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5" r:id="rId6"/>
    <p:sldId id="26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hyperlink" Target="https://developer.android.com/courses/android-development-with-kotlin/cour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移动应用实验</a:t>
            </a:r>
            <a:r>
              <a:rPr lang="en-US" altLang="zh-CN"/>
              <a:t>-Lab06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2022.4.12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616075"/>
            <a:ext cx="447738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Target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3440430"/>
            <a:ext cx="4478020" cy="1655445"/>
          </a:xfrm>
        </p:spPr>
        <p:txBody>
          <a:bodyPr/>
          <a:p>
            <a:pPr algn="l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1.完成</a:t>
            </a:r>
            <a:r>
              <a:rPr lang="en-US" altLang="zh-CN">
                <a:latin typeface="+mj-lt"/>
                <a:ea typeface="+mj-ea"/>
                <a:cs typeface="+mj-cs"/>
              </a:rPr>
              <a:t>Lesson9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，赢取徽章。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2790" y="2576195"/>
            <a:ext cx="4558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https://developer.android.com/courses/android-development-with-kotlin/course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75935" y="636270"/>
            <a:ext cx="6012180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363980"/>
            <a:ext cx="385762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Homework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2181225"/>
            <a:ext cx="4253865" cy="3313430"/>
          </a:xfrm>
        </p:spPr>
        <p:txBody>
          <a:bodyPr>
            <a:normAutofit/>
          </a:bodyPr>
          <a:p>
            <a:pPr marL="457200" indent="-457200" algn="l" fontAlgn="auto">
              <a:lnSpc>
                <a:spcPct val="100000"/>
              </a:lnSpc>
              <a:buAutoNum type="arabicPeriod"/>
            </a:pPr>
            <a:r>
              <a:rPr sz="1800">
                <a:latin typeface="+mn-ea"/>
                <a:cs typeface="+mn-ea"/>
              </a:rPr>
              <a:t>左侧所示的第一个屏幕包含用于开始和停止跟踪的按钮。这个屏幕会显示用户的所有睡眠数据。</a:t>
            </a:r>
            <a:r>
              <a:rPr lang="en-US" altLang="zh-CN" sz="2400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CLEAR</a:t>
            </a:r>
            <a:r>
              <a:rPr sz="1800">
                <a:latin typeface="+mn-ea"/>
                <a:cs typeface="+mn-ea"/>
              </a:rPr>
              <a:t> 按钮用于永久删除应用针对用户收集的所有数据。</a:t>
            </a:r>
            <a:endParaRPr sz="1800">
              <a:latin typeface="+mn-ea"/>
              <a:cs typeface="+mn-ea"/>
            </a:endParaRPr>
          </a:p>
          <a:p>
            <a:pPr marL="457200" indent="-457200" algn="l" fontAlgn="auto">
              <a:lnSpc>
                <a:spcPct val="100000"/>
              </a:lnSpc>
              <a:buAutoNum type="arabicPeriod"/>
            </a:pPr>
            <a:r>
              <a:rPr sz="1800">
                <a:latin typeface="+mn-ea"/>
                <a:cs typeface="+mn-ea"/>
              </a:rPr>
              <a:t>右侧所示的第二个屏幕用于选择睡眠质量评分。在该应用中，评分用数字表示。出于开发目的，该应用同时显示人脸图标及其对应的数字。</a:t>
            </a:r>
            <a:endParaRPr sz="18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0205" y="1082040"/>
            <a:ext cx="588264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363980"/>
            <a:ext cx="385762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Homework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2181225"/>
            <a:ext cx="10565130" cy="3959225"/>
          </a:xfrm>
        </p:spPr>
        <p:txBody>
          <a:bodyPr>
            <a:normAutofit/>
          </a:bodyPr>
          <a:p>
            <a:pPr algn="l"/>
            <a:r>
              <a:rPr sz="2000" b="1">
                <a:latin typeface="+mn-ea"/>
                <a:cs typeface="+mn-ea"/>
              </a:rPr>
              <a:t>用户的流程如下所示：</a:t>
            </a:r>
            <a:endParaRPr sz="2000" b="1">
              <a:latin typeface="+mn-ea"/>
              <a:cs typeface="+mn-ea"/>
            </a:endParaRPr>
          </a:p>
          <a:p>
            <a:pPr algn="l"/>
            <a:endParaRPr sz="2000" b="1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用户打开该应用，并看到睡眠跟踪屏幕。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用户点按 START 按钮。系统会记录开始时间并显示该时间。START 按钮会停用，而 STOP 按钮会启用。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用户点按 STOP 按钮。系统会记录结束时间，并打开睡眠质量屏幕。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用户选择一个睡眠质量图标。这个屏幕会关闭，跟踪屏幕会显示睡眠结束时间和睡眠质量。STOP 按钮会停用，而 START 按钮会启用。该应用已为下一晚运行做好准备。</a:t>
            </a:r>
            <a:endParaRPr sz="1800">
              <a:latin typeface="+mn-ea"/>
              <a:cs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只要数据库中有数据，CLEAR 按钮就会处于启用状态。如果用户点按 CLEAR 按钮，系统会清空其所有数据，并且不予追偿，也就是说，系统不会显示“您确定吗？”这类消息。</a:t>
            </a:r>
            <a:endParaRPr sz="18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32790" y="1363980"/>
            <a:ext cx="3857625" cy="562610"/>
          </a:xfrm>
        </p:spPr>
        <p:txBody>
          <a:bodyPr>
            <a:noAutofit/>
          </a:bodyPr>
          <a:p>
            <a:pPr algn="l"/>
            <a:r>
              <a:rPr lang="en-US" altLang="zh-CN" sz="4000"/>
              <a:t>Homework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795" y="2181225"/>
            <a:ext cx="4253865" cy="3313430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</a:pPr>
            <a:r>
              <a:rPr sz="2000" b="1">
                <a:cs typeface="+mn-lt"/>
              </a:rPr>
              <a:t>PS</a:t>
            </a:r>
            <a:r>
              <a:rPr lang="zh-CN" sz="2000" b="1">
                <a:cs typeface="+mn-lt"/>
              </a:rPr>
              <a:t>：</a:t>
            </a:r>
            <a:endParaRPr sz="2000" b="1">
              <a:cs typeface="+mn-lt"/>
            </a:endParaRPr>
          </a:p>
          <a:p>
            <a:pPr algn="l" fontAlgn="auto">
              <a:lnSpc>
                <a:spcPct val="100000"/>
              </a:lnSpc>
            </a:pP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+mn-ea"/>
                <a:cs typeface="+mn-ea"/>
              </a:rPr>
              <a:t>本项目涵盖三个</a:t>
            </a: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r>
              <a:rPr sz="1800">
                <a:latin typeface="+mn-ea"/>
                <a:cs typeface="+mn-ea"/>
              </a:rPr>
              <a:t>，</a:t>
            </a:r>
            <a:r>
              <a:rPr sz="1800">
                <a:latin typeface="Calibri" panose="020F0502020204030204" charset="0"/>
                <a:cs typeface="Calibri" panose="020F0502020204030204" charset="0"/>
              </a:rPr>
              <a:t>Lesson9</a:t>
            </a:r>
            <a:r>
              <a:rPr sz="1800">
                <a:latin typeface="+mn-ea"/>
                <a:cs typeface="+mn-ea"/>
              </a:rPr>
              <a:t>界面仅提供了已汉化的前两</a:t>
            </a:r>
            <a:r>
              <a:rPr sz="1800">
                <a:latin typeface="+mn-ea"/>
                <a:cs typeface="+mn-ea"/>
              </a:rPr>
              <a:t>者，第三个</a:t>
            </a: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r>
              <a:rPr sz="1800">
                <a:latin typeface="+mn-ea"/>
                <a:cs typeface="+mn-ea"/>
              </a:rPr>
              <a:t>可在右图位置进入</a:t>
            </a:r>
            <a:endParaRPr sz="1800">
              <a:latin typeface="+mn-ea"/>
              <a:cs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r>
              <a:rPr sz="1800">
                <a:latin typeface="+mn-ea"/>
                <a:cs typeface="+mn-ea"/>
                <a:sym typeface="+mn-ea"/>
              </a:rPr>
              <a:t>和勋章截图无需包含第三个</a:t>
            </a:r>
            <a:r>
              <a:rPr sz="1800">
                <a:latin typeface="Calibri" panose="020F0502020204030204" charset="0"/>
                <a:cs typeface="Calibri" panose="020F0502020204030204" charset="0"/>
                <a:sym typeface="+mn-ea"/>
              </a:rPr>
              <a:t>codelab</a:t>
            </a:r>
            <a:endParaRPr sz="180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9370" y="1969135"/>
            <a:ext cx="6210935" cy="2919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/>
          </p:nvPr>
        </p:nvSpPr>
        <p:spPr>
          <a:xfrm>
            <a:off x="772795" y="707390"/>
            <a:ext cx="6316980" cy="562610"/>
          </a:xfrm>
        </p:spPr>
        <p:txBody>
          <a:bodyPr>
            <a:noAutofit/>
          </a:bodyPr>
          <a:p>
            <a:pPr algn="l"/>
            <a:r>
              <a:rPr lang="en-US" altLang="zh-CN" sz="4000">
                <a:sym typeface="+mn-ea"/>
              </a:rPr>
              <a:t>Homework</a:t>
            </a:r>
            <a:r>
              <a:rPr lang="en-US" altLang="zh-CN" sz="4000"/>
              <a:t> Submission</a:t>
            </a:r>
            <a:endParaRPr lang="en-US" altLang="zh-CN" sz="4000"/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772160" y="1270000"/>
            <a:ext cx="10553700" cy="4900295"/>
          </a:xfrm>
        </p:spPr>
        <p:txBody>
          <a:bodyPr/>
          <a:p>
            <a:pPr marL="457200" indent="-457200" algn="l" fontAlgn="auto">
              <a:lnSpc>
                <a:spcPts val="2880"/>
              </a:lnSpc>
              <a:buAutoNum type="arabicPeriod"/>
            </a:pPr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l" fontAlgn="auto">
              <a:lnSpc>
                <a:spcPts val="2880"/>
              </a:lnSpc>
              <a:buAutoNum type="arabicPeriod"/>
            </a:pP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lab06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命名文件夹，上传至个人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GitHub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l" fontAlgn="auto">
              <a:lnSpc>
                <a:spcPts val="2880"/>
              </a:lnSpc>
              <a:buAutoNum type="arabicPeriod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上传内容：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1" indent="-457200" algn="l" fontAlgn="auto">
              <a:lnSpc>
                <a:spcPts val="2880"/>
              </a:lnSpc>
              <a:buAutoNum type="arabicPeriod"/>
            </a:pP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Lesson9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codelab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和勋章截图，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截图要求：截图含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codelab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、勋章、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Google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头像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14400" lvl="1" indent="-457200" algn="l" fontAlgn="auto">
              <a:lnSpc>
                <a:spcPts val="2880"/>
              </a:lnSpc>
              <a:buAutoNum type="arabicPeriod"/>
            </a:pPr>
            <a:r>
              <a:rPr 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Homework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的应用运行时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截图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（真机模拟器均可）与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Android Studio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关键代码截图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l" fontAlgn="auto">
              <a:lnSpc>
                <a:spcPts val="2880"/>
              </a:lnSpc>
              <a:buAutoNum type="arabicPeriod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截止时间：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2022.4.19 10:00am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96,&quot;width&quot;:94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移动应用实验-Lab05</vt:lpstr>
      <vt:lpstr>Target</vt:lpstr>
      <vt:lpstr>Homework</vt:lpstr>
      <vt:lpstr>Homework</vt:lpstr>
      <vt:lpstr>Homework</vt:lpstr>
      <vt:lpstr>Homework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百川逝</cp:lastModifiedBy>
  <cp:revision>17</cp:revision>
  <dcterms:created xsi:type="dcterms:W3CDTF">2022-03-04T02:08:00Z</dcterms:created>
  <dcterms:modified xsi:type="dcterms:W3CDTF">2022-04-02T07:12:37Z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F368253D918842528DC23571175415AD</vt:lpwstr>
  </property>
  <property fmtid="{D5CDD505-2E9C-101B-9397-08002B2CF9AE}" pid="3" name="KSOProductBuildVer">
    <vt:lpwstr>2052-11.1.0.11365</vt:lpwstr>
  </property>
</Properties>
</file>