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0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381D-2485-4784-A053-5EB1EF661A6B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25600-45D0-4109-AAB8-AB0B4D0ADD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70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B1514-2B2A-0FE3-9CBF-6EE2F9CA1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53231C-F6CA-21EF-D1F7-C3BE1D17B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3E224E-446D-1E7B-3CBB-79A415F8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76AF-F12F-44B9-AAB0-1FF44DF9ECF9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D7C285-F786-D65F-8CBC-1DE1DBBD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C52FFA-B636-8456-6CA5-3C7E8B63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21D1-E865-4BB9-BED0-B6074D077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56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E7C9C-6C63-7144-EBBC-11739D0C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79BA1C-DBE1-182C-111B-14E8F445F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D02F24-393D-B5C7-A63C-B2EDDE40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76AF-F12F-44B9-AAB0-1FF44DF9ECF9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4020D3-5F48-76EC-A9AA-33F518D8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E41FF-11B6-2D14-163B-EDE1886A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21D1-E865-4BB9-BED0-B6074D077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26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C229D2-092B-2360-01F3-CA50407E7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D39DB4-5E84-C899-0E21-AE7A5627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AB8D01-8978-8492-009D-28390AB9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76AF-F12F-44B9-AAB0-1FF44DF9ECF9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04E339-6C2B-6604-8E54-2D6C9061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714AFD-40DB-ABFE-24F9-488389A7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21D1-E865-4BB9-BED0-B6074D077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551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3934264" y="155526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1" y="1"/>
            <a:ext cx="2489199" cy="24891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48997" y="476250"/>
            <a:ext cx="5157031" cy="5905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516993-BDDF-41F0-93E0-ABB9AF085E4F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5371548"/>
            <a:ext cx="4943506" cy="10102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6F6C-246C-0167-0A6F-0D7FA448DF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30AE-A578-3327-1F99-AAE520E5D1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01" y="1041400"/>
            <a:ext cx="5268995" cy="2387600"/>
          </a:xfrm>
        </p:spPr>
        <p:txBody>
          <a:bodyPr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orient="horz" pos="3240">
          <p15:clr>
            <a:srgbClr val="FBAE40"/>
          </p15:clr>
        </p15:guide>
        <p15:guide id="3" pos="453">
          <p15:clr>
            <a:srgbClr val="FBAE40"/>
          </p15:clr>
        </p15:guide>
        <p15:guide id="4" orient="horz" pos="450">
          <p15:clr>
            <a:srgbClr val="FBAE40"/>
          </p15:clr>
        </p15:guide>
        <p15:guide id="5" pos="10613">
          <p15:clr>
            <a:srgbClr val="FBAE40"/>
          </p15:clr>
        </p15:guide>
        <p15:guide id="6" orient="horz" pos="603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4BB9E4-E7B1-0134-AF57-AD95BB041006}"/>
              </a:ext>
            </a:extLst>
          </p:cNvPr>
          <p:cNvSpPr/>
          <p:nvPr userDrawn="1"/>
        </p:nvSpPr>
        <p:spPr>
          <a:xfrm>
            <a:off x="530" y="476248"/>
            <a:ext cx="5156502" cy="2952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6789B-7346-CEC7-16A3-3B0FE2DE3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82D3-0E91-91F1-ECC7-0966F48FB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C096F-6B7A-45E7-A4B6-CD5BAF79EDB3}"/>
              </a:ext>
            </a:extLst>
          </p:cNvPr>
          <p:cNvSpPr/>
          <p:nvPr userDrawn="1"/>
        </p:nvSpPr>
        <p:spPr>
          <a:xfrm>
            <a:off x="5157032" y="467901"/>
            <a:ext cx="479425" cy="2961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CBBAE4-493F-3F66-9BA3-4B1526CEEC79}"/>
              </a:ext>
            </a:extLst>
          </p:cNvPr>
          <p:cNvSpPr/>
          <p:nvPr userDrawn="1"/>
        </p:nvSpPr>
        <p:spPr>
          <a:xfrm>
            <a:off x="5157032" y="3429000"/>
            <a:ext cx="479425" cy="2952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6BD6F11D-1F8D-7106-7F01-98F5C78698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" y="3428999"/>
            <a:ext cx="5157031" cy="29527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0E4CD27-9738-506D-FE10-C7E4B01642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35928" y="476247"/>
            <a:ext cx="5157031" cy="29527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B1DDC514-7359-001E-8FAE-68B46ECD30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02350" y="3975652"/>
            <a:ext cx="4293705" cy="33325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9812B0A6-88F7-0091-186C-FFD429A6D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2350" y="4373217"/>
            <a:ext cx="4293705" cy="1954696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Click to edit Master text styles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8" y="493574"/>
            <a:ext cx="4629286" cy="208457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F4CCF5-90D2-D1A7-3002-CBBBF74651D2}"/>
              </a:ext>
            </a:extLst>
          </p:cNvPr>
          <p:cNvSpPr/>
          <p:nvPr userDrawn="1"/>
        </p:nvSpPr>
        <p:spPr>
          <a:xfrm>
            <a:off x="530" y="476248"/>
            <a:ext cx="5156502" cy="590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39BA4-3B01-3D4B-CC00-B60E645F58EB}"/>
              </a:ext>
            </a:extLst>
          </p:cNvPr>
          <p:cNvSpPr/>
          <p:nvPr userDrawn="1"/>
        </p:nvSpPr>
        <p:spPr>
          <a:xfrm rot="16200000">
            <a:off x="2546434" y="-2076579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024FD-17DE-1168-A28A-98B53E15F2F5}"/>
              </a:ext>
            </a:extLst>
          </p:cNvPr>
          <p:cNvSpPr/>
          <p:nvPr userDrawn="1"/>
        </p:nvSpPr>
        <p:spPr>
          <a:xfrm rot="16200000">
            <a:off x="2546434" y="3796578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694" y="1078276"/>
            <a:ext cx="4334933" cy="2084577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F2030FA-A93F-59AB-4A31-13C0C7B748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9425" y="1078275"/>
            <a:ext cx="5156502" cy="4701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439BB8-983A-46E3-3FD4-ADA9A279C14F}"/>
              </a:ext>
            </a:extLst>
          </p:cNvPr>
          <p:cNvSpPr/>
          <p:nvPr userDrawn="1"/>
        </p:nvSpPr>
        <p:spPr>
          <a:xfrm>
            <a:off x="6005464" y="1078275"/>
            <a:ext cx="64693" cy="470145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A4A7DFF-2B05-C6AE-5B32-68541CC43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9694" y="3365656"/>
            <a:ext cx="4334933" cy="32949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8A7B04E-116D-DBAF-BC85-B6067BAA9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9694" y="3756991"/>
            <a:ext cx="4334933" cy="202273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8082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12B386F-2BB5-5A23-1C2E-2E9A1CAF3B31}"/>
              </a:ext>
            </a:extLst>
          </p:cNvPr>
          <p:cNvSpPr/>
          <p:nvPr userDrawn="1"/>
        </p:nvSpPr>
        <p:spPr>
          <a:xfrm>
            <a:off x="7041292" y="6381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18" y="476251"/>
            <a:ext cx="5997573" cy="2084577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35308A7C-49A7-E495-98ED-80210ECA64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35800" y="476251"/>
            <a:ext cx="3695699" cy="5901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055849D2-06FF-927D-5748-2ACB6F5E07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8618" y="3022924"/>
            <a:ext cx="2818852" cy="383955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D1A6FE-0D92-6279-45D7-3F25B5FD249A}"/>
              </a:ext>
            </a:extLst>
          </p:cNvPr>
          <p:cNvSpPr/>
          <p:nvPr userDrawn="1"/>
        </p:nvSpPr>
        <p:spPr>
          <a:xfrm>
            <a:off x="7041292" y="3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8F2247D9-3978-61DA-2912-6A228203ED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48618" y="3483149"/>
            <a:ext cx="2818851" cy="2048330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66B18C5A-2C25-D7F8-262A-D37EE426D37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27339" y="3022924"/>
            <a:ext cx="2818852" cy="383955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D4193A0C-AC5E-F56A-2F22-8C86BE1B4FE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27339" y="3483149"/>
            <a:ext cx="2818851" cy="2048330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300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(4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598C15-C707-2D57-1B26-93824C01FFED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6CA9C726-8640-E9F4-BB57-FA6C9524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87" y="473553"/>
            <a:ext cx="3732178" cy="2742308"/>
          </a:xfrm>
        </p:spPr>
        <p:txBody>
          <a:bodyPr anchor="b">
            <a:noAutofit/>
          </a:bodyPr>
          <a:lstStyle>
            <a:lvl1pPr algn="l"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53CC041-06B4-851D-DE62-C45E5A0F5BB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36328" y="975133"/>
            <a:ext cx="3186271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B239D95-9BB7-DAFB-4EA1-2B5250F8C1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78088" y="3856382"/>
            <a:ext cx="3732178" cy="2450075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9525524-1BB1-D614-0C05-6A326700FAC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3253409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F2F02D2-337D-1F08-4663-89D2054B64B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34942" y="1390162"/>
            <a:ext cx="3186271" cy="18354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B89CDC8-3468-9B5A-5266-B8D3BA8A46E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425673"/>
            <a:ext cx="3186271" cy="34323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693652F2-DBC7-F074-A0A7-65CF2EAD5A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78087" y="3425674"/>
            <a:ext cx="3732178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462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598C15-C707-2D57-1B26-93824C01FFED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03F2953A-B883-0D85-E0EA-820AE235FE5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881736" y="2235199"/>
            <a:ext cx="2428526" cy="4074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29A72C3-D9AE-0B15-1868-B2460024778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604591"/>
            <a:ext cx="3186271" cy="32534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99686E7-5A12-0560-62E6-8D340EF44CA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9425" y="2651554"/>
            <a:ext cx="4076245" cy="14058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85CD5C-7873-D068-D542-8BBEA3F222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79424" y="2235198"/>
            <a:ext cx="4076245" cy="3600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CC35CC6-4169-ED25-3A7E-08EB0A49492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9425" y="4827750"/>
            <a:ext cx="4076245" cy="14091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13BE7A6-C9B2-EACB-896E-7CFDF019F2A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9424" y="4401468"/>
            <a:ext cx="4076245" cy="3600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4E08420-6BA4-1ED0-451B-FB6FBB0BEF2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636326" y="907775"/>
            <a:ext cx="3186273" cy="229041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76AECCC-BEAC-CF8E-EB8C-50B4678568B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36326" y="365133"/>
            <a:ext cx="3186271" cy="3589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5B9405-D76F-ED66-13A6-AE53F556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65133"/>
            <a:ext cx="6830838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3927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365125"/>
            <a:ext cx="6747417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A79BB-C888-01D5-23B7-4B9BF835D1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9427" y="3468756"/>
            <a:ext cx="3186275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636329" y="0"/>
            <a:ext cx="3168603" cy="32101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64F3589-48F2-34E0-4A16-04E21FF233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9427" y="3908613"/>
            <a:ext cx="3186275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1F9334-559D-3BB3-EEBD-E165D3BE3EF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036716" y="3472120"/>
            <a:ext cx="3186275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371A1A1-BA0D-8BDB-4C70-AA3BB67D5F1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36716" y="3911977"/>
            <a:ext cx="3186275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F4FBC70-C26B-A4FF-ED81-064D1B74818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34404" y="3468756"/>
            <a:ext cx="3168603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A677923-0E3A-F287-F753-67599CA6D98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34404" y="3908613"/>
            <a:ext cx="3168603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02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-1" y="365125"/>
            <a:ext cx="10637079" cy="1841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365125"/>
            <a:ext cx="10157653" cy="1841579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8E84ABB-1C56-A78C-A005-DB616325DBD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2012" y="2571830"/>
            <a:ext cx="5925066" cy="3805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79425" y="2571830"/>
            <a:ext cx="3814279" cy="38642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4E034-860A-3D4B-9537-56896FC3AE3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12012" y="3012141"/>
            <a:ext cx="5925066" cy="140126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AA2D084-72CE-641B-2C57-C022ED4F74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712012" y="4575321"/>
            <a:ext cx="5925066" cy="3805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CC809F-1320-0958-CD63-F78C12BB8B2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12012" y="5015632"/>
            <a:ext cx="5925066" cy="140126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206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CD6DE-51C0-425A-BDFE-187BA403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8CFA92-2155-D535-05E8-9A5AB60C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08CCF0-A8E0-DDEA-A845-2FA5F375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76AF-F12F-44B9-AAB0-1FF44DF9ECF9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26A62-2F93-0E94-AA9B-CC5E75FF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8BB9DB-3436-A799-EA52-74AA1F9E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21D1-E865-4BB9-BED0-B6074D077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95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1" y="478125"/>
            <a:ext cx="4712012" cy="5891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879" y="478125"/>
            <a:ext cx="5622348" cy="2025087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48867" y="987720"/>
            <a:ext cx="3814279" cy="488256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B46CA48-1F75-88BD-A8E6-7AB5A67527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60879" y="2551025"/>
            <a:ext cx="5622347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A1D14-66BE-760C-2542-AD0379E7861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60877" y="2952377"/>
            <a:ext cx="5622347" cy="13983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396438-1CC5-5E38-B6B2-D6526959AB0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60879" y="4556885"/>
            <a:ext cx="5622347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202B219-8653-9E73-B72B-DF3184C1EF2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60877" y="4971489"/>
            <a:ext cx="5622347" cy="13983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5531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00638"/>
            <a:ext cx="9887490" cy="1130853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4545CFC-D919-B185-ABBB-D901F9EAFD9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2407" y="3402496"/>
            <a:ext cx="3030331" cy="2954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C49CC8D-8DF2-ADE5-58F4-CD423E74FA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080987" y="3402496"/>
            <a:ext cx="3030331" cy="2954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499DF7-364F-E236-6F34-E612BF919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509566" y="3402496"/>
            <a:ext cx="3030331" cy="2954866"/>
          </a:xfrm>
          <a:prstGeom prst="rect">
            <a:avLst/>
          </a:prstGeom>
          <a:solidFill>
            <a:schemeClr val="accent1"/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4A8D845-511D-3B11-ED9D-09F3CEF5F90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52406" y="3029244"/>
            <a:ext cx="3030331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71CEDAC-AFF8-ABA3-E94B-E5994E9DA2C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080985" y="3029244"/>
            <a:ext cx="3033196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0E2AE63-087F-034D-FD01-0254684EB52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509565" y="3042496"/>
            <a:ext cx="3030331" cy="360000"/>
          </a:xfrm>
          <a:prstGeom prst="rect">
            <a:avLst/>
          </a:prstGeom>
          <a:solidFill>
            <a:schemeClr val="accent1"/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538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C5276-4EDF-7713-0073-4BD0D581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9CED13-E332-4493-CD9B-A0788D71F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8B3255-D0FF-08C5-EAA9-55871C5C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76AF-F12F-44B9-AAB0-1FF44DF9ECF9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837FBD-29A2-2306-C603-58D5DAFA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5A49A-D0C5-EBFE-993E-18039575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21D1-E865-4BB9-BED0-B6074D077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68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23F54-AB9B-34EA-BD4E-EAAC8350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6F21D-65FE-9045-D9FD-AFF68828C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A052BB-00E9-CEC6-31A9-9C9E1A042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728997-A77B-C823-13DD-4EEAAE55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76AF-F12F-44B9-AAB0-1FF44DF9ECF9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A4F118-9ABD-E63F-D326-D48BA898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662E88-E1E4-DEAE-0A7D-DBBE2EF9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21D1-E865-4BB9-BED0-B6074D077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12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14F12-9017-F1CA-8E89-42DB059F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9A4F58-EB05-E3A8-A1EE-E25BA12B4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D4FB5A-22D5-B847-FA4F-0BFA7EC89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13D9DF-F0CC-CC33-3062-A8F175677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5DDEE2-4DFD-76C2-8838-166FE3AF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B5608B-DDEA-5F9F-EF63-702F138B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76AF-F12F-44B9-AAB0-1FF44DF9ECF9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70B0276-B963-9E92-A550-6A9DAD6E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A34753-D410-1EC5-6BBA-CEA33F6A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21D1-E865-4BB9-BED0-B6074D077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15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214BB-6AA1-FDDF-2EC7-76DC818C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3C83CB-B773-10E3-525A-BE1C86CF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76AF-F12F-44B9-AAB0-1FF44DF9ECF9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03ABE4-9FE5-E56D-1AF0-94FA2637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43BCA4-B267-093C-DCE5-41252024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21D1-E865-4BB9-BED0-B6074D077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93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00C97B-428C-4CAE-2117-0350C1D4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76AF-F12F-44B9-AAB0-1FF44DF9ECF9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30CB65-C57E-D5AE-8361-1CFD685F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9C8A61-F988-13D2-3A94-174659F1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21D1-E865-4BB9-BED0-B6074D077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32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9B296-0C86-4CBD-0C8D-FDAE9CA1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62357E-D1A8-8FC9-0B12-B9DFAB45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B1B558-8E39-8A49-89F5-E4679EC40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1F52D6-FDB8-CE9E-E79D-0EFEE0CE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76AF-F12F-44B9-AAB0-1FF44DF9ECF9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751EE0-C09B-3802-3683-D396766F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8DD538-EF9E-7854-001C-A47CF075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21D1-E865-4BB9-BED0-B6074D077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8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E10B8-421D-36D4-2FCD-8EA2AD6C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2211DC-B343-5251-4E75-8F3B9BAEE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AA8CDA-85B7-610F-4AE1-BA50AB58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B420FA-2EFC-342F-F601-B5265BFA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76AF-F12F-44B9-AAB0-1FF44DF9ECF9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67AF23-DB74-5AB5-3A97-A6D13F25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A85912-38FB-D819-336D-070D4236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21D1-E865-4BB9-BED0-B6074D077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21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EE5893-4CB9-32B1-AD66-4288FD26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56B5AC-7C6D-52FB-66E7-0A6745405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BD6021-7FC0-8DC3-7BCE-299BCF445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8876AF-F12F-44B9-AAB0-1FF44DF9ECF9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C10C08-00A3-564B-1D64-0405F217F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7F8F21-0B01-C2F8-D262-74481BF2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B21D1-E865-4BB9-BED0-B6074D077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84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6402-58C4-7A99-9CF9-9F9615E1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478125"/>
            <a:ext cx="959908" cy="5627951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2092" y="6159084"/>
            <a:ext cx="959908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‹nº›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F8BE7-C823-87FE-B60E-23984E5B08AD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6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C062D6-B416-7F56-6DE0-46E7AEDFFC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8445C42-B6FC-6A76-A386-99F7BE36A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pt-BR" sz="8100" dirty="0"/>
              <a:t>Primeiro Dashboard (Desafio DIO)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6060A96-9E7D-2CC3-3503-E605C5901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Autor</a:t>
            </a:r>
            <a:r>
              <a:rPr lang="pt-BR" dirty="0"/>
              <a:t>: Wendell Francisco Alves</a:t>
            </a:r>
          </a:p>
        </p:txBody>
      </p:sp>
    </p:spTree>
    <p:extLst>
      <p:ext uri="{BB962C8B-B14F-4D97-AF65-F5344CB8AC3E}">
        <p14:creationId xmlns:p14="http://schemas.microsoft.com/office/powerpoint/2010/main" val="332007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9CADE1-B575-79F5-9E99-A241EE42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991645"/>
          </a:xfrm>
        </p:spPr>
        <p:txBody>
          <a:bodyPr anchor="ctr">
            <a:normAutofit/>
          </a:bodyPr>
          <a:lstStyle/>
          <a:p>
            <a:r>
              <a:rPr lang="pt-BR" sz="5400" dirty="0"/>
              <a:t>Análise de vendas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CF87278C-DA09-5B66-64A6-B8617F748BD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329446"/>
                  </p:ext>
                </p:extLst>
              </p:nvPr>
            </p:nvGraphicFramePr>
            <p:xfrm>
              <a:off x="1285240" y="2042240"/>
              <a:ext cx="8748000" cy="414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CF87278C-DA09-5B66-64A6-B8617F748B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240" y="2042240"/>
                <a:ext cx="8748000" cy="41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24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E6EF0D-03CA-884A-577B-94E5F0FE2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49DC55-97A2-E728-352A-A018A93A4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1B3ECEC1-8A26-A8D4-D8CB-2F6BD6785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A60EF-8BEA-340B-3A65-1073AA7F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7F6E94-2D74-689C-D524-EDBC05F8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991645"/>
          </a:xfrm>
        </p:spPr>
        <p:txBody>
          <a:bodyPr anchor="ctr">
            <a:normAutofit/>
          </a:bodyPr>
          <a:lstStyle/>
          <a:p>
            <a:r>
              <a:rPr lang="pt-BR" sz="5400" dirty="0"/>
              <a:t>Vendas por segmento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E4BC649-BFD3-D2BC-3DA4-5C797387C69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65391770"/>
                  </p:ext>
                </p:extLst>
              </p:nvPr>
            </p:nvGraphicFramePr>
            <p:xfrm>
              <a:off x="1285240" y="2042240"/>
              <a:ext cx="8748000" cy="414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E4BC649-BFD3-D2BC-3DA4-5C797387C6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240" y="2042240"/>
                <a:ext cx="8748000" cy="41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673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ED0005-B019-51C9-77EA-991598A0A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60461E-CCE2-82F3-79F8-82B8A1580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E96ED-8487-5E0E-5DCA-ECBC25930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CFE388-14B4-4947-A17E-AFD5604D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4F103F-96CC-2D62-5BF7-3FA33F74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991645"/>
          </a:xfrm>
        </p:spPr>
        <p:txBody>
          <a:bodyPr anchor="ctr">
            <a:normAutofit/>
          </a:bodyPr>
          <a:lstStyle/>
          <a:p>
            <a:r>
              <a:rPr lang="pt-BR" sz="5400" dirty="0"/>
              <a:t>Vendas por país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DD433500-1E28-7C8F-2DD3-CFD8997FC00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51253546"/>
                  </p:ext>
                </p:extLst>
              </p:nvPr>
            </p:nvGraphicFramePr>
            <p:xfrm>
              <a:off x="1287590" y="2042240"/>
              <a:ext cx="8748000" cy="414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DD433500-1E28-7C8F-2DD3-CFD8997FC0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7590" y="2042240"/>
                <a:ext cx="8748000" cy="41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293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Flame">
  <a:themeElements>
    <a:clrScheme name="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4D00"/>
      </a:accent1>
      <a:accent2>
        <a:srgbClr val="FE7032"/>
      </a:accent2>
      <a:accent3>
        <a:srgbClr val="91BED4"/>
      </a:accent3>
      <a:accent4>
        <a:srgbClr val="FFC000"/>
      </a:accent4>
      <a:accent5>
        <a:srgbClr val="D9E8F5"/>
      </a:accent5>
      <a:accent6>
        <a:srgbClr val="FFAD8D"/>
      </a:accent6>
      <a:hlink>
        <a:srgbClr val="0563C1"/>
      </a:hlink>
      <a:folHlink>
        <a:srgbClr val="954F72"/>
      </a:folHlink>
    </a:clrScheme>
    <a:fontScheme name="04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8077E3-2571-46EF-A7BA-89C27BF303EA}">
  <we:reference id="wa200005566" version="3.0.0.2" store="pt-B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3810B0E-CE24-4822-89EA-B8C6EE42D1FF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9BD1B5F8-D3BC-48BA-B04D-27701AF01847&quot;"/>
    <we:property name="reportUrl" value="&quot;/groups/me/reports/9f1f310e-0d36-455b-8e9e-0bc3057d59fa/3c1134b046955e9be9a7?bookmarkGuid=3e1fffab-8e76-4e02-9cbe-c49d9bc96165&amp;bookmarkUsage=1&amp;ctid=6f9e3b1e-1809-444a-81d3-82d40a928812&amp;fromEntryPoint=export&quot;"/>
    <we:property name="reportName" value="&quot;Primeiro Dashboard (DesafioDIO)&quot;"/>
    <we:property name="reportState" value="&quot;CONNECTED&quot;"/>
    <we:property name="embedUrl" value="&quot;/reportEmbed?reportId=9f1f310e-0d36-455b-8e9e-0bc3057d59fa&amp;config=eyJjbHVzdGVyVXJsIjoiaHR0cHM6Ly9XQUJJLUJSQVpJTC1TT1VUSC1yZWRpcmVjdC5hbmFseXNpcy53aW5kb3dzLm5ldCIsImVtYmVkRmVhdHVyZXMiOnsidXNhZ2VNZXRyaWNzVk5leHQiOnRydWV9fQ%3D%3D&amp;disableSensitivityBanner=true&quot;"/>
    <we:property name="pageName" value="&quot;3c1134b046955e9be9a7&quot;"/>
    <we:property name="pageDisplayName" value="&quot;Página 1&quot;"/>
    <we:property name="datasetId" value="&quot;80647df1-a442-49cf-9855-c4c9ccd75266&quot;"/>
    <we:property name="backgroundColor" value="&quot;#FFFFFF&quot;"/>
    <we:property name="bookmark" value="&quot;H4sIAAAAAAAAA+1ZbW/bNhD+K4G+ZAPkQK+WnG9pXrCg6RDUQfahMAaKPMksaEmlqCxu4D+0v7E/tiMpuXbiJaubLGlWIAEo8ni8l+fuyPONw3hTCzL/lczA2XdOS8YpYZXc8R3XKe1klMZhPgxp6ucQhQzSMGK4WtWKV2Xj7N84isgC1CVvWiI0J5z8MHEdIsQ5KfRXTkQDrlODbKqSCP4ZLDEuKdnCwnXguhaVJJrlWBEFmu0VkuM3iuDvhXgioYpfwRiosrMh9f0wyrxoOIpjGGUwIgmSNZbASLaRRLM2xx9WpSK8xGP0XO6ncRIG6SihQ5+OCIM8MPNcqI4kmx9f1xK1Q53ntTbOIcpaVBKtJhyjhYTGCn3jHFainZnR8dr8uGolhfeQm6VScTVHTjkvSUm5NsoCDXIuKzSXWcEha6ky09Pqj0MJeChz9r2Fu5TjgF3hbmB3hDgoCgkFUd3n8ZNIuDMmAuzsSVt2/vHuyjvBmYaXhej8/8UVF1aNmsPhlEil8ZV9REdqs+OmSjKQb+bG8kdc9hAI3FuCP6u2i0mPUST+uILCDiRW/MdHxcQYmhdTgf9Kb29A9CbCExlR5B2pLZZ7dnv9fk3RUGR7yqyRZjWRvOlN1n+95aV2oeucQa6eCt3vewXOOIacxcclEa2Gxu7BDCURguwiqTY20s9AEa0dKuGM29lPK+pZJ/3sTLRXbAh/kfPdct/NSrg0T+Uf16GEToEZVU4VzOxJnIFmw6H5fp3gOld6qYOXpzNRR2GBifziDLyUsoB6w9BLh2EyIj/y6r+TUGN45xytALeyjb9FbiVI+/KT630qP2OCxSWPJBCkfjqKoyDKIUiGQfYgjr+Puuy+uLj7L+QYQzHDDLxd/P/CMTdKOp2fwRWIu8Is1+8u9SJcYqK0N14j+JYKdVf3JTNnTccjfZfWZCvydONPLSc7DHZ0IbSsOlWcg7La2jmv2S7v/vqz2WCYBzMvFW2DKQKYRe7GJPwcec193e7qYPy6lewwaUuUn0I8on7iR0lM0lEe5943lKjXbLYfKe5xU1wj8MYm15Iavs5kYVQroLQPCQRdbQU0j54emOujy77tgxfQE1nNzLZOVe2MpTXOKvSO1vKCZAJ+91iUeWEQD7IkYoNoSJPByEvogCT5MMoCfHn4AW63Anv6LvnbFJNyl1tLxvu72OmtJPsV78LenSjoraxrAYeHmqeUZvlh4wsr8PzoTFNOFjaq9Z7ujXvbeo3CQnLUdcvAhPVGnrgdFJ/BLjIPB95o4PkXnrdv/sxDDhFesq9kFA38YAOjWcUe4rL7hjScLp/x/1T8loZ63RH3/6pSfSvkxIT7ke0+r7ZEDK6fvBOyTerYGND3t0v6YDaRsd5q10uOjm0MFFI2fd/bmkFWwoz6GEAyoS1pVz+1IOeokaFYaXlpffaWXtvb4JM9LTQy4w2aS5C60dldd+Ddvhk1fwvzbfpgj2ZQI905L8teNB0a36CxQd5LVbkPizs644ysKgOrXso+HZatEBhFUy6YhHK1kThfyZj3VRZ92kVVYDFfHtflYS+NhzSNwpCQcBgEaRJnplV3b+lXcK2y6nr9QdNhftNtoGpVUxMK56SEDUXNxAMD9kARMT8pLUvIYvE3gSN4GssaAAA=&quot;"/>
    <we:property name="initialStateBookmark" value="&quot;H4sIAAAAAAAAA+1YW0/jOBT+KygvvLQo1ybhjasWATMIEPuwQiMnPk09cu2M47B0Uf/Q/o39Y3tsJ2UKneEy7MKyI7WSc3x8/J277RuPsqbmZPaBTMHb9A4EZSWhUq0F3sATjrj98ePh8dbp4acPW8d7SJa1ZlI03uaNp4mqQF+wpiXciEDib5cDj3B+QirzNSa8gYFXg2qkIJz9AY4Zp7RqYT7w4LrmUhEj8kwTDUbsFbLjN+4dbES4Iyk1u4IzKLWjRmUQRHHhx6M8SSAvICcpsjWOwSJbyWJE2+13pNCECdzG0MZBlqRRmOVpOQrKnFAYh5bOuO5Yitneda1QO9R5Vhur7CDWSio0F/esFgoaB/rG25G8ndrR3hL9TLaqhFMY2ymhmZ6hpDETRJTMGGWOBjlREs1lZ3BI21Jb8kT+vqMAN6Xepj8fLHBs0StcjdS7ILaqSkFFdPe5948gXDsjHBx1vxWdf/z7eC+R0jBR8c7/t644d2rUDHYmRGkTX8VndKQxOy6SioLanlnL7zLVh0A4uAP8VbWdX/Yxisyfv4rCLkgc/JePisu5mUoK8LOShqU/ivxsFKU5+Rm+j0No/Ll2glaAO04NnhHCBHnffgx/T+XXjWOfpBBmQZYncRiPIUxHYfFgHP83yt/gzeXdv4HjDKopiGfm/y8MFFHlZHYEV8Dvg1nM35/qIVwQxdzBwgJ/pkLd0WghzFvScdccWQzbV3i68ZeWkTUKa5Ro4kR1qnhbQj7bOe/ZLsd//dmsMMyDlbfkbYMlAqiL3JVF+DXq2uB9u6sL4/etZBeTrkUFGSR5GaRBnCYky8fJ2P+BFvWezfazxL1siWs4ntjUUlHzpoC3bzOoAK+yZhEGXe0AMmhuA3N5dNHfrvEAuq/k1C7rVDXOWFjjSKJ3jJbnpODwyad4n47CZFikMR3GozId5n5aDkk6HsVFiDePIMTlDrBvzpK/TrAod7VVUNafxQ7uFNnm8eW3dycCvVN1XcDhpheEt/YhAmUeMe0Mc+PIyBf6QXxkOE1Gm79ZY/y0wnqNxkay2z1KgE3rlTJxOWg2hXUUHg39fOgH576/aX/rnq0cIOgTBcXDIFwhaCrpQ1LWt0nDSstvVfxG81sY6n1n3P+rSw28kpQToPs23Xfd696BhqlzNKM2rkvc7YC6s/60RhxNf/Lvvw6ZMIXJ7DDWT78UPKd0rEzogXfKqon+RqT3yWwzY/kp00x5JrcxUYho+udFZwYluR31OYBs3FjSzX5pQc1QI8tx67sNo8/GwmsbK3yyYUCjMNaguTipG1PdzUMnkihY4xzC7An17uUNatGdMCF6aCY1fkBjG3lvVeU+Le7pjBQlpQ2rHmVfDkXLOWbRhHGqQHRZs8zyQGcxu53LCpv5YruuDvtZMiqzOIoIiUZhmKVJYZ/qvtv6NVzrQl4vX2i6mF91GpCtbmpSwgkRsKKp2XygQB9oIga36zgIhqEDHsnfNdW/AVwXoBNaGAAA&quot;"/>
    <we:property name="isFooterCollapsed" value="true"/>
    <we:property name="isFiltersActionButtonVisible" value="true"/>
    <we:property name="isVisualContainerHeaderHidden" value="false"/>
    <we:property name="reportEmbeddedTime" value="&quot;2024-12-29T21:36:36.121Z&quot;"/>
    <we:property name="creatorTenantId" value="&quot;6f9e3b1e-1809-444a-81d3-82d40a928812&quot;"/>
    <we:property name="creatorUserId" value="&quot;100320034E85907B&quot;"/>
    <we:property name="creatorSessionId" value="&quot;4f60a37e-46f5-473b-82e2-5ad718e29ee0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1786A1FB-6414-4747-B3F0-0A10DB0A20BC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9BD1B5F8-D3BC-48BA-B04D-27701AF01847&quot;"/>
    <we:property name="reportUrl" value="&quot;/groups/me/reports/9f1f310e-0d36-455b-8e9e-0bc3057d59fa/785564516dcfb3b4c9f7?bookmarkGuid=eb5759b1-534c-4559-ac3e-6bb97ec9957e&amp;bookmarkUsage=1&amp;ctid=6f9e3b1e-1809-444a-81d3-82d40a928812&amp;fromEntryPoint=export&quot;"/>
    <we:property name="reportName" value="&quot;Primeiro Dashboard (DesafioDIO)&quot;"/>
    <we:property name="reportState" value="&quot;CONNECTED&quot;"/>
    <we:property name="embedUrl" value="&quot;/reportEmbed?reportId=9f1f310e-0d36-455b-8e9e-0bc3057d59fa&amp;config=eyJjbHVzdGVyVXJsIjoiaHR0cHM6Ly9XQUJJLUJSQVpJTC1TT1VUSC1yZWRpcmVjdC5hbmFseXNpcy53aW5kb3dzLm5ldCIsImVtYmVkRmVhdHVyZXMiOnsidXNhZ2VNZXRyaWNzVk5leHQiOnRydWV9fQ%3D%3D&amp;disableSensitivityBanner=true&quot;"/>
    <we:property name="pageName" value="&quot;785564516dcfb3b4c9f7&quot;"/>
    <we:property name="pageDisplayName" value="&quot;Página 2&quot;"/>
    <we:property name="datasetId" value="&quot;80647df1-a442-49cf-9855-c4c9ccd75266&quot;"/>
    <we:property name="backgroundColor" value="&quot;#FFFFFF&quot;"/>
    <we:property name="bookmark" value="&quot;H4sIAAAAAAAAA+1XW2/TMBT+K5WfK5Rrk/A2uiGQBpoo7AX14cQ+zjx5dnCc0jL1D/E3+GPYSXajW4emiZXBU+1zTs/lO7f4nDDR1BJW7+EMyUvyVjFBgWkzCsmYqJ4YJUWQBZyXCY8TFuU0jDPH1bUVWjXk5TmxYCq0x6JpQXpNjvh5PiYg5RFU/sZBNjgmNZpGK5DiG/bCjmVNi+sxwWUttQGvcmbBole7cOLu7lwIX8TOIlArFjhDantqlqfpJEnDCaO8jMuEFtw71vQCnWe3injVnfmpVhaEcmY8rWBRGKUZ50HGeMHTuKSJpzdCVXJw+Oq/H1e1B8fi0pZ66fEoT51hr2m9dgHxIskwAB6XWZLRKJ9wGvt/cyHtYLBcHSxr47ByCPba9tgCFEVGOkAMNn3852SvqgxWYIfrwQ3mVMv27Bb6TLeG4gfkHUtZYVfOBhfK2RAefO/nkdEuLR1nNAOJPfV1qwaUA3890V+nBl1amCfMHWUrKBQMu4mIuxiG5tWqi3ZfmIskRuNfnH7SSF1ojkSLtKRpUUAKcTKBSRJjsuOp+6SEbUYzLdm/kL5t0fYpLIIQMGeu3VlSRjxmKeX3pnDqEKq0cRNQbmTxsVyf6lZZsyKbaRnvSCm5Ixf2EcqoFjg9AWN3upTuinY9v9g3TuL02kYZiqR3//GrYt4tj4CzMg8SN4DyGBDyjEXZwyfQG4EGDD1ZHeIC5aa3l/xN1oWPx2BEv5y7yB4Y8fCVcamM3ABh3699L3bNn+H8pRUwYjhiYKFXNYRC9pTe2kvbevo54/Lux/fmbxsy4UN2lWwb1xLIes9uHTj39/FzroShQ553kEO599PTTcsyz+M4nQQ5jYMsLcP8//L/w0+A3+jLnfoQuPtJ8HQfAl01X0FGztC9s/1Bt7apgeIRKOzs170KgZ2cKxxQzGeqOxv/eyhcOvpEHYNsfY66VznpzHTWfgLp7jZdDhAAAA==&quot;"/>
    <we:property name="initialStateBookmark" value="&quot;H4sIAAAAAAAAA+1XyW7bMBD9FYNno5AtyZJ6c5wULbIibnMpjGJEDh0GjKRSlGs38A/1N/pjHUrKVidOEASNm/Ykcjia5c1GXjChykLD4gDOkb1lHzKhOIjcdHqsy7KGuHV4uLs/PN79cjDc3yFyXliVZyV7e8EsmCnaE1VWoJ0IIn6edBlofQRTt5OgS+yyAk2ZZ6DVd2yY6ciaCpddhvNC5wacyLEFi07sjNhpT7p7b3zSCNyqGY6R24YaxWE4CMLeQHCZ+mnAExkRW9kw1JbdyeJE1+pHeWZBZaTG0RLR7/XDSEovEjKRoZ/ywNFLlU11a/D1vx8XhUPF4tym+dzhkZ6RYidpuSSHZBJE6IH00yiIeD8eSO67v6XStlWYLnbmhSGsCMFG2lDMIOMoWA2IwbLx/4INp1ODU7DtdufW4SjX1fkd9HFeGY7HKOujzCq7IB1SZaRDOfCdnUcmp7DUJ50xaGyo76qsRdlz29P828gghUU4woQoa0HhYMRtRGhjBJqtRe3ttjKXQex3fzP6RT0l14jEkzDlYZJACH4wgEHgY7DhofuUKVt2xrkW/0L41nnbhDDxeoCxoHIXQdqXvgi5fDCEI0JomhtqfXolis9l+iivMmsWbDUs3Q1JJVpKZZ8hjQqFo1MwdqNT6T5vl5PLeUMcZzcmSpskjfnPnxWTenh4UqSxF1ADin1AiCPRj57egd4rNGD46WIPZ6hXrb06Xz26tPEEjGqGc+3ZEz1urxdXwtgtELbd2HdsN+xp118rBR2BHQEWGlGtK2yY5WtraV1Nv2Zc9n/+KP+2JtN7yqzSVUklgaKx7M6G83Adv+ZMaCvkdTvZpnvTPalbpnHs++HAi7nvRWHai/8P/z/8BHhEXW7UReD+J8HLXQTqbL6GjJ0jvbPdIq9sWQDHI8iw1l80IhTWfJQ4kAkXqXpt3HdPUTiaQJ2Aruq3Kz29Wa2DQqdSjY/kb437BSgc7Cw2EAAA&quot;"/>
    <we:property name="isFooterCollapsed" value="true"/>
    <we:property name="isFiltersActionButtonVisible" value="true"/>
    <we:property name="isVisualContainerHeaderHidden" value="false"/>
    <we:property name="reportEmbeddedTime" value="&quot;2024-12-29T21:40:00.390Z&quot;"/>
    <we:property name="creatorTenantId" value="&quot;6f9e3b1e-1809-444a-81d3-82d40a928812&quot;"/>
    <we:property name="creatorUserId" value="&quot;100320034E85907B&quot;"/>
    <we:property name="creatorSessionId" value="&quot;74833830-e06d-4f20-8d60-8453f2e35fc5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4935857A-91A4-4E2D-A276-9449EC6FD3DD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9BD1B5F8-D3BC-48BA-B04D-27701AF01847&quot;"/>
    <we:property name="reportUrl" value="&quot;/groups/me/reports/9f1f310e-0d36-455b-8e9e-0bc3057d59fa/813c41400fd1267ee84d?bookmarkGuid=1a2669b8-40a8-4ae9-9889-0b9e4b6b42dd&amp;bookmarkUsage=1&amp;ctid=6f9e3b1e-1809-444a-81d3-82d40a928812&amp;fromEntryPoint=export&quot;"/>
    <we:property name="reportName" value="&quot;Primeiro Dashboard (DesafioDIO)&quot;"/>
    <we:property name="reportState" value="&quot;CONNECTED&quot;"/>
    <we:property name="embedUrl" value="&quot;/reportEmbed?reportId=9f1f310e-0d36-455b-8e9e-0bc3057d59fa&amp;config=eyJjbHVzdGVyVXJsIjoiaHR0cHM6Ly9XQUJJLUJSQVpJTC1TT1VUSC1yZWRpcmVjdC5hbmFseXNpcy53aW5kb3dzLm5ldCIsImVtYmVkRmVhdHVyZXMiOnsidXNhZ2VNZXRyaWNzVk5leHQiOnRydWV9fQ%3D%3D&amp;disableSensitivityBanner=true&quot;"/>
    <we:property name="pageName" value="&quot;813c41400fd1267ee84d&quot;"/>
    <we:property name="pageDisplayName" value="&quot;Página 3&quot;"/>
    <we:property name="datasetId" value="&quot;80647df1-a442-49cf-9855-c4c9ccd75266&quot;"/>
    <we:property name="backgroundColor" value="&quot;#FFFFFF&quot;"/>
    <we:property name="bookmark" value="&quot;H4sIAAAAAAAAA+2WTY/TMBCG/0rlc4Ty1STd21IWCQmhisJeUA+TeJz1yrUjxyktVf47Y6f7CQIOfKyAXmK/ns68M3mi5Mi47DsFhzewRXbGXmkuG+DGzhIWMT2J8yoWVQnNfF43ZS1qTEtOp6Zz0uienR2ZA9uiu5T9AMpnIvHDJmKg1ApavxOgeoxYh7Y3GpT8hFMwHTk74Bgx3HfKWPAp1w4c+rQ7Cqc9WUieZVQRGid3uMbGTWqVZE2e5HEseJIWJWKVe2P9FBCcfTXEpw7ll0Y7kJrKeC2pRJzHuSiQl1zMEaBOvS6kcqeQ+nCx7yx1Rz0fOj+cJXltjaWpKRa6sNhPpo9sadSwDauLB/raDLbBtyjCkXbSHSiTkBp0I/1QRhrIyhoaVzhZmkE7ewjylfm4tEhFqY14jG59nPMd/Rv5FybO29ZiC+60vfglDmdrUDipLwd9uj/x0/X7XkvXz9ZG8e973pDSS92qE7N3+LybWtlC5x+H+pq485SMN6RSwet7LJ5QOQR8fj4bm9EfNfM6qYoESrqKJEmxTPP/EP+QQ1oK6f42IDjM46JMy6IpIS0XC75YZE8CiDW2W9TuXwCik7i8AuseU2EsR/t8uv8vpL15saXRI+N/tNtx8zvxvaNiwrfmWRFXacYXCWRx2mS1CPh+c94O9642+4fjDr/7Ctsifbb4hRlc30GDK9AYuukmQxJDHKEHmiM/ra2/vpb09EylL0ENvmr4yGGhjPc+fgagGYHeXQkAAA==&quot;"/>
    <we:property name="initialStateBookmark" value="&quot;H4sIAAAAAAAAA+2Wy27bMBBFfyXgWij0sCU7O8d1gSJNYsRtNoVRjMSRwoAmBYpy7Rr69w4ppXm0aLPoI2jrjcjL8cyd0RGkA+OiqSXsz2GD7Ji9VlwUwLU5iljAVC+eXFycns0uTz+cz84WJOvaCq0adnxgFkyF9ko0LUiXgsT364CBlEuo3K4E2WDAajSNViDFJ+yD6ciaFruA4a6W2oBLubJg0aXdUjjtqXb0IqGKUFixxRUWtlcnUVKMolEYljyK0wxxMuIU1vQB3tk3Q1xqX36ulQWhqIzTokkZjsJRmSLPeDlGgDx2eimkHULy/WJXG+qOet7Xbipz8lppQ+OSzHdhsOlNH9hcy3bjV4sH+kq3psBLLP2RssLuKVMpFKhCuKF0NJCl0TQufzLXrbJm7+Vr/XFukIpSG2EXfPEx41v6N/KvTMyqymAFdtgufonDoxVI7NVXrRruT/h8/b5TwjZHKy35jz2vSWmEquTA7B0+b/tWNlC7xyG/Ie4cJd0tqVTw5h6LAyp7j8/PZ2PduaNinEeTNIKMrmUUxZjFo/8QP8khLUth/zYgOIzDNIuztMggzqZTPp0mzwKIFVYbVPZfAKIWOL8GYx9ToQ1Hc9Lf/5fC3L7Y4uCR8T/abbf+nfjeUdHjm/MkDSdxwqcRJGFcJHnp8f3uvC3ubK53D8ftf/cVtkH6bHEL3dqmhgKXoNB3U/eGBPo4Qg8URz6sjbu+EfT09KWvQLa+Kn3JMF+DzIhc4hPj+1a7z1LqKy2FCQAA&quot;"/>
    <we:property name="isFooterCollapsed" value="true"/>
    <we:property name="isFiltersActionButtonVisible" value="true"/>
    <we:property name="isVisualContainerHeaderHidden" value="false"/>
    <we:property name="reportEmbeddedTime" value="&quot;2024-12-29T21:42:44.981Z&quot;"/>
    <we:property name="creatorTenantId" value="&quot;6f9e3b1e-1809-444a-81d3-82d40a928812&quot;"/>
    <we:property name="creatorUserId" value="&quot;100320034E85907B&quot;"/>
    <we:property name="creatorSessionId" value="&quot;7e2e142f-7d52-49fe-ba40-e3bf4cfcd29e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Arial</vt:lpstr>
      <vt:lpstr>Montserrat ExtraBold</vt:lpstr>
      <vt:lpstr>Montserrat SemiBold</vt:lpstr>
      <vt:lpstr>Open Sans</vt:lpstr>
      <vt:lpstr>Tema do Office</vt:lpstr>
      <vt:lpstr>Flame</vt:lpstr>
      <vt:lpstr>Primeiro Dashboard (Desafio DIO)</vt:lpstr>
      <vt:lpstr>Análise de vendas</vt:lpstr>
      <vt:lpstr>Vendas por segmento</vt:lpstr>
      <vt:lpstr>Vendas por país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WENDELL FRANCISCO ALVES</dc:creator>
  <cp:lastModifiedBy>WENDELL FRANCISCO ALVES</cp:lastModifiedBy>
  <cp:revision>3</cp:revision>
  <dcterms:created xsi:type="dcterms:W3CDTF">2024-12-29T20:55:13Z</dcterms:created>
  <dcterms:modified xsi:type="dcterms:W3CDTF">2024-12-29T21:52:44Z</dcterms:modified>
</cp:coreProperties>
</file>