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0" r:id="rId1"/>
  </p:sldMasterIdLst>
  <p:notesMasterIdLst>
    <p:notesMasterId r:id="rId4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</p:sldIdLst>
  <p:sldSz cx="9144000" cy="5143500" type="screen16x9"/>
  <p:notesSz cx="6858000" cy="9144000"/>
  <p:embeddedFontLst>
    <p:embeddedFont>
      <p:font typeface="Anaheim" panose="020B0604020202020204" charset="0"/>
      <p:regular r:id="rId47"/>
    </p:embeddedFont>
    <p:embeddedFont>
      <p:font typeface="Gantari" panose="020B0604020202020204" charset="0"/>
      <p:regular r:id="rId48"/>
      <p:bold r:id="rId49"/>
      <p:italic r:id="rId50"/>
      <p:boldItalic r:id="rId51"/>
    </p:embeddedFont>
    <p:embeddedFont>
      <p:font typeface="Gantari Light" pitchFamily="2" charset="0"/>
      <p:regular r:id="rId52"/>
    </p:embeddedFont>
    <p:embeddedFont>
      <p:font typeface="Instrument Sans" panose="020B0604020202020204" charset="0"/>
      <p:regular r:id="rId53"/>
      <p:bold r:id="rId54"/>
      <p:italic r:id="rId55"/>
      <p:boldItalic r:id="rId56"/>
    </p:embeddedFont>
    <p:embeddedFont>
      <p:font typeface="Nunito Light" pitchFamily="2" charset="0"/>
      <p:regular r:id="rId57"/>
      <p:italic r:id="rId5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ECD142E-1D87-4BD7-8BC2-CA0EBAF18C85}">
  <a:tblStyle styleId="{3ECD142E-1D87-4BD7-8BC2-CA0EBAF18C8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927" autoAdjust="0"/>
  </p:normalViewPr>
  <p:slideViewPr>
    <p:cSldViewPr snapToGrid="0">
      <p:cViewPr varScale="1">
        <p:scale>
          <a:sx n="78" d="100"/>
          <a:sy n="78" d="100"/>
        </p:scale>
        <p:origin x="94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1.fntdata"/><Relationship Id="rId50" Type="http://schemas.openxmlformats.org/officeDocument/2006/relationships/font" Target="fonts/font4.fntdata"/><Relationship Id="rId55" Type="http://schemas.openxmlformats.org/officeDocument/2006/relationships/font" Target="fonts/font9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7.fntdata"/><Relationship Id="rId58" Type="http://schemas.openxmlformats.org/officeDocument/2006/relationships/font" Target="fonts/font12.fntdata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2.fntdata"/><Relationship Id="rId56" Type="http://schemas.openxmlformats.org/officeDocument/2006/relationships/font" Target="fonts/font10.fntdata"/><Relationship Id="rId8" Type="http://schemas.openxmlformats.org/officeDocument/2006/relationships/slide" Target="slides/slide7.xml"/><Relationship Id="rId51" Type="http://schemas.openxmlformats.org/officeDocument/2006/relationships/font" Target="fonts/font5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8.fntdata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3.fntdata"/><Relationship Id="rId57" Type="http://schemas.openxmlformats.org/officeDocument/2006/relationships/font" Target="fonts/font11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6.fntdata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g26235282a08_1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1" name="Google Shape;741;g26235282a08_1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g54dda1946d_4_27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1" name="Google Shape;751;g54dda1946d_4_27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g26235282a08_1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8" name="Google Shape;758;g26235282a08_1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g26235282a08_1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4" name="Google Shape;784;g26235282a08_1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g26235282a08_1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1" name="Google Shape;791;g26235282a08_1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g26235282a08_1_2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9" name="Google Shape;799;g26235282a08_1_2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g26235282a08_1_2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7" name="Google Shape;807;g26235282a08_1_2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g26235282a08_1_2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4" name="Google Shape;814;g26235282a08_1_2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g26235282a08_1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1" name="Google Shape;821;g26235282a08_1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g26235282a08_1_3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2" name="Google Shape;832;g26235282a08_1_3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8" name="Google Shape;618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g26235282a08_1_4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4" name="Google Shape;844;g26235282a08_1_4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g26235282a08_1_4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2" name="Google Shape;852;g26235282a08_1_4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g26235282a08_1_4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0" name="Google Shape;860;g26235282a08_1_4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g26235282a08_1_4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8" name="Google Shape;868;g26235282a08_1_4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g26235282a08_1_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5" name="Google Shape;875;g26235282a08_1_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g26235282a08_1_4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3" name="Google Shape;883;g26235282a08_1_4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Google Shape;890;g26235282a08_1_4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1" name="Google Shape;891;g26235282a08_1_4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g2622f88529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3" name="Google Shape;903;g2622f88529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g2622f88529c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0" name="Google Shape;920;g2622f88529c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Google Shape;972;g2622f88529c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3" name="Google Shape;973;g2622f88529c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3" name="Google Shape;633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Google Shape;979;g29ebbe2100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0" name="Google Shape;980;g29ebbe2100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g26235282a0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7" name="Google Shape;987;g26235282a0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Google Shape;993;g26235282a08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4" name="Google Shape;994;g26235282a08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Google Shape;1000;g26235282a08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1" name="Google Shape;1001;g26235282a08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" name="Google Shape;1007;g2622f88529c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8" name="Google Shape;1008;g2622f88529c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Google Shape;1024;g2622f88529c_2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5" name="Google Shape;1025;g2622f88529c_2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Google Shape;1047;g2622f88529c_2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" name="Google Shape;1048;g2622f88529c_2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" name="Google Shape;1061;g2622f88529c_2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2" name="Google Shape;1062;g2622f88529c_2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" name="Google Shape;1078;g2622f88529c_2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9" name="Google Shape;1079;g2622f88529c_2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" name="Google Shape;1095;g2622f88529c_2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6" name="Google Shape;1096;g2622f88529c_2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g26235282a08_6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0" name="Google Shape;650;g26235282a08_6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" name="Google Shape;1112;g26235282a08_6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3" name="Google Shape;1113;g26235282a08_6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0" name="Google Shape;1120;g26235282a08_1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1" name="Google Shape;1121;g26235282a08_1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9" name="Google Shape;1139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0" name="Google Shape;1140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" name="Google Shape;1150;g26235282a08_6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1" name="Google Shape;1151;g26235282a08_6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1" name="Google Shape;1161;g54dda1946d_6_3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2" name="Google Shape;1162;g54dda1946d_6_3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g26235282a08_6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1" name="Google Shape;661;g26235282a08_6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g26235282a08_6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5" name="Google Shape;675;g26235282a08_6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g26235282a08_6_1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1" name="Google Shape;681;g26235282a08_6_1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g26235282a08_1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7" name="Google Shape;687;g26235282a08_1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g54dda1946d_6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4" name="Google Shape;704;g54dda1946d_6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A1uf1Q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 amt="32000"/>
          </a:blip>
          <a:srcRect t="21875" b="21875"/>
          <a:stretch/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13225" y="532125"/>
            <a:ext cx="4642200" cy="272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500"/>
              <a:buNone/>
              <a:defRPr sz="55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13225" y="3450675"/>
            <a:ext cx="2388600" cy="64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1"/>
          <p:cNvPicPr preferRelativeResize="0"/>
          <p:nvPr/>
        </p:nvPicPr>
        <p:blipFill rotWithShape="1">
          <a:blip r:embed="rId2">
            <a:alphaModFix amt="32000"/>
          </a:blip>
          <a:srcRect t="21875" b="21875"/>
          <a:stretch/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1"/>
          <p:cNvSpPr txBox="1">
            <a:spLocks noGrp="1"/>
          </p:cNvSpPr>
          <p:nvPr>
            <p:ph type="title" hasCustomPrompt="1"/>
          </p:nvPr>
        </p:nvSpPr>
        <p:spPr>
          <a:xfrm>
            <a:off x="713225" y="1715638"/>
            <a:ext cx="4378200" cy="12765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81" name="Google Shape;81;p11"/>
          <p:cNvSpPr txBox="1">
            <a:spLocks noGrp="1"/>
          </p:cNvSpPr>
          <p:nvPr>
            <p:ph type="subTitle" idx="1"/>
          </p:nvPr>
        </p:nvSpPr>
        <p:spPr>
          <a:xfrm>
            <a:off x="713225" y="2992263"/>
            <a:ext cx="4378200" cy="43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2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3"/>
          <p:cNvPicPr preferRelativeResize="0"/>
          <p:nvPr/>
        </p:nvPicPr>
        <p:blipFill rotWithShape="1">
          <a:blip r:embed="rId2">
            <a:alphaModFix amt="32000"/>
          </a:blip>
          <a:srcRect t="21875" b="21875"/>
          <a:stretch/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720000" y="2163618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2"/>
          </p:nvPr>
        </p:nvSpPr>
        <p:spPr>
          <a:xfrm>
            <a:off x="3419271" y="2163618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3"/>
          </p:nvPr>
        </p:nvSpPr>
        <p:spPr>
          <a:xfrm>
            <a:off x="720000" y="3896800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4"/>
          </p:nvPr>
        </p:nvSpPr>
        <p:spPr>
          <a:xfrm>
            <a:off x="3419271" y="3896800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subTitle" idx="5"/>
          </p:nvPr>
        </p:nvSpPr>
        <p:spPr>
          <a:xfrm>
            <a:off x="6118549" y="2163618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subTitle" idx="6"/>
          </p:nvPr>
        </p:nvSpPr>
        <p:spPr>
          <a:xfrm>
            <a:off x="6118549" y="3896800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title" idx="7" hasCustomPrompt="1"/>
          </p:nvPr>
        </p:nvSpPr>
        <p:spPr>
          <a:xfrm>
            <a:off x="796200" y="1332020"/>
            <a:ext cx="734700" cy="4476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3" name="Google Shape;93;p13"/>
          <p:cNvSpPr txBox="1">
            <a:spLocks noGrp="1"/>
          </p:cNvSpPr>
          <p:nvPr>
            <p:ph type="title" idx="8" hasCustomPrompt="1"/>
          </p:nvPr>
        </p:nvSpPr>
        <p:spPr>
          <a:xfrm>
            <a:off x="796200" y="3064616"/>
            <a:ext cx="734700" cy="447600"/>
          </a:xfrm>
          <a:prstGeom prst="rect">
            <a:avLst/>
          </a:prstGeom>
          <a:solidFill>
            <a:schemeClr val="accent3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4" name="Google Shape;94;p13"/>
          <p:cNvSpPr txBox="1">
            <a:spLocks noGrp="1"/>
          </p:cNvSpPr>
          <p:nvPr>
            <p:ph type="title" idx="9" hasCustomPrompt="1"/>
          </p:nvPr>
        </p:nvSpPr>
        <p:spPr>
          <a:xfrm>
            <a:off x="3495471" y="1332020"/>
            <a:ext cx="734700" cy="4476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5" name="Google Shape;95;p13"/>
          <p:cNvSpPr txBox="1">
            <a:spLocks noGrp="1"/>
          </p:cNvSpPr>
          <p:nvPr>
            <p:ph type="title" idx="13" hasCustomPrompt="1"/>
          </p:nvPr>
        </p:nvSpPr>
        <p:spPr>
          <a:xfrm>
            <a:off x="3495471" y="3064616"/>
            <a:ext cx="734700" cy="4476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6" name="Google Shape;96;p13"/>
          <p:cNvSpPr txBox="1">
            <a:spLocks noGrp="1"/>
          </p:cNvSpPr>
          <p:nvPr>
            <p:ph type="title" idx="14" hasCustomPrompt="1"/>
          </p:nvPr>
        </p:nvSpPr>
        <p:spPr>
          <a:xfrm>
            <a:off x="6194749" y="1332020"/>
            <a:ext cx="734700" cy="4476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7" name="Google Shape;97;p13"/>
          <p:cNvSpPr txBox="1">
            <a:spLocks noGrp="1"/>
          </p:cNvSpPr>
          <p:nvPr>
            <p:ph type="title" idx="15" hasCustomPrompt="1"/>
          </p:nvPr>
        </p:nvSpPr>
        <p:spPr>
          <a:xfrm>
            <a:off x="6194749" y="3064616"/>
            <a:ext cx="734700" cy="4476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8" name="Google Shape;98;p13"/>
          <p:cNvSpPr txBox="1">
            <a:spLocks noGrp="1"/>
          </p:cNvSpPr>
          <p:nvPr>
            <p:ph type="subTitle" idx="16"/>
          </p:nvPr>
        </p:nvSpPr>
        <p:spPr>
          <a:xfrm>
            <a:off x="720000" y="1823024"/>
            <a:ext cx="2305500" cy="53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subTitle" idx="17"/>
          </p:nvPr>
        </p:nvSpPr>
        <p:spPr>
          <a:xfrm>
            <a:off x="3419275" y="1822999"/>
            <a:ext cx="2305500" cy="53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9pPr>
          </a:lstStyle>
          <a:p>
            <a:endParaRPr/>
          </a:p>
        </p:txBody>
      </p:sp>
      <p:sp>
        <p:nvSpPr>
          <p:cNvPr id="100" name="Google Shape;100;p13"/>
          <p:cNvSpPr txBox="1">
            <a:spLocks noGrp="1"/>
          </p:cNvSpPr>
          <p:nvPr>
            <p:ph type="subTitle" idx="18"/>
          </p:nvPr>
        </p:nvSpPr>
        <p:spPr>
          <a:xfrm>
            <a:off x="6118550" y="1822998"/>
            <a:ext cx="2305500" cy="53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9pPr>
          </a:lstStyle>
          <a:p>
            <a:endParaRPr/>
          </a:p>
        </p:txBody>
      </p:sp>
      <p:sp>
        <p:nvSpPr>
          <p:cNvPr id="101" name="Google Shape;101;p13"/>
          <p:cNvSpPr txBox="1">
            <a:spLocks noGrp="1"/>
          </p:cNvSpPr>
          <p:nvPr>
            <p:ph type="subTitle" idx="19"/>
          </p:nvPr>
        </p:nvSpPr>
        <p:spPr>
          <a:xfrm>
            <a:off x="720000" y="3555675"/>
            <a:ext cx="2305500" cy="53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9pPr>
          </a:lstStyle>
          <a:p>
            <a:endParaRPr/>
          </a:p>
        </p:txBody>
      </p:sp>
      <p:sp>
        <p:nvSpPr>
          <p:cNvPr id="102" name="Google Shape;102;p13"/>
          <p:cNvSpPr txBox="1">
            <a:spLocks noGrp="1"/>
          </p:cNvSpPr>
          <p:nvPr>
            <p:ph type="subTitle" idx="20"/>
          </p:nvPr>
        </p:nvSpPr>
        <p:spPr>
          <a:xfrm>
            <a:off x="3419275" y="3555675"/>
            <a:ext cx="2305500" cy="53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9pPr>
          </a:lstStyle>
          <a:p>
            <a:endParaRPr/>
          </a:p>
        </p:txBody>
      </p:sp>
      <p:sp>
        <p:nvSpPr>
          <p:cNvPr id="103" name="Google Shape;103;p13"/>
          <p:cNvSpPr txBox="1">
            <a:spLocks noGrp="1"/>
          </p:cNvSpPr>
          <p:nvPr>
            <p:ph type="subTitle" idx="21"/>
          </p:nvPr>
        </p:nvSpPr>
        <p:spPr>
          <a:xfrm>
            <a:off x="6118550" y="3555675"/>
            <a:ext cx="2305500" cy="53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9pPr>
          </a:lstStyle>
          <a:p>
            <a:endParaRPr/>
          </a:p>
        </p:txBody>
      </p:sp>
      <p:grpSp>
        <p:nvGrpSpPr>
          <p:cNvPr id="104" name="Google Shape;104;p13"/>
          <p:cNvGrpSpPr/>
          <p:nvPr/>
        </p:nvGrpSpPr>
        <p:grpSpPr>
          <a:xfrm flipH="1">
            <a:off x="125400" y="117175"/>
            <a:ext cx="878068" cy="709664"/>
            <a:chOff x="8127125" y="123700"/>
            <a:chExt cx="878068" cy="709664"/>
          </a:xfrm>
        </p:grpSpPr>
        <p:sp>
          <p:nvSpPr>
            <p:cNvPr id="105" name="Google Shape;105;p13"/>
            <p:cNvSpPr/>
            <p:nvPr/>
          </p:nvSpPr>
          <p:spPr>
            <a:xfrm>
              <a:off x="8651584" y="314979"/>
              <a:ext cx="353609" cy="518386"/>
            </a:xfrm>
            <a:custGeom>
              <a:avLst/>
              <a:gdLst/>
              <a:ahLst/>
              <a:cxnLst/>
              <a:rect l="l" t="t" r="r" b="b"/>
              <a:pathLst>
                <a:path w="7526" h="11033" extrusionOk="0">
                  <a:moveTo>
                    <a:pt x="2182" y="2710"/>
                  </a:moveTo>
                  <a:cubicBezTo>
                    <a:pt x="2526" y="2710"/>
                    <a:pt x="2883" y="2805"/>
                    <a:pt x="3204" y="2925"/>
                  </a:cubicBezTo>
                  <a:cubicBezTo>
                    <a:pt x="3135" y="3470"/>
                    <a:pt x="2834" y="3954"/>
                    <a:pt x="2222" y="4144"/>
                  </a:cubicBezTo>
                  <a:cubicBezTo>
                    <a:pt x="2109" y="4181"/>
                    <a:pt x="1994" y="4200"/>
                    <a:pt x="1880" y="4200"/>
                  </a:cubicBezTo>
                  <a:cubicBezTo>
                    <a:pt x="1747" y="4200"/>
                    <a:pt x="1615" y="4175"/>
                    <a:pt x="1482" y="4126"/>
                  </a:cubicBezTo>
                  <a:cubicBezTo>
                    <a:pt x="1341" y="3902"/>
                    <a:pt x="1201" y="3681"/>
                    <a:pt x="1061" y="3460"/>
                  </a:cubicBezTo>
                  <a:cubicBezTo>
                    <a:pt x="1053" y="3059"/>
                    <a:pt x="1503" y="2822"/>
                    <a:pt x="1826" y="2749"/>
                  </a:cubicBezTo>
                  <a:cubicBezTo>
                    <a:pt x="1942" y="2722"/>
                    <a:pt x="2061" y="2710"/>
                    <a:pt x="2182" y="2710"/>
                  </a:cubicBezTo>
                  <a:close/>
                  <a:moveTo>
                    <a:pt x="4327" y="7162"/>
                  </a:moveTo>
                  <a:cubicBezTo>
                    <a:pt x="4701" y="7162"/>
                    <a:pt x="5080" y="7254"/>
                    <a:pt x="5427" y="7413"/>
                  </a:cubicBezTo>
                  <a:cubicBezTo>
                    <a:pt x="5383" y="7520"/>
                    <a:pt x="5331" y="7625"/>
                    <a:pt x="5274" y="7726"/>
                  </a:cubicBezTo>
                  <a:cubicBezTo>
                    <a:pt x="5025" y="8165"/>
                    <a:pt x="4636" y="8586"/>
                    <a:pt x="4156" y="8769"/>
                  </a:cubicBezTo>
                  <a:cubicBezTo>
                    <a:pt x="4009" y="8823"/>
                    <a:pt x="3865" y="8852"/>
                    <a:pt x="3728" y="8852"/>
                  </a:cubicBezTo>
                  <a:cubicBezTo>
                    <a:pt x="3426" y="8852"/>
                    <a:pt x="3160" y="8713"/>
                    <a:pt x="2990" y="8405"/>
                  </a:cubicBezTo>
                  <a:cubicBezTo>
                    <a:pt x="2713" y="7901"/>
                    <a:pt x="3103" y="7491"/>
                    <a:pt x="3570" y="7303"/>
                  </a:cubicBezTo>
                  <a:cubicBezTo>
                    <a:pt x="3811" y="7207"/>
                    <a:pt x="4068" y="7162"/>
                    <a:pt x="4327" y="7162"/>
                  </a:cubicBezTo>
                  <a:close/>
                  <a:moveTo>
                    <a:pt x="402" y="1"/>
                  </a:moveTo>
                  <a:cubicBezTo>
                    <a:pt x="298" y="1"/>
                    <a:pt x="193" y="6"/>
                    <a:pt x="88" y="16"/>
                  </a:cubicBezTo>
                  <a:cubicBezTo>
                    <a:pt x="1" y="24"/>
                    <a:pt x="11" y="154"/>
                    <a:pt x="95" y="154"/>
                  </a:cubicBezTo>
                  <a:cubicBezTo>
                    <a:pt x="96" y="154"/>
                    <a:pt x="98" y="154"/>
                    <a:pt x="100" y="154"/>
                  </a:cubicBezTo>
                  <a:cubicBezTo>
                    <a:pt x="166" y="150"/>
                    <a:pt x="232" y="148"/>
                    <a:pt x="298" y="148"/>
                  </a:cubicBezTo>
                  <a:cubicBezTo>
                    <a:pt x="1293" y="148"/>
                    <a:pt x="2256" y="584"/>
                    <a:pt x="2831" y="1423"/>
                  </a:cubicBezTo>
                  <a:cubicBezTo>
                    <a:pt x="3087" y="1797"/>
                    <a:pt x="3231" y="2279"/>
                    <a:pt x="3217" y="2739"/>
                  </a:cubicBezTo>
                  <a:cubicBezTo>
                    <a:pt x="2900" y="2629"/>
                    <a:pt x="2503" y="2536"/>
                    <a:pt x="2125" y="2536"/>
                  </a:cubicBezTo>
                  <a:cubicBezTo>
                    <a:pt x="1596" y="2536"/>
                    <a:pt x="1105" y="2716"/>
                    <a:pt x="922" y="3279"/>
                  </a:cubicBezTo>
                  <a:cubicBezTo>
                    <a:pt x="697" y="3974"/>
                    <a:pt x="1316" y="4366"/>
                    <a:pt x="1920" y="4366"/>
                  </a:cubicBezTo>
                  <a:cubicBezTo>
                    <a:pt x="2073" y="4366"/>
                    <a:pt x="2225" y="4341"/>
                    <a:pt x="2362" y="4289"/>
                  </a:cubicBezTo>
                  <a:cubicBezTo>
                    <a:pt x="2969" y="4062"/>
                    <a:pt x="3299" y="3562"/>
                    <a:pt x="3391" y="2998"/>
                  </a:cubicBezTo>
                  <a:cubicBezTo>
                    <a:pt x="3395" y="2998"/>
                    <a:pt x="3398" y="3001"/>
                    <a:pt x="3402" y="3003"/>
                  </a:cubicBezTo>
                  <a:cubicBezTo>
                    <a:pt x="4298" y="3386"/>
                    <a:pt x="5084" y="4099"/>
                    <a:pt x="5446" y="5016"/>
                  </a:cubicBezTo>
                  <a:cubicBezTo>
                    <a:pt x="5724" y="5717"/>
                    <a:pt x="5741" y="6520"/>
                    <a:pt x="5495" y="7233"/>
                  </a:cubicBezTo>
                  <a:cubicBezTo>
                    <a:pt x="5156" y="7073"/>
                    <a:pt x="4780" y="6981"/>
                    <a:pt x="4380" y="6981"/>
                  </a:cubicBezTo>
                  <a:cubicBezTo>
                    <a:pt x="4203" y="6981"/>
                    <a:pt x="4022" y="6999"/>
                    <a:pt x="3837" y="7037"/>
                  </a:cubicBezTo>
                  <a:cubicBezTo>
                    <a:pt x="3128" y="7183"/>
                    <a:pt x="2263" y="7928"/>
                    <a:pt x="2894" y="8664"/>
                  </a:cubicBezTo>
                  <a:cubicBezTo>
                    <a:pt x="3121" y="8928"/>
                    <a:pt x="3393" y="9034"/>
                    <a:pt x="3674" y="9034"/>
                  </a:cubicBezTo>
                  <a:cubicBezTo>
                    <a:pt x="4262" y="9034"/>
                    <a:pt x="4889" y="8570"/>
                    <a:pt x="5226" y="8118"/>
                  </a:cubicBezTo>
                  <a:cubicBezTo>
                    <a:pt x="5376" y="7916"/>
                    <a:pt x="5495" y="7708"/>
                    <a:pt x="5588" y="7495"/>
                  </a:cubicBezTo>
                  <a:cubicBezTo>
                    <a:pt x="5919" y="7672"/>
                    <a:pt x="6210" y="7911"/>
                    <a:pt x="6428" y="8191"/>
                  </a:cubicBezTo>
                  <a:cubicBezTo>
                    <a:pt x="7037" y="8981"/>
                    <a:pt x="7090" y="10011"/>
                    <a:pt x="6734" y="10915"/>
                  </a:cubicBezTo>
                  <a:cubicBezTo>
                    <a:pt x="6709" y="10980"/>
                    <a:pt x="6764" y="11032"/>
                    <a:pt x="6816" y="11032"/>
                  </a:cubicBezTo>
                  <a:cubicBezTo>
                    <a:pt x="6842" y="11032"/>
                    <a:pt x="6868" y="11019"/>
                    <a:pt x="6883" y="10986"/>
                  </a:cubicBezTo>
                  <a:cubicBezTo>
                    <a:pt x="7526" y="9595"/>
                    <a:pt x="6871" y="8001"/>
                    <a:pt x="5662" y="7318"/>
                  </a:cubicBezTo>
                  <a:cubicBezTo>
                    <a:pt x="6317" y="5544"/>
                    <a:pt x="5172" y="3541"/>
                    <a:pt x="3411" y="2815"/>
                  </a:cubicBezTo>
                  <a:cubicBezTo>
                    <a:pt x="3439" y="2423"/>
                    <a:pt x="3357" y="2011"/>
                    <a:pt x="3179" y="1648"/>
                  </a:cubicBezTo>
                  <a:cubicBezTo>
                    <a:pt x="2659" y="596"/>
                    <a:pt x="1542" y="1"/>
                    <a:pt x="40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3"/>
            <p:cNvSpPr/>
            <p:nvPr/>
          </p:nvSpPr>
          <p:spPr>
            <a:xfrm>
              <a:off x="8127125" y="123700"/>
              <a:ext cx="588628" cy="297133"/>
            </a:xfrm>
            <a:custGeom>
              <a:avLst/>
              <a:gdLst/>
              <a:ahLst/>
              <a:cxnLst/>
              <a:rect l="l" t="t" r="r" b="b"/>
              <a:pathLst>
                <a:path w="12528" h="6324" extrusionOk="0">
                  <a:moveTo>
                    <a:pt x="1313" y="269"/>
                  </a:moveTo>
                  <a:lnTo>
                    <a:pt x="1313" y="269"/>
                  </a:lnTo>
                  <a:cubicBezTo>
                    <a:pt x="4460" y="419"/>
                    <a:pt x="7592" y="765"/>
                    <a:pt x="10695" y="1320"/>
                  </a:cubicBezTo>
                  <a:cubicBezTo>
                    <a:pt x="10703" y="1321"/>
                    <a:pt x="10710" y="1322"/>
                    <a:pt x="10717" y="1322"/>
                  </a:cubicBezTo>
                  <a:cubicBezTo>
                    <a:pt x="10767" y="1322"/>
                    <a:pt x="10801" y="1287"/>
                    <a:pt x="10813" y="1245"/>
                  </a:cubicBezTo>
                  <a:cubicBezTo>
                    <a:pt x="11236" y="1327"/>
                    <a:pt x="11664" y="1396"/>
                    <a:pt x="12089" y="1457"/>
                  </a:cubicBezTo>
                  <a:cubicBezTo>
                    <a:pt x="11382" y="2037"/>
                    <a:pt x="10684" y="2634"/>
                    <a:pt x="9999" y="3241"/>
                  </a:cubicBezTo>
                  <a:cubicBezTo>
                    <a:pt x="9990" y="3248"/>
                    <a:pt x="9985" y="3257"/>
                    <a:pt x="9978" y="3265"/>
                  </a:cubicBezTo>
                  <a:cubicBezTo>
                    <a:pt x="7127" y="2192"/>
                    <a:pt x="4217" y="1209"/>
                    <a:pt x="1313" y="269"/>
                  </a:cubicBezTo>
                  <a:close/>
                  <a:moveTo>
                    <a:pt x="9346" y="4605"/>
                  </a:moveTo>
                  <a:cubicBezTo>
                    <a:pt x="9464" y="4788"/>
                    <a:pt x="9598" y="4955"/>
                    <a:pt x="9745" y="5112"/>
                  </a:cubicBezTo>
                  <a:cubicBezTo>
                    <a:pt x="9554" y="5036"/>
                    <a:pt x="9365" y="4957"/>
                    <a:pt x="9171" y="4892"/>
                  </a:cubicBezTo>
                  <a:cubicBezTo>
                    <a:pt x="9165" y="4888"/>
                    <a:pt x="9160" y="4890"/>
                    <a:pt x="9153" y="4888"/>
                  </a:cubicBezTo>
                  <a:cubicBezTo>
                    <a:pt x="9219" y="4795"/>
                    <a:pt x="9283" y="4701"/>
                    <a:pt x="9346" y="4605"/>
                  </a:cubicBezTo>
                  <a:close/>
                  <a:moveTo>
                    <a:pt x="624" y="238"/>
                  </a:moveTo>
                  <a:lnTo>
                    <a:pt x="624" y="238"/>
                  </a:lnTo>
                  <a:cubicBezTo>
                    <a:pt x="695" y="239"/>
                    <a:pt x="764" y="244"/>
                    <a:pt x="835" y="247"/>
                  </a:cubicBezTo>
                  <a:cubicBezTo>
                    <a:pt x="3844" y="1371"/>
                    <a:pt x="6893" y="2465"/>
                    <a:pt x="9950" y="3441"/>
                  </a:cubicBezTo>
                  <a:cubicBezTo>
                    <a:pt x="9960" y="3444"/>
                    <a:pt x="9969" y="3445"/>
                    <a:pt x="9978" y="3445"/>
                  </a:cubicBezTo>
                  <a:cubicBezTo>
                    <a:pt x="9997" y="3445"/>
                    <a:pt x="10014" y="3439"/>
                    <a:pt x="10029" y="3431"/>
                  </a:cubicBezTo>
                  <a:cubicBezTo>
                    <a:pt x="10039" y="4019"/>
                    <a:pt x="10065" y="4610"/>
                    <a:pt x="10089" y="5200"/>
                  </a:cubicBezTo>
                  <a:cubicBezTo>
                    <a:pt x="9860" y="4981"/>
                    <a:pt x="9659" y="4739"/>
                    <a:pt x="9478" y="4478"/>
                  </a:cubicBezTo>
                  <a:cubicBezTo>
                    <a:pt x="9525" y="4446"/>
                    <a:pt x="9545" y="4377"/>
                    <a:pt x="9490" y="4333"/>
                  </a:cubicBezTo>
                  <a:cubicBezTo>
                    <a:pt x="9441" y="4295"/>
                    <a:pt x="9392" y="4255"/>
                    <a:pt x="9344" y="4218"/>
                  </a:cubicBezTo>
                  <a:cubicBezTo>
                    <a:pt x="9326" y="4203"/>
                    <a:pt x="9308" y="4197"/>
                    <a:pt x="9290" y="4197"/>
                  </a:cubicBezTo>
                  <a:cubicBezTo>
                    <a:pt x="9272" y="4197"/>
                    <a:pt x="9256" y="4203"/>
                    <a:pt x="9242" y="4213"/>
                  </a:cubicBezTo>
                  <a:cubicBezTo>
                    <a:pt x="6386" y="2869"/>
                    <a:pt x="3535" y="1457"/>
                    <a:pt x="624" y="238"/>
                  </a:cubicBezTo>
                  <a:close/>
                  <a:moveTo>
                    <a:pt x="871" y="514"/>
                  </a:moveTo>
                  <a:lnTo>
                    <a:pt x="871" y="514"/>
                  </a:lnTo>
                  <a:cubicBezTo>
                    <a:pt x="3616" y="1904"/>
                    <a:pt x="6456" y="3140"/>
                    <a:pt x="9248" y="4424"/>
                  </a:cubicBezTo>
                  <a:cubicBezTo>
                    <a:pt x="8842" y="5041"/>
                    <a:pt x="8371" y="5587"/>
                    <a:pt x="7893" y="6145"/>
                  </a:cubicBezTo>
                  <a:cubicBezTo>
                    <a:pt x="5762" y="4066"/>
                    <a:pt x="3299" y="2249"/>
                    <a:pt x="871" y="514"/>
                  </a:cubicBezTo>
                  <a:close/>
                  <a:moveTo>
                    <a:pt x="105" y="0"/>
                  </a:moveTo>
                  <a:cubicBezTo>
                    <a:pt x="93" y="0"/>
                    <a:pt x="80" y="2"/>
                    <a:pt x="69" y="7"/>
                  </a:cubicBezTo>
                  <a:cubicBezTo>
                    <a:pt x="65" y="6"/>
                    <a:pt x="61" y="6"/>
                    <a:pt x="57" y="6"/>
                  </a:cubicBezTo>
                  <a:cubicBezTo>
                    <a:pt x="27" y="6"/>
                    <a:pt x="7" y="39"/>
                    <a:pt x="17" y="65"/>
                  </a:cubicBezTo>
                  <a:cubicBezTo>
                    <a:pt x="1" y="109"/>
                    <a:pt x="6" y="162"/>
                    <a:pt x="46" y="191"/>
                  </a:cubicBezTo>
                  <a:cubicBezTo>
                    <a:pt x="1391" y="1150"/>
                    <a:pt x="2716" y="2141"/>
                    <a:pt x="4013" y="3165"/>
                  </a:cubicBezTo>
                  <a:cubicBezTo>
                    <a:pt x="5311" y="4188"/>
                    <a:pt x="6545" y="5294"/>
                    <a:pt x="7851" y="6306"/>
                  </a:cubicBezTo>
                  <a:cubicBezTo>
                    <a:pt x="7867" y="6319"/>
                    <a:pt x="7882" y="6324"/>
                    <a:pt x="7897" y="6324"/>
                  </a:cubicBezTo>
                  <a:cubicBezTo>
                    <a:pt x="7943" y="6324"/>
                    <a:pt x="7980" y="6275"/>
                    <a:pt x="7966" y="6228"/>
                  </a:cubicBezTo>
                  <a:cubicBezTo>
                    <a:pt x="8386" y="5876"/>
                    <a:pt x="8746" y="5456"/>
                    <a:pt x="9067" y="5011"/>
                  </a:cubicBezTo>
                  <a:cubicBezTo>
                    <a:pt x="9075" y="5022"/>
                    <a:pt x="9085" y="5032"/>
                    <a:pt x="9102" y="5040"/>
                  </a:cubicBezTo>
                  <a:cubicBezTo>
                    <a:pt x="9299" y="5130"/>
                    <a:pt x="9508" y="5202"/>
                    <a:pt x="9710" y="5282"/>
                  </a:cubicBezTo>
                  <a:cubicBezTo>
                    <a:pt x="9816" y="5322"/>
                    <a:pt x="9927" y="5396"/>
                    <a:pt x="10038" y="5397"/>
                  </a:cubicBezTo>
                  <a:cubicBezTo>
                    <a:pt x="10069" y="5425"/>
                    <a:pt x="10096" y="5453"/>
                    <a:pt x="10129" y="5480"/>
                  </a:cubicBezTo>
                  <a:cubicBezTo>
                    <a:pt x="10147" y="5494"/>
                    <a:pt x="10167" y="5501"/>
                    <a:pt x="10186" y="5501"/>
                  </a:cubicBezTo>
                  <a:cubicBezTo>
                    <a:pt x="10234" y="5501"/>
                    <a:pt x="10279" y="5460"/>
                    <a:pt x="10276" y="5404"/>
                  </a:cubicBezTo>
                  <a:cubicBezTo>
                    <a:pt x="10246" y="4718"/>
                    <a:pt x="10218" y="4030"/>
                    <a:pt x="10166" y="3345"/>
                  </a:cubicBezTo>
                  <a:cubicBezTo>
                    <a:pt x="10912" y="2744"/>
                    <a:pt x="11651" y="2129"/>
                    <a:pt x="12369" y="1499"/>
                  </a:cubicBezTo>
                  <a:cubicBezTo>
                    <a:pt x="12382" y="1500"/>
                    <a:pt x="12393" y="1503"/>
                    <a:pt x="12405" y="1504"/>
                  </a:cubicBezTo>
                  <a:cubicBezTo>
                    <a:pt x="12410" y="1504"/>
                    <a:pt x="12414" y="1505"/>
                    <a:pt x="12418" y="1505"/>
                  </a:cubicBezTo>
                  <a:cubicBezTo>
                    <a:pt x="12507" y="1505"/>
                    <a:pt x="12527" y="1365"/>
                    <a:pt x="12433" y="1350"/>
                  </a:cubicBezTo>
                  <a:cubicBezTo>
                    <a:pt x="12425" y="1349"/>
                    <a:pt x="12420" y="1348"/>
                    <a:pt x="12410" y="1345"/>
                  </a:cubicBezTo>
                  <a:cubicBezTo>
                    <a:pt x="12393" y="1313"/>
                    <a:pt x="12362" y="1287"/>
                    <a:pt x="12326" y="1287"/>
                  </a:cubicBezTo>
                  <a:cubicBezTo>
                    <a:pt x="12307" y="1287"/>
                    <a:pt x="12288" y="1294"/>
                    <a:pt x="12268" y="1309"/>
                  </a:cubicBezTo>
                  <a:cubicBezTo>
                    <a:pt x="12263" y="1315"/>
                    <a:pt x="12259" y="1319"/>
                    <a:pt x="12254" y="1323"/>
                  </a:cubicBezTo>
                  <a:cubicBezTo>
                    <a:pt x="11760" y="1246"/>
                    <a:pt x="11267" y="1173"/>
                    <a:pt x="10769" y="1121"/>
                  </a:cubicBezTo>
                  <a:cubicBezTo>
                    <a:pt x="10759" y="1114"/>
                    <a:pt x="10747" y="1109"/>
                    <a:pt x="10733" y="1107"/>
                  </a:cubicBezTo>
                  <a:cubicBezTo>
                    <a:pt x="7221" y="480"/>
                    <a:pt x="3672" y="113"/>
                    <a:pt x="10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3"/>
            <p:cNvSpPr/>
            <p:nvPr/>
          </p:nvSpPr>
          <p:spPr>
            <a:xfrm>
              <a:off x="8156303" y="134836"/>
              <a:ext cx="444901" cy="233187"/>
            </a:xfrm>
            <a:custGeom>
              <a:avLst/>
              <a:gdLst/>
              <a:ahLst/>
              <a:cxnLst/>
              <a:rect l="l" t="t" r="r" b="b"/>
              <a:pathLst>
                <a:path w="9469" h="4963" extrusionOk="0">
                  <a:moveTo>
                    <a:pt x="1" y="1"/>
                  </a:moveTo>
                  <a:lnTo>
                    <a:pt x="1" y="1"/>
                  </a:lnTo>
                  <a:cubicBezTo>
                    <a:pt x="2912" y="1221"/>
                    <a:pt x="5763" y="2632"/>
                    <a:pt x="8619" y="3976"/>
                  </a:cubicBezTo>
                  <a:cubicBezTo>
                    <a:pt x="8632" y="3966"/>
                    <a:pt x="8649" y="3960"/>
                    <a:pt x="8666" y="3960"/>
                  </a:cubicBezTo>
                  <a:cubicBezTo>
                    <a:pt x="8684" y="3960"/>
                    <a:pt x="8702" y="3966"/>
                    <a:pt x="8720" y="3981"/>
                  </a:cubicBezTo>
                  <a:cubicBezTo>
                    <a:pt x="8769" y="4018"/>
                    <a:pt x="8817" y="4058"/>
                    <a:pt x="8867" y="4096"/>
                  </a:cubicBezTo>
                  <a:cubicBezTo>
                    <a:pt x="8922" y="4140"/>
                    <a:pt x="8902" y="4209"/>
                    <a:pt x="8855" y="4242"/>
                  </a:cubicBezTo>
                  <a:cubicBezTo>
                    <a:pt x="9038" y="4502"/>
                    <a:pt x="9239" y="4744"/>
                    <a:pt x="9468" y="4963"/>
                  </a:cubicBezTo>
                  <a:cubicBezTo>
                    <a:pt x="9444" y="4373"/>
                    <a:pt x="9418" y="3782"/>
                    <a:pt x="9408" y="3194"/>
                  </a:cubicBezTo>
                  <a:cubicBezTo>
                    <a:pt x="9393" y="3202"/>
                    <a:pt x="9376" y="3208"/>
                    <a:pt x="9356" y="3208"/>
                  </a:cubicBezTo>
                  <a:cubicBezTo>
                    <a:pt x="9347" y="3208"/>
                    <a:pt x="9337" y="3207"/>
                    <a:pt x="9326" y="3204"/>
                  </a:cubicBezTo>
                  <a:cubicBezTo>
                    <a:pt x="6269" y="2228"/>
                    <a:pt x="3221" y="1133"/>
                    <a:pt x="212" y="10"/>
                  </a:cubicBezTo>
                  <a:cubicBezTo>
                    <a:pt x="141" y="8"/>
                    <a:pt x="71" y="3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3"/>
            <p:cNvSpPr/>
            <p:nvPr/>
          </p:nvSpPr>
          <p:spPr>
            <a:xfrm>
              <a:off x="8188771" y="136339"/>
              <a:ext cx="506404" cy="140861"/>
            </a:xfrm>
            <a:custGeom>
              <a:avLst/>
              <a:gdLst/>
              <a:ahLst/>
              <a:cxnLst/>
              <a:rect l="l" t="t" r="r" b="b"/>
              <a:pathLst>
                <a:path w="10778" h="2998" extrusionOk="0">
                  <a:moveTo>
                    <a:pt x="1" y="1"/>
                  </a:moveTo>
                  <a:cubicBezTo>
                    <a:pt x="2905" y="941"/>
                    <a:pt x="5815" y="1924"/>
                    <a:pt x="8666" y="2997"/>
                  </a:cubicBezTo>
                  <a:cubicBezTo>
                    <a:pt x="8673" y="2988"/>
                    <a:pt x="8677" y="2979"/>
                    <a:pt x="8687" y="2972"/>
                  </a:cubicBezTo>
                  <a:cubicBezTo>
                    <a:pt x="9373" y="2365"/>
                    <a:pt x="10070" y="1768"/>
                    <a:pt x="10777" y="1188"/>
                  </a:cubicBezTo>
                  <a:cubicBezTo>
                    <a:pt x="10352" y="1127"/>
                    <a:pt x="9925" y="1059"/>
                    <a:pt x="9500" y="977"/>
                  </a:cubicBezTo>
                  <a:cubicBezTo>
                    <a:pt x="9488" y="1019"/>
                    <a:pt x="9455" y="1055"/>
                    <a:pt x="9404" y="1055"/>
                  </a:cubicBezTo>
                  <a:cubicBezTo>
                    <a:pt x="9397" y="1055"/>
                    <a:pt x="9389" y="1054"/>
                    <a:pt x="9382" y="1053"/>
                  </a:cubicBezTo>
                  <a:cubicBezTo>
                    <a:pt x="6280" y="498"/>
                    <a:pt x="3148" y="15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3"/>
            <p:cNvSpPr/>
            <p:nvPr/>
          </p:nvSpPr>
          <p:spPr>
            <a:xfrm>
              <a:off x="8557236" y="340069"/>
              <a:ext cx="27768" cy="23868"/>
            </a:xfrm>
            <a:custGeom>
              <a:avLst/>
              <a:gdLst/>
              <a:ahLst/>
              <a:cxnLst/>
              <a:rect l="l" t="t" r="r" b="b"/>
              <a:pathLst>
                <a:path w="591" h="508" extrusionOk="0">
                  <a:moveTo>
                    <a:pt x="192" y="0"/>
                  </a:moveTo>
                  <a:cubicBezTo>
                    <a:pt x="129" y="97"/>
                    <a:pt x="65" y="191"/>
                    <a:pt x="0" y="283"/>
                  </a:cubicBezTo>
                  <a:cubicBezTo>
                    <a:pt x="6" y="286"/>
                    <a:pt x="12" y="284"/>
                    <a:pt x="19" y="287"/>
                  </a:cubicBezTo>
                  <a:cubicBezTo>
                    <a:pt x="211" y="351"/>
                    <a:pt x="400" y="431"/>
                    <a:pt x="591" y="507"/>
                  </a:cubicBezTo>
                  <a:cubicBezTo>
                    <a:pt x="444" y="349"/>
                    <a:pt x="309" y="183"/>
                    <a:pt x="1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3"/>
            <p:cNvSpPr/>
            <p:nvPr/>
          </p:nvSpPr>
          <p:spPr>
            <a:xfrm>
              <a:off x="8168003" y="147851"/>
              <a:ext cx="393640" cy="264573"/>
            </a:xfrm>
            <a:custGeom>
              <a:avLst/>
              <a:gdLst/>
              <a:ahLst/>
              <a:cxnLst/>
              <a:rect l="l" t="t" r="r" b="b"/>
              <a:pathLst>
                <a:path w="8378" h="5631" extrusionOk="0">
                  <a:moveTo>
                    <a:pt x="1" y="0"/>
                  </a:moveTo>
                  <a:lnTo>
                    <a:pt x="1" y="0"/>
                  </a:lnTo>
                  <a:cubicBezTo>
                    <a:pt x="2429" y="1735"/>
                    <a:pt x="4892" y="3554"/>
                    <a:pt x="7023" y="5631"/>
                  </a:cubicBezTo>
                  <a:cubicBezTo>
                    <a:pt x="7501" y="5071"/>
                    <a:pt x="7974" y="4527"/>
                    <a:pt x="8378" y="3910"/>
                  </a:cubicBezTo>
                  <a:cubicBezTo>
                    <a:pt x="5586" y="2626"/>
                    <a:pt x="2746" y="139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" name="Google Shape;111;p13"/>
          <p:cNvGrpSpPr/>
          <p:nvPr/>
        </p:nvGrpSpPr>
        <p:grpSpPr>
          <a:xfrm>
            <a:off x="8502850" y="4380200"/>
            <a:ext cx="543578" cy="447592"/>
            <a:chOff x="84450" y="4640550"/>
            <a:chExt cx="543578" cy="447592"/>
          </a:xfrm>
        </p:grpSpPr>
        <p:sp>
          <p:nvSpPr>
            <p:cNvPr id="112" name="Google Shape;112;p13"/>
            <p:cNvSpPr/>
            <p:nvPr/>
          </p:nvSpPr>
          <p:spPr>
            <a:xfrm>
              <a:off x="84450" y="4641160"/>
              <a:ext cx="453925" cy="446982"/>
            </a:xfrm>
            <a:custGeom>
              <a:avLst/>
              <a:gdLst/>
              <a:ahLst/>
              <a:cxnLst/>
              <a:rect l="l" t="t" r="r" b="b"/>
              <a:pathLst>
                <a:path w="9676" h="9528" extrusionOk="0">
                  <a:moveTo>
                    <a:pt x="3919" y="0"/>
                  </a:moveTo>
                  <a:cubicBezTo>
                    <a:pt x="3904" y="0"/>
                    <a:pt x="3889" y="9"/>
                    <a:pt x="3880" y="28"/>
                  </a:cubicBezTo>
                  <a:cubicBezTo>
                    <a:pt x="3711" y="384"/>
                    <a:pt x="3654" y="799"/>
                    <a:pt x="3571" y="1183"/>
                  </a:cubicBezTo>
                  <a:cubicBezTo>
                    <a:pt x="3484" y="1581"/>
                    <a:pt x="3391" y="1978"/>
                    <a:pt x="3317" y="2378"/>
                  </a:cubicBezTo>
                  <a:cubicBezTo>
                    <a:pt x="2981" y="1881"/>
                    <a:pt x="2417" y="1623"/>
                    <a:pt x="1866" y="1623"/>
                  </a:cubicBezTo>
                  <a:cubicBezTo>
                    <a:pt x="1248" y="1623"/>
                    <a:pt x="648" y="1948"/>
                    <a:pt x="404" y="2626"/>
                  </a:cubicBezTo>
                  <a:cubicBezTo>
                    <a:pt x="0" y="3752"/>
                    <a:pt x="973" y="4612"/>
                    <a:pt x="1994" y="4612"/>
                  </a:cubicBezTo>
                  <a:cubicBezTo>
                    <a:pt x="2199" y="4612"/>
                    <a:pt x="2406" y="4577"/>
                    <a:pt x="2603" y="4504"/>
                  </a:cubicBezTo>
                  <a:lnTo>
                    <a:pt x="2603" y="4504"/>
                  </a:lnTo>
                  <a:cubicBezTo>
                    <a:pt x="2371" y="4981"/>
                    <a:pt x="2156" y="5466"/>
                    <a:pt x="1941" y="5953"/>
                  </a:cubicBezTo>
                  <a:cubicBezTo>
                    <a:pt x="1846" y="6166"/>
                    <a:pt x="1484" y="6662"/>
                    <a:pt x="1590" y="6908"/>
                  </a:cubicBezTo>
                  <a:cubicBezTo>
                    <a:pt x="1689" y="7136"/>
                    <a:pt x="2243" y="7213"/>
                    <a:pt x="2448" y="7287"/>
                  </a:cubicBezTo>
                  <a:cubicBezTo>
                    <a:pt x="3030" y="7499"/>
                    <a:pt x="3611" y="7718"/>
                    <a:pt x="4198" y="7918"/>
                  </a:cubicBezTo>
                  <a:cubicBezTo>
                    <a:pt x="4211" y="7922"/>
                    <a:pt x="4223" y="7924"/>
                    <a:pt x="4235" y="7924"/>
                  </a:cubicBezTo>
                  <a:cubicBezTo>
                    <a:pt x="4339" y="7924"/>
                    <a:pt x="4388" y="7766"/>
                    <a:pt x="4275" y="7723"/>
                  </a:cubicBezTo>
                  <a:cubicBezTo>
                    <a:pt x="4274" y="7723"/>
                    <a:pt x="4271" y="7722"/>
                    <a:pt x="4270" y="7722"/>
                  </a:cubicBezTo>
                  <a:cubicBezTo>
                    <a:pt x="4270" y="7716"/>
                    <a:pt x="4268" y="7709"/>
                    <a:pt x="4265" y="7705"/>
                  </a:cubicBezTo>
                  <a:cubicBezTo>
                    <a:pt x="3736" y="6773"/>
                    <a:pt x="4323" y="5613"/>
                    <a:pt x="5357" y="5613"/>
                  </a:cubicBezTo>
                  <a:cubicBezTo>
                    <a:pt x="5458" y="5613"/>
                    <a:pt x="5565" y="5625"/>
                    <a:pt x="5674" y="5648"/>
                  </a:cubicBezTo>
                  <a:cubicBezTo>
                    <a:pt x="6958" y="5926"/>
                    <a:pt x="7161" y="7428"/>
                    <a:pt x="6407" y="8341"/>
                  </a:cubicBezTo>
                  <a:cubicBezTo>
                    <a:pt x="6385" y="8368"/>
                    <a:pt x="6379" y="8394"/>
                    <a:pt x="6384" y="8420"/>
                  </a:cubicBezTo>
                  <a:cubicBezTo>
                    <a:pt x="6378" y="8417"/>
                    <a:pt x="6370" y="8415"/>
                    <a:pt x="6362" y="8412"/>
                  </a:cubicBezTo>
                  <a:cubicBezTo>
                    <a:pt x="6352" y="8408"/>
                    <a:pt x="6343" y="8407"/>
                    <a:pt x="6334" y="8407"/>
                  </a:cubicBezTo>
                  <a:cubicBezTo>
                    <a:pt x="6255" y="8407"/>
                    <a:pt x="6220" y="8523"/>
                    <a:pt x="6305" y="8562"/>
                  </a:cubicBezTo>
                  <a:cubicBezTo>
                    <a:pt x="6928" y="8849"/>
                    <a:pt x="7573" y="9088"/>
                    <a:pt x="8209" y="9340"/>
                  </a:cubicBezTo>
                  <a:cubicBezTo>
                    <a:pt x="8398" y="9415"/>
                    <a:pt x="8594" y="9528"/>
                    <a:pt x="8775" y="9528"/>
                  </a:cubicBezTo>
                  <a:cubicBezTo>
                    <a:pt x="8834" y="9528"/>
                    <a:pt x="8891" y="9516"/>
                    <a:pt x="8946" y="9487"/>
                  </a:cubicBezTo>
                  <a:cubicBezTo>
                    <a:pt x="8955" y="9491"/>
                    <a:pt x="8965" y="9493"/>
                    <a:pt x="8975" y="9493"/>
                  </a:cubicBezTo>
                  <a:cubicBezTo>
                    <a:pt x="9001" y="9493"/>
                    <a:pt x="9025" y="9480"/>
                    <a:pt x="9034" y="9451"/>
                  </a:cubicBezTo>
                  <a:cubicBezTo>
                    <a:pt x="9038" y="9439"/>
                    <a:pt x="9041" y="9426"/>
                    <a:pt x="9044" y="9414"/>
                  </a:cubicBezTo>
                  <a:cubicBezTo>
                    <a:pt x="9048" y="9409"/>
                    <a:pt x="9054" y="9407"/>
                    <a:pt x="9059" y="9400"/>
                  </a:cubicBezTo>
                  <a:cubicBezTo>
                    <a:pt x="9083" y="9374"/>
                    <a:pt x="9085" y="9342"/>
                    <a:pt x="9074" y="9315"/>
                  </a:cubicBezTo>
                  <a:cubicBezTo>
                    <a:pt x="9293" y="8607"/>
                    <a:pt x="9470" y="7890"/>
                    <a:pt x="9654" y="7170"/>
                  </a:cubicBezTo>
                  <a:cubicBezTo>
                    <a:pt x="9675" y="7086"/>
                    <a:pt x="9602" y="7024"/>
                    <a:pt x="9538" y="7024"/>
                  </a:cubicBezTo>
                  <a:cubicBezTo>
                    <a:pt x="9536" y="7024"/>
                    <a:pt x="9534" y="7024"/>
                    <a:pt x="9533" y="7024"/>
                  </a:cubicBezTo>
                  <a:cubicBezTo>
                    <a:pt x="9530" y="7021"/>
                    <a:pt x="9527" y="7017"/>
                    <a:pt x="9522" y="7017"/>
                  </a:cubicBezTo>
                  <a:cubicBezTo>
                    <a:pt x="9504" y="7014"/>
                    <a:pt x="9486" y="7011"/>
                    <a:pt x="9468" y="7007"/>
                  </a:cubicBezTo>
                  <a:lnTo>
                    <a:pt x="9448" y="7115"/>
                  </a:lnTo>
                  <a:cubicBezTo>
                    <a:pt x="9269" y="7823"/>
                    <a:pt x="9085" y="8530"/>
                    <a:pt x="8939" y="9246"/>
                  </a:cubicBezTo>
                  <a:cubicBezTo>
                    <a:pt x="8931" y="9250"/>
                    <a:pt x="8924" y="9253"/>
                    <a:pt x="8916" y="9259"/>
                  </a:cubicBezTo>
                  <a:cubicBezTo>
                    <a:pt x="8882" y="9287"/>
                    <a:pt x="8833" y="9299"/>
                    <a:pt x="8772" y="9299"/>
                  </a:cubicBezTo>
                  <a:cubicBezTo>
                    <a:pt x="8444" y="9299"/>
                    <a:pt x="7792" y="8945"/>
                    <a:pt x="7618" y="8878"/>
                  </a:cubicBezTo>
                  <a:cubicBezTo>
                    <a:pt x="7268" y="8742"/>
                    <a:pt x="6919" y="8605"/>
                    <a:pt x="6563" y="8480"/>
                  </a:cubicBezTo>
                  <a:cubicBezTo>
                    <a:pt x="6568" y="8476"/>
                    <a:pt x="6574" y="8473"/>
                    <a:pt x="6579" y="8467"/>
                  </a:cubicBezTo>
                  <a:cubicBezTo>
                    <a:pt x="7515" y="7404"/>
                    <a:pt x="7078" y="5605"/>
                    <a:pt x="5578" y="5407"/>
                  </a:cubicBezTo>
                  <a:cubicBezTo>
                    <a:pt x="5513" y="5398"/>
                    <a:pt x="5450" y="5394"/>
                    <a:pt x="5387" y="5394"/>
                  </a:cubicBezTo>
                  <a:cubicBezTo>
                    <a:pt x="4281" y="5394"/>
                    <a:pt x="3416" y="6666"/>
                    <a:pt x="4045" y="7638"/>
                  </a:cubicBezTo>
                  <a:cubicBezTo>
                    <a:pt x="3713" y="7512"/>
                    <a:pt x="3377" y="7392"/>
                    <a:pt x="3045" y="7271"/>
                  </a:cubicBezTo>
                  <a:cubicBezTo>
                    <a:pt x="2839" y="7196"/>
                    <a:pt x="2633" y="7121"/>
                    <a:pt x="2425" y="7047"/>
                  </a:cubicBezTo>
                  <a:cubicBezTo>
                    <a:pt x="2330" y="7012"/>
                    <a:pt x="1859" y="6891"/>
                    <a:pt x="1808" y="6795"/>
                  </a:cubicBezTo>
                  <a:cubicBezTo>
                    <a:pt x="1746" y="6674"/>
                    <a:pt x="2240" y="5804"/>
                    <a:pt x="2307" y="5648"/>
                  </a:cubicBezTo>
                  <a:cubicBezTo>
                    <a:pt x="2474" y="5264"/>
                    <a:pt x="2635" y="4880"/>
                    <a:pt x="2784" y="4491"/>
                  </a:cubicBezTo>
                  <a:cubicBezTo>
                    <a:pt x="2795" y="4466"/>
                    <a:pt x="2791" y="4443"/>
                    <a:pt x="2782" y="4427"/>
                  </a:cubicBezTo>
                  <a:cubicBezTo>
                    <a:pt x="2785" y="4423"/>
                    <a:pt x="2791" y="4421"/>
                    <a:pt x="2796" y="4418"/>
                  </a:cubicBezTo>
                  <a:cubicBezTo>
                    <a:pt x="2895" y="4369"/>
                    <a:pt x="2849" y="4238"/>
                    <a:pt x="2753" y="4238"/>
                  </a:cubicBezTo>
                  <a:cubicBezTo>
                    <a:pt x="2742" y="4238"/>
                    <a:pt x="2731" y="4240"/>
                    <a:pt x="2719" y="4243"/>
                  </a:cubicBezTo>
                  <a:cubicBezTo>
                    <a:pt x="2460" y="4328"/>
                    <a:pt x="2192" y="4382"/>
                    <a:pt x="1931" y="4382"/>
                  </a:cubicBezTo>
                  <a:cubicBezTo>
                    <a:pt x="1558" y="4382"/>
                    <a:pt x="1199" y="4273"/>
                    <a:pt x="896" y="3989"/>
                  </a:cubicBezTo>
                  <a:cubicBezTo>
                    <a:pt x="500" y="3620"/>
                    <a:pt x="438" y="3077"/>
                    <a:pt x="656" y="2591"/>
                  </a:cubicBezTo>
                  <a:cubicBezTo>
                    <a:pt x="894" y="2058"/>
                    <a:pt x="1330" y="1841"/>
                    <a:pt x="1795" y="1841"/>
                  </a:cubicBezTo>
                  <a:cubicBezTo>
                    <a:pt x="2319" y="1841"/>
                    <a:pt x="2880" y="2116"/>
                    <a:pt x="3238" y="2527"/>
                  </a:cubicBezTo>
                  <a:cubicBezTo>
                    <a:pt x="3253" y="2546"/>
                    <a:pt x="3273" y="2554"/>
                    <a:pt x="3292" y="2555"/>
                  </a:cubicBezTo>
                  <a:cubicBezTo>
                    <a:pt x="3301" y="2605"/>
                    <a:pt x="3352" y="2636"/>
                    <a:pt x="3400" y="2636"/>
                  </a:cubicBezTo>
                  <a:cubicBezTo>
                    <a:pt x="3437" y="2636"/>
                    <a:pt x="3472" y="2617"/>
                    <a:pt x="3484" y="2573"/>
                  </a:cubicBezTo>
                  <a:cubicBezTo>
                    <a:pt x="3581" y="2184"/>
                    <a:pt x="3659" y="1790"/>
                    <a:pt x="3740" y="1397"/>
                  </a:cubicBezTo>
                  <a:cubicBezTo>
                    <a:pt x="3832" y="956"/>
                    <a:pt x="3972" y="498"/>
                    <a:pt x="3963" y="47"/>
                  </a:cubicBezTo>
                  <a:cubicBezTo>
                    <a:pt x="3962" y="41"/>
                    <a:pt x="3961" y="36"/>
                    <a:pt x="3961" y="31"/>
                  </a:cubicBezTo>
                  <a:cubicBezTo>
                    <a:pt x="3954" y="12"/>
                    <a:pt x="3937" y="0"/>
                    <a:pt x="39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3"/>
            <p:cNvSpPr/>
            <p:nvPr/>
          </p:nvSpPr>
          <p:spPr>
            <a:xfrm>
              <a:off x="104857" y="4642755"/>
              <a:ext cx="508532" cy="434785"/>
            </a:xfrm>
            <a:custGeom>
              <a:avLst/>
              <a:gdLst/>
              <a:ahLst/>
              <a:cxnLst/>
              <a:rect l="l" t="t" r="r" b="b"/>
              <a:pathLst>
                <a:path w="10840" h="9268" extrusionOk="0">
                  <a:moveTo>
                    <a:pt x="3525" y="0"/>
                  </a:moveTo>
                  <a:cubicBezTo>
                    <a:pt x="3526" y="5"/>
                    <a:pt x="3527" y="10"/>
                    <a:pt x="3527" y="16"/>
                  </a:cubicBezTo>
                  <a:cubicBezTo>
                    <a:pt x="3536" y="467"/>
                    <a:pt x="3396" y="925"/>
                    <a:pt x="3304" y="1365"/>
                  </a:cubicBezTo>
                  <a:cubicBezTo>
                    <a:pt x="3223" y="1759"/>
                    <a:pt x="3145" y="2152"/>
                    <a:pt x="3048" y="2541"/>
                  </a:cubicBezTo>
                  <a:cubicBezTo>
                    <a:pt x="3036" y="2586"/>
                    <a:pt x="3001" y="2605"/>
                    <a:pt x="2963" y="2605"/>
                  </a:cubicBezTo>
                  <a:cubicBezTo>
                    <a:pt x="2915" y="2605"/>
                    <a:pt x="2864" y="2574"/>
                    <a:pt x="2856" y="2524"/>
                  </a:cubicBezTo>
                  <a:cubicBezTo>
                    <a:pt x="2837" y="2522"/>
                    <a:pt x="2817" y="2515"/>
                    <a:pt x="2802" y="2495"/>
                  </a:cubicBezTo>
                  <a:cubicBezTo>
                    <a:pt x="2443" y="2084"/>
                    <a:pt x="1882" y="1809"/>
                    <a:pt x="1359" y="1809"/>
                  </a:cubicBezTo>
                  <a:cubicBezTo>
                    <a:pt x="893" y="1809"/>
                    <a:pt x="458" y="2026"/>
                    <a:pt x="220" y="2559"/>
                  </a:cubicBezTo>
                  <a:cubicBezTo>
                    <a:pt x="1" y="3045"/>
                    <a:pt x="64" y="3589"/>
                    <a:pt x="460" y="3958"/>
                  </a:cubicBezTo>
                  <a:cubicBezTo>
                    <a:pt x="763" y="4241"/>
                    <a:pt x="1123" y="4349"/>
                    <a:pt x="1495" y="4349"/>
                  </a:cubicBezTo>
                  <a:cubicBezTo>
                    <a:pt x="1756" y="4349"/>
                    <a:pt x="2024" y="4296"/>
                    <a:pt x="2283" y="4213"/>
                  </a:cubicBezTo>
                  <a:cubicBezTo>
                    <a:pt x="2295" y="4209"/>
                    <a:pt x="2307" y="4207"/>
                    <a:pt x="2318" y="4207"/>
                  </a:cubicBezTo>
                  <a:cubicBezTo>
                    <a:pt x="2413" y="4207"/>
                    <a:pt x="2460" y="4336"/>
                    <a:pt x="2360" y="4387"/>
                  </a:cubicBezTo>
                  <a:cubicBezTo>
                    <a:pt x="2356" y="4389"/>
                    <a:pt x="2350" y="4393"/>
                    <a:pt x="2345" y="4395"/>
                  </a:cubicBezTo>
                  <a:cubicBezTo>
                    <a:pt x="2355" y="4412"/>
                    <a:pt x="2359" y="4435"/>
                    <a:pt x="2348" y="4459"/>
                  </a:cubicBezTo>
                  <a:cubicBezTo>
                    <a:pt x="2199" y="4849"/>
                    <a:pt x="2037" y="5232"/>
                    <a:pt x="1871" y="5616"/>
                  </a:cubicBezTo>
                  <a:cubicBezTo>
                    <a:pt x="1804" y="5772"/>
                    <a:pt x="1309" y="6641"/>
                    <a:pt x="1372" y="6763"/>
                  </a:cubicBezTo>
                  <a:cubicBezTo>
                    <a:pt x="1423" y="6860"/>
                    <a:pt x="1893" y="6980"/>
                    <a:pt x="1989" y="7015"/>
                  </a:cubicBezTo>
                  <a:cubicBezTo>
                    <a:pt x="2195" y="7089"/>
                    <a:pt x="2402" y="7165"/>
                    <a:pt x="2608" y="7240"/>
                  </a:cubicBezTo>
                  <a:cubicBezTo>
                    <a:pt x="2941" y="7361"/>
                    <a:pt x="3276" y="7481"/>
                    <a:pt x="3609" y="7606"/>
                  </a:cubicBezTo>
                  <a:cubicBezTo>
                    <a:pt x="2980" y="6633"/>
                    <a:pt x="3845" y="5362"/>
                    <a:pt x="4951" y="5362"/>
                  </a:cubicBezTo>
                  <a:cubicBezTo>
                    <a:pt x="5014" y="5362"/>
                    <a:pt x="5077" y="5366"/>
                    <a:pt x="5142" y="5375"/>
                  </a:cubicBezTo>
                  <a:cubicBezTo>
                    <a:pt x="6642" y="5572"/>
                    <a:pt x="7079" y="7371"/>
                    <a:pt x="6143" y="8435"/>
                  </a:cubicBezTo>
                  <a:cubicBezTo>
                    <a:pt x="6138" y="8440"/>
                    <a:pt x="6132" y="8444"/>
                    <a:pt x="6127" y="8449"/>
                  </a:cubicBezTo>
                  <a:cubicBezTo>
                    <a:pt x="6482" y="8572"/>
                    <a:pt x="6832" y="8711"/>
                    <a:pt x="7182" y="8846"/>
                  </a:cubicBezTo>
                  <a:cubicBezTo>
                    <a:pt x="7355" y="8914"/>
                    <a:pt x="8006" y="9268"/>
                    <a:pt x="8335" y="9268"/>
                  </a:cubicBezTo>
                  <a:cubicBezTo>
                    <a:pt x="8396" y="9268"/>
                    <a:pt x="8446" y="9256"/>
                    <a:pt x="8480" y="9227"/>
                  </a:cubicBezTo>
                  <a:cubicBezTo>
                    <a:pt x="8488" y="9221"/>
                    <a:pt x="8495" y="9218"/>
                    <a:pt x="8503" y="9215"/>
                  </a:cubicBezTo>
                  <a:cubicBezTo>
                    <a:pt x="8648" y="8499"/>
                    <a:pt x="8832" y="7790"/>
                    <a:pt x="9012" y="7084"/>
                  </a:cubicBezTo>
                  <a:lnTo>
                    <a:pt x="9012" y="7084"/>
                  </a:lnTo>
                  <a:cubicBezTo>
                    <a:pt x="8922" y="7111"/>
                    <a:pt x="8828" y="7123"/>
                    <a:pt x="8733" y="7123"/>
                  </a:cubicBezTo>
                  <a:cubicBezTo>
                    <a:pt x="8317" y="7123"/>
                    <a:pt x="7874" y="6889"/>
                    <a:pt x="7604" y="6615"/>
                  </a:cubicBezTo>
                  <a:cubicBezTo>
                    <a:pt x="7239" y="6248"/>
                    <a:pt x="7102" y="5726"/>
                    <a:pt x="7243" y="5227"/>
                  </a:cubicBezTo>
                  <a:cubicBezTo>
                    <a:pt x="7434" y="4548"/>
                    <a:pt x="7928" y="4250"/>
                    <a:pt x="8463" y="4250"/>
                  </a:cubicBezTo>
                  <a:cubicBezTo>
                    <a:pt x="8949" y="4250"/>
                    <a:pt x="9469" y="4497"/>
                    <a:pt x="9822" y="4928"/>
                  </a:cubicBezTo>
                  <a:cubicBezTo>
                    <a:pt x="9995" y="4094"/>
                    <a:pt x="10384" y="3308"/>
                    <a:pt x="10825" y="2584"/>
                  </a:cubicBezTo>
                  <a:cubicBezTo>
                    <a:pt x="10829" y="2576"/>
                    <a:pt x="10834" y="2572"/>
                    <a:pt x="10840" y="2567"/>
                  </a:cubicBezTo>
                  <a:cubicBezTo>
                    <a:pt x="9990" y="2259"/>
                    <a:pt x="9145" y="1920"/>
                    <a:pt x="8317" y="1558"/>
                  </a:cubicBezTo>
                  <a:lnTo>
                    <a:pt x="8317" y="1558"/>
                  </a:lnTo>
                  <a:cubicBezTo>
                    <a:pt x="8539" y="2172"/>
                    <a:pt x="8674" y="2885"/>
                    <a:pt x="8129" y="3367"/>
                  </a:cubicBezTo>
                  <a:cubicBezTo>
                    <a:pt x="7822" y="3638"/>
                    <a:pt x="7396" y="3768"/>
                    <a:pt x="6973" y="3768"/>
                  </a:cubicBezTo>
                  <a:cubicBezTo>
                    <a:pt x="6665" y="3768"/>
                    <a:pt x="6359" y="3699"/>
                    <a:pt x="6102" y="3566"/>
                  </a:cubicBezTo>
                  <a:cubicBezTo>
                    <a:pt x="5059" y="3023"/>
                    <a:pt x="4947" y="1306"/>
                    <a:pt x="6180" y="1008"/>
                  </a:cubicBezTo>
                  <a:cubicBezTo>
                    <a:pt x="5351" y="679"/>
                    <a:pt x="4515" y="386"/>
                    <a:pt x="3675" y="87"/>
                  </a:cubicBezTo>
                  <a:cubicBezTo>
                    <a:pt x="3653" y="79"/>
                    <a:pt x="3641" y="64"/>
                    <a:pt x="3635" y="46"/>
                  </a:cubicBezTo>
                  <a:lnTo>
                    <a:pt x="352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3"/>
            <p:cNvSpPr/>
            <p:nvPr/>
          </p:nvSpPr>
          <p:spPr>
            <a:xfrm>
              <a:off x="274684" y="4640550"/>
              <a:ext cx="353345" cy="336456"/>
            </a:xfrm>
            <a:custGeom>
              <a:avLst/>
              <a:gdLst/>
              <a:ahLst/>
              <a:cxnLst/>
              <a:rect l="l" t="t" r="r" b="b"/>
              <a:pathLst>
                <a:path w="7532" h="7172" extrusionOk="0">
                  <a:moveTo>
                    <a:pt x="71" y="0"/>
                  </a:moveTo>
                  <a:cubicBezTo>
                    <a:pt x="25" y="0"/>
                    <a:pt x="1" y="53"/>
                    <a:pt x="14" y="95"/>
                  </a:cubicBezTo>
                  <a:cubicBezTo>
                    <a:pt x="20" y="113"/>
                    <a:pt x="33" y="128"/>
                    <a:pt x="54" y="135"/>
                  </a:cubicBezTo>
                  <a:cubicBezTo>
                    <a:pt x="894" y="434"/>
                    <a:pt x="1730" y="727"/>
                    <a:pt x="2559" y="1056"/>
                  </a:cubicBezTo>
                  <a:cubicBezTo>
                    <a:pt x="1326" y="1354"/>
                    <a:pt x="1438" y="3071"/>
                    <a:pt x="2481" y="3615"/>
                  </a:cubicBezTo>
                  <a:cubicBezTo>
                    <a:pt x="2738" y="3749"/>
                    <a:pt x="3043" y="3818"/>
                    <a:pt x="3350" y="3818"/>
                  </a:cubicBezTo>
                  <a:cubicBezTo>
                    <a:pt x="3774" y="3818"/>
                    <a:pt x="4201" y="3687"/>
                    <a:pt x="4508" y="3415"/>
                  </a:cubicBezTo>
                  <a:cubicBezTo>
                    <a:pt x="5053" y="2932"/>
                    <a:pt x="4918" y="2219"/>
                    <a:pt x="4695" y="1606"/>
                  </a:cubicBezTo>
                  <a:lnTo>
                    <a:pt x="4695" y="1606"/>
                  </a:lnTo>
                  <a:cubicBezTo>
                    <a:pt x="5523" y="1969"/>
                    <a:pt x="6369" y="2307"/>
                    <a:pt x="7219" y="2615"/>
                  </a:cubicBezTo>
                  <a:cubicBezTo>
                    <a:pt x="7213" y="2622"/>
                    <a:pt x="7208" y="2624"/>
                    <a:pt x="7203" y="2633"/>
                  </a:cubicBezTo>
                  <a:cubicBezTo>
                    <a:pt x="6764" y="3356"/>
                    <a:pt x="6374" y="4142"/>
                    <a:pt x="6201" y="4977"/>
                  </a:cubicBezTo>
                  <a:cubicBezTo>
                    <a:pt x="5848" y="4546"/>
                    <a:pt x="5328" y="4299"/>
                    <a:pt x="4841" y="4299"/>
                  </a:cubicBezTo>
                  <a:cubicBezTo>
                    <a:pt x="4306" y="4299"/>
                    <a:pt x="3812" y="4597"/>
                    <a:pt x="3621" y="5276"/>
                  </a:cubicBezTo>
                  <a:cubicBezTo>
                    <a:pt x="3481" y="5775"/>
                    <a:pt x="3618" y="6296"/>
                    <a:pt x="3983" y="6664"/>
                  </a:cubicBezTo>
                  <a:cubicBezTo>
                    <a:pt x="4253" y="6938"/>
                    <a:pt x="4698" y="7172"/>
                    <a:pt x="5113" y="7172"/>
                  </a:cubicBezTo>
                  <a:cubicBezTo>
                    <a:pt x="5208" y="7172"/>
                    <a:pt x="5302" y="7160"/>
                    <a:pt x="5391" y="7133"/>
                  </a:cubicBezTo>
                  <a:lnTo>
                    <a:pt x="5410" y="7025"/>
                  </a:lnTo>
                  <a:cubicBezTo>
                    <a:pt x="5011" y="6949"/>
                    <a:pt x="4639" y="6922"/>
                    <a:pt x="4294" y="6659"/>
                  </a:cubicBezTo>
                  <a:cubicBezTo>
                    <a:pt x="3901" y="6355"/>
                    <a:pt x="3702" y="5880"/>
                    <a:pt x="3815" y="5391"/>
                  </a:cubicBezTo>
                  <a:cubicBezTo>
                    <a:pt x="3911" y="4980"/>
                    <a:pt x="4202" y="4604"/>
                    <a:pt x="4625" y="4509"/>
                  </a:cubicBezTo>
                  <a:cubicBezTo>
                    <a:pt x="4710" y="4490"/>
                    <a:pt x="4793" y="4481"/>
                    <a:pt x="4875" y="4481"/>
                  </a:cubicBezTo>
                  <a:cubicBezTo>
                    <a:pt x="5342" y="4481"/>
                    <a:pt x="5758" y="4773"/>
                    <a:pt x="6060" y="5127"/>
                  </a:cubicBezTo>
                  <a:cubicBezTo>
                    <a:pt x="6082" y="5152"/>
                    <a:pt x="6109" y="5163"/>
                    <a:pt x="6136" y="5163"/>
                  </a:cubicBezTo>
                  <a:cubicBezTo>
                    <a:pt x="6161" y="5163"/>
                    <a:pt x="6186" y="5153"/>
                    <a:pt x="6205" y="5137"/>
                  </a:cubicBezTo>
                  <a:cubicBezTo>
                    <a:pt x="6217" y="5145"/>
                    <a:pt x="6231" y="5149"/>
                    <a:pt x="6246" y="5149"/>
                  </a:cubicBezTo>
                  <a:cubicBezTo>
                    <a:pt x="6273" y="5149"/>
                    <a:pt x="6299" y="5136"/>
                    <a:pt x="6310" y="5108"/>
                  </a:cubicBezTo>
                  <a:cubicBezTo>
                    <a:pt x="6631" y="4296"/>
                    <a:pt x="6922" y="3512"/>
                    <a:pt x="7376" y="2758"/>
                  </a:cubicBezTo>
                  <a:cubicBezTo>
                    <a:pt x="7395" y="2727"/>
                    <a:pt x="7397" y="2695"/>
                    <a:pt x="7387" y="2667"/>
                  </a:cubicBezTo>
                  <a:cubicBezTo>
                    <a:pt x="7485" y="2666"/>
                    <a:pt x="7532" y="2515"/>
                    <a:pt x="7423" y="2469"/>
                  </a:cubicBezTo>
                  <a:cubicBezTo>
                    <a:pt x="6502" y="2080"/>
                    <a:pt x="5561" y="1720"/>
                    <a:pt x="4613" y="1400"/>
                  </a:cubicBezTo>
                  <a:cubicBezTo>
                    <a:pt x="4603" y="1396"/>
                    <a:pt x="4594" y="1395"/>
                    <a:pt x="4585" y="1395"/>
                  </a:cubicBezTo>
                  <a:cubicBezTo>
                    <a:pt x="4522" y="1395"/>
                    <a:pt x="4487" y="1473"/>
                    <a:pt x="4524" y="1520"/>
                  </a:cubicBezTo>
                  <a:cubicBezTo>
                    <a:pt x="4495" y="1548"/>
                    <a:pt x="4478" y="1587"/>
                    <a:pt x="4493" y="1635"/>
                  </a:cubicBezTo>
                  <a:cubicBezTo>
                    <a:pt x="4667" y="2199"/>
                    <a:pt x="4828" y="2749"/>
                    <a:pt x="4376" y="3248"/>
                  </a:cubicBezTo>
                  <a:cubicBezTo>
                    <a:pt x="4152" y="3498"/>
                    <a:pt x="3740" y="3606"/>
                    <a:pt x="3353" y="3606"/>
                  </a:cubicBezTo>
                  <a:cubicBezTo>
                    <a:pt x="3123" y="3606"/>
                    <a:pt x="2902" y="3568"/>
                    <a:pt x="2733" y="3500"/>
                  </a:cubicBezTo>
                  <a:cubicBezTo>
                    <a:pt x="1654" y="3059"/>
                    <a:pt x="1515" y="1518"/>
                    <a:pt x="2736" y="1178"/>
                  </a:cubicBezTo>
                  <a:cubicBezTo>
                    <a:pt x="2759" y="1173"/>
                    <a:pt x="2773" y="1160"/>
                    <a:pt x="2784" y="1145"/>
                  </a:cubicBezTo>
                  <a:cubicBezTo>
                    <a:pt x="2788" y="1146"/>
                    <a:pt x="2791" y="1148"/>
                    <a:pt x="2795" y="1149"/>
                  </a:cubicBezTo>
                  <a:cubicBezTo>
                    <a:pt x="2808" y="1154"/>
                    <a:pt x="2821" y="1156"/>
                    <a:pt x="2832" y="1156"/>
                  </a:cubicBezTo>
                  <a:cubicBezTo>
                    <a:pt x="2921" y="1156"/>
                    <a:pt x="2960" y="1017"/>
                    <a:pt x="2864" y="972"/>
                  </a:cubicBezTo>
                  <a:cubicBezTo>
                    <a:pt x="1980" y="560"/>
                    <a:pt x="1037" y="211"/>
                    <a:pt x="85" y="2"/>
                  </a:cubicBezTo>
                  <a:cubicBezTo>
                    <a:pt x="80" y="1"/>
                    <a:pt x="75" y="0"/>
                    <a:pt x="7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14"/>
          <p:cNvPicPr preferRelativeResize="0"/>
          <p:nvPr/>
        </p:nvPicPr>
        <p:blipFill rotWithShape="1">
          <a:blip r:embed="rId2">
            <a:alphaModFix amt="32000"/>
          </a:blip>
          <a:srcRect t="21875" b="21875"/>
          <a:stretch/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4"/>
          <p:cNvSpPr txBox="1">
            <a:spLocks noGrp="1"/>
          </p:cNvSpPr>
          <p:nvPr>
            <p:ph type="title"/>
          </p:nvPr>
        </p:nvSpPr>
        <p:spPr>
          <a:xfrm>
            <a:off x="2539225" y="3100300"/>
            <a:ext cx="5378400" cy="66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18" name="Google Shape;118;p14"/>
          <p:cNvSpPr txBox="1">
            <a:spLocks noGrp="1"/>
          </p:cNvSpPr>
          <p:nvPr>
            <p:ph type="subTitle" idx="1"/>
          </p:nvPr>
        </p:nvSpPr>
        <p:spPr>
          <a:xfrm>
            <a:off x="1226400" y="1126425"/>
            <a:ext cx="6691200" cy="186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19" name="Google Shape;119;p14"/>
          <p:cNvSpPr/>
          <p:nvPr/>
        </p:nvSpPr>
        <p:spPr>
          <a:xfrm rot="9666972">
            <a:off x="281499" y="4243312"/>
            <a:ext cx="270480" cy="249263"/>
          </a:xfrm>
          <a:custGeom>
            <a:avLst/>
            <a:gdLst/>
            <a:ahLst/>
            <a:cxnLst/>
            <a:rect l="l" t="t" r="r" b="b"/>
            <a:pathLst>
              <a:path w="7205" h="6639" extrusionOk="0">
                <a:moveTo>
                  <a:pt x="3368" y="0"/>
                </a:moveTo>
                <a:cubicBezTo>
                  <a:pt x="3043" y="778"/>
                  <a:pt x="2774" y="1574"/>
                  <a:pt x="2519" y="2377"/>
                </a:cubicBezTo>
                <a:cubicBezTo>
                  <a:pt x="2508" y="2414"/>
                  <a:pt x="2479" y="2430"/>
                  <a:pt x="2450" y="2430"/>
                </a:cubicBezTo>
                <a:cubicBezTo>
                  <a:pt x="2431" y="2430"/>
                  <a:pt x="2411" y="2423"/>
                  <a:pt x="2396" y="2409"/>
                </a:cubicBezTo>
                <a:cubicBezTo>
                  <a:pt x="2387" y="2418"/>
                  <a:pt x="2374" y="2427"/>
                  <a:pt x="2359" y="2429"/>
                </a:cubicBezTo>
                <a:cubicBezTo>
                  <a:pt x="1578" y="2565"/>
                  <a:pt x="788" y="2648"/>
                  <a:pt x="1" y="2743"/>
                </a:cubicBezTo>
                <a:cubicBezTo>
                  <a:pt x="535" y="3242"/>
                  <a:pt x="1116" y="3668"/>
                  <a:pt x="1753" y="4029"/>
                </a:cubicBezTo>
                <a:cubicBezTo>
                  <a:pt x="1854" y="4084"/>
                  <a:pt x="1795" y="4222"/>
                  <a:pt x="1705" y="4228"/>
                </a:cubicBezTo>
                <a:lnTo>
                  <a:pt x="1707" y="4255"/>
                </a:lnTo>
                <a:cubicBezTo>
                  <a:pt x="1713" y="4253"/>
                  <a:pt x="1719" y="4253"/>
                  <a:pt x="1725" y="4253"/>
                </a:cubicBezTo>
                <a:cubicBezTo>
                  <a:pt x="1767" y="4253"/>
                  <a:pt x="1810" y="4289"/>
                  <a:pt x="1792" y="4337"/>
                </a:cubicBezTo>
                <a:cubicBezTo>
                  <a:pt x="1501" y="5088"/>
                  <a:pt x="1269" y="5843"/>
                  <a:pt x="1151" y="6639"/>
                </a:cubicBezTo>
                <a:cubicBezTo>
                  <a:pt x="2006" y="6430"/>
                  <a:pt x="2756" y="6039"/>
                  <a:pt x="3440" y="5477"/>
                </a:cubicBezTo>
                <a:cubicBezTo>
                  <a:pt x="3461" y="5457"/>
                  <a:pt x="3485" y="5450"/>
                  <a:pt x="3508" y="5450"/>
                </a:cubicBezTo>
                <a:cubicBezTo>
                  <a:pt x="3513" y="5450"/>
                  <a:pt x="3517" y="5450"/>
                  <a:pt x="3521" y="5451"/>
                </a:cubicBezTo>
                <a:cubicBezTo>
                  <a:pt x="3533" y="5443"/>
                  <a:pt x="3546" y="5437"/>
                  <a:pt x="3560" y="5437"/>
                </a:cubicBezTo>
                <a:cubicBezTo>
                  <a:pt x="3566" y="5437"/>
                  <a:pt x="3572" y="5438"/>
                  <a:pt x="3579" y="5441"/>
                </a:cubicBezTo>
                <a:cubicBezTo>
                  <a:pt x="4514" y="5738"/>
                  <a:pt x="5431" y="6082"/>
                  <a:pt x="6366" y="6380"/>
                </a:cubicBezTo>
                <a:cubicBezTo>
                  <a:pt x="6348" y="5566"/>
                  <a:pt x="6211" y="4790"/>
                  <a:pt x="6022" y="3997"/>
                </a:cubicBezTo>
                <a:cubicBezTo>
                  <a:pt x="6014" y="4000"/>
                  <a:pt x="6005" y="4001"/>
                  <a:pt x="5997" y="4001"/>
                </a:cubicBezTo>
                <a:cubicBezTo>
                  <a:pt x="5923" y="4001"/>
                  <a:pt x="5857" y="3896"/>
                  <a:pt x="5917" y="3817"/>
                </a:cubicBezTo>
                <a:cubicBezTo>
                  <a:pt x="6338" y="3274"/>
                  <a:pt x="6771" y="2740"/>
                  <a:pt x="7205" y="2210"/>
                </a:cubicBezTo>
                <a:lnTo>
                  <a:pt x="7205" y="2210"/>
                </a:lnTo>
                <a:cubicBezTo>
                  <a:pt x="6397" y="2263"/>
                  <a:pt x="5587" y="2325"/>
                  <a:pt x="4776" y="2337"/>
                </a:cubicBezTo>
                <a:cubicBezTo>
                  <a:pt x="4775" y="2337"/>
                  <a:pt x="4774" y="2337"/>
                  <a:pt x="4774" y="2337"/>
                </a:cubicBezTo>
                <a:cubicBezTo>
                  <a:pt x="4698" y="2337"/>
                  <a:pt x="4700" y="2231"/>
                  <a:pt x="4771" y="2216"/>
                </a:cubicBezTo>
                <a:cubicBezTo>
                  <a:pt x="4384" y="1424"/>
                  <a:pt x="3918" y="685"/>
                  <a:pt x="3368" y="0"/>
                </a:cubicBezTo>
                <a:close/>
              </a:path>
            </a:pathLst>
          </a:custGeom>
          <a:solidFill>
            <a:schemeClr val="accent4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0" name="Google Shape;120;p14"/>
          <p:cNvGrpSpPr/>
          <p:nvPr/>
        </p:nvGrpSpPr>
        <p:grpSpPr>
          <a:xfrm>
            <a:off x="4159600" y="174900"/>
            <a:ext cx="550988" cy="572700"/>
            <a:chOff x="135950" y="4225850"/>
            <a:chExt cx="550988" cy="572700"/>
          </a:xfrm>
        </p:grpSpPr>
        <p:sp>
          <p:nvSpPr>
            <p:cNvPr id="121" name="Google Shape;121;p14"/>
            <p:cNvSpPr/>
            <p:nvPr/>
          </p:nvSpPr>
          <p:spPr>
            <a:xfrm>
              <a:off x="264934" y="4462106"/>
              <a:ext cx="422004" cy="336444"/>
            </a:xfrm>
            <a:custGeom>
              <a:avLst/>
              <a:gdLst/>
              <a:ahLst/>
              <a:cxnLst/>
              <a:rect l="l" t="t" r="r" b="b"/>
              <a:pathLst>
                <a:path w="9174" h="7314" extrusionOk="0">
                  <a:moveTo>
                    <a:pt x="9054" y="1"/>
                  </a:moveTo>
                  <a:cubicBezTo>
                    <a:pt x="9019" y="1"/>
                    <a:pt x="8985" y="18"/>
                    <a:pt x="8970" y="56"/>
                  </a:cubicBezTo>
                  <a:cubicBezTo>
                    <a:pt x="8968" y="67"/>
                    <a:pt x="8964" y="77"/>
                    <a:pt x="8960" y="88"/>
                  </a:cubicBezTo>
                  <a:cubicBezTo>
                    <a:pt x="8933" y="76"/>
                    <a:pt x="8907" y="66"/>
                    <a:pt x="8879" y="54"/>
                  </a:cubicBezTo>
                  <a:lnTo>
                    <a:pt x="8836" y="142"/>
                  </a:lnTo>
                  <a:cubicBezTo>
                    <a:pt x="8865" y="158"/>
                    <a:pt x="8896" y="172"/>
                    <a:pt x="8925" y="186"/>
                  </a:cubicBezTo>
                  <a:cubicBezTo>
                    <a:pt x="8701" y="800"/>
                    <a:pt x="8511" y="1441"/>
                    <a:pt x="8353" y="2076"/>
                  </a:cubicBezTo>
                  <a:cubicBezTo>
                    <a:pt x="7875" y="1404"/>
                    <a:pt x="7259" y="671"/>
                    <a:pt x="6385" y="620"/>
                  </a:cubicBezTo>
                  <a:cubicBezTo>
                    <a:pt x="6357" y="618"/>
                    <a:pt x="6329" y="618"/>
                    <a:pt x="6300" y="618"/>
                  </a:cubicBezTo>
                  <a:cubicBezTo>
                    <a:pt x="5626" y="618"/>
                    <a:pt x="5011" y="1085"/>
                    <a:pt x="4781" y="1717"/>
                  </a:cubicBezTo>
                  <a:cubicBezTo>
                    <a:pt x="4273" y="3119"/>
                    <a:pt x="5551" y="4229"/>
                    <a:pt x="6837" y="4229"/>
                  </a:cubicBezTo>
                  <a:cubicBezTo>
                    <a:pt x="6962" y="4229"/>
                    <a:pt x="7087" y="4218"/>
                    <a:pt x="7210" y="4197"/>
                  </a:cubicBezTo>
                  <a:lnTo>
                    <a:pt x="7210" y="4197"/>
                  </a:lnTo>
                  <a:cubicBezTo>
                    <a:pt x="7203" y="4219"/>
                    <a:pt x="7202" y="4243"/>
                    <a:pt x="7210" y="4264"/>
                  </a:cubicBezTo>
                  <a:lnTo>
                    <a:pt x="7227" y="4307"/>
                  </a:lnTo>
                  <a:cubicBezTo>
                    <a:pt x="7231" y="4318"/>
                    <a:pt x="7238" y="4326"/>
                    <a:pt x="7246" y="4336"/>
                  </a:cubicBezTo>
                  <a:cubicBezTo>
                    <a:pt x="7197" y="4381"/>
                    <a:pt x="7166" y="4444"/>
                    <a:pt x="7152" y="4529"/>
                  </a:cubicBezTo>
                  <a:cubicBezTo>
                    <a:pt x="7083" y="4668"/>
                    <a:pt x="7015" y="4808"/>
                    <a:pt x="6951" y="4950"/>
                  </a:cubicBezTo>
                  <a:cubicBezTo>
                    <a:pt x="6837" y="5197"/>
                    <a:pt x="6735" y="5450"/>
                    <a:pt x="6641" y="5707"/>
                  </a:cubicBezTo>
                  <a:cubicBezTo>
                    <a:pt x="6478" y="6147"/>
                    <a:pt x="6348" y="6598"/>
                    <a:pt x="6239" y="7056"/>
                  </a:cubicBezTo>
                  <a:cubicBezTo>
                    <a:pt x="5185" y="6608"/>
                    <a:pt x="4118" y="6063"/>
                    <a:pt x="3021" y="5741"/>
                  </a:cubicBezTo>
                  <a:cubicBezTo>
                    <a:pt x="4636" y="5174"/>
                    <a:pt x="4190" y="2976"/>
                    <a:pt x="2855" y="2345"/>
                  </a:cubicBezTo>
                  <a:cubicBezTo>
                    <a:pt x="2601" y="2224"/>
                    <a:pt x="2342" y="2169"/>
                    <a:pt x="2091" y="2169"/>
                  </a:cubicBezTo>
                  <a:cubicBezTo>
                    <a:pt x="961" y="2169"/>
                    <a:pt x="0" y="3278"/>
                    <a:pt x="364" y="4482"/>
                  </a:cubicBezTo>
                  <a:lnTo>
                    <a:pt x="454" y="4534"/>
                  </a:lnTo>
                  <a:cubicBezTo>
                    <a:pt x="485" y="4525"/>
                    <a:pt x="510" y="4499"/>
                    <a:pt x="505" y="4462"/>
                  </a:cubicBezTo>
                  <a:cubicBezTo>
                    <a:pt x="321" y="3411"/>
                    <a:pt x="1027" y="2384"/>
                    <a:pt x="2044" y="2384"/>
                  </a:cubicBezTo>
                  <a:cubicBezTo>
                    <a:pt x="2227" y="2384"/>
                    <a:pt x="2420" y="2417"/>
                    <a:pt x="2619" y="2489"/>
                  </a:cubicBezTo>
                  <a:cubicBezTo>
                    <a:pt x="3998" y="2986"/>
                    <a:pt x="4328" y="4901"/>
                    <a:pt x="2927" y="5564"/>
                  </a:cubicBezTo>
                  <a:cubicBezTo>
                    <a:pt x="2868" y="5593"/>
                    <a:pt x="2856" y="5652"/>
                    <a:pt x="2876" y="5698"/>
                  </a:cubicBezTo>
                  <a:cubicBezTo>
                    <a:pt x="2873" y="5698"/>
                    <a:pt x="2870" y="5698"/>
                    <a:pt x="2867" y="5698"/>
                  </a:cubicBezTo>
                  <a:cubicBezTo>
                    <a:pt x="2809" y="5698"/>
                    <a:pt x="2797" y="5787"/>
                    <a:pt x="2849" y="5820"/>
                  </a:cubicBezTo>
                  <a:cubicBezTo>
                    <a:pt x="3905" y="6436"/>
                    <a:pt x="5142" y="6832"/>
                    <a:pt x="6269" y="7305"/>
                  </a:cubicBezTo>
                  <a:cubicBezTo>
                    <a:pt x="6284" y="7311"/>
                    <a:pt x="6298" y="7313"/>
                    <a:pt x="6313" y="7313"/>
                  </a:cubicBezTo>
                  <a:cubicBezTo>
                    <a:pt x="6364" y="7313"/>
                    <a:pt x="6409" y="7276"/>
                    <a:pt x="6421" y="7222"/>
                  </a:cubicBezTo>
                  <a:cubicBezTo>
                    <a:pt x="6588" y="6510"/>
                    <a:pt x="6809" y="5815"/>
                    <a:pt x="7102" y="5146"/>
                  </a:cubicBezTo>
                  <a:cubicBezTo>
                    <a:pt x="7224" y="4865"/>
                    <a:pt x="7557" y="4488"/>
                    <a:pt x="7472" y="4170"/>
                  </a:cubicBezTo>
                  <a:cubicBezTo>
                    <a:pt x="7469" y="4156"/>
                    <a:pt x="7461" y="4144"/>
                    <a:pt x="7451" y="4134"/>
                  </a:cubicBezTo>
                  <a:cubicBezTo>
                    <a:pt x="7488" y="4104"/>
                    <a:pt x="7467" y="4029"/>
                    <a:pt x="7415" y="4029"/>
                  </a:cubicBezTo>
                  <a:cubicBezTo>
                    <a:pt x="7412" y="4029"/>
                    <a:pt x="7409" y="4030"/>
                    <a:pt x="7406" y="4030"/>
                  </a:cubicBezTo>
                  <a:cubicBezTo>
                    <a:pt x="7251" y="4052"/>
                    <a:pt x="7091" y="4065"/>
                    <a:pt x="6931" y="4065"/>
                  </a:cubicBezTo>
                  <a:cubicBezTo>
                    <a:pt x="6443" y="4065"/>
                    <a:pt x="5950" y="3949"/>
                    <a:pt x="5566" y="3636"/>
                  </a:cubicBezTo>
                  <a:cubicBezTo>
                    <a:pt x="5039" y="3209"/>
                    <a:pt x="4749" y="2453"/>
                    <a:pt x="4993" y="1798"/>
                  </a:cubicBezTo>
                  <a:cubicBezTo>
                    <a:pt x="5208" y="1218"/>
                    <a:pt x="5739" y="845"/>
                    <a:pt x="6318" y="845"/>
                  </a:cubicBezTo>
                  <a:cubicBezTo>
                    <a:pt x="6499" y="845"/>
                    <a:pt x="6685" y="882"/>
                    <a:pt x="6867" y="959"/>
                  </a:cubicBezTo>
                  <a:cubicBezTo>
                    <a:pt x="7486" y="1224"/>
                    <a:pt x="7912" y="1821"/>
                    <a:pt x="8282" y="2356"/>
                  </a:cubicBezTo>
                  <a:cubicBezTo>
                    <a:pt x="8305" y="2389"/>
                    <a:pt x="8335" y="2402"/>
                    <a:pt x="8365" y="2402"/>
                  </a:cubicBezTo>
                  <a:cubicBezTo>
                    <a:pt x="8442" y="2402"/>
                    <a:pt x="8517" y="2313"/>
                    <a:pt x="8460" y="2231"/>
                  </a:cubicBezTo>
                  <a:cubicBezTo>
                    <a:pt x="8456" y="2226"/>
                    <a:pt x="8452" y="2220"/>
                    <a:pt x="8450" y="2215"/>
                  </a:cubicBezTo>
                  <a:cubicBezTo>
                    <a:pt x="8724" y="1533"/>
                    <a:pt x="8966" y="822"/>
                    <a:pt x="9157" y="112"/>
                  </a:cubicBezTo>
                  <a:cubicBezTo>
                    <a:pt x="9173" y="46"/>
                    <a:pt x="9112" y="1"/>
                    <a:pt x="905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4"/>
            <p:cNvSpPr/>
            <p:nvPr/>
          </p:nvSpPr>
          <p:spPr>
            <a:xfrm>
              <a:off x="144322" y="4235234"/>
              <a:ext cx="531300" cy="551356"/>
            </a:xfrm>
            <a:custGeom>
              <a:avLst/>
              <a:gdLst/>
              <a:ahLst/>
              <a:cxnLst/>
              <a:rect l="l" t="t" r="r" b="b"/>
              <a:pathLst>
                <a:path w="11550" h="11986" extrusionOk="0">
                  <a:moveTo>
                    <a:pt x="7587" y="0"/>
                  </a:moveTo>
                  <a:cubicBezTo>
                    <a:pt x="7077" y="0"/>
                    <a:pt x="6565" y="217"/>
                    <a:pt x="6235" y="607"/>
                  </a:cubicBezTo>
                  <a:cubicBezTo>
                    <a:pt x="5782" y="1148"/>
                    <a:pt x="5797" y="1842"/>
                    <a:pt x="6063" y="2458"/>
                  </a:cubicBezTo>
                  <a:cubicBezTo>
                    <a:pt x="6069" y="2472"/>
                    <a:pt x="6069" y="2487"/>
                    <a:pt x="6065" y="2500"/>
                  </a:cubicBezTo>
                  <a:cubicBezTo>
                    <a:pt x="6102" y="2560"/>
                    <a:pt x="6059" y="2650"/>
                    <a:pt x="5988" y="2650"/>
                  </a:cubicBezTo>
                  <a:cubicBezTo>
                    <a:pt x="5974" y="2650"/>
                    <a:pt x="5960" y="2646"/>
                    <a:pt x="5945" y="2640"/>
                  </a:cubicBezTo>
                  <a:cubicBezTo>
                    <a:pt x="4917" y="2165"/>
                    <a:pt x="3795" y="1721"/>
                    <a:pt x="2834" y="1110"/>
                  </a:cubicBezTo>
                  <a:lnTo>
                    <a:pt x="2834" y="1110"/>
                  </a:lnTo>
                  <a:cubicBezTo>
                    <a:pt x="2837" y="1123"/>
                    <a:pt x="2837" y="1135"/>
                    <a:pt x="2833" y="1148"/>
                  </a:cubicBezTo>
                  <a:cubicBezTo>
                    <a:pt x="2614" y="1873"/>
                    <a:pt x="2360" y="2590"/>
                    <a:pt x="2115" y="3307"/>
                  </a:cubicBezTo>
                  <a:cubicBezTo>
                    <a:pt x="2301" y="3238"/>
                    <a:pt x="2504" y="3206"/>
                    <a:pt x="2713" y="3206"/>
                  </a:cubicBezTo>
                  <a:cubicBezTo>
                    <a:pt x="3814" y="3206"/>
                    <a:pt x="5059" y="4105"/>
                    <a:pt x="4808" y="5240"/>
                  </a:cubicBezTo>
                  <a:cubicBezTo>
                    <a:pt x="4654" y="5941"/>
                    <a:pt x="4032" y="6404"/>
                    <a:pt x="3335" y="6485"/>
                  </a:cubicBezTo>
                  <a:cubicBezTo>
                    <a:pt x="3258" y="6494"/>
                    <a:pt x="3181" y="6498"/>
                    <a:pt x="3105" y="6498"/>
                  </a:cubicBezTo>
                  <a:cubicBezTo>
                    <a:pt x="2389" y="6498"/>
                    <a:pt x="1750" y="6103"/>
                    <a:pt x="1268" y="5581"/>
                  </a:cubicBezTo>
                  <a:cubicBezTo>
                    <a:pt x="1054" y="6066"/>
                    <a:pt x="805" y="6536"/>
                    <a:pt x="582" y="7017"/>
                  </a:cubicBezTo>
                  <a:cubicBezTo>
                    <a:pt x="444" y="7314"/>
                    <a:pt x="0" y="7936"/>
                    <a:pt x="197" y="8238"/>
                  </a:cubicBezTo>
                  <a:cubicBezTo>
                    <a:pt x="276" y="8360"/>
                    <a:pt x="699" y="8449"/>
                    <a:pt x="852" y="8514"/>
                  </a:cubicBezTo>
                  <a:cubicBezTo>
                    <a:pt x="1107" y="8620"/>
                    <a:pt x="1361" y="8726"/>
                    <a:pt x="1616" y="8834"/>
                  </a:cubicBezTo>
                  <a:cubicBezTo>
                    <a:pt x="2073" y="9026"/>
                    <a:pt x="2530" y="9219"/>
                    <a:pt x="2988" y="9411"/>
                  </a:cubicBezTo>
                  <a:cubicBezTo>
                    <a:pt x="2623" y="8207"/>
                    <a:pt x="3583" y="7099"/>
                    <a:pt x="4713" y="7099"/>
                  </a:cubicBezTo>
                  <a:cubicBezTo>
                    <a:pt x="4964" y="7099"/>
                    <a:pt x="5223" y="7154"/>
                    <a:pt x="5478" y="7275"/>
                  </a:cubicBezTo>
                  <a:cubicBezTo>
                    <a:pt x="6814" y="7905"/>
                    <a:pt x="7259" y="10103"/>
                    <a:pt x="5644" y="10670"/>
                  </a:cubicBezTo>
                  <a:cubicBezTo>
                    <a:pt x="6742" y="10993"/>
                    <a:pt x="7809" y="11538"/>
                    <a:pt x="8862" y="11986"/>
                  </a:cubicBezTo>
                  <a:cubicBezTo>
                    <a:pt x="8971" y="11529"/>
                    <a:pt x="9101" y="11078"/>
                    <a:pt x="9264" y="10635"/>
                  </a:cubicBezTo>
                  <a:cubicBezTo>
                    <a:pt x="9358" y="10380"/>
                    <a:pt x="9460" y="10126"/>
                    <a:pt x="9574" y="9876"/>
                  </a:cubicBezTo>
                  <a:cubicBezTo>
                    <a:pt x="9638" y="9735"/>
                    <a:pt x="9705" y="9595"/>
                    <a:pt x="9776" y="9456"/>
                  </a:cubicBezTo>
                  <a:cubicBezTo>
                    <a:pt x="9789" y="9370"/>
                    <a:pt x="9819" y="9308"/>
                    <a:pt x="9869" y="9263"/>
                  </a:cubicBezTo>
                  <a:cubicBezTo>
                    <a:pt x="9861" y="9254"/>
                    <a:pt x="9854" y="9245"/>
                    <a:pt x="9850" y="9234"/>
                  </a:cubicBezTo>
                  <a:lnTo>
                    <a:pt x="9833" y="9191"/>
                  </a:lnTo>
                  <a:cubicBezTo>
                    <a:pt x="9825" y="9170"/>
                    <a:pt x="9828" y="9146"/>
                    <a:pt x="9833" y="9124"/>
                  </a:cubicBezTo>
                  <a:lnTo>
                    <a:pt x="9833" y="9124"/>
                  </a:lnTo>
                  <a:cubicBezTo>
                    <a:pt x="9710" y="9145"/>
                    <a:pt x="9585" y="9156"/>
                    <a:pt x="9460" y="9156"/>
                  </a:cubicBezTo>
                  <a:cubicBezTo>
                    <a:pt x="8174" y="9156"/>
                    <a:pt x="6896" y="8046"/>
                    <a:pt x="7405" y="6644"/>
                  </a:cubicBezTo>
                  <a:cubicBezTo>
                    <a:pt x="7634" y="6012"/>
                    <a:pt x="8251" y="5545"/>
                    <a:pt x="8926" y="5545"/>
                  </a:cubicBezTo>
                  <a:cubicBezTo>
                    <a:pt x="8954" y="5545"/>
                    <a:pt x="8981" y="5545"/>
                    <a:pt x="9009" y="5547"/>
                  </a:cubicBezTo>
                  <a:cubicBezTo>
                    <a:pt x="9883" y="5596"/>
                    <a:pt x="10498" y="6331"/>
                    <a:pt x="10976" y="7003"/>
                  </a:cubicBezTo>
                  <a:cubicBezTo>
                    <a:pt x="11134" y="6368"/>
                    <a:pt x="11325" y="5728"/>
                    <a:pt x="11549" y="5113"/>
                  </a:cubicBezTo>
                  <a:cubicBezTo>
                    <a:pt x="11519" y="5097"/>
                    <a:pt x="11487" y="5084"/>
                    <a:pt x="11459" y="5069"/>
                  </a:cubicBezTo>
                  <a:cubicBezTo>
                    <a:pt x="11356" y="5018"/>
                    <a:pt x="11257" y="4968"/>
                    <a:pt x="11155" y="4916"/>
                  </a:cubicBezTo>
                  <a:cubicBezTo>
                    <a:pt x="11151" y="4915"/>
                    <a:pt x="11151" y="4912"/>
                    <a:pt x="11150" y="4910"/>
                  </a:cubicBezTo>
                  <a:cubicBezTo>
                    <a:pt x="10226" y="4473"/>
                    <a:pt x="9292" y="4073"/>
                    <a:pt x="8353" y="3667"/>
                  </a:cubicBezTo>
                  <a:cubicBezTo>
                    <a:pt x="8329" y="3666"/>
                    <a:pt x="8309" y="3656"/>
                    <a:pt x="8292" y="3641"/>
                  </a:cubicBezTo>
                  <a:cubicBezTo>
                    <a:pt x="8281" y="3636"/>
                    <a:pt x="8272" y="3632"/>
                    <a:pt x="8260" y="3627"/>
                  </a:cubicBezTo>
                  <a:cubicBezTo>
                    <a:pt x="8157" y="3584"/>
                    <a:pt x="8210" y="3446"/>
                    <a:pt x="8306" y="3446"/>
                  </a:cubicBezTo>
                  <a:cubicBezTo>
                    <a:pt x="8317" y="3446"/>
                    <a:pt x="8328" y="3448"/>
                    <a:pt x="8341" y="3452"/>
                  </a:cubicBezTo>
                  <a:cubicBezTo>
                    <a:pt x="8346" y="3454"/>
                    <a:pt x="8349" y="3454"/>
                    <a:pt x="8353" y="3456"/>
                  </a:cubicBezTo>
                  <a:cubicBezTo>
                    <a:pt x="10034" y="2951"/>
                    <a:pt x="9649" y="655"/>
                    <a:pt x="8184" y="107"/>
                  </a:cubicBezTo>
                  <a:cubicBezTo>
                    <a:pt x="7993" y="35"/>
                    <a:pt x="7790" y="0"/>
                    <a:pt x="7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4"/>
            <p:cNvSpPr/>
            <p:nvPr/>
          </p:nvSpPr>
          <p:spPr>
            <a:xfrm>
              <a:off x="135950" y="4225850"/>
              <a:ext cx="539028" cy="452686"/>
            </a:xfrm>
            <a:custGeom>
              <a:avLst/>
              <a:gdLst/>
              <a:ahLst/>
              <a:cxnLst/>
              <a:rect l="l" t="t" r="r" b="b"/>
              <a:pathLst>
                <a:path w="11718" h="9841" extrusionOk="0">
                  <a:moveTo>
                    <a:pt x="7801" y="0"/>
                  </a:moveTo>
                  <a:cubicBezTo>
                    <a:pt x="6520" y="0"/>
                    <a:pt x="5366" y="1310"/>
                    <a:pt x="5998" y="2561"/>
                  </a:cubicBezTo>
                  <a:cubicBezTo>
                    <a:pt x="5022" y="2063"/>
                    <a:pt x="4003" y="1497"/>
                    <a:pt x="2971" y="1161"/>
                  </a:cubicBezTo>
                  <a:cubicBezTo>
                    <a:pt x="2965" y="1159"/>
                    <a:pt x="2959" y="1158"/>
                    <a:pt x="2953" y="1158"/>
                  </a:cubicBezTo>
                  <a:cubicBezTo>
                    <a:pt x="2907" y="1158"/>
                    <a:pt x="2864" y="1218"/>
                    <a:pt x="2911" y="1251"/>
                  </a:cubicBezTo>
                  <a:cubicBezTo>
                    <a:pt x="2880" y="1255"/>
                    <a:pt x="2852" y="1270"/>
                    <a:pt x="2838" y="1302"/>
                  </a:cubicBezTo>
                  <a:cubicBezTo>
                    <a:pt x="2539" y="2086"/>
                    <a:pt x="2282" y="2885"/>
                    <a:pt x="2013" y="3677"/>
                  </a:cubicBezTo>
                  <a:cubicBezTo>
                    <a:pt x="1985" y="3757"/>
                    <a:pt x="2040" y="3828"/>
                    <a:pt x="2112" y="3828"/>
                  </a:cubicBezTo>
                  <a:cubicBezTo>
                    <a:pt x="2132" y="3828"/>
                    <a:pt x="2153" y="3823"/>
                    <a:pt x="2174" y="3810"/>
                  </a:cubicBezTo>
                  <a:cubicBezTo>
                    <a:pt x="2384" y="3683"/>
                    <a:pt x="2633" y="3626"/>
                    <a:pt x="2892" y="3626"/>
                  </a:cubicBezTo>
                  <a:cubicBezTo>
                    <a:pt x="3932" y="3626"/>
                    <a:pt x="5143" y="4551"/>
                    <a:pt x="4715" y="5611"/>
                  </a:cubicBezTo>
                  <a:cubicBezTo>
                    <a:pt x="4463" y="6235"/>
                    <a:pt x="3978" y="6473"/>
                    <a:pt x="3447" y="6473"/>
                  </a:cubicBezTo>
                  <a:cubicBezTo>
                    <a:pt x="2776" y="6473"/>
                    <a:pt x="2033" y="6092"/>
                    <a:pt x="1596" y="5628"/>
                  </a:cubicBezTo>
                  <a:cubicBezTo>
                    <a:pt x="1578" y="5609"/>
                    <a:pt x="1556" y="5601"/>
                    <a:pt x="1534" y="5601"/>
                  </a:cubicBezTo>
                  <a:cubicBezTo>
                    <a:pt x="1491" y="5601"/>
                    <a:pt x="1446" y="5634"/>
                    <a:pt x="1427" y="5675"/>
                  </a:cubicBezTo>
                  <a:cubicBezTo>
                    <a:pt x="1415" y="5667"/>
                    <a:pt x="1402" y="5663"/>
                    <a:pt x="1390" y="5663"/>
                  </a:cubicBezTo>
                  <a:cubicBezTo>
                    <a:pt x="1373" y="5663"/>
                    <a:pt x="1356" y="5671"/>
                    <a:pt x="1344" y="5691"/>
                  </a:cubicBezTo>
                  <a:cubicBezTo>
                    <a:pt x="806" y="6540"/>
                    <a:pt x="404" y="7480"/>
                    <a:pt x="21" y="8405"/>
                  </a:cubicBezTo>
                  <a:cubicBezTo>
                    <a:pt x="0" y="8457"/>
                    <a:pt x="20" y="8521"/>
                    <a:pt x="74" y="8545"/>
                  </a:cubicBezTo>
                  <a:cubicBezTo>
                    <a:pt x="1092" y="8974"/>
                    <a:pt x="2111" y="9404"/>
                    <a:pt x="3131" y="9832"/>
                  </a:cubicBezTo>
                  <a:cubicBezTo>
                    <a:pt x="3146" y="9838"/>
                    <a:pt x="3160" y="9841"/>
                    <a:pt x="3174" y="9841"/>
                  </a:cubicBezTo>
                  <a:cubicBezTo>
                    <a:pt x="3258" y="9841"/>
                    <a:pt x="3311" y="9733"/>
                    <a:pt x="3260" y="9668"/>
                  </a:cubicBezTo>
                  <a:lnTo>
                    <a:pt x="3171" y="9616"/>
                  </a:lnTo>
                  <a:cubicBezTo>
                    <a:pt x="2713" y="9423"/>
                    <a:pt x="2256" y="9230"/>
                    <a:pt x="1799" y="9039"/>
                  </a:cubicBezTo>
                  <a:cubicBezTo>
                    <a:pt x="1545" y="8932"/>
                    <a:pt x="1291" y="8825"/>
                    <a:pt x="1036" y="8719"/>
                  </a:cubicBezTo>
                  <a:cubicBezTo>
                    <a:pt x="883" y="8654"/>
                    <a:pt x="458" y="8565"/>
                    <a:pt x="380" y="8443"/>
                  </a:cubicBezTo>
                  <a:cubicBezTo>
                    <a:pt x="183" y="8141"/>
                    <a:pt x="627" y="7519"/>
                    <a:pt x="765" y="7223"/>
                  </a:cubicBezTo>
                  <a:cubicBezTo>
                    <a:pt x="989" y="6741"/>
                    <a:pt x="1237" y="6271"/>
                    <a:pt x="1452" y="5786"/>
                  </a:cubicBezTo>
                  <a:cubicBezTo>
                    <a:pt x="1933" y="6307"/>
                    <a:pt x="2573" y="6703"/>
                    <a:pt x="3290" y="6703"/>
                  </a:cubicBezTo>
                  <a:cubicBezTo>
                    <a:pt x="3366" y="6703"/>
                    <a:pt x="3442" y="6699"/>
                    <a:pt x="3519" y="6690"/>
                  </a:cubicBezTo>
                  <a:cubicBezTo>
                    <a:pt x="4215" y="6609"/>
                    <a:pt x="4837" y="6146"/>
                    <a:pt x="4991" y="5445"/>
                  </a:cubicBezTo>
                  <a:cubicBezTo>
                    <a:pt x="5242" y="4311"/>
                    <a:pt x="3998" y="3411"/>
                    <a:pt x="2896" y="3411"/>
                  </a:cubicBezTo>
                  <a:cubicBezTo>
                    <a:pt x="2688" y="3411"/>
                    <a:pt x="2485" y="3443"/>
                    <a:pt x="2298" y="3512"/>
                  </a:cubicBezTo>
                  <a:cubicBezTo>
                    <a:pt x="2543" y="2793"/>
                    <a:pt x="2797" y="2078"/>
                    <a:pt x="3016" y="1353"/>
                  </a:cubicBezTo>
                  <a:cubicBezTo>
                    <a:pt x="3021" y="1340"/>
                    <a:pt x="3021" y="1327"/>
                    <a:pt x="3017" y="1315"/>
                  </a:cubicBezTo>
                  <a:lnTo>
                    <a:pt x="3017" y="1315"/>
                  </a:lnTo>
                  <a:cubicBezTo>
                    <a:pt x="3978" y="1926"/>
                    <a:pt x="5100" y="2370"/>
                    <a:pt x="6128" y="2845"/>
                  </a:cubicBezTo>
                  <a:cubicBezTo>
                    <a:pt x="6143" y="2852"/>
                    <a:pt x="6158" y="2855"/>
                    <a:pt x="6171" y="2855"/>
                  </a:cubicBezTo>
                  <a:cubicBezTo>
                    <a:pt x="6243" y="2855"/>
                    <a:pt x="6285" y="2765"/>
                    <a:pt x="6248" y="2705"/>
                  </a:cubicBezTo>
                  <a:cubicBezTo>
                    <a:pt x="6252" y="2692"/>
                    <a:pt x="6252" y="2678"/>
                    <a:pt x="6246" y="2663"/>
                  </a:cubicBezTo>
                  <a:cubicBezTo>
                    <a:pt x="5980" y="2047"/>
                    <a:pt x="5965" y="1352"/>
                    <a:pt x="6419" y="812"/>
                  </a:cubicBezTo>
                  <a:cubicBezTo>
                    <a:pt x="6748" y="422"/>
                    <a:pt x="7261" y="205"/>
                    <a:pt x="7770" y="205"/>
                  </a:cubicBezTo>
                  <a:cubicBezTo>
                    <a:pt x="7974" y="205"/>
                    <a:pt x="8177" y="240"/>
                    <a:pt x="8368" y="312"/>
                  </a:cubicBezTo>
                  <a:cubicBezTo>
                    <a:pt x="9834" y="860"/>
                    <a:pt x="10217" y="3156"/>
                    <a:pt x="8536" y="3661"/>
                  </a:cubicBezTo>
                  <a:cubicBezTo>
                    <a:pt x="8531" y="3660"/>
                    <a:pt x="8528" y="3660"/>
                    <a:pt x="8524" y="3657"/>
                  </a:cubicBezTo>
                  <a:cubicBezTo>
                    <a:pt x="8511" y="3653"/>
                    <a:pt x="8499" y="3651"/>
                    <a:pt x="8487" y="3651"/>
                  </a:cubicBezTo>
                  <a:cubicBezTo>
                    <a:pt x="8393" y="3651"/>
                    <a:pt x="8341" y="3788"/>
                    <a:pt x="8443" y="3832"/>
                  </a:cubicBezTo>
                  <a:cubicBezTo>
                    <a:pt x="8454" y="3837"/>
                    <a:pt x="8464" y="3842"/>
                    <a:pt x="8476" y="3846"/>
                  </a:cubicBezTo>
                  <a:cubicBezTo>
                    <a:pt x="8493" y="3861"/>
                    <a:pt x="8513" y="3871"/>
                    <a:pt x="8536" y="3872"/>
                  </a:cubicBezTo>
                  <a:cubicBezTo>
                    <a:pt x="9474" y="4278"/>
                    <a:pt x="10410" y="4679"/>
                    <a:pt x="11333" y="5115"/>
                  </a:cubicBezTo>
                  <a:cubicBezTo>
                    <a:pt x="11335" y="5118"/>
                    <a:pt x="11335" y="5120"/>
                    <a:pt x="11338" y="5121"/>
                  </a:cubicBezTo>
                  <a:cubicBezTo>
                    <a:pt x="11440" y="5173"/>
                    <a:pt x="11541" y="5224"/>
                    <a:pt x="11642" y="5274"/>
                  </a:cubicBezTo>
                  <a:lnTo>
                    <a:pt x="11686" y="5186"/>
                  </a:lnTo>
                  <a:cubicBezTo>
                    <a:pt x="11718" y="5137"/>
                    <a:pt x="11716" y="5063"/>
                    <a:pt x="11647" y="5028"/>
                  </a:cubicBezTo>
                  <a:cubicBezTo>
                    <a:pt x="10745" y="4569"/>
                    <a:pt x="9811" y="4133"/>
                    <a:pt x="8860" y="3782"/>
                  </a:cubicBezTo>
                  <a:cubicBezTo>
                    <a:pt x="10513" y="3120"/>
                    <a:pt x="9958" y="603"/>
                    <a:pt x="8371" y="90"/>
                  </a:cubicBezTo>
                  <a:cubicBezTo>
                    <a:pt x="8182" y="29"/>
                    <a:pt x="7990" y="0"/>
                    <a:pt x="78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" name="Google Shape;124;p14"/>
          <p:cNvGrpSpPr/>
          <p:nvPr/>
        </p:nvGrpSpPr>
        <p:grpSpPr>
          <a:xfrm>
            <a:off x="8606566" y="3762106"/>
            <a:ext cx="400641" cy="517626"/>
            <a:chOff x="8489040" y="1196592"/>
            <a:chExt cx="572099" cy="739149"/>
          </a:xfrm>
        </p:grpSpPr>
        <p:sp>
          <p:nvSpPr>
            <p:cNvPr id="125" name="Google Shape;125;p14"/>
            <p:cNvSpPr/>
            <p:nvPr/>
          </p:nvSpPr>
          <p:spPr>
            <a:xfrm rot="-1005998">
              <a:off x="8551656" y="1250419"/>
              <a:ext cx="446867" cy="499974"/>
            </a:xfrm>
            <a:custGeom>
              <a:avLst/>
              <a:gdLst/>
              <a:ahLst/>
              <a:cxnLst/>
              <a:rect l="l" t="t" r="r" b="b"/>
              <a:pathLst>
                <a:path w="7127" h="7974" extrusionOk="0">
                  <a:moveTo>
                    <a:pt x="3556" y="0"/>
                  </a:moveTo>
                  <a:cubicBezTo>
                    <a:pt x="3488" y="0"/>
                    <a:pt x="3420" y="3"/>
                    <a:pt x="3352" y="7"/>
                  </a:cubicBezTo>
                  <a:cubicBezTo>
                    <a:pt x="2064" y="101"/>
                    <a:pt x="732" y="1375"/>
                    <a:pt x="1073" y="2747"/>
                  </a:cubicBezTo>
                  <a:cubicBezTo>
                    <a:pt x="1081" y="2781"/>
                    <a:pt x="1115" y="2800"/>
                    <a:pt x="1145" y="2800"/>
                  </a:cubicBezTo>
                  <a:cubicBezTo>
                    <a:pt x="1164" y="2800"/>
                    <a:pt x="1182" y="2793"/>
                    <a:pt x="1193" y="2777"/>
                  </a:cubicBezTo>
                  <a:cubicBezTo>
                    <a:pt x="1209" y="2794"/>
                    <a:pt x="1230" y="2808"/>
                    <a:pt x="1259" y="2808"/>
                  </a:cubicBezTo>
                  <a:cubicBezTo>
                    <a:pt x="1260" y="2808"/>
                    <a:pt x="1261" y="2808"/>
                    <a:pt x="1263" y="2808"/>
                  </a:cubicBezTo>
                  <a:cubicBezTo>
                    <a:pt x="1475" y="2801"/>
                    <a:pt x="1687" y="2799"/>
                    <a:pt x="1899" y="2799"/>
                  </a:cubicBezTo>
                  <a:cubicBezTo>
                    <a:pt x="2180" y="2799"/>
                    <a:pt x="2460" y="2803"/>
                    <a:pt x="2741" y="2803"/>
                  </a:cubicBezTo>
                  <a:cubicBezTo>
                    <a:pt x="2858" y="2803"/>
                    <a:pt x="2975" y="2802"/>
                    <a:pt x="3092" y="2800"/>
                  </a:cubicBezTo>
                  <a:cubicBezTo>
                    <a:pt x="3161" y="2799"/>
                    <a:pt x="3195" y="2741"/>
                    <a:pt x="3188" y="2689"/>
                  </a:cubicBezTo>
                  <a:lnTo>
                    <a:pt x="3152" y="2634"/>
                  </a:lnTo>
                  <a:cubicBezTo>
                    <a:pt x="3140" y="2626"/>
                    <a:pt x="3126" y="2621"/>
                    <a:pt x="3110" y="2619"/>
                  </a:cubicBezTo>
                  <a:cubicBezTo>
                    <a:pt x="2866" y="2594"/>
                    <a:pt x="2617" y="2583"/>
                    <a:pt x="2367" y="2583"/>
                  </a:cubicBezTo>
                  <a:cubicBezTo>
                    <a:pt x="1987" y="2583"/>
                    <a:pt x="1605" y="2608"/>
                    <a:pt x="1236" y="2644"/>
                  </a:cubicBezTo>
                  <a:cubicBezTo>
                    <a:pt x="1222" y="2645"/>
                    <a:pt x="1212" y="2649"/>
                    <a:pt x="1205" y="2654"/>
                  </a:cubicBezTo>
                  <a:cubicBezTo>
                    <a:pt x="1231" y="1533"/>
                    <a:pt x="1889" y="515"/>
                    <a:pt x="3047" y="271"/>
                  </a:cubicBezTo>
                  <a:cubicBezTo>
                    <a:pt x="3217" y="235"/>
                    <a:pt x="3388" y="218"/>
                    <a:pt x="3559" y="218"/>
                  </a:cubicBezTo>
                  <a:cubicBezTo>
                    <a:pt x="4624" y="218"/>
                    <a:pt x="5666" y="880"/>
                    <a:pt x="6195" y="1790"/>
                  </a:cubicBezTo>
                  <a:cubicBezTo>
                    <a:pt x="6760" y="2763"/>
                    <a:pt x="6840" y="4075"/>
                    <a:pt x="6163" y="5016"/>
                  </a:cubicBezTo>
                  <a:cubicBezTo>
                    <a:pt x="5713" y="5644"/>
                    <a:pt x="4952" y="6002"/>
                    <a:pt x="4197" y="6002"/>
                  </a:cubicBezTo>
                  <a:cubicBezTo>
                    <a:pt x="3787" y="6002"/>
                    <a:pt x="3378" y="5896"/>
                    <a:pt x="3021" y="5670"/>
                  </a:cubicBezTo>
                  <a:cubicBezTo>
                    <a:pt x="3001" y="5657"/>
                    <a:pt x="2978" y="5650"/>
                    <a:pt x="2955" y="5650"/>
                  </a:cubicBezTo>
                  <a:cubicBezTo>
                    <a:pt x="2922" y="5650"/>
                    <a:pt x="2889" y="5664"/>
                    <a:pt x="2870" y="5695"/>
                  </a:cubicBezTo>
                  <a:cubicBezTo>
                    <a:pt x="2409" y="6398"/>
                    <a:pt x="1904" y="7056"/>
                    <a:pt x="1346" y="7683"/>
                  </a:cubicBezTo>
                  <a:cubicBezTo>
                    <a:pt x="1051" y="7442"/>
                    <a:pt x="666" y="7196"/>
                    <a:pt x="461" y="6908"/>
                  </a:cubicBezTo>
                  <a:cubicBezTo>
                    <a:pt x="217" y="6561"/>
                    <a:pt x="666" y="6201"/>
                    <a:pt x="891" y="5895"/>
                  </a:cubicBezTo>
                  <a:cubicBezTo>
                    <a:pt x="1390" y="5217"/>
                    <a:pt x="1896" y="4547"/>
                    <a:pt x="2363" y="3846"/>
                  </a:cubicBezTo>
                  <a:cubicBezTo>
                    <a:pt x="2368" y="3838"/>
                    <a:pt x="2373" y="3831"/>
                    <a:pt x="2374" y="3823"/>
                  </a:cubicBezTo>
                  <a:cubicBezTo>
                    <a:pt x="2388" y="3776"/>
                    <a:pt x="2348" y="3735"/>
                    <a:pt x="2304" y="3735"/>
                  </a:cubicBezTo>
                  <a:cubicBezTo>
                    <a:pt x="2285" y="3735"/>
                    <a:pt x="2264" y="3744"/>
                    <a:pt x="2248" y="3764"/>
                  </a:cubicBezTo>
                  <a:cubicBezTo>
                    <a:pt x="1472" y="4710"/>
                    <a:pt x="763" y="5711"/>
                    <a:pt x="37" y="6695"/>
                  </a:cubicBezTo>
                  <a:cubicBezTo>
                    <a:pt x="1" y="6744"/>
                    <a:pt x="19" y="6807"/>
                    <a:pt x="62" y="6844"/>
                  </a:cubicBezTo>
                  <a:cubicBezTo>
                    <a:pt x="490" y="7214"/>
                    <a:pt x="916" y="7591"/>
                    <a:pt x="1354" y="7951"/>
                  </a:cubicBezTo>
                  <a:cubicBezTo>
                    <a:pt x="1373" y="7967"/>
                    <a:pt x="1393" y="7974"/>
                    <a:pt x="1411" y="7974"/>
                  </a:cubicBezTo>
                  <a:cubicBezTo>
                    <a:pt x="1470" y="7974"/>
                    <a:pt x="1515" y="7902"/>
                    <a:pt x="1498" y="7839"/>
                  </a:cubicBezTo>
                  <a:cubicBezTo>
                    <a:pt x="1908" y="7380"/>
                    <a:pt x="2296" y="6906"/>
                    <a:pt x="2652" y="6404"/>
                  </a:cubicBezTo>
                  <a:cubicBezTo>
                    <a:pt x="2743" y="6274"/>
                    <a:pt x="2883" y="5955"/>
                    <a:pt x="3050" y="5944"/>
                  </a:cubicBezTo>
                  <a:cubicBezTo>
                    <a:pt x="3052" y="5944"/>
                    <a:pt x="3054" y="5944"/>
                    <a:pt x="3057" y="5944"/>
                  </a:cubicBezTo>
                  <a:cubicBezTo>
                    <a:pt x="3157" y="5944"/>
                    <a:pt x="3357" y="6091"/>
                    <a:pt x="3467" y="6125"/>
                  </a:cubicBezTo>
                  <a:cubicBezTo>
                    <a:pt x="3694" y="6197"/>
                    <a:pt x="3930" y="6230"/>
                    <a:pt x="4167" y="6230"/>
                  </a:cubicBezTo>
                  <a:cubicBezTo>
                    <a:pt x="4573" y="6230"/>
                    <a:pt x="4981" y="6132"/>
                    <a:pt x="5344" y="5959"/>
                  </a:cubicBezTo>
                  <a:cubicBezTo>
                    <a:pt x="6685" y="5316"/>
                    <a:pt x="7126" y="3761"/>
                    <a:pt x="6698" y="2400"/>
                  </a:cubicBezTo>
                  <a:cubicBezTo>
                    <a:pt x="6272" y="1053"/>
                    <a:pt x="4984" y="0"/>
                    <a:pt x="355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4"/>
            <p:cNvSpPr/>
            <p:nvPr/>
          </p:nvSpPr>
          <p:spPr>
            <a:xfrm rot="-1005998">
              <a:off x="8564531" y="1264923"/>
              <a:ext cx="415328" cy="468060"/>
            </a:xfrm>
            <a:custGeom>
              <a:avLst/>
              <a:gdLst/>
              <a:ahLst/>
              <a:cxnLst/>
              <a:rect l="l" t="t" r="r" b="b"/>
              <a:pathLst>
                <a:path w="6624" h="7465" extrusionOk="0">
                  <a:moveTo>
                    <a:pt x="3348" y="0"/>
                  </a:moveTo>
                  <a:cubicBezTo>
                    <a:pt x="3176" y="0"/>
                    <a:pt x="3004" y="18"/>
                    <a:pt x="2834" y="54"/>
                  </a:cubicBezTo>
                  <a:cubicBezTo>
                    <a:pt x="1676" y="297"/>
                    <a:pt x="1017" y="1316"/>
                    <a:pt x="992" y="2436"/>
                  </a:cubicBezTo>
                  <a:cubicBezTo>
                    <a:pt x="1000" y="2431"/>
                    <a:pt x="1010" y="2428"/>
                    <a:pt x="1023" y="2426"/>
                  </a:cubicBezTo>
                  <a:cubicBezTo>
                    <a:pt x="1390" y="2390"/>
                    <a:pt x="1772" y="2366"/>
                    <a:pt x="2150" y="2366"/>
                  </a:cubicBezTo>
                  <a:cubicBezTo>
                    <a:pt x="2402" y="2366"/>
                    <a:pt x="2653" y="2377"/>
                    <a:pt x="2898" y="2403"/>
                  </a:cubicBezTo>
                  <a:cubicBezTo>
                    <a:pt x="2915" y="2404"/>
                    <a:pt x="2928" y="2409"/>
                    <a:pt x="2940" y="2416"/>
                  </a:cubicBezTo>
                  <a:cubicBezTo>
                    <a:pt x="2977" y="2343"/>
                    <a:pt x="3012" y="2270"/>
                    <a:pt x="3050" y="2198"/>
                  </a:cubicBezTo>
                  <a:cubicBezTo>
                    <a:pt x="3130" y="1869"/>
                    <a:pt x="3423" y="1621"/>
                    <a:pt x="3792" y="1614"/>
                  </a:cubicBezTo>
                  <a:cubicBezTo>
                    <a:pt x="3797" y="1614"/>
                    <a:pt x="3803" y="1614"/>
                    <a:pt x="3808" y="1614"/>
                  </a:cubicBezTo>
                  <a:cubicBezTo>
                    <a:pt x="4389" y="1614"/>
                    <a:pt x="4805" y="2191"/>
                    <a:pt x="4827" y="2732"/>
                  </a:cubicBezTo>
                  <a:cubicBezTo>
                    <a:pt x="4864" y="3660"/>
                    <a:pt x="4119" y="4203"/>
                    <a:pt x="3342" y="4203"/>
                  </a:cubicBezTo>
                  <a:cubicBezTo>
                    <a:pt x="2954" y="4203"/>
                    <a:pt x="2558" y="4068"/>
                    <a:pt x="2247" y="3779"/>
                  </a:cubicBezTo>
                  <a:cubicBezTo>
                    <a:pt x="2210" y="3747"/>
                    <a:pt x="2204" y="3700"/>
                    <a:pt x="2217" y="3663"/>
                  </a:cubicBezTo>
                  <a:lnTo>
                    <a:pt x="2159" y="3604"/>
                  </a:lnTo>
                  <a:cubicBezTo>
                    <a:pt x="2157" y="3612"/>
                    <a:pt x="2153" y="3619"/>
                    <a:pt x="2148" y="3627"/>
                  </a:cubicBezTo>
                  <a:cubicBezTo>
                    <a:pt x="1681" y="4328"/>
                    <a:pt x="1175" y="4999"/>
                    <a:pt x="676" y="5676"/>
                  </a:cubicBezTo>
                  <a:cubicBezTo>
                    <a:pt x="451" y="5982"/>
                    <a:pt x="1" y="6342"/>
                    <a:pt x="246" y="6689"/>
                  </a:cubicBezTo>
                  <a:cubicBezTo>
                    <a:pt x="450" y="6977"/>
                    <a:pt x="836" y="7223"/>
                    <a:pt x="1131" y="7464"/>
                  </a:cubicBezTo>
                  <a:cubicBezTo>
                    <a:pt x="1687" y="6837"/>
                    <a:pt x="2194" y="6179"/>
                    <a:pt x="2654" y="5477"/>
                  </a:cubicBezTo>
                  <a:cubicBezTo>
                    <a:pt x="2674" y="5447"/>
                    <a:pt x="2707" y="5433"/>
                    <a:pt x="2741" y="5433"/>
                  </a:cubicBezTo>
                  <a:cubicBezTo>
                    <a:pt x="2764" y="5433"/>
                    <a:pt x="2787" y="5440"/>
                    <a:pt x="2806" y="5452"/>
                  </a:cubicBezTo>
                  <a:cubicBezTo>
                    <a:pt x="3162" y="5677"/>
                    <a:pt x="3571" y="5783"/>
                    <a:pt x="3981" y="5783"/>
                  </a:cubicBezTo>
                  <a:cubicBezTo>
                    <a:pt x="4737" y="5783"/>
                    <a:pt x="5497" y="5425"/>
                    <a:pt x="5948" y="4797"/>
                  </a:cubicBezTo>
                  <a:cubicBezTo>
                    <a:pt x="6624" y="3856"/>
                    <a:pt x="6544" y="2544"/>
                    <a:pt x="5983" y="1572"/>
                  </a:cubicBezTo>
                  <a:cubicBezTo>
                    <a:pt x="5453" y="663"/>
                    <a:pt x="4411" y="0"/>
                    <a:pt x="33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4"/>
            <p:cNvSpPr/>
            <p:nvPr/>
          </p:nvSpPr>
          <p:spPr>
            <a:xfrm rot="-1005998">
              <a:off x="8553760" y="1780583"/>
              <a:ext cx="153303" cy="135935"/>
            </a:xfrm>
            <a:custGeom>
              <a:avLst/>
              <a:gdLst/>
              <a:ahLst/>
              <a:cxnLst/>
              <a:rect l="l" t="t" r="r" b="b"/>
              <a:pathLst>
                <a:path w="2445" h="2168" extrusionOk="0">
                  <a:moveTo>
                    <a:pt x="1146" y="179"/>
                  </a:moveTo>
                  <a:cubicBezTo>
                    <a:pt x="1397" y="179"/>
                    <a:pt x="1644" y="300"/>
                    <a:pt x="1810" y="505"/>
                  </a:cubicBezTo>
                  <a:cubicBezTo>
                    <a:pt x="1806" y="529"/>
                    <a:pt x="1812" y="555"/>
                    <a:pt x="1839" y="576"/>
                  </a:cubicBezTo>
                  <a:cubicBezTo>
                    <a:pt x="1856" y="587"/>
                    <a:pt x="1870" y="600"/>
                    <a:pt x="1884" y="614"/>
                  </a:cubicBezTo>
                  <a:cubicBezTo>
                    <a:pt x="1895" y="634"/>
                    <a:pt x="1908" y="654"/>
                    <a:pt x="1918" y="674"/>
                  </a:cubicBezTo>
                  <a:cubicBezTo>
                    <a:pt x="1928" y="697"/>
                    <a:pt x="1945" y="705"/>
                    <a:pt x="1961" y="705"/>
                  </a:cubicBezTo>
                  <a:cubicBezTo>
                    <a:pt x="1963" y="705"/>
                    <a:pt x="1964" y="704"/>
                    <a:pt x="1966" y="704"/>
                  </a:cubicBezTo>
                  <a:lnTo>
                    <a:pt x="1966" y="704"/>
                  </a:lnTo>
                  <a:cubicBezTo>
                    <a:pt x="2202" y="1005"/>
                    <a:pt x="2177" y="1454"/>
                    <a:pt x="1890" y="1738"/>
                  </a:cubicBezTo>
                  <a:cubicBezTo>
                    <a:pt x="1721" y="1905"/>
                    <a:pt x="1495" y="1985"/>
                    <a:pt x="1268" y="1985"/>
                  </a:cubicBezTo>
                  <a:cubicBezTo>
                    <a:pt x="999" y="1985"/>
                    <a:pt x="729" y="1872"/>
                    <a:pt x="551" y="1660"/>
                  </a:cubicBezTo>
                  <a:cubicBezTo>
                    <a:pt x="228" y="1277"/>
                    <a:pt x="257" y="690"/>
                    <a:pt x="649" y="364"/>
                  </a:cubicBezTo>
                  <a:cubicBezTo>
                    <a:pt x="799" y="237"/>
                    <a:pt x="973" y="179"/>
                    <a:pt x="1146" y="179"/>
                  </a:cubicBezTo>
                  <a:close/>
                  <a:moveTo>
                    <a:pt x="1135" y="0"/>
                  </a:moveTo>
                  <a:cubicBezTo>
                    <a:pt x="960" y="0"/>
                    <a:pt x="782" y="50"/>
                    <a:pt x="623" y="156"/>
                  </a:cubicBezTo>
                  <a:cubicBezTo>
                    <a:pt x="78" y="519"/>
                    <a:pt x="0" y="1281"/>
                    <a:pt x="411" y="1774"/>
                  </a:cubicBezTo>
                  <a:cubicBezTo>
                    <a:pt x="625" y="2030"/>
                    <a:pt x="953" y="2168"/>
                    <a:pt x="1278" y="2168"/>
                  </a:cubicBezTo>
                  <a:cubicBezTo>
                    <a:pt x="1549" y="2168"/>
                    <a:pt x="1817" y="2073"/>
                    <a:pt x="2019" y="1874"/>
                  </a:cubicBezTo>
                  <a:cubicBezTo>
                    <a:pt x="2400" y="1497"/>
                    <a:pt x="2445" y="727"/>
                    <a:pt x="1928" y="448"/>
                  </a:cubicBezTo>
                  <a:cubicBezTo>
                    <a:pt x="1927" y="448"/>
                    <a:pt x="1927" y="448"/>
                    <a:pt x="1926" y="448"/>
                  </a:cubicBezTo>
                  <a:cubicBezTo>
                    <a:pt x="1926" y="448"/>
                    <a:pt x="1926" y="448"/>
                    <a:pt x="1925" y="447"/>
                  </a:cubicBezTo>
                  <a:cubicBezTo>
                    <a:pt x="1759" y="163"/>
                    <a:pt x="1452" y="0"/>
                    <a:pt x="113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4"/>
            <p:cNvSpPr/>
            <p:nvPr/>
          </p:nvSpPr>
          <p:spPr>
            <a:xfrm rot="-1005998">
              <a:off x="8568032" y="1791833"/>
              <a:ext cx="123708" cy="113425"/>
            </a:xfrm>
            <a:custGeom>
              <a:avLst/>
              <a:gdLst/>
              <a:ahLst/>
              <a:cxnLst/>
              <a:rect l="l" t="t" r="r" b="b"/>
              <a:pathLst>
                <a:path w="1973" h="1809" extrusionOk="0">
                  <a:moveTo>
                    <a:pt x="916" y="1"/>
                  </a:moveTo>
                  <a:cubicBezTo>
                    <a:pt x="743" y="1"/>
                    <a:pt x="568" y="58"/>
                    <a:pt x="418" y="185"/>
                  </a:cubicBezTo>
                  <a:cubicBezTo>
                    <a:pt x="29" y="513"/>
                    <a:pt x="0" y="1100"/>
                    <a:pt x="321" y="1483"/>
                  </a:cubicBezTo>
                  <a:cubicBezTo>
                    <a:pt x="500" y="1696"/>
                    <a:pt x="771" y="1808"/>
                    <a:pt x="1040" y="1808"/>
                  </a:cubicBezTo>
                  <a:cubicBezTo>
                    <a:pt x="1267" y="1808"/>
                    <a:pt x="1492" y="1728"/>
                    <a:pt x="1661" y="1561"/>
                  </a:cubicBezTo>
                  <a:cubicBezTo>
                    <a:pt x="1948" y="1275"/>
                    <a:pt x="1973" y="828"/>
                    <a:pt x="1735" y="526"/>
                  </a:cubicBezTo>
                  <a:lnTo>
                    <a:pt x="1735" y="526"/>
                  </a:lnTo>
                  <a:cubicBezTo>
                    <a:pt x="1734" y="526"/>
                    <a:pt x="1732" y="527"/>
                    <a:pt x="1730" y="527"/>
                  </a:cubicBezTo>
                  <a:cubicBezTo>
                    <a:pt x="1714" y="527"/>
                    <a:pt x="1697" y="517"/>
                    <a:pt x="1687" y="496"/>
                  </a:cubicBezTo>
                  <a:cubicBezTo>
                    <a:pt x="1677" y="476"/>
                    <a:pt x="1665" y="456"/>
                    <a:pt x="1653" y="436"/>
                  </a:cubicBezTo>
                  <a:cubicBezTo>
                    <a:pt x="1640" y="423"/>
                    <a:pt x="1625" y="409"/>
                    <a:pt x="1609" y="398"/>
                  </a:cubicBezTo>
                  <a:cubicBezTo>
                    <a:pt x="1581" y="377"/>
                    <a:pt x="1575" y="351"/>
                    <a:pt x="1579" y="327"/>
                  </a:cubicBezTo>
                  <a:cubicBezTo>
                    <a:pt x="1413" y="121"/>
                    <a:pt x="1166" y="1"/>
                    <a:pt x="9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4"/>
            <p:cNvSpPr/>
            <p:nvPr/>
          </p:nvSpPr>
          <p:spPr>
            <a:xfrm rot="-1005998">
              <a:off x="8687165" y="1364278"/>
              <a:ext cx="166658" cy="162457"/>
            </a:xfrm>
            <a:custGeom>
              <a:avLst/>
              <a:gdLst/>
              <a:ahLst/>
              <a:cxnLst/>
              <a:rect l="l" t="t" r="r" b="b"/>
              <a:pathLst>
                <a:path w="2658" h="2591" extrusionOk="0">
                  <a:moveTo>
                    <a:pt x="1602" y="1"/>
                  </a:moveTo>
                  <a:cubicBezTo>
                    <a:pt x="1596" y="1"/>
                    <a:pt x="1591" y="1"/>
                    <a:pt x="1586" y="1"/>
                  </a:cubicBezTo>
                  <a:cubicBezTo>
                    <a:pt x="1217" y="6"/>
                    <a:pt x="924" y="256"/>
                    <a:pt x="845" y="585"/>
                  </a:cubicBezTo>
                  <a:cubicBezTo>
                    <a:pt x="808" y="658"/>
                    <a:pt x="773" y="731"/>
                    <a:pt x="734" y="803"/>
                  </a:cubicBezTo>
                  <a:lnTo>
                    <a:pt x="770" y="858"/>
                  </a:lnTo>
                  <a:cubicBezTo>
                    <a:pt x="777" y="857"/>
                    <a:pt x="782" y="854"/>
                    <a:pt x="787" y="847"/>
                  </a:cubicBezTo>
                  <a:cubicBezTo>
                    <a:pt x="799" y="831"/>
                    <a:pt x="813" y="811"/>
                    <a:pt x="825" y="795"/>
                  </a:cubicBezTo>
                  <a:lnTo>
                    <a:pt x="825" y="795"/>
                  </a:lnTo>
                  <a:cubicBezTo>
                    <a:pt x="824" y="808"/>
                    <a:pt x="825" y="822"/>
                    <a:pt x="826" y="838"/>
                  </a:cubicBezTo>
                  <a:cubicBezTo>
                    <a:pt x="831" y="883"/>
                    <a:pt x="871" y="906"/>
                    <a:pt x="910" y="906"/>
                  </a:cubicBezTo>
                  <a:cubicBezTo>
                    <a:pt x="951" y="906"/>
                    <a:pt x="992" y="881"/>
                    <a:pt x="991" y="833"/>
                  </a:cubicBezTo>
                  <a:cubicBezTo>
                    <a:pt x="992" y="427"/>
                    <a:pt x="1279" y="229"/>
                    <a:pt x="1593" y="229"/>
                  </a:cubicBezTo>
                  <a:cubicBezTo>
                    <a:pt x="1820" y="229"/>
                    <a:pt x="2060" y="332"/>
                    <a:pt x="2217" y="533"/>
                  </a:cubicBezTo>
                  <a:cubicBezTo>
                    <a:pt x="2497" y="893"/>
                    <a:pt x="2474" y="1397"/>
                    <a:pt x="2259" y="1779"/>
                  </a:cubicBezTo>
                  <a:cubicBezTo>
                    <a:pt x="2016" y="2209"/>
                    <a:pt x="1618" y="2395"/>
                    <a:pt x="1202" y="2395"/>
                  </a:cubicBezTo>
                  <a:cubicBezTo>
                    <a:pt x="837" y="2395"/>
                    <a:pt x="458" y="2252"/>
                    <a:pt x="156" y="2004"/>
                  </a:cubicBezTo>
                  <a:cubicBezTo>
                    <a:pt x="136" y="1988"/>
                    <a:pt x="117" y="1982"/>
                    <a:pt x="98" y="1982"/>
                  </a:cubicBezTo>
                  <a:cubicBezTo>
                    <a:pt x="59" y="1982"/>
                    <a:pt x="26" y="2012"/>
                    <a:pt x="12" y="2050"/>
                  </a:cubicBezTo>
                  <a:cubicBezTo>
                    <a:pt x="0" y="2086"/>
                    <a:pt x="6" y="2133"/>
                    <a:pt x="42" y="2166"/>
                  </a:cubicBezTo>
                  <a:cubicBezTo>
                    <a:pt x="352" y="2455"/>
                    <a:pt x="748" y="2590"/>
                    <a:pt x="1135" y="2590"/>
                  </a:cubicBezTo>
                  <a:cubicBezTo>
                    <a:pt x="1913" y="2590"/>
                    <a:pt x="2658" y="2047"/>
                    <a:pt x="2621" y="1119"/>
                  </a:cubicBezTo>
                  <a:cubicBezTo>
                    <a:pt x="2599" y="578"/>
                    <a:pt x="2184" y="1"/>
                    <a:pt x="160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15"/>
          <p:cNvPicPr preferRelativeResize="0"/>
          <p:nvPr/>
        </p:nvPicPr>
        <p:blipFill rotWithShape="1">
          <a:blip r:embed="rId2">
            <a:alphaModFix amt="32000"/>
          </a:blip>
          <a:srcRect t="21875" b="21875"/>
          <a:stretch/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5"/>
          <p:cNvSpPr txBox="1">
            <a:spLocks noGrp="1"/>
          </p:cNvSpPr>
          <p:nvPr>
            <p:ph type="title"/>
          </p:nvPr>
        </p:nvSpPr>
        <p:spPr>
          <a:xfrm>
            <a:off x="720000" y="975375"/>
            <a:ext cx="3519600" cy="22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15"/>
          <p:cNvSpPr txBox="1">
            <a:spLocks noGrp="1"/>
          </p:cNvSpPr>
          <p:nvPr>
            <p:ph type="subTitle" idx="1"/>
          </p:nvPr>
        </p:nvSpPr>
        <p:spPr>
          <a:xfrm>
            <a:off x="720000" y="3271425"/>
            <a:ext cx="3519600" cy="89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15"/>
          <p:cNvSpPr>
            <a:spLocks noGrp="1"/>
          </p:cNvSpPr>
          <p:nvPr>
            <p:ph type="pic" idx="2"/>
          </p:nvPr>
        </p:nvSpPr>
        <p:spPr>
          <a:xfrm>
            <a:off x="4563200" y="533875"/>
            <a:ext cx="3867900" cy="40758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135" name="Google Shape;135;p15"/>
          <p:cNvGrpSpPr/>
          <p:nvPr/>
        </p:nvGrpSpPr>
        <p:grpSpPr>
          <a:xfrm rot="-2112279">
            <a:off x="110021" y="4317559"/>
            <a:ext cx="550989" cy="572701"/>
            <a:chOff x="135950" y="4225850"/>
            <a:chExt cx="550988" cy="572700"/>
          </a:xfrm>
        </p:grpSpPr>
        <p:sp>
          <p:nvSpPr>
            <p:cNvPr id="136" name="Google Shape;136;p15"/>
            <p:cNvSpPr/>
            <p:nvPr/>
          </p:nvSpPr>
          <p:spPr>
            <a:xfrm>
              <a:off x="264934" y="4462106"/>
              <a:ext cx="422004" cy="336444"/>
            </a:xfrm>
            <a:custGeom>
              <a:avLst/>
              <a:gdLst/>
              <a:ahLst/>
              <a:cxnLst/>
              <a:rect l="l" t="t" r="r" b="b"/>
              <a:pathLst>
                <a:path w="9174" h="7314" extrusionOk="0">
                  <a:moveTo>
                    <a:pt x="9054" y="1"/>
                  </a:moveTo>
                  <a:cubicBezTo>
                    <a:pt x="9019" y="1"/>
                    <a:pt x="8985" y="18"/>
                    <a:pt x="8970" y="56"/>
                  </a:cubicBezTo>
                  <a:cubicBezTo>
                    <a:pt x="8968" y="67"/>
                    <a:pt x="8964" y="77"/>
                    <a:pt x="8960" y="88"/>
                  </a:cubicBezTo>
                  <a:cubicBezTo>
                    <a:pt x="8933" y="76"/>
                    <a:pt x="8907" y="66"/>
                    <a:pt x="8879" y="54"/>
                  </a:cubicBezTo>
                  <a:lnTo>
                    <a:pt x="8836" y="142"/>
                  </a:lnTo>
                  <a:cubicBezTo>
                    <a:pt x="8865" y="158"/>
                    <a:pt x="8896" y="172"/>
                    <a:pt x="8925" y="186"/>
                  </a:cubicBezTo>
                  <a:cubicBezTo>
                    <a:pt x="8701" y="800"/>
                    <a:pt x="8511" y="1441"/>
                    <a:pt x="8353" y="2076"/>
                  </a:cubicBezTo>
                  <a:cubicBezTo>
                    <a:pt x="7875" y="1404"/>
                    <a:pt x="7259" y="671"/>
                    <a:pt x="6385" y="620"/>
                  </a:cubicBezTo>
                  <a:cubicBezTo>
                    <a:pt x="6357" y="618"/>
                    <a:pt x="6329" y="618"/>
                    <a:pt x="6300" y="618"/>
                  </a:cubicBezTo>
                  <a:cubicBezTo>
                    <a:pt x="5626" y="618"/>
                    <a:pt x="5011" y="1085"/>
                    <a:pt x="4781" y="1717"/>
                  </a:cubicBezTo>
                  <a:cubicBezTo>
                    <a:pt x="4273" y="3119"/>
                    <a:pt x="5551" y="4229"/>
                    <a:pt x="6837" y="4229"/>
                  </a:cubicBezTo>
                  <a:cubicBezTo>
                    <a:pt x="6962" y="4229"/>
                    <a:pt x="7087" y="4218"/>
                    <a:pt x="7210" y="4197"/>
                  </a:cubicBezTo>
                  <a:lnTo>
                    <a:pt x="7210" y="4197"/>
                  </a:lnTo>
                  <a:cubicBezTo>
                    <a:pt x="7203" y="4219"/>
                    <a:pt x="7202" y="4243"/>
                    <a:pt x="7210" y="4264"/>
                  </a:cubicBezTo>
                  <a:lnTo>
                    <a:pt x="7227" y="4307"/>
                  </a:lnTo>
                  <a:cubicBezTo>
                    <a:pt x="7231" y="4318"/>
                    <a:pt x="7238" y="4326"/>
                    <a:pt x="7246" y="4336"/>
                  </a:cubicBezTo>
                  <a:cubicBezTo>
                    <a:pt x="7197" y="4381"/>
                    <a:pt x="7166" y="4444"/>
                    <a:pt x="7152" y="4529"/>
                  </a:cubicBezTo>
                  <a:cubicBezTo>
                    <a:pt x="7083" y="4668"/>
                    <a:pt x="7015" y="4808"/>
                    <a:pt x="6951" y="4950"/>
                  </a:cubicBezTo>
                  <a:cubicBezTo>
                    <a:pt x="6837" y="5197"/>
                    <a:pt x="6735" y="5450"/>
                    <a:pt x="6641" y="5707"/>
                  </a:cubicBezTo>
                  <a:cubicBezTo>
                    <a:pt x="6478" y="6147"/>
                    <a:pt x="6348" y="6598"/>
                    <a:pt x="6239" y="7056"/>
                  </a:cubicBezTo>
                  <a:cubicBezTo>
                    <a:pt x="5185" y="6608"/>
                    <a:pt x="4118" y="6063"/>
                    <a:pt x="3021" y="5741"/>
                  </a:cubicBezTo>
                  <a:cubicBezTo>
                    <a:pt x="4636" y="5174"/>
                    <a:pt x="4190" y="2976"/>
                    <a:pt x="2855" y="2345"/>
                  </a:cubicBezTo>
                  <a:cubicBezTo>
                    <a:pt x="2601" y="2224"/>
                    <a:pt x="2342" y="2169"/>
                    <a:pt x="2091" y="2169"/>
                  </a:cubicBezTo>
                  <a:cubicBezTo>
                    <a:pt x="961" y="2169"/>
                    <a:pt x="0" y="3278"/>
                    <a:pt x="364" y="4482"/>
                  </a:cubicBezTo>
                  <a:lnTo>
                    <a:pt x="454" y="4534"/>
                  </a:lnTo>
                  <a:cubicBezTo>
                    <a:pt x="485" y="4525"/>
                    <a:pt x="510" y="4499"/>
                    <a:pt x="505" y="4462"/>
                  </a:cubicBezTo>
                  <a:cubicBezTo>
                    <a:pt x="321" y="3411"/>
                    <a:pt x="1027" y="2384"/>
                    <a:pt x="2044" y="2384"/>
                  </a:cubicBezTo>
                  <a:cubicBezTo>
                    <a:pt x="2227" y="2384"/>
                    <a:pt x="2420" y="2417"/>
                    <a:pt x="2619" y="2489"/>
                  </a:cubicBezTo>
                  <a:cubicBezTo>
                    <a:pt x="3998" y="2986"/>
                    <a:pt x="4328" y="4901"/>
                    <a:pt x="2927" y="5564"/>
                  </a:cubicBezTo>
                  <a:cubicBezTo>
                    <a:pt x="2868" y="5593"/>
                    <a:pt x="2856" y="5652"/>
                    <a:pt x="2876" y="5698"/>
                  </a:cubicBezTo>
                  <a:cubicBezTo>
                    <a:pt x="2873" y="5698"/>
                    <a:pt x="2870" y="5698"/>
                    <a:pt x="2867" y="5698"/>
                  </a:cubicBezTo>
                  <a:cubicBezTo>
                    <a:pt x="2809" y="5698"/>
                    <a:pt x="2797" y="5787"/>
                    <a:pt x="2849" y="5820"/>
                  </a:cubicBezTo>
                  <a:cubicBezTo>
                    <a:pt x="3905" y="6436"/>
                    <a:pt x="5142" y="6832"/>
                    <a:pt x="6269" y="7305"/>
                  </a:cubicBezTo>
                  <a:cubicBezTo>
                    <a:pt x="6284" y="7311"/>
                    <a:pt x="6298" y="7313"/>
                    <a:pt x="6313" y="7313"/>
                  </a:cubicBezTo>
                  <a:cubicBezTo>
                    <a:pt x="6364" y="7313"/>
                    <a:pt x="6409" y="7276"/>
                    <a:pt x="6421" y="7222"/>
                  </a:cubicBezTo>
                  <a:cubicBezTo>
                    <a:pt x="6588" y="6510"/>
                    <a:pt x="6809" y="5815"/>
                    <a:pt x="7102" y="5146"/>
                  </a:cubicBezTo>
                  <a:cubicBezTo>
                    <a:pt x="7224" y="4865"/>
                    <a:pt x="7557" y="4488"/>
                    <a:pt x="7472" y="4170"/>
                  </a:cubicBezTo>
                  <a:cubicBezTo>
                    <a:pt x="7469" y="4156"/>
                    <a:pt x="7461" y="4144"/>
                    <a:pt x="7451" y="4134"/>
                  </a:cubicBezTo>
                  <a:cubicBezTo>
                    <a:pt x="7488" y="4104"/>
                    <a:pt x="7467" y="4029"/>
                    <a:pt x="7415" y="4029"/>
                  </a:cubicBezTo>
                  <a:cubicBezTo>
                    <a:pt x="7412" y="4029"/>
                    <a:pt x="7409" y="4030"/>
                    <a:pt x="7406" y="4030"/>
                  </a:cubicBezTo>
                  <a:cubicBezTo>
                    <a:pt x="7251" y="4052"/>
                    <a:pt x="7091" y="4065"/>
                    <a:pt x="6931" y="4065"/>
                  </a:cubicBezTo>
                  <a:cubicBezTo>
                    <a:pt x="6443" y="4065"/>
                    <a:pt x="5950" y="3949"/>
                    <a:pt x="5566" y="3636"/>
                  </a:cubicBezTo>
                  <a:cubicBezTo>
                    <a:pt x="5039" y="3209"/>
                    <a:pt x="4749" y="2453"/>
                    <a:pt x="4993" y="1798"/>
                  </a:cubicBezTo>
                  <a:cubicBezTo>
                    <a:pt x="5208" y="1218"/>
                    <a:pt x="5739" y="845"/>
                    <a:pt x="6318" y="845"/>
                  </a:cubicBezTo>
                  <a:cubicBezTo>
                    <a:pt x="6499" y="845"/>
                    <a:pt x="6685" y="882"/>
                    <a:pt x="6867" y="959"/>
                  </a:cubicBezTo>
                  <a:cubicBezTo>
                    <a:pt x="7486" y="1224"/>
                    <a:pt x="7912" y="1821"/>
                    <a:pt x="8282" y="2356"/>
                  </a:cubicBezTo>
                  <a:cubicBezTo>
                    <a:pt x="8305" y="2389"/>
                    <a:pt x="8335" y="2402"/>
                    <a:pt x="8365" y="2402"/>
                  </a:cubicBezTo>
                  <a:cubicBezTo>
                    <a:pt x="8442" y="2402"/>
                    <a:pt x="8517" y="2313"/>
                    <a:pt x="8460" y="2231"/>
                  </a:cubicBezTo>
                  <a:cubicBezTo>
                    <a:pt x="8456" y="2226"/>
                    <a:pt x="8452" y="2220"/>
                    <a:pt x="8450" y="2215"/>
                  </a:cubicBezTo>
                  <a:cubicBezTo>
                    <a:pt x="8724" y="1533"/>
                    <a:pt x="8966" y="822"/>
                    <a:pt x="9157" y="112"/>
                  </a:cubicBezTo>
                  <a:cubicBezTo>
                    <a:pt x="9173" y="46"/>
                    <a:pt x="9112" y="1"/>
                    <a:pt x="905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5"/>
            <p:cNvSpPr/>
            <p:nvPr/>
          </p:nvSpPr>
          <p:spPr>
            <a:xfrm>
              <a:off x="144322" y="4235234"/>
              <a:ext cx="531300" cy="551356"/>
            </a:xfrm>
            <a:custGeom>
              <a:avLst/>
              <a:gdLst/>
              <a:ahLst/>
              <a:cxnLst/>
              <a:rect l="l" t="t" r="r" b="b"/>
              <a:pathLst>
                <a:path w="11550" h="11986" extrusionOk="0">
                  <a:moveTo>
                    <a:pt x="7587" y="0"/>
                  </a:moveTo>
                  <a:cubicBezTo>
                    <a:pt x="7077" y="0"/>
                    <a:pt x="6565" y="217"/>
                    <a:pt x="6235" y="607"/>
                  </a:cubicBezTo>
                  <a:cubicBezTo>
                    <a:pt x="5782" y="1148"/>
                    <a:pt x="5797" y="1842"/>
                    <a:pt x="6063" y="2458"/>
                  </a:cubicBezTo>
                  <a:cubicBezTo>
                    <a:pt x="6069" y="2472"/>
                    <a:pt x="6069" y="2487"/>
                    <a:pt x="6065" y="2500"/>
                  </a:cubicBezTo>
                  <a:cubicBezTo>
                    <a:pt x="6102" y="2560"/>
                    <a:pt x="6059" y="2650"/>
                    <a:pt x="5988" y="2650"/>
                  </a:cubicBezTo>
                  <a:cubicBezTo>
                    <a:pt x="5974" y="2650"/>
                    <a:pt x="5960" y="2646"/>
                    <a:pt x="5945" y="2640"/>
                  </a:cubicBezTo>
                  <a:cubicBezTo>
                    <a:pt x="4917" y="2165"/>
                    <a:pt x="3795" y="1721"/>
                    <a:pt x="2834" y="1110"/>
                  </a:cubicBezTo>
                  <a:lnTo>
                    <a:pt x="2834" y="1110"/>
                  </a:lnTo>
                  <a:cubicBezTo>
                    <a:pt x="2837" y="1123"/>
                    <a:pt x="2837" y="1135"/>
                    <a:pt x="2833" y="1148"/>
                  </a:cubicBezTo>
                  <a:cubicBezTo>
                    <a:pt x="2614" y="1873"/>
                    <a:pt x="2360" y="2590"/>
                    <a:pt x="2115" y="3307"/>
                  </a:cubicBezTo>
                  <a:cubicBezTo>
                    <a:pt x="2301" y="3238"/>
                    <a:pt x="2504" y="3206"/>
                    <a:pt x="2713" y="3206"/>
                  </a:cubicBezTo>
                  <a:cubicBezTo>
                    <a:pt x="3814" y="3206"/>
                    <a:pt x="5059" y="4105"/>
                    <a:pt x="4808" y="5240"/>
                  </a:cubicBezTo>
                  <a:cubicBezTo>
                    <a:pt x="4654" y="5941"/>
                    <a:pt x="4032" y="6404"/>
                    <a:pt x="3335" y="6485"/>
                  </a:cubicBezTo>
                  <a:cubicBezTo>
                    <a:pt x="3258" y="6494"/>
                    <a:pt x="3181" y="6498"/>
                    <a:pt x="3105" y="6498"/>
                  </a:cubicBezTo>
                  <a:cubicBezTo>
                    <a:pt x="2389" y="6498"/>
                    <a:pt x="1750" y="6103"/>
                    <a:pt x="1268" y="5581"/>
                  </a:cubicBezTo>
                  <a:cubicBezTo>
                    <a:pt x="1054" y="6066"/>
                    <a:pt x="805" y="6536"/>
                    <a:pt x="582" y="7017"/>
                  </a:cubicBezTo>
                  <a:cubicBezTo>
                    <a:pt x="444" y="7314"/>
                    <a:pt x="0" y="7936"/>
                    <a:pt x="197" y="8238"/>
                  </a:cubicBezTo>
                  <a:cubicBezTo>
                    <a:pt x="276" y="8360"/>
                    <a:pt x="699" y="8449"/>
                    <a:pt x="852" y="8514"/>
                  </a:cubicBezTo>
                  <a:cubicBezTo>
                    <a:pt x="1107" y="8620"/>
                    <a:pt x="1361" y="8726"/>
                    <a:pt x="1616" y="8834"/>
                  </a:cubicBezTo>
                  <a:cubicBezTo>
                    <a:pt x="2073" y="9026"/>
                    <a:pt x="2530" y="9219"/>
                    <a:pt x="2988" y="9411"/>
                  </a:cubicBezTo>
                  <a:cubicBezTo>
                    <a:pt x="2623" y="8207"/>
                    <a:pt x="3583" y="7099"/>
                    <a:pt x="4713" y="7099"/>
                  </a:cubicBezTo>
                  <a:cubicBezTo>
                    <a:pt x="4964" y="7099"/>
                    <a:pt x="5223" y="7154"/>
                    <a:pt x="5478" y="7275"/>
                  </a:cubicBezTo>
                  <a:cubicBezTo>
                    <a:pt x="6814" y="7905"/>
                    <a:pt x="7259" y="10103"/>
                    <a:pt x="5644" y="10670"/>
                  </a:cubicBezTo>
                  <a:cubicBezTo>
                    <a:pt x="6742" y="10993"/>
                    <a:pt x="7809" y="11538"/>
                    <a:pt x="8862" y="11986"/>
                  </a:cubicBezTo>
                  <a:cubicBezTo>
                    <a:pt x="8971" y="11529"/>
                    <a:pt x="9101" y="11078"/>
                    <a:pt x="9264" y="10635"/>
                  </a:cubicBezTo>
                  <a:cubicBezTo>
                    <a:pt x="9358" y="10380"/>
                    <a:pt x="9460" y="10126"/>
                    <a:pt x="9574" y="9876"/>
                  </a:cubicBezTo>
                  <a:cubicBezTo>
                    <a:pt x="9638" y="9735"/>
                    <a:pt x="9705" y="9595"/>
                    <a:pt x="9776" y="9456"/>
                  </a:cubicBezTo>
                  <a:cubicBezTo>
                    <a:pt x="9789" y="9370"/>
                    <a:pt x="9819" y="9308"/>
                    <a:pt x="9869" y="9263"/>
                  </a:cubicBezTo>
                  <a:cubicBezTo>
                    <a:pt x="9861" y="9254"/>
                    <a:pt x="9854" y="9245"/>
                    <a:pt x="9850" y="9234"/>
                  </a:cubicBezTo>
                  <a:lnTo>
                    <a:pt x="9833" y="9191"/>
                  </a:lnTo>
                  <a:cubicBezTo>
                    <a:pt x="9825" y="9170"/>
                    <a:pt x="9828" y="9146"/>
                    <a:pt x="9833" y="9124"/>
                  </a:cubicBezTo>
                  <a:lnTo>
                    <a:pt x="9833" y="9124"/>
                  </a:lnTo>
                  <a:cubicBezTo>
                    <a:pt x="9710" y="9145"/>
                    <a:pt x="9585" y="9156"/>
                    <a:pt x="9460" y="9156"/>
                  </a:cubicBezTo>
                  <a:cubicBezTo>
                    <a:pt x="8174" y="9156"/>
                    <a:pt x="6896" y="8046"/>
                    <a:pt x="7405" y="6644"/>
                  </a:cubicBezTo>
                  <a:cubicBezTo>
                    <a:pt x="7634" y="6012"/>
                    <a:pt x="8251" y="5545"/>
                    <a:pt x="8926" y="5545"/>
                  </a:cubicBezTo>
                  <a:cubicBezTo>
                    <a:pt x="8954" y="5545"/>
                    <a:pt x="8981" y="5545"/>
                    <a:pt x="9009" y="5547"/>
                  </a:cubicBezTo>
                  <a:cubicBezTo>
                    <a:pt x="9883" y="5596"/>
                    <a:pt x="10498" y="6331"/>
                    <a:pt x="10976" y="7003"/>
                  </a:cubicBezTo>
                  <a:cubicBezTo>
                    <a:pt x="11134" y="6368"/>
                    <a:pt x="11325" y="5728"/>
                    <a:pt x="11549" y="5113"/>
                  </a:cubicBezTo>
                  <a:cubicBezTo>
                    <a:pt x="11519" y="5097"/>
                    <a:pt x="11487" y="5084"/>
                    <a:pt x="11459" y="5069"/>
                  </a:cubicBezTo>
                  <a:cubicBezTo>
                    <a:pt x="11356" y="5018"/>
                    <a:pt x="11257" y="4968"/>
                    <a:pt x="11155" y="4916"/>
                  </a:cubicBezTo>
                  <a:cubicBezTo>
                    <a:pt x="11151" y="4915"/>
                    <a:pt x="11151" y="4912"/>
                    <a:pt x="11150" y="4910"/>
                  </a:cubicBezTo>
                  <a:cubicBezTo>
                    <a:pt x="10226" y="4473"/>
                    <a:pt x="9292" y="4073"/>
                    <a:pt x="8353" y="3667"/>
                  </a:cubicBezTo>
                  <a:cubicBezTo>
                    <a:pt x="8329" y="3666"/>
                    <a:pt x="8309" y="3656"/>
                    <a:pt x="8292" y="3641"/>
                  </a:cubicBezTo>
                  <a:cubicBezTo>
                    <a:pt x="8281" y="3636"/>
                    <a:pt x="8272" y="3632"/>
                    <a:pt x="8260" y="3627"/>
                  </a:cubicBezTo>
                  <a:cubicBezTo>
                    <a:pt x="8157" y="3584"/>
                    <a:pt x="8210" y="3446"/>
                    <a:pt x="8306" y="3446"/>
                  </a:cubicBezTo>
                  <a:cubicBezTo>
                    <a:pt x="8317" y="3446"/>
                    <a:pt x="8328" y="3448"/>
                    <a:pt x="8341" y="3452"/>
                  </a:cubicBezTo>
                  <a:cubicBezTo>
                    <a:pt x="8346" y="3454"/>
                    <a:pt x="8349" y="3454"/>
                    <a:pt x="8353" y="3456"/>
                  </a:cubicBezTo>
                  <a:cubicBezTo>
                    <a:pt x="10034" y="2951"/>
                    <a:pt x="9649" y="655"/>
                    <a:pt x="8184" y="107"/>
                  </a:cubicBezTo>
                  <a:cubicBezTo>
                    <a:pt x="7993" y="35"/>
                    <a:pt x="7790" y="0"/>
                    <a:pt x="75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5"/>
            <p:cNvSpPr/>
            <p:nvPr/>
          </p:nvSpPr>
          <p:spPr>
            <a:xfrm>
              <a:off x="135950" y="4225850"/>
              <a:ext cx="539028" cy="452686"/>
            </a:xfrm>
            <a:custGeom>
              <a:avLst/>
              <a:gdLst/>
              <a:ahLst/>
              <a:cxnLst/>
              <a:rect l="l" t="t" r="r" b="b"/>
              <a:pathLst>
                <a:path w="11718" h="9841" extrusionOk="0">
                  <a:moveTo>
                    <a:pt x="7801" y="0"/>
                  </a:moveTo>
                  <a:cubicBezTo>
                    <a:pt x="6520" y="0"/>
                    <a:pt x="5366" y="1310"/>
                    <a:pt x="5998" y="2561"/>
                  </a:cubicBezTo>
                  <a:cubicBezTo>
                    <a:pt x="5022" y="2063"/>
                    <a:pt x="4003" y="1497"/>
                    <a:pt x="2971" y="1161"/>
                  </a:cubicBezTo>
                  <a:cubicBezTo>
                    <a:pt x="2965" y="1159"/>
                    <a:pt x="2959" y="1158"/>
                    <a:pt x="2953" y="1158"/>
                  </a:cubicBezTo>
                  <a:cubicBezTo>
                    <a:pt x="2907" y="1158"/>
                    <a:pt x="2864" y="1218"/>
                    <a:pt x="2911" y="1251"/>
                  </a:cubicBezTo>
                  <a:cubicBezTo>
                    <a:pt x="2880" y="1255"/>
                    <a:pt x="2852" y="1270"/>
                    <a:pt x="2838" y="1302"/>
                  </a:cubicBezTo>
                  <a:cubicBezTo>
                    <a:pt x="2539" y="2086"/>
                    <a:pt x="2282" y="2885"/>
                    <a:pt x="2013" y="3677"/>
                  </a:cubicBezTo>
                  <a:cubicBezTo>
                    <a:pt x="1985" y="3757"/>
                    <a:pt x="2040" y="3828"/>
                    <a:pt x="2112" y="3828"/>
                  </a:cubicBezTo>
                  <a:cubicBezTo>
                    <a:pt x="2132" y="3828"/>
                    <a:pt x="2153" y="3823"/>
                    <a:pt x="2174" y="3810"/>
                  </a:cubicBezTo>
                  <a:cubicBezTo>
                    <a:pt x="2384" y="3683"/>
                    <a:pt x="2633" y="3626"/>
                    <a:pt x="2892" y="3626"/>
                  </a:cubicBezTo>
                  <a:cubicBezTo>
                    <a:pt x="3932" y="3626"/>
                    <a:pt x="5143" y="4551"/>
                    <a:pt x="4715" y="5611"/>
                  </a:cubicBezTo>
                  <a:cubicBezTo>
                    <a:pt x="4463" y="6235"/>
                    <a:pt x="3978" y="6473"/>
                    <a:pt x="3447" y="6473"/>
                  </a:cubicBezTo>
                  <a:cubicBezTo>
                    <a:pt x="2776" y="6473"/>
                    <a:pt x="2033" y="6092"/>
                    <a:pt x="1596" y="5628"/>
                  </a:cubicBezTo>
                  <a:cubicBezTo>
                    <a:pt x="1578" y="5609"/>
                    <a:pt x="1556" y="5601"/>
                    <a:pt x="1534" y="5601"/>
                  </a:cubicBezTo>
                  <a:cubicBezTo>
                    <a:pt x="1491" y="5601"/>
                    <a:pt x="1446" y="5634"/>
                    <a:pt x="1427" y="5675"/>
                  </a:cubicBezTo>
                  <a:cubicBezTo>
                    <a:pt x="1415" y="5667"/>
                    <a:pt x="1402" y="5663"/>
                    <a:pt x="1390" y="5663"/>
                  </a:cubicBezTo>
                  <a:cubicBezTo>
                    <a:pt x="1373" y="5663"/>
                    <a:pt x="1356" y="5671"/>
                    <a:pt x="1344" y="5691"/>
                  </a:cubicBezTo>
                  <a:cubicBezTo>
                    <a:pt x="806" y="6540"/>
                    <a:pt x="404" y="7480"/>
                    <a:pt x="21" y="8405"/>
                  </a:cubicBezTo>
                  <a:cubicBezTo>
                    <a:pt x="0" y="8457"/>
                    <a:pt x="20" y="8521"/>
                    <a:pt x="74" y="8545"/>
                  </a:cubicBezTo>
                  <a:cubicBezTo>
                    <a:pt x="1092" y="8974"/>
                    <a:pt x="2111" y="9404"/>
                    <a:pt x="3131" y="9832"/>
                  </a:cubicBezTo>
                  <a:cubicBezTo>
                    <a:pt x="3146" y="9838"/>
                    <a:pt x="3160" y="9841"/>
                    <a:pt x="3174" y="9841"/>
                  </a:cubicBezTo>
                  <a:cubicBezTo>
                    <a:pt x="3258" y="9841"/>
                    <a:pt x="3311" y="9733"/>
                    <a:pt x="3260" y="9668"/>
                  </a:cubicBezTo>
                  <a:lnTo>
                    <a:pt x="3171" y="9616"/>
                  </a:lnTo>
                  <a:cubicBezTo>
                    <a:pt x="2713" y="9423"/>
                    <a:pt x="2256" y="9230"/>
                    <a:pt x="1799" y="9039"/>
                  </a:cubicBezTo>
                  <a:cubicBezTo>
                    <a:pt x="1545" y="8932"/>
                    <a:pt x="1291" y="8825"/>
                    <a:pt x="1036" y="8719"/>
                  </a:cubicBezTo>
                  <a:cubicBezTo>
                    <a:pt x="883" y="8654"/>
                    <a:pt x="458" y="8565"/>
                    <a:pt x="380" y="8443"/>
                  </a:cubicBezTo>
                  <a:cubicBezTo>
                    <a:pt x="183" y="8141"/>
                    <a:pt x="627" y="7519"/>
                    <a:pt x="765" y="7223"/>
                  </a:cubicBezTo>
                  <a:cubicBezTo>
                    <a:pt x="989" y="6741"/>
                    <a:pt x="1237" y="6271"/>
                    <a:pt x="1452" y="5786"/>
                  </a:cubicBezTo>
                  <a:cubicBezTo>
                    <a:pt x="1933" y="6307"/>
                    <a:pt x="2573" y="6703"/>
                    <a:pt x="3290" y="6703"/>
                  </a:cubicBezTo>
                  <a:cubicBezTo>
                    <a:pt x="3366" y="6703"/>
                    <a:pt x="3442" y="6699"/>
                    <a:pt x="3519" y="6690"/>
                  </a:cubicBezTo>
                  <a:cubicBezTo>
                    <a:pt x="4215" y="6609"/>
                    <a:pt x="4837" y="6146"/>
                    <a:pt x="4991" y="5445"/>
                  </a:cubicBezTo>
                  <a:cubicBezTo>
                    <a:pt x="5242" y="4311"/>
                    <a:pt x="3998" y="3411"/>
                    <a:pt x="2896" y="3411"/>
                  </a:cubicBezTo>
                  <a:cubicBezTo>
                    <a:pt x="2688" y="3411"/>
                    <a:pt x="2485" y="3443"/>
                    <a:pt x="2298" y="3512"/>
                  </a:cubicBezTo>
                  <a:cubicBezTo>
                    <a:pt x="2543" y="2793"/>
                    <a:pt x="2797" y="2078"/>
                    <a:pt x="3016" y="1353"/>
                  </a:cubicBezTo>
                  <a:cubicBezTo>
                    <a:pt x="3021" y="1340"/>
                    <a:pt x="3021" y="1327"/>
                    <a:pt x="3017" y="1315"/>
                  </a:cubicBezTo>
                  <a:lnTo>
                    <a:pt x="3017" y="1315"/>
                  </a:lnTo>
                  <a:cubicBezTo>
                    <a:pt x="3978" y="1926"/>
                    <a:pt x="5100" y="2370"/>
                    <a:pt x="6128" y="2845"/>
                  </a:cubicBezTo>
                  <a:cubicBezTo>
                    <a:pt x="6143" y="2852"/>
                    <a:pt x="6158" y="2855"/>
                    <a:pt x="6171" y="2855"/>
                  </a:cubicBezTo>
                  <a:cubicBezTo>
                    <a:pt x="6243" y="2855"/>
                    <a:pt x="6285" y="2765"/>
                    <a:pt x="6248" y="2705"/>
                  </a:cubicBezTo>
                  <a:cubicBezTo>
                    <a:pt x="6252" y="2692"/>
                    <a:pt x="6252" y="2678"/>
                    <a:pt x="6246" y="2663"/>
                  </a:cubicBezTo>
                  <a:cubicBezTo>
                    <a:pt x="5980" y="2047"/>
                    <a:pt x="5965" y="1352"/>
                    <a:pt x="6419" y="812"/>
                  </a:cubicBezTo>
                  <a:cubicBezTo>
                    <a:pt x="6748" y="422"/>
                    <a:pt x="7261" y="205"/>
                    <a:pt x="7770" y="205"/>
                  </a:cubicBezTo>
                  <a:cubicBezTo>
                    <a:pt x="7974" y="205"/>
                    <a:pt x="8177" y="240"/>
                    <a:pt x="8368" y="312"/>
                  </a:cubicBezTo>
                  <a:cubicBezTo>
                    <a:pt x="9834" y="860"/>
                    <a:pt x="10217" y="3156"/>
                    <a:pt x="8536" y="3661"/>
                  </a:cubicBezTo>
                  <a:cubicBezTo>
                    <a:pt x="8531" y="3660"/>
                    <a:pt x="8528" y="3660"/>
                    <a:pt x="8524" y="3657"/>
                  </a:cubicBezTo>
                  <a:cubicBezTo>
                    <a:pt x="8511" y="3653"/>
                    <a:pt x="8499" y="3651"/>
                    <a:pt x="8487" y="3651"/>
                  </a:cubicBezTo>
                  <a:cubicBezTo>
                    <a:pt x="8393" y="3651"/>
                    <a:pt x="8341" y="3788"/>
                    <a:pt x="8443" y="3832"/>
                  </a:cubicBezTo>
                  <a:cubicBezTo>
                    <a:pt x="8454" y="3837"/>
                    <a:pt x="8464" y="3842"/>
                    <a:pt x="8476" y="3846"/>
                  </a:cubicBezTo>
                  <a:cubicBezTo>
                    <a:pt x="8493" y="3861"/>
                    <a:pt x="8513" y="3871"/>
                    <a:pt x="8536" y="3872"/>
                  </a:cubicBezTo>
                  <a:cubicBezTo>
                    <a:pt x="9474" y="4278"/>
                    <a:pt x="10410" y="4679"/>
                    <a:pt x="11333" y="5115"/>
                  </a:cubicBezTo>
                  <a:cubicBezTo>
                    <a:pt x="11335" y="5118"/>
                    <a:pt x="11335" y="5120"/>
                    <a:pt x="11338" y="5121"/>
                  </a:cubicBezTo>
                  <a:cubicBezTo>
                    <a:pt x="11440" y="5173"/>
                    <a:pt x="11541" y="5224"/>
                    <a:pt x="11642" y="5274"/>
                  </a:cubicBezTo>
                  <a:lnTo>
                    <a:pt x="11686" y="5186"/>
                  </a:lnTo>
                  <a:cubicBezTo>
                    <a:pt x="11718" y="5137"/>
                    <a:pt x="11716" y="5063"/>
                    <a:pt x="11647" y="5028"/>
                  </a:cubicBezTo>
                  <a:cubicBezTo>
                    <a:pt x="10745" y="4569"/>
                    <a:pt x="9811" y="4133"/>
                    <a:pt x="8860" y="3782"/>
                  </a:cubicBezTo>
                  <a:cubicBezTo>
                    <a:pt x="10513" y="3120"/>
                    <a:pt x="9958" y="603"/>
                    <a:pt x="8371" y="90"/>
                  </a:cubicBezTo>
                  <a:cubicBezTo>
                    <a:pt x="8182" y="29"/>
                    <a:pt x="7990" y="0"/>
                    <a:pt x="78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4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16"/>
          <p:cNvPicPr preferRelativeResize="0"/>
          <p:nvPr/>
        </p:nvPicPr>
        <p:blipFill rotWithShape="1">
          <a:blip r:embed="rId2">
            <a:alphaModFix amt="32000"/>
          </a:blip>
          <a:srcRect t="21875" b="21875"/>
          <a:stretch/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6"/>
          <p:cNvSpPr txBox="1">
            <a:spLocks noGrp="1"/>
          </p:cNvSpPr>
          <p:nvPr>
            <p:ph type="title"/>
          </p:nvPr>
        </p:nvSpPr>
        <p:spPr>
          <a:xfrm>
            <a:off x="720000" y="1800250"/>
            <a:ext cx="3597900" cy="66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16"/>
          <p:cNvSpPr txBox="1">
            <a:spLocks noGrp="1"/>
          </p:cNvSpPr>
          <p:nvPr>
            <p:ph type="subTitle" idx="1"/>
          </p:nvPr>
        </p:nvSpPr>
        <p:spPr>
          <a:xfrm>
            <a:off x="720000" y="2469650"/>
            <a:ext cx="3597900" cy="8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43" name="Google Shape;143;p16"/>
          <p:cNvGrpSpPr/>
          <p:nvPr/>
        </p:nvGrpSpPr>
        <p:grpSpPr>
          <a:xfrm rot="10585689">
            <a:off x="226635" y="4125326"/>
            <a:ext cx="502306" cy="648977"/>
            <a:chOff x="8489040" y="1196592"/>
            <a:chExt cx="572099" cy="739149"/>
          </a:xfrm>
        </p:grpSpPr>
        <p:sp>
          <p:nvSpPr>
            <p:cNvPr id="144" name="Google Shape;144;p16"/>
            <p:cNvSpPr/>
            <p:nvPr/>
          </p:nvSpPr>
          <p:spPr>
            <a:xfrm rot="-1005998">
              <a:off x="8551656" y="1250419"/>
              <a:ext cx="446867" cy="499974"/>
            </a:xfrm>
            <a:custGeom>
              <a:avLst/>
              <a:gdLst/>
              <a:ahLst/>
              <a:cxnLst/>
              <a:rect l="l" t="t" r="r" b="b"/>
              <a:pathLst>
                <a:path w="7127" h="7974" extrusionOk="0">
                  <a:moveTo>
                    <a:pt x="3556" y="0"/>
                  </a:moveTo>
                  <a:cubicBezTo>
                    <a:pt x="3488" y="0"/>
                    <a:pt x="3420" y="3"/>
                    <a:pt x="3352" y="7"/>
                  </a:cubicBezTo>
                  <a:cubicBezTo>
                    <a:pt x="2064" y="101"/>
                    <a:pt x="732" y="1375"/>
                    <a:pt x="1073" y="2747"/>
                  </a:cubicBezTo>
                  <a:cubicBezTo>
                    <a:pt x="1081" y="2781"/>
                    <a:pt x="1115" y="2800"/>
                    <a:pt x="1145" y="2800"/>
                  </a:cubicBezTo>
                  <a:cubicBezTo>
                    <a:pt x="1164" y="2800"/>
                    <a:pt x="1182" y="2793"/>
                    <a:pt x="1193" y="2777"/>
                  </a:cubicBezTo>
                  <a:cubicBezTo>
                    <a:pt x="1209" y="2794"/>
                    <a:pt x="1230" y="2808"/>
                    <a:pt x="1259" y="2808"/>
                  </a:cubicBezTo>
                  <a:cubicBezTo>
                    <a:pt x="1260" y="2808"/>
                    <a:pt x="1261" y="2808"/>
                    <a:pt x="1263" y="2808"/>
                  </a:cubicBezTo>
                  <a:cubicBezTo>
                    <a:pt x="1475" y="2801"/>
                    <a:pt x="1687" y="2799"/>
                    <a:pt x="1899" y="2799"/>
                  </a:cubicBezTo>
                  <a:cubicBezTo>
                    <a:pt x="2180" y="2799"/>
                    <a:pt x="2460" y="2803"/>
                    <a:pt x="2741" y="2803"/>
                  </a:cubicBezTo>
                  <a:cubicBezTo>
                    <a:pt x="2858" y="2803"/>
                    <a:pt x="2975" y="2802"/>
                    <a:pt x="3092" y="2800"/>
                  </a:cubicBezTo>
                  <a:cubicBezTo>
                    <a:pt x="3161" y="2799"/>
                    <a:pt x="3195" y="2741"/>
                    <a:pt x="3188" y="2689"/>
                  </a:cubicBezTo>
                  <a:lnTo>
                    <a:pt x="3152" y="2634"/>
                  </a:lnTo>
                  <a:cubicBezTo>
                    <a:pt x="3140" y="2626"/>
                    <a:pt x="3126" y="2621"/>
                    <a:pt x="3110" y="2619"/>
                  </a:cubicBezTo>
                  <a:cubicBezTo>
                    <a:pt x="2866" y="2594"/>
                    <a:pt x="2617" y="2583"/>
                    <a:pt x="2367" y="2583"/>
                  </a:cubicBezTo>
                  <a:cubicBezTo>
                    <a:pt x="1987" y="2583"/>
                    <a:pt x="1605" y="2608"/>
                    <a:pt x="1236" y="2644"/>
                  </a:cubicBezTo>
                  <a:cubicBezTo>
                    <a:pt x="1222" y="2645"/>
                    <a:pt x="1212" y="2649"/>
                    <a:pt x="1205" y="2654"/>
                  </a:cubicBezTo>
                  <a:cubicBezTo>
                    <a:pt x="1231" y="1533"/>
                    <a:pt x="1889" y="515"/>
                    <a:pt x="3047" y="271"/>
                  </a:cubicBezTo>
                  <a:cubicBezTo>
                    <a:pt x="3217" y="235"/>
                    <a:pt x="3388" y="218"/>
                    <a:pt x="3559" y="218"/>
                  </a:cubicBezTo>
                  <a:cubicBezTo>
                    <a:pt x="4624" y="218"/>
                    <a:pt x="5666" y="880"/>
                    <a:pt x="6195" y="1790"/>
                  </a:cubicBezTo>
                  <a:cubicBezTo>
                    <a:pt x="6760" y="2763"/>
                    <a:pt x="6840" y="4075"/>
                    <a:pt x="6163" y="5016"/>
                  </a:cubicBezTo>
                  <a:cubicBezTo>
                    <a:pt x="5713" y="5644"/>
                    <a:pt x="4952" y="6002"/>
                    <a:pt x="4197" y="6002"/>
                  </a:cubicBezTo>
                  <a:cubicBezTo>
                    <a:pt x="3787" y="6002"/>
                    <a:pt x="3378" y="5896"/>
                    <a:pt x="3021" y="5670"/>
                  </a:cubicBezTo>
                  <a:cubicBezTo>
                    <a:pt x="3001" y="5657"/>
                    <a:pt x="2978" y="5650"/>
                    <a:pt x="2955" y="5650"/>
                  </a:cubicBezTo>
                  <a:cubicBezTo>
                    <a:pt x="2922" y="5650"/>
                    <a:pt x="2889" y="5664"/>
                    <a:pt x="2870" y="5695"/>
                  </a:cubicBezTo>
                  <a:cubicBezTo>
                    <a:pt x="2409" y="6398"/>
                    <a:pt x="1904" y="7056"/>
                    <a:pt x="1346" y="7683"/>
                  </a:cubicBezTo>
                  <a:cubicBezTo>
                    <a:pt x="1051" y="7442"/>
                    <a:pt x="666" y="7196"/>
                    <a:pt x="461" y="6908"/>
                  </a:cubicBezTo>
                  <a:cubicBezTo>
                    <a:pt x="217" y="6561"/>
                    <a:pt x="666" y="6201"/>
                    <a:pt x="891" y="5895"/>
                  </a:cubicBezTo>
                  <a:cubicBezTo>
                    <a:pt x="1390" y="5217"/>
                    <a:pt x="1896" y="4547"/>
                    <a:pt x="2363" y="3846"/>
                  </a:cubicBezTo>
                  <a:cubicBezTo>
                    <a:pt x="2368" y="3838"/>
                    <a:pt x="2373" y="3831"/>
                    <a:pt x="2374" y="3823"/>
                  </a:cubicBezTo>
                  <a:cubicBezTo>
                    <a:pt x="2388" y="3776"/>
                    <a:pt x="2348" y="3735"/>
                    <a:pt x="2304" y="3735"/>
                  </a:cubicBezTo>
                  <a:cubicBezTo>
                    <a:pt x="2285" y="3735"/>
                    <a:pt x="2264" y="3744"/>
                    <a:pt x="2248" y="3764"/>
                  </a:cubicBezTo>
                  <a:cubicBezTo>
                    <a:pt x="1472" y="4710"/>
                    <a:pt x="763" y="5711"/>
                    <a:pt x="37" y="6695"/>
                  </a:cubicBezTo>
                  <a:cubicBezTo>
                    <a:pt x="1" y="6744"/>
                    <a:pt x="19" y="6807"/>
                    <a:pt x="62" y="6844"/>
                  </a:cubicBezTo>
                  <a:cubicBezTo>
                    <a:pt x="490" y="7214"/>
                    <a:pt x="916" y="7591"/>
                    <a:pt x="1354" y="7951"/>
                  </a:cubicBezTo>
                  <a:cubicBezTo>
                    <a:pt x="1373" y="7967"/>
                    <a:pt x="1393" y="7974"/>
                    <a:pt x="1411" y="7974"/>
                  </a:cubicBezTo>
                  <a:cubicBezTo>
                    <a:pt x="1470" y="7974"/>
                    <a:pt x="1515" y="7902"/>
                    <a:pt x="1498" y="7839"/>
                  </a:cubicBezTo>
                  <a:cubicBezTo>
                    <a:pt x="1908" y="7380"/>
                    <a:pt x="2296" y="6906"/>
                    <a:pt x="2652" y="6404"/>
                  </a:cubicBezTo>
                  <a:cubicBezTo>
                    <a:pt x="2743" y="6274"/>
                    <a:pt x="2883" y="5955"/>
                    <a:pt x="3050" y="5944"/>
                  </a:cubicBezTo>
                  <a:cubicBezTo>
                    <a:pt x="3052" y="5944"/>
                    <a:pt x="3054" y="5944"/>
                    <a:pt x="3057" y="5944"/>
                  </a:cubicBezTo>
                  <a:cubicBezTo>
                    <a:pt x="3157" y="5944"/>
                    <a:pt x="3357" y="6091"/>
                    <a:pt x="3467" y="6125"/>
                  </a:cubicBezTo>
                  <a:cubicBezTo>
                    <a:pt x="3694" y="6197"/>
                    <a:pt x="3930" y="6230"/>
                    <a:pt x="4167" y="6230"/>
                  </a:cubicBezTo>
                  <a:cubicBezTo>
                    <a:pt x="4573" y="6230"/>
                    <a:pt x="4981" y="6132"/>
                    <a:pt x="5344" y="5959"/>
                  </a:cubicBezTo>
                  <a:cubicBezTo>
                    <a:pt x="6685" y="5316"/>
                    <a:pt x="7126" y="3761"/>
                    <a:pt x="6698" y="2400"/>
                  </a:cubicBezTo>
                  <a:cubicBezTo>
                    <a:pt x="6272" y="1053"/>
                    <a:pt x="4984" y="0"/>
                    <a:pt x="355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6"/>
            <p:cNvSpPr/>
            <p:nvPr/>
          </p:nvSpPr>
          <p:spPr>
            <a:xfrm rot="-1005998">
              <a:off x="8564531" y="1264923"/>
              <a:ext cx="415328" cy="468060"/>
            </a:xfrm>
            <a:custGeom>
              <a:avLst/>
              <a:gdLst/>
              <a:ahLst/>
              <a:cxnLst/>
              <a:rect l="l" t="t" r="r" b="b"/>
              <a:pathLst>
                <a:path w="6624" h="7465" extrusionOk="0">
                  <a:moveTo>
                    <a:pt x="3348" y="0"/>
                  </a:moveTo>
                  <a:cubicBezTo>
                    <a:pt x="3176" y="0"/>
                    <a:pt x="3004" y="18"/>
                    <a:pt x="2834" y="54"/>
                  </a:cubicBezTo>
                  <a:cubicBezTo>
                    <a:pt x="1676" y="297"/>
                    <a:pt x="1017" y="1316"/>
                    <a:pt x="992" y="2436"/>
                  </a:cubicBezTo>
                  <a:cubicBezTo>
                    <a:pt x="1000" y="2431"/>
                    <a:pt x="1010" y="2428"/>
                    <a:pt x="1023" y="2426"/>
                  </a:cubicBezTo>
                  <a:cubicBezTo>
                    <a:pt x="1390" y="2390"/>
                    <a:pt x="1772" y="2366"/>
                    <a:pt x="2150" y="2366"/>
                  </a:cubicBezTo>
                  <a:cubicBezTo>
                    <a:pt x="2402" y="2366"/>
                    <a:pt x="2653" y="2377"/>
                    <a:pt x="2898" y="2403"/>
                  </a:cubicBezTo>
                  <a:cubicBezTo>
                    <a:pt x="2915" y="2404"/>
                    <a:pt x="2928" y="2409"/>
                    <a:pt x="2940" y="2416"/>
                  </a:cubicBezTo>
                  <a:cubicBezTo>
                    <a:pt x="2977" y="2343"/>
                    <a:pt x="3012" y="2270"/>
                    <a:pt x="3050" y="2198"/>
                  </a:cubicBezTo>
                  <a:cubicBezTo>
                    <a:pt x="3130" y="1869"/>
                    <a:pt x="3423" y="1621"/>
                    <a:pt x="3792" y="1614"/>
                  </a:cubicBezTo>
                  <a:cubicBezTo>
                    <a:pt x="3797" y="1614"/>
                    <a:pt x="3803" y="1614"/>
                    <a:pt x="3808" y="1614"/>
                  </a:cubicBezTo>
                  <a:cubicBezTo>
                    <a:pt x="4389" y="1614"/>
                    <a:pt x="4805" y="2191"/>
                    <a:pt x="4827" y="2732"/>
                  </a:cubicBezTo>
                  <a:cubicBezTo>
                    <a:pt x="4864" y="3660"/>
                    <a:pt x="4119" y="4203"/>
                    <a:pt x="3342" y="4203"/>
                  </a:cubicBezTo>
                  <a:cubicBezTo>
                    <a:pt x="2954" y="4203"/>
                    <a:pt x="2558" y="4068"/>
                    <a:pt x="2247" y="3779"/>
                  </a:cubicBezTo>
                  <a:cubicBezTo>
                    <a:pt x="2210" y="3747"/>
                    <a:pt x="2204" y="3700"/>
                    <a:pt x="2217" y="3663"/>
                  </a:cubicBezTo>
                  <a:lnTo>
                    <a:pt x="2159" y="3604"/>
                  </a:lnTo>
                  <a:cubicBezTo>
                    <a:pt x="2157" y="3612"/>
                    <a:pt x="2153" y="3619"/>
                    <a:pt x="2148" y="3627"/>
                  </a:cubicBezTo>
                  <a:cubicBezTo>
                    <a:pt x="1681" y="4328"/>
                    <a:pt x="1175" y="4999"/>
                    <a:pt x="676" y="5676"/>
                  </a:cubicBezTo>
                  <a:cubicBezTo>
                    <a:pt x="451" y="5982"/>
                    <a:pt x="1" y="6342"/>
                    <a:pt x="246" y="6689"/>
                  </a:cubicBezTo>
                  <a:cubicBezTo>
                    <a:pt x="450" y="6977"/>
                    <a:pt x="836" y="7223"/>
                    <a:pt x="1131" y="7464"/>
                  </a:cubicBezTo>
                  <a:cubicBezTo>
                    <a:pt x="1687" y="6837"/>
                    <a:pt x="2194" y="6179"/>
                    <a:pt x="2654" y="5477"/>
                  </a:cubicBezTo>
                  <a:cubicBezTo>
                    <a:pt x="2674" y="5447"/>
                    <a:pt x="2707" y="5433"/>
                    <a:pt x="2741" y="5433"/>
                  </a:cubicBezTo>
                  <a:cubicBezTo>
                    <a:pt x="2764" y="5433"/>
                    <a:pt x="2787" y="5440"/>
                    <a:pt x="2806" y="5452"/>
                  </a:cubicBezTo>
                  <a:cubicBezTo>
                    <a:pt x="3162" y="5677"/>
                    <a:pt x="3571" y="5783"/>
                    <a:pt x="3981" y="5783"/>
                  </a:cubicBezTo>
                  <a:cubicBezTo>
                    <a:pt x="4737" y="5783"/>
                    <a:pt x="5497" y="5425"/>
                    <a:pt x="5948" y="4797"/>
                  </a:cubicBezTo>
                  <a:cubicBezTo>
                    <a:pt x="6624" y="3856"/>
                    <a:pt x="6544" y="2544"/>
                    <a:pt x="5983" y="1572"/>
                  </a:cubicBezTo>
                  <a:cubicBezTo>
                    <a:pt x="5453" y="663"/>
                    <a:pt x="4411" y="0"/>
                    <a:pt x="33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6"/>
            <p:cNvSpPr/>
            <p:nvPr/>
          </p:nvSpPr>
          <p:spPr>
            <a:xfrm rot="-1005998">
              <a:off x="8553760" y="1780583"/>
              <a:ext cx="153303" cy="135935"/>
            </a:xfrm>
            <a:custGeom>
              <a:avLst/>
              <a:gdLst/>
              <a:ahLst/>
              <a:cxnLst/>
              <a:rect l="l" t="t" r="r" b="b"/>
              <a:pathLst>
                <a:path w="2445" h="2168" extrusionOk="0">
                  <a:moveTo>
                    <a:pt x="1146" y="179"/>
                  </a:moveTo>
                  <a:cubicBezTo>
                    <a:pt x="1397" y="179"/>
                    <a:pt x="1644" y="300"/>
                    <a:pt x="1810" y="505"/>
                  </a:cubicBezTo>
                  <a:cubicBezTo>
                    <a:pt x="1806" y="529"/>
                    <a:pt x="1812" y="555"/>
                    <a:pt x="1839" y="576"/>
                  </a:cubicBezTo>
                  <a:cubicBezTo>
                    <a:pt x="1856" y="587"/>
                    <a:pt x="1870" y="600"/>
                    <a:pt x="1884" y="614"/>
                  </a:cubicBezTo>
                  <a:cubicBezTo>
                    <a:pt x="1895" y="634"/>
                    <a:pt x="1908" y="654"/>
                    <a:pt x="1918" y="674"/>
                  </a:cubicBezTo>
                  <a:cubicBezTo>
                    <a:pt x="1928" y="697"/>
                    <a:pt x="1945" y="705"/>
                    <a:pt x="1961" y="705"/>
                  </a:cubicBezTo>
                  <a:cubicBezTo>
                    <a:pt x="1963" y="705"/>
                    <a:pt x="1964" y="704"/>
                    <a:pt x="1966" y="704"/>
                  </a:cubicBezTo>
                  <a:lnTo>
                    <a:pt x="1966" y="704"/>
                  </a:lnTo>
                  <a:cubicBezTo>
                    <a:pt x="2202" y="1005"/>
                    <a:pt x="2177" y="1454"/>
                    <a:pt x="1890" y="1738"/>
                  </a:cubicBezTo>
                  <a:cubicBezTo>
                    <a:pt x="1721" y="1905"/>
                    <a:pt x="1495" y="1985"/>
                    <a:pt x="1268" y="1985"/>
                  </a:cubicBezTo>
                  <a:cubicBezTo>
                    <a:pt x="999" y="1985"/>
                    <a:pt x="729" y="1872"/>
                    <a:pt x="551" y="1660"/>
                  </a:cubicBezTo>
                  <a:cubicBezTo>
                    <a:pt x="228" y="1277"/>
                    <a:pt x="257" y="690"/>
                    <a:pt x="649" y="364"/>
                  </a:cubicBezTo>
                  <a:cubicBezTo>
                    <a:pt x="799" y="237"/>
                    <a:pt x="973" y="179"/>
                    <a:pt x="1146" y="179"/>
                  </a:cubicBezTo>
                  <a:close/>
                  <a:moveTo>
                    <a:pt x="1135" y="0"/>
                  </a:moveTo>
                  <a:cubicBezTo>
                    <a:pt x="960" y="0"/>
                    <a:pt x="782" y="50"/>
                    <a:pt x="623" y="156"/>
                  </a:cubicBezTo>
                  <a:cubicBezTo>
                    <a:pt x="78" y="519"/>
                    <a:pt x="0" y="1281"/>
                    <a:pt x="411" y="1774"/>
                  </a:cubicBezTo>
                  <a:cubicBezTo>
                    <a:pt x="625" y="2030"/>
                    <a:pt x="953" y="2168"/>
                    <a:pt x="1278" y="2168"/>
                  </a:cubicBezTo>
                  <a:cubicBezTo>
                    <a:pt x="1549" y="2168"/>
                    <a:pt x="1817" y="2073"/>
                    <a:pt x="2019" y="1874"/>
                  </a:cubicBezTo>
                  <a:cubicBezTo>
                    <a:pt x="2400" y="1497"/>
                    <a:pt x="2445" y="727"/>
                    <a:pt x="1928" y="448"/>
                  </a:cubicBezTo>
                  <a:cubicBezTo>
                    <a:pt x="1927" y="448"/>
                    <a:pt x="1927" y="448"/>
                    <a:pt x="1926" y="448"/>
                  </a:cubicBezTo>
                  <a:cubicBezTo>
                    <a:pt x="1926" y="448"/>
                    <a:pt x="1926" y="448"/>
                    <a:pt x="1925" y="447"/>
                  </a:cubicBezTo>
                  <a:cubicBezTo>
                    <a:pt x="1759" y="163"/>
                    <a:pt x="1452" y="0"/>
                    <a:pt x="113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6"/>
            <p:cNvSpPr/>
            <p:nvPr/>
          </p:nvSpPr>
          <p:spPr>
            <a:xfrm rot="-1005998">
              <a:off x="8568032" y="1791833"/>
              <a:ext cx="123708" cy="113425"/>
            </a:xfrm>
            <a:custGeom>
              <a:avLst/>
              <a:gdLst/>
              <a:ahLst/>
              <a:cxnLst/>
              <a:rect l="l" t="t" r="r" b="b"/>
              <a:pathLst>
                <a:path w="1973" h="1809" extrusionOk="0">
                  <a:moveTo>
                    <a:pt x="916" y="1"/>
                  </a:moveTo>
                  <a:cubicBezTo>
                    <a:pt x="743" y="1"/>
                    <a:pt x="568" y="58"/>
                    <a:pt x="418" y="185"/>
                  </a:cubicBezTo>
                  <a:cubicBezTo>
                    <a:pt x="29" y="513"/>
                    <a:pt x="0" y="1100"/>
                    <a:pt x="321" y="1483"/>
                  </a:cubicBezTo>
                  <a:cubicBezTo>
                    <a:pt x="500" y="1696"/>
                    <a:pt x="771" y="1808"/>
                    <a:pt x="1040" y="1808"/>
                  </a:cubicBezTo>
                  <a:cubicBezTo>
                    <a:pt x="1267" y="1808"/>
                    <a:pt x="1492" y="1728"/>
                    <a:pt x="1661" y="1561"/>
                  </a:cubicBezTo>
                  <a:cubicBezTo>
                    <a:pt x="1948" y="1275"/>
                    <a:pt x="1973" y="828"/>
                    <a:pt x="1735" y="526"/>
                  </a:cubicBezTo>
                  <a:lnTo>
                    <a:pt x="1735" y="526"/>
                  </a:lnTo>
                  <a:cubicBezTo>
                    <a:pt x="1734" y="526"/>
                    <a:pt x="1732" y="527"/>
                    <a:pt x="1730" y="527"/>
                  </a:cubicBezTo>
                  <a:cubicBezTo>
                    <a:pt x="1714" y="527"/>
                    <a:pt x="1697" y="517"/>
                    <a:pt x="1687" y="496"/>
                  </a:cubicBezTo>
                  <a:cubicBezTo>
                    <a:pt x="1677" y="476"/>
                    <a:pt x="1665" y="456"/>
                    <a:pt x="1653" y="436"/>
                  </a:cubicBezTo>
                  <a:cubicBezTo>
                    <a:pt x="1640" y="423"/>
                    <a:pt x="1625" y="409"/>
                    <a:pt x="1609" y="398"/>
                  </a:cubicBezTo>
                  <a:cubicBezTo>
                    <a:pt x="1581" y="377"/>
                    <a:pt x="1575" y="351"/>
                    <a:pt x="1579" y="327"/>
                  </a:cubicBezTo>
                  <a:cubicBezTo>
                    <a:pt x="1413" y="121"/>
                    <a:pt x="1166" y="1"/>
                    <a:pt x="9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6"/>
            <p:cNvSpPr/>
            <p:nvPr/>
          </p:nvSpPr>
          <p:spPr>
            <a:xfrm rot="-1005998">
              <a:off x="8687165" y="1364278"/>
              <a:ext cx="166658" cy="162457"/>
            </a:xfrm>
            <a:custGeom>
              <a:avLst/>
              <a:gdLst/>
              <a:ahLst/>
              <a:cxnLst/>
              <a:rect l="l" t="t" r="r" b="b"/>
              <a:pathLst>
                <a:path w="2658" h="2591" extrusionOk="0">
                  <a:moveTo>
                    <a:pt x="1602" y="1"/>
                  </a:moveTo>
                  <a:cubicBezTo>
                    <a:pt x="1596" y="1"/>
                    <a:pt x="1591" y="1"/>
                    <a:pt x="1586" y="1"/>
                  </a:cubicBezTo>
                  <a:cubicBezTo>
                    <a:pt x="1217" y="6"/>
                    <a:pt x="924" y="256"/>
                    <a:pt x="845" y="585"/>
                  </a:cubicBezTo>
                  <a:cubicBezTo>
                    <a:pt x="808" y="658"/>
                    <a:pt x="773" y="731"/>
                    <a:pt x="734" y="803"/>
                  </a:cubicBezTo>
                  <a:lnTo>
                    <a:pt x="770" y="858"/>
                  </a:lnTo>
                  <a:cubicBezTo>
                    <a:pt x="777" y="857"/>
                    <a:pt x="782" y="854"/>
                    <a:pt x="787" y="847"/>
                  </a:cubicBezTo>
                  <a:cubicBezTo>
                    <a:pt x="799" y="831"/>
                    <a:pt x="813" y="811"/>
                    <a:pt x="825" y="795"/>
                  </a:cubicBezTo>
                  <a:lnTo>
                    <a:pt x="825" y="795"/>
                  </a:lnTo>
                  <a:cubicBezTo>
                    <a:pt x="824" y="808"/>
                    <a:pt x="825" y="822"/>
                    <a:pt x="826" y="838"/>
                  </a:cubicBezTo>
                  <a:cubicBezTo>
                    <a:pt x="831" y="883"/>
                    <a:pt x="871" y="906"/>
                    <a:pt x="910" y="906"/>
                  </a:cubicBezTo>
                  <a:cubicBezTo>
                    <a:pt x="951" y="906"/>
                    <a:pt x="992" y="881"/>
                    <a:pt x="991" y="833"/>
                  </a:cubicBezTo>
                  <a:cubicBezTo>
                    <a:pt x="992" y="427"/>
                    <a:pt x="1279" y="229"/>
                    <a:pt x="1593" y="229"/>
                  </a:cubicBezTo>
                  <a:cubicBezTo>
                    <a:pt x="1820" y="229"/>
                    <a:pt x="2060" y="332"/>
                    <a:pt x="2217" y="533"/>
                  </a:cubicBezTo>
                  <a:cubicBezTo>
                    <a:pt x="2497" y="893"/>
                    <a:pt x="2474" y="1397"/>
                    <a:pt x="2259" y="1779"/>
                  </a:cubicBezTo>
                  <a:cubicBezTo>
                    <a:pt x="2016" y="2209"/>
                    <a:pt x="1618" y="2395"/>
                    <a:pt x="1202" y="2395"/>
                  </a:cubicBezTo>
                  <a:cubicBezTo>
                    <a:pt x="837" y="2395"/>
                    <a:pt x="458" y="2252"/>
                    <a:pt x="156" y="2004"/>
                  </a:cubicBezTo>
                  <a:cubicBezTo>
                    <a:pt x="136" y="1988"/>
                    <a:pt x="117" y="1982"/>
                    <a:pt x="98" y="1982"/>
                  </a:cubicBezTo>
                  <a:cubicBezTo>
                    <a:pt x="59" y="1982"/>
                    <a:pt x="26" y="2012"/>
                    <a:pt x="12" y="2050"/>
                  </a:cubicBezTo>
                  <a:cubicBezTo>
                    <a:pt x="0" y="2086"/>
                    <a:pt x="6" y="2133"/>
                    <a:pt x="42" y="2166"/>
                  </a:cubicBezTo>
                  <a:cubicBezTo>
                    <a:pt x="352" y="2455"/>
                    <a:pt x="748" y="2590"/>
                    <a:pt x="1135" y="2590"/>
                  </a:cubicBezTo>
                  <a:cubicBezTo>
                    <a:pt x="1913" y="2590"/>
                    <a:pt x="2658" y="2047"/>
                    <a:pt x="2621" y="1119"/>
                  </a:cubicBezTo>
                  <a:cubicBezTo>
                    <a:pt x="2599" y="578"/>
                    <a:pt x="2184" y="1"/>
                    <a:pt x="160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9" name="Google Shape;149;p16"/>
          <p:cNvSpPr/>
          <p:nvPr/>
        </p:nvSpPr>
        <p:spPr>
          <a:xfrm rot="9666972">
            <a:off x="1640999" y="159087"/>
            <a:ext cx="270480" cy="249263"/>
          </a:xfrm>
          <a:custGeom>
            <a:avLst/>
            <a:gdLst/>
            <a:ahLst/>
            <a:cxnLst/>
            <a:rect l="l" t="t" r="r" b="b"/>
            <a:pathLst>
              <a:path w="7205" h="6639" extrusionOk="0">
                <a:moveTo>
                  <a:pt x="3368" y="0"/>
                </a:moveTo>
                <a:cubicBezTo>
                  <a:pt x="3043" y="778"/>
                  <a:pt x="2774" y="1574"/>
                  <a:pt x="2519" y="2377"/>
                </a:cubicBezTo>
                <a:cubicBezTo>
                  <a:pt x="2508" y="2414"/>
                  <a:pt x="2479" y="2430"/>
                  <a:pt x="2450" y="2430"/>
                </a:cubicBezTo>
                <a:cubicBezTo>
                  <a:pt x="2431" y="2430"/>
                  <a:pt x="2411" y="2423"/>
                  <a:pt x="2396" y="2409"/>
                </a:cubicBezTo>
                <a:cubicBezTo>
                  <a:pt x="2387" y="2418"/>
                  <a:pt x="2374" y="2427"/>
                  <a:pt x="2359" y="2429"/>
                </a:cubicBezTo>
                <a:cubicBezTo>
                  <a:pt x="1578" y="2565"/>
                  <a:pt x="788" y="2648"/>
                  <a:pt x="1" y="2743"/>
                </a:cubicBezTo>
                <a:cubicBezTo>
                  <a:pt x="535" y="3242"/>
                  <a:pt x="1116" y="3668"/>
                  <a:pt x="1753" y="4029"/>
                </a:cubicBezTo>
                <a:cubicBezTo>
                  <a:pt x="1854" y="4084"/>
                  <a:pt x="1795" y="4222"/>
                  <a:pt x="1705" y="4228"/>
                </a:cubicBezTo>
                <a:lnTo>
                  <a:pt x="1707" y="4255"/>
                </a:lnTo>
                <a:cubicBezTo>
                  <a:pt x="1713" y="4253"/>
                  <a:pt x="1719" y="4253"/>
                  <a:pt x="1725" y="4253"/>
                </a:cubicBezTo>
                <a:cubicBezTo>
                  <a:pt x="1767" y="4253"/>
                  <a:pt x="1810" y="4289"/>
                  <a:pt x="1792" y="4337"/>
                </a:cubicBezTo>
                <a:cubicBezTo>
                  <a:pt x="1501" y="5088"/>
                  <a:pt x="1269" y="5843"/>
                  <a:pt x="1151" y="6639"/>
                </a:cubicBezTo>
                <a:cubicBezTo>
                  <a:pt x="2006" y="6430"/>
                  <a:pt x="2756" y="6039"/>
                  <a:pt x="3440" y="5477"/>
                </a:cubicBezTo>
                <a:cubicBezTo>
                  <a:pt x="3461" y="5457"/>
                  <a:pt x="3485" y="5450"/>
                  <a:pt x="3508" y="5450"/>
                </a:cubicBezTo>
                <a:cubicBezTo>
                  <a:pt x="3513" y="5450"/>
                  <a:pt x="3517" y="5450"/>
                  <a:pt x="3521" y="5451"/>
                </a:cubicBezTo>
                <a:cubicBezTo>
                  <a:pt x="3533" y="5443"/>
                  <a:pt x="3546" y="5437"/>
                  <a:pt x="3560" y="5437"/>
                </a:cubicBezTo>
                <a:cubicBezTo>
                  <a:pt x="3566" y="5437"/>
                  <a:pt x="3572" y="5438"/>
                  <a:pt x="3579" y="5441"/>
                </a:cubicBezTo>
                <a:cubicBezTo>
                  <a:pt x="4514" y="5738"/>
                  <a:pt x="5431" y="6082"/>
                  <a:pt x="6366" y="6380"/>
                </a:cubicBezTo>
                <a:cubicBezTo>
                  <a:pt x="6348" y="5566"/>
                  <a:pt x="6211" y="4790"/>
                  <a:pt x="6022" y="3997"/>
                </a:cubicBezTo>
                <a:cubicBezTo>
                  <a:pt x="6014" y="4000"/>
                  <a:pt x="6005" y="4001"/>
                  <a:pt x="5997" y="4001"/>
                </a:cubicBezTo>
                <a:cubicBezTo>
                  <a:pt x="5923" y="4001"/>
                  <a:pt x="5857" y="3896"/>
                  <a:pt x="5917" y="3817"/>
                </a:cubicBezTo>
                <a:cubicBezTo>
                  <a:pt x="6338" y="3274"/>
                  <a:pt x="6771" y="2740"/>
                  <a:pt x="7205" y="2210"/>
                </a:cubicBezTo>
                <a:lnTo>
                  <a:pt x="7205" y="2210"/>
                </a:lnTo>
                <a:cubicBezTo>
                  <a:pt x="6397" y="2263"/>
                  <a:pt x="5587" y="2325"/>
                  <a:pt x="4776" y="2337"/>
                </a:cubicBezTo>
                <a:cubicBezTo>
                  <a:pt x="4775" y="2337"/>
                  <a:pt x="4774" y="2337"/>
                  <a:pt x="4774" y="2337"/>
                </a:cubicBezTo>
                <a:cubicBezTo>
                  <a:pt x="4698" y="2337"/>
                  <a:pt x="4700" y="2231"/>
                  <a:pt x="4771" y="2216"/>
                </a:cubicBezTo>
                <a:cubicBezTo>
                  <a:pt x="4384" y="1424"/>
                  <a:pt x="3918" y="685"/>
                  <a:pt x="3368" y="0"/>
                </a:cubicBezTo>
                <a:close/>
              </a:path>
            </a:pathLst>
          </a:custGeom>
          <a:solidFill>
            <a:schemeClr val="dk2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4_1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17"/>
          <p:cNvPicPr preferRelativeResize="0"/>
          <p:nvPr/>
        </p:nvPicPr>
        <p:blipFill rotWithShape="1">
          <a:blip r:embed="rId2">
            <a:alphaModFix amt="32000"/>
          </a:blip>
          <a:srcRect t="21875" b="21875"/>
          <a:stretch/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7"/>
          <p:cNvSpPr txBox="1">
            <a:spLocks noGrp="1"/>
          </p:cNvSpPr>
          <p:nvPr>
            <p:ph type="title"/>
          </p:nvPr>
        </p:nvSpPr>
        <p:spPr>
          <a:xfrm>
            <a:off x="4837200" y="1800250"/>
            <a:ext cx="3593400" cy="66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17"/>
          <p:cNvSpPr txBox="1">
            <a:spLocks noGrp="1"/>
          </p:cNvSpPr>
          <p:nvPr>
            <p:ph type="subTitle" idx="1"/>
          </p:nvPr>
        </p:nvSpPr>
        <p:spPr>
          <a:xfrm>
            <a:off x="4837375" y="2469550"/>
            <a:ext cx="3593400" cy="8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54" name="Google Shape;154;p17"/>
          <p:cNvGrpSpPr/>
          <p:nvPr/>
        </p:nvGrpSpPr>
        <p:grpSpPr>
          <a:xfrm>
            <a:off x="97125" y="345175"/>
            <a:ext cx="550988" cy="572700"/>
            <a:chOff x="135950" y="4225850"/>
            <a:chExt cx="550988" cy="572700"/>
          </a:xfrm>
        </p:grpSpPr>
        <p:sp>
          <p:nvSpPr>
            <p:cNvPr id="155" name="Google Shape;155;p17"/>
            <p:cNvSpPr/>
            <p:nvPr/>
          </p:nvSpPr>
          <p:spPr>
            <a:xfrm>
              <a:off x="264934" y="4462106"/>
              <a:ext cx="422004" cy="336444"/>
            </a:xfrm>
            <a:custGeom>
              <a:avLst/>
              <a:gdLst/>
              <a:ahLst/>
              <a:cxnLst/>
              <a:rect l="l" t="t" r="r" b="b"/>
              <a:pathLst>
                <a:path w="9174" h="7314" extrusionOk="0">
                  <a:moveTo>
                    <a:pt x="9054" y="1"/>
                  </a:moveTo>
                  <a:cubicBezTo>
                    <a:pt x="9019" y="1"/>
                    <a:pt x="8985" y="18"/>
                    <a:pt x="8970" y="56"/>
                  </a:cubicBezTo>
                  <a:cubicBezTo>
                    <a:pt x="8968" y="67"/>
                    <a:pt x="8964" y="77"/>
                    <a:pt x="8960" y="88"/>
                  </a:cubicBezTo>
                  <a:cubicBezTo>
                    <a:pt x="8933" y="76"/>
                    <a:pt x="8907" y="66"/>
                    <a:pt x="8879" y="54"/>
                  </a:cubicBezTo>
                  <a:lnTo>
                    <a:pt x="8836" y="142"/>
                  </a:lnTo>
                  <a:cubicBezTo>
                    <a:pt x="8865" y="158"/>
                    <a:pt x="8896" y="172"/>
                    <a:pt x="8925" y="186"/>
                  </a:cubicBezTo>
                  <a:cubicBezTo>
                    <a:pt x="8701" y="800"/>
                    <a:pt x="8511" y="1441"/>
                    <a:pt x="8353" y="2076"/>
                  </a:cubicBezTo>
                  <a:cubicBezTo>
                    <a:pt x="7875" y="1404"/>
                    <a:pt x="7259" y="671"/>
                    <a:pt x="6385" y="620"/>
                  </a:cubicBezTo>
                  <a:cubicBezTo>
                    <a:pt x="6357" y="618"/>
                    <a:pt x="6329" y="618"/>
                    <a:pt x="6300" y="618"/>
                  </a:cubicBezTo>
                  <a:cubicBezTo>
                    <a:pt x="5626" y="618"/>
                    <a:pt x="5011" y="1085"/>
                    <a:pt x="4781" y="1717"/>
                  </a:cubicBezTo>
                  <a:cubicBezTo>
                    <a:pt x="4273" y="3119"/>
                    <a:pt x="5551" y="4229"/>
                    <a:pt x="6837" y="4229"/>
                  </a:cubicBezTo>
                  <a:cubicBezTo>
                    <a:pt x="6962" y="4229"/>
                    <a:pt x="7087" y="4218"/>
                    <a:pt x="7210" y="4197"/>
                  </a:cubicBezTo>
                  <a:lnTo>
                    <a:pt x="7210" y="4197"/>
                  </a:lnTo>
                  <a:cubicBezTo>
                    <a:pt x="7203" y="4219"/>
                    <a:pt x="7202" y="4243"/>
                    <a:pt x="7210" y="4264"/>
                  </a:cubicBezTo>
                  <a:lnTo>
                    <a:pt x="7227" y="4307"/>
                  </a:lnTo>
                  <a:cubicBezTo>
                    <a:pt x="7231" y="4318"/>
                    <a:pt x="7238" y="4326"/>
                    <a:pt x="7246" y="4336"/>
                  </a:cubicBezTo>
                  <a:cubicBezTo>
                    <a:pt x="7197" y="4381"/>
                    <a:pt x="7166" y="4444"/>
                    <a:pt x="7152" y="4529"/>
                  </a:cubicBezTo>
                  <a:cubicBezTo>
                    <a:pt x="7083" y="4668"/>
                    <a:pt x="7015" y="4808"/>
                    <a:pt x="6951" y="4950"/>
                  </a:cubicBezTo>
                  <a:cubicBezTo>
                    <a:pt x="6837" y="5197"/>
                    <a:pt x="6735" y="5450"/>
                    <a:pt x="6641" y="5707"/>
                  </a:cubicBezTo>
                  <a:cubicBezTo>
                    <a:pt x="6478" y="6147"/>
                    <a:pt x="6348" y="6598"/>
                    <a:pt x="6239" y="7056"/>
                  </a:cubicBezTo>
                  <a:cubicBezTo>
                    <a:pt x="5185" y="6608"/>
                    <a:pt x="4118" y="6063"/>
                    <a:pt x="3021" y="5741"/>
                  </a:cubicBezTo>
                  <a:cubicBezTo>
                    <a:pt x="4636" y="5174"/>
                    <a:pt x="4190" y="2976"/>
                    <a:pt x="2855" y="2345"/>
                  </a:cubicBezTo>
                  <a:cubicBezTo>
                    <a:pt x="2601" y="2224"/>
                    <a:pt x="2342" y="2169"/>
                    <a:pt x="2091" y="2169"/>
                  </a:cubicBezTo>
                  <a:cubicBezTo>
                    <a:pt x="961" y="2169"/>
                    <a:pt x="0" y="3278"/>
                    <a:pt x="364" y="4482"/>
                  </a:cubicBezTo>
                  <a:lnTo>
                    <a:pt x="454" y="4534"/>
                  </a:lnTo>
                  <a:cubicBezTo>
                    <a:pt x="485" y="4525"/>
                    <a:pt x="510" y="4499"/>
                    <a:pt x="505" y="4462"/>
                  </a:cubicBezTo>
                  <a:cubicBezTo>
                    <a:pt x="321" y="3411"/>
                    <a:pt x="1027" y="2384"/>
                    <a:pt x="2044" y="2384"/>
                  </a:cubicBezTo>
                  <a:cubicBezTo>
                    <a:pt x="2227" y="2384"/>
                    <a:pt x="2420" y="2417"/>
                    <a:pt x="2619" y="2489"/>
                  </a:cubicBezTo>
                  <a:cubicBezTo>
                    <a:pt x="3998" y="2986"/>
                    <a:pt x="4328" y="4901"/>
                    <a:pt x="2927" y="5564"/>
                  </a:cubicBezTo>
                  <a:cubicBezTo>
                    <a:pt x="2868" y="5593"/>
                    <a:pt x="2856" y="5652"/>
                    <a:pt x="2876" y="5698"/>
                  </a:cubicBezTo>
                  <a:cubicBezTo>
                    <a:pt x="2873" y="5698"/>
                    <a:pt x="2870" y="5698"/>
                    <a:pt x="2867" y="5698"/>
                  </a:cubicBezTo>
                  <a:cubicBezTo>
                    <a:pt x="2809" y="5698"/>
                    <a:pt x="2797" y="5787"/>
                    <a:pt x="2849" y="5820"/>
                  </a:cubicBezTo>
                  <a:cubicBezTo>
                    <a:pt x="3905" y="6436"/>
                    <a:pt x="5142" y="6832"/>
                    <a:pt x="6269" y="7305"/>
                  </a:cubicBezTo>
                  <a:cubicBezTo>
                    <a:pt x="6284" y="7311"/>
                    <a:pt x="6298" y="7313"/>
                    <a:pt x="6313" y="7313"/>
                  </a:cubicBezTo>
                  <a:cubicBezTo>
                    <a:pt x="6364" y="7313"/>
                    <a:pt x="6409" y="7276"/>
                    <a:pt x="6421" y="7222"/>
                  </a:cubicBezTo>
                  <a:cubicBezTo>
                    <a:pt x="6588" y="6510"/>
                    <a:pt x="6809" y="5815"/>
                    <a:pt x="7102" y="5146"/>
                  </a:cubicBezTo>
                  <a:cubicBezTo>
                    <a:pt x="7224" y="4865"/>
                    <a:pt x="7557" y="4488"/>
                    <a:pt x="7472" y="4170"/>
                  </a:cubicBezTo>
                  <a:cubicBezTo>
                    <a:pt x="7469" y="4156"/>
                    <a:pt x="7461" y="4144"/>
                    <a:pt x="7451" y="4134"/>
                  </a:cubicBezTo>
                  <a:cubicBezTo>
                    <a:pt x="7488" y="4104"/>
                    <a:pt x="7467" y="4029"/>
                    <a:pt x="7415" y="4029"/>
                  </a:cubicBezTo>
                  <a:cubicBezTo>
                    <a:pt x="7412" y="4029"/>
                    <a:pt x="7409" y="4030"/>
                    <a:pt x="7406" y="4030"/>
                  </a:cubicBezTo>
                  <a:cubicBezTo>
                    <a:pt x="7251" y="4052"/>
                    <a:pt x="7091" y="4065"/>
                    <a:pt x="6931" y="4065"/>
                  </a:cubicBezTo>
                  <a:cubicBezTo>
                    <a:pt x="6443" y="4065"/>
                    <a:pt x="5950" y="3949"/>
                    <a:pt x="5566" y="3636"/>
                  </a:cubicBezTo>
                  <a:cubicBezTo>
                    <a:pt x="5039" y="3209"/>
                    <a:pt x="4749" y="2453"/>
                    <a:pt x="4993" y="1798"/>
                  </a:cubicBezTo>
                  <a:cubicBezTo>
                    <a:pt x="5208" y="1218"/>
                    <a:pt x="5739" y="845"/>
                    <a:pt x="6318" y="845"/>
                  </a:cubicBezTo>
                  <a:cubicBezTo>
                    <a:pt x="6499" y="845"/>
                    <a:pt x="6685" y="882"/>
                    <a:pt x="6867" y="959"/>
                  </a:cubicBezTo>
                  <a:cubicBezTo>
                    <a:pt x="7486" y="1224"/>
                    <a:pt x="7912" y="1821"/>
                    <a:pt x="8282" y="2356"/>
                  </a:cubicBezTo>
                  <a:cubicBezTo>
                    <a:pt x="8305" y="2389"/>
                    <a:pt x="8335" y="2402"/>
                    <a:pt x="8365" y="2402"/>
                  </a:cubicBezTo>
                  <a:cubicBezTo>
                    <a:pt x="8442" y="2402"/>
                    <a:pt x="8517" y="2313"/>
                    <a:pt x="8460" y="2231"/>
                  </a:cubicBezTo>
                  <a:cubicBezTo>
                    <a:pt x="8456" y="2226"/>
                    <a:pt x="8452" y="2220"/>
                    <a:pt x="8450" y="2215"/>
                  </a:cubicBezTo>
                  <a:cubicBezTo>
                    <a:pt x="8724" y="1533"/>
                    <a:pt x="8966" y="822"/>
                    <a:pt x="9157" y="112"/>
                  </a:cubicBezTo>
                  <a:cubicBezTo>
                    <a:pt x="9173" y="46"/>
                    <a:pt x="9112" y="1"/>
                    <a:pt x="905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7"/>
            <p:cNvSpPr/>
            <p:nvPr/>
          </p:nvSpPr>
          <p:spPr>
            <a:xfrm>
              <a:off x="144322" y="4235234"/>
              <a:ext cx="531300" cy="551356"/>
            </a:xfrm>
            <a:custGeom>
              <a:avLst/>
              <a:gdLst/>
              <a:ahLst/>
              <a:cxnLst/>
              <a:rect l="l" t="t" r="r" b="b"/>
              <a:pathLst>
                <a:path w="11550" h="11986" extrusionOk="0">
                  <a:moveTo>
                    <a:pt x="7587" y="0"/>
                  </a:moveTo>
                  <a:cubicBezTo>
                    <a:pt x="7077" y="0"/>
                    <a:pt x="6565" y="217"/>
                    <a:pt x="6235" y="607"/>
                  </a:cubicBezTo>
                  <a:cubicBezTo>
                    <a:pt x="5782" y="1148"/>
                    <a:pt x="5797" y="1842"/>
                    <a:pt x="6063" y="2458"/>
                  </a:cubicBezTo>
                  <a:cubicBezTo>
                    <a:pt x="6069" y="2472"/>
                    <a:pt x="6069" y="2487"/>
                    <a:pt x="6065" y="2500"/>
                  </a:cubicBezTo>
                  <a:cubicBezTo>
                    <a:pt x="6102" y="2560"/>
                    <a:pt x="6059" y="2650"/>
                    <a:pt x="5988" y="2650"/>
                  </a:cubicBezTo>
                  <a:cubicBezTo>
                    <a:pt x="5974" y="2650"/>
                    <a:pt x="5960" y="2646"/>
                    <a:pt x="5945" y="2640"/>
                  </a:cubicBezTo>
                  <a:cubicBezTo>
                    <a:pt x="4917" y="2165"/>
                    <a:pt x="3795" y="1721"/>
                    <a:pt x="2834" y="1110"/>
                  </a:cubicBezTo>
                  <a:lnTo>
                    <a:pt x="2834" y="1110"/>
                  </a:lnTo>
                  <a:cubicBezTo>
                    <a:pt x="2837" y="1123"/>
                    <a:pt x="2837" y="1135"/>
                    <a:pt x="2833" y="1148"/>
                  </a:cubicBezTo>
                  <a:cubicBezTo>
                    <a:pt x="2614" y="1873"/>
                    <a:pt x="2360" y="2590"/>
                    <a:pt x="2115" y="3307"/>
                  </a:cubicBezTo>
                  <a:cubicBezTo>
                    <a:pt x="2301" y="3238"/>
                    <a:pt x="2504" y="3206"/>
                    <a:pt x="2713" y="3206"/>
                  </a:cubicBezTo>
                  <a:cubicBezTo>
                    <a:pt x="3814" y="3206"/>
                    <a:pt x="5059" y="4105"/>
                    <a:pt x="4808" y="5240"/>
                  </a:cubicBezTo>
                  <a:cubicBezTo>
                    <a:pt x="4654" y="5941"/>
                    <a:pt x="4032" y="6404"/>
                    <a:pt x="3335" y="6485"/>
                  </a:cubicBezTo>
                  <a:cubicBezTo>
                    <a:pt x="3258" y="6494"/>
                    <a:pt x="3181" y="6498"/>
                    <a:pt x="3105" y="6498"/>
                  </a:cubicBezTo>
                  <a:cubicBezTo>
                    <a:pt x="2389" y="6498"/>
                    <a:pt x="1750" y="6103"/>
                    <a:pt x="1268" y="5581"/>
                  </a:cubicBezTo>
                  <a:cubicBezTo>
                    <a:pt x="1054" y="6066"/>
                    <a:pt x="805" y="6536"/>
                    <a:pt x="582" y="7017"/>
                  </a:cubicBezTo>
                  <a:cubicBezTo>
                    <a:pt x="444" y="7314"/>
                    <a:pt x="0" y="7936"/>
                    <a:pt x="197" y="8238"/>
                  </a:cubicBezTo>
                  <a:cubicBezTo>
                    <a:pt x="276" y="8360"/>
                    <a:pt x="699" y="8449"/>
                    <a:pt x="852" y="8514"/>
                  </a:cubicBezTo>
                  <a:cubicBezTo>
                    <a:pt x="1107" y="8620"/>
                    <a:pt x="1361" y="8726"/>
                    <a:pt x="1616" y="8834"/>
                  </a:cubicBezTo>
                  <a:cubicBezTo>
                    <a:pt x="2073" y="9026"/>
                    <a:pt x="2530" y="9219"/>
                    <a:pt x="2988" y="9411"/>
                  </a:cubicBezTo>
                  <a:cubicBezTo>
                    <a:pt x="2623" y="8207"/>
                    <a:pt x="3583" y="7099"/>
                    <a:pt x="4713" y="7099"/>
                  </a:cubicBezTo>
                  <a:cubicBezTo>
                    <a:pt x="4964" y="7099"/>
                    <a:pt x="5223" y="7154"/>
                    <a:pt x="5478" y="7275"/>
                  </a:cubicBezTo>
                  <a:cubicBezTo>
                    <a:pt x="6814" y="7905"/>
                    <a:pt x="7259" y="10103"/>
                    <a:pt x="5644" y="10670"/>
                  </a:cubicBezTo>
                  <a:cubicBezTo>
                    <a:pt x="6742" y="10993"/>
                    <a:pt x="7809" y="11538"/>
                    <a:pt x="8862" y="11986"/>
                  </a:cubicBezTo>
                  <a:cubicBezTo>
                    <a:pt x="8971" y="11529"/>
                    <a:pt x="9101" y="11078"/>
                    <a:pt x="9264" y="10635"/>
                  </a:cubicBezTo>
                  <a:cubicBezTo>
                    <a:pt x="9358" y="10380"/>
                    <a:pt x="9460" y="10126"/>
                    <a:pt x="9574" y="9876"/>
                  </a:cubicBezTo>
                  <a:cubicBezTo>
                    <a:pt x="9638" y="9735"/>
                    <a:pt x="9705" y="9595"/>
                    <a:pt x="9776" y="9456"/>
                  </a:cubicBezTo>
                  <a:cubicBezTo>
                    <a:pt x="9789" y="9370"/>
                    <a:pt x="9819" y="9308"/>
                    <a:pt x="9869" y="9263"/>
                  </a:cubicBezTo>
                  <a:cubicBezTo>
                    <a:pt x="9861" y="9254"/>
                    <a:pt x="9854" y="9245"/>
                    <a:pt x="9850" y="9234"/>
                  </a:cubicBezTo>
                  <a:lnTo>
                    <a:pt x="9833" y="9191"/>
                  </a:lnTo>
                  <a:cubicBezTo>
                    <a:pt x="9825" y="9170"/>
                    <a:pt x="9828" y="9146"/>
                    <a:pt x="9833" y="9124"/>
                  </a:cubicBezTo>
                  <a:lnTo>
                    <a:pt x="9833" y="9124"/>
                  </a:lnTo>
                  <a:cubicBezTo>
                    <a:pt x="9710" y="9145"/>
                    <a:pt x="9585" y="9156"/>
                    <a:pt x="9460" y="9156"/>
                  </a:cubicBezTo>
                  <a:cubicBezTo>
                    <a:pt x="8174" y="9156"/>
                    <a:pt x="6896" y="8046"/>
                    <a:pt x="7405" y="6644"/>
                  </a:cubicBezTo>
                  <a:cubicBezTo>
                    <a:pt x="7634" y="6012"/>
                    <a:pt x="8251" y="5545"/>
                    <a:pt x="8926" y="5545"/>
                  </a:cubicBezTo>
                  <a:cubicBezTo>
                    <a:pt x="8954" y="5545"/>
                    <a:pt x="8981" y="5545"/>
                    <a:pt x="9009" y="5547"/>
                  </a:cubicBezTo>
                  <a:cubicBezTo>
                    <a:pt x="9883" y="5596"/>
                    <a:pt x="10498" y="6331"/>
                    <a:pt x="10976" y="7003"/>
                  </a:cubicBezTo>
                  <a:cubicBezTo>
                    <a:pt x="11134" y="6368"/>
                    <a:pt x="11325" y="5728"/>
                    <a:pt x="11549" y="5113"/>
                  </a:cubicBezTo>
                  <a:cubicBezTo>
                    <a:pt x="11519" y="5097"/>
                    <a:pt x="11487" y="5084"/>
                    <a:pt x="11459" y="5069"/>
                  </a:cubicBezTo>
                  <a:cubicBezTo>
                    <a:pt x="11356" y="5018"/>
                    <a:pt x="11257" y="4968"/>
                    <a:pt x="11155" y="4916"/>
                  </a:cubicBezTo>
                  <a:cubicBezTo>
                    <a:pt x="11151" y="4915"/>
                    <a:pt x="11151" y="4912"/>
                    <a:pt x="11150" y="4910"/>
                  </a:cubicBezTo>
                  <a:cubicBezTo>
                    <a:pt x="10226" y="4473"/>
                    <a:pt x="9292" y="4073"/>
                    <a:pt x="8353" y="3667"/>
                  </a:cubicBezTo>
                  <a:cubicBezTo>
                    <a:pt x="8329" y="3666"/>
                    <a:pt x="8309" y="3656"/>
                    <a:pt x="8292" y="3641"/>
                  </a:cubicBezTo>
                  <a:cubicBezTo>
                    <a:pt x="8281" y="3636"/>
                    <a:pt x="8272" y="3632"/>
                    <a:pt x="8260" y="3627"/>
                  </a:cubicBezTo>
                  <a:cubicBezTo>
                    <a:pt x="8157" y="3584"/>
                    <a:pt x="8210" y="3446"/>
                    <a:pt x="8306" y="3446"/>
                  </a:cubicBezTo>
                  <a:cubicBezTo>
                    <a:pt x="8317" y="3446"/>
                    <a:pt x="8328" y="3448"/>
                    <a:pt x="8341" y="3452"/>
                  </a:cubicBezTo>
                  <a:cubicBezTo>
                    <a:pt x="8346" y="3454"/>
                    <a:pt x="8349" y="3454"/>
                    <a:pt x="8353" y="3456"/>
                  </a:cubicBezTo>
                  <a:cubicBezTo>
                    <a:pt x="10034" y="2951"/>
                    <a:pt x="9649" y="655"/>
                    <a:pt x="8184" y="107"/>
                  </a:cubicBezTo>
                  <a:cubicBezTo>
                    <a:pt x="7993" y="35"/>
                    <a:pt x="7790" y="0"/>
                    <a:pt x="7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7"/>
            <p:cNvSpPr/>
            <p:nvPr/>
          </p:nvSpPr>
          <p:spPr>
            <a:xfrm>
              <a:off x="135950" y="4225850"/>
              <a:ext cx="539028" cy="452686"/>
            </a:xfrm>
            <a:custGeom>
              <a:avLst/>
              <a:gdLst/>
              <a:ahLst/>
              <a:cxnLst/>
              <a:rect l="l" t="t" r="r" b="b"/>
              <a:pathLst>
                <a:path w="11718" h="9841" extrusionOk="0">
                  <a:moveTo>
                    <a:pt x="7801" y="0"/>
                  </a:moveTo>
                  <a:cubicBezTo>
                    <a:pt x="6520" y="0"/>
                    <a:pt x="5366" y="1310"/>
                    <a:pt x="5998" y="2561"/>
                  </a:cubicBezTo>
                  <a:cubicBezTo>
                    <a:pt x="5022" y="2063"/>
                    <a:pt x="4003" y="1497"/>
                    <a:pt x="2971" y="1161"/>
                  </a:cubicBezTo>
                  <a:cubicBezTo>
                    <a:pt x="2965" y="1159"/>
                    <a:pt x="2959" y="1158"/>
                    <a:pt x="2953" y="1158"/>
                  </a:cubicBezTo>
                  <a:cubicBezTo>
                    <a:pt x="2907" y="1158"/>
                    <a:pt x="2864" y="1218"/>
                    <a:pt x="2911" y="1251"/>
                  </a:cubicBezTo>
                  <a:cubicBezTo>
                    <a:pt x="2880" y="1255"/>
                    <a:pt x="2852" y="1270"/>
                    <a:pt x="2838" y="1302"/>
                  </a:cubicBezTo>
                  <a:cubicBezTo>
                    <a:pt x="2539" y="2086"/>
                    <a:pt x="2282" y="2885"/>
                    <a:pt x="2013" y="3677"/>
                  </a:cubicBezTo>
                  <a:cubicBezTo>
                    <a:pt x="1985" y="3757"/>
                    <a:pt x="2040" y="3828"/>
                    <a:pt x="2112" y="3828"/>
                  </a:cubicBezTo>
                  <a:cubicBezTo>
                    <a:pt x="2132" y="3828"/>
                    <a:pt x="2153" y="3823"/>
                    <a:pt x="2174" y="3810"/>
                  </a:cubicBezTo>
                  <a:cubicBezTo>
                    <a:pt x="2384" y="3683"/>
                    <a:pt x="2633" y="3626"/>
                    <a:pt x="2892" y="3626"/>
                  </a:cubicBezTo>
                  <a:cubicBezTo>
                    <a:pt x="3932" y="3626"/>
                    <a:pt x="5143" y="4551"/>
                    <a:pt x="4715" y="5611"/>
                  </a:cubicBezTo>
                  <a:cubicBezTo>
                    <a:pt x="4463" y="6235"/>
                    <a:pt x="3978" y="6473"/>
                    <a:pt x="3447" y="6473"/>
                  </a:cubicBezTo>
                  <a:cubicBezTo>
                    <a:pt x="2776" y="6473"/>
                    <a:pt x="2033" y="6092"/>
                    <a:pt x="1596" y="5628"/>
                  </a:cubicBezTo>
                  <a:cubicBezTo>
                    <a:pt x="1578" y="5609"/>
                    <a:pt x="1556" y="5601"/>
                    <a:pt x="1534" y="5601"/>
                  </a:cubicBezTo>
                  <a:cubicBezTo>
                    <a:pt x="1491" y="5601"/>
                    <a:pt x="1446" y="5634"/>
                    <a:pt x="1427" y="5675"/>
                  </a:cubicBezTo>
                  <a:cubicBezTo>
                    <a:pt x="1415" y="5667"/>
                    <a:pt x="1402" y="5663"/>
                    <a:pt x="1390" y="5663"/>
                  </a:cubicBezTo>
                  <a:cubicBezTo>
                    <a:pt x="1373" y="5663"/>
                    <a:pt x="1356" y="5671"/>
                    <a:pt x="1344" y="5691"/>
                  </a:cubicBezTo>
                  <a:cubicBezTo>
                    <a:pt x="806" y="6540"/>
                    <a:pt x="404" y="7480"/>
                    <a:pt x="21" y="8405"/>
                  </a:cubicBezTo>
                  <a:cubicBezTo>
                    <a:pt x="0" y="8457"/>
                    <a:pt x="20" y="8521"/>
                    <a:pt x="74" y="8545"/>
                  </a:cubicBezTo>
                  <a:cubicBezTo>
                    <a:pt x="1092" y="8974"/>
                    <a:pt x="2111" y="9404"/>
                    <a:pt x="3131" y="9832"/>
                  </a:cubicBezTo>
                  <a:cubicBezTo>
                    <a:pt x="3146" y="9838"/>
                    <a:pt x="3160" y="9841"/>
                    <a:pt x="3174" y="9841"/>
                  </a:cubicBezTo>
                  <a:cubicBezTo>
                    <a:pt x="3258" y="9841"/>
                    <a:pt x="3311" y="9733"/>
                    <a:pt x="3260" y="9668"/>
                  </a:cubicBezTo>
                  <a:lnTo>
                    <a:pt x="3171" y="9616"/>
                  </a:lnTo>
                  <a:cubicBezTo>
                    <a:pt x="2713" y="9423"/>
                    <a:pt x="2256" y="9230"/>
                    <a:pt x="1799" y="9039"/>
                  </a:cubicBezTo>
                  <a:cubicBezTo>
                    <a:pt x="1545" y="8932"/>
                    <a:pt x="1291" y="8825"/>
                    <a:pt x="1036" y="8719"/>
                  </a:cubicBezTo>
                  <a:cubicBezTo>
                    <a:pt x="883" y="8654"/>
                    <a:pt x="458" y="8565"/>
                    <a:pt x="380" y="8443"/>
                  </a:cubicBezTo>
                  <a:cubicBezTo>
                    <a:pt x="183" y="8141"/>
                    <a:pt x="627" y="7519"/>
                    <a:pt x="765" y="7223"/>
                  </a:cubicBezTo>
                  <a:cubicBezTo>
                    <a:pt x="989" y="6741"/>
                    <a:pt x="1237" y="6271"/>
                    <a:pt x="1452" y="5786"/>
                  </a:cubicBezTo>
                  <a:cubicBezTo>
                    <a:pt x="1933" y="6307"/>
                    <a:pt x="2573" y="6703"/>
                    <a:pt x="3290" y="6703"/>
                  </a:cubicBezTo>
                  <a:cubicBezTo>
                    <a:pt x="3366" y="6703"/>
                    <a:pt x="3442" y="6699"/>
                    <a:pt x="3519" y="6690"/>
                  </a:cubicBezTo>
                  <a:cubicBezTo>
                    <a:pt x="4215" y="6609"/>
                    <a:pt x="4837" y="6146"/>
                    <a:pt x="4991" y="5445"/>
                  </a:cubicBezTo>
                  <a:cubicBezTo>
                    <a:pt x="5242" y="4311"/>
                    <a:pt x="3998" y="3411"/>
                    <a:pt x="2896" y="3411"/>
                  </a:cubicBezTo>
                  <a:cubicBezTo>
                    <a:pt x="2688" y="3411"/>
                    <a:pt x="2485" y="3443"/>
                    <a:pt x="2298" y="3512"/>
                  </a:cubicBezTo>
                  <a:cubicBezTo>
                    <a:pt x="2543" y="2793"/>
                    <a:pt x="2797" y="2078"/>
                    <a:pt x="3016" y="1353"/>
                  </a:cubicBezTo>
                  <a:cubicBezTo>
                    <a:pt x="3021" y="1340"/>
                    <a:pt x="3021" y="1327"/>
                    <a:pt x="3017" y="1315"/>
                  </a:cubicBezTo>
                  <a:lnTo>
                    <a:pt x="3017" y="1315"/>
                  </a:lnTo>
                  <a:cubicBezTo>
                    <a:pt x="3978" y="1926"/>
                    <a:pt x="5100" y="2370"/>
                    <a:pt x="6128" y="2845"/>
                  </a:cubicBezTo>
                  <a:cubicBezTo>
                    <a:pt x="6143" y="2852"/>
                    <a:pt x="6158" y="2855"/>
                    <a:pt x="6171" y="2855"/>
                  </a:cubicBezTo>
                  <a:cubicBezTo>
                    <a:pt x="6243" y="2855"/>
                    <a:pt x="6285" y="2765"/>
                    <a:pt x="6248" y="2705"/>
                  </a:cubicBezTo>
                  <a:cubicBezTo>
                    <a:pt x="6252" y="2692"/>
                    <a:pt x="6252" y="2678"/>
                    <a:pt x="6246" y="2663"/>
                  </a:cubicBezTo>
                  <a:cubicBezTo>
                    <a:pt x="5980" y="2047"/>
                    <a:pt x="5965" y="1352"/>
                    <a:pt x="6419" y="812"/>
                  </a:cubicBezTo>
                  <a:cubicBezTo>
                    <a:pt x="6748" y="422"/>
                    <a:pt x="7261" y="205"/>
                    <a:pt x="7770" y="205"/>
                  </a:cubicBezTo>
                  <a:cubicBezTo>
                    <a:pt x="7974" y="205"/>
                    <a:pt x="8177" y="240"/>
                    <a:pt x="8368" y="312"/>
                  </a:cubicBezTo>
                  <a:cubicBezTo>
                    <a:pt x="9834" y="860"/>
                    <a:pt x="10217" y="3156"/>
                    <a:pt x="8536" y="3661"/>
                  </a:cubicBezTo>
                  <a:cubicBezTo>
                    <a:pt x="8531" y="3660"/>
                    <a:pt x="8528" y="3660"/>
                    <a:pt x="8524" y="3657"/>
                  </a:cubicBezTo>
                  <a:cubicBezTo>
                    <a:pt x="8511" y="3653"/>
                    <a:pt x="8499" y="3651"/>
                    <a:pt x="8487" y="3651"/>
                  </a:cubicBezTo>
                  <a:cubicBezTo>
                    <a:pt x="8393" y="3651"/>
                    <a:pt x="8341" y="3788"/>
                    <a:pt x="8443" y="3832"/>
                  </a:cubicBezTo>
                  <a:cubicBezTo>
                    <a:pt x="8454" y="3837"/>
                    <a:pt x="8464" y="3842"/>
                    <a:pt x="8476" y="3846"/>
                  </a:cubicBezTo>
                  <a:cubicBezTo>
                    <a:pt x="8493" y="3861"/>
                    <a:pt x="8513" y="3871"/>
                    <a:pt x="8536" y="3872"/>
                  </a:cubicBezTo>
                  <a:cubicBezTo>
                    <a:pt x="9474" y="4278"/>
                    <a:pt x="10410" y="4679"/>
                    <a:pt x="11333" y="5115"/>
                  </a:cubicBezTo>
                  <a:cubicBezTo>
                    <a:pt x="11335" y="5118"/>
                    <a:pt x="11335" y="5120"/>
                    <a:pt x="11338" y="5121"/>
                  </a:cubicBezTo>
                  <a:cubicBezTo>
                    <a:pt x="11440" y="5173"/>
                    <a:pt x="11541" y="5224"/>
                    <a:pt x="11642" y="5274"/>
                  </a:cubicBezTo>
                  <a:lnTo>
                    <a:pt x="11686" y="5186"/>
                  </a:lnTo>
                  <a:cubicBezTo>
                    <a:pt x="11718" y="5137"/>
                    <a:pt x="11716" y="5063"/>
                    <a:pt x="11647" y="5028"/>
                  </a:cubicBezTo>
                  <a:cubicBezTo>
                    <a:pt x="10745" y="4569"/>
                    <a:pt x="9811" y="4133"/>
                    <a:pt x="8860" y="3782"/>
                  </a:cubicBezTo>
                  <a:cubicBezTo>
                    <a:pt x="10513" y="3120"/>
                    <a:pt x="9958" y="603"/>
                    <a:pt x="8371" y="90"/>
                  </a:cubicBezTo>
                  <a:cubicBezTo>
                    <a:pt x="8182" y="29"/>
                    <a:pt x="7990" y="0"/>
                    <a:pt x="78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8" name="Google Shape;158;p17"/>
          <p:cNvSpPr/>
          <p:nvPr/>
        </p:nvSpPr>
        <p:spPr>
          <a:xfrm rot="9666972">
            <a:off x="5137274" y="4725112"/>
            <a:ext cx="270480" cy="249263"/>
          </a:xfrm>
          <a:custGeom>
            <a:avLst/>
            <a:gdLst/>
            <a:ahLst/>
            <a:cxnLst/>
            <a:rect l="l" t="t" r="r" b="b"/>
            <a:pathLst>
              <a:path w="7205" h="6639" extrusionOk="0">
                <a:moveTo>
                  <a:pt x="3368" y="0"/>
                </a:moveTo>
                <a:cubicBezTo>
                  <a:pt x="3043" y="778"/>
                  <a:pt x="2774" y="1574"/>
                  <a:pt x="2519" y="2377"/>
                </a:cubicBezTo>
                <a:cubicBezTo>
                  <a:pt x="2508" y="2414"/>
                  <a:pt x="2479" y="2430"/>
                  <a:pt x="2450" y="2430"/>
                </a:cubicBezTo>
                <a:cubicBezTo>
                  <a:pt x="2431" y="2430"/>
                  <a:pt x="2411" y="2423"/>
                  <a:pt x="2396" y="2409"/>
                </a:cubicBezTo>
                <a:cubicBezTo>
                  <a:pt x="2387" y="2418"/>
                  <a:pt x="2374" y="2427"/>
                  <a:pt x="2359" y="2429"/>
                </a:cubicBezTo>
                <a:cubicBezTo>
                  <a:pt x="1578" y="2565"/>
                  <a:pt x="788" y="2648"/>
                  <a:pt x="1" y="2743"/>
                </a:cubicBezTo>
                <a:cubicBezTo>
                  <a:pt x="535" y="3242"/>
                  <a:pt x="1116" y="3668"/>
                  <a:pt x="1753" y="4029"/>
                </a:cubicBezTo>
                <a:cubicBezTo>
                  <a:pt x="1854" y="4084"/>
                  <a:pt x="1795" y="4222"/>
                  <a:pt x="1705" y="4228"/>
                </a:cubicBezTo>
                <a:lnTo>
                  <a:pt x="1707" y="4255"/>
                </a:lnTo>
                <a:cubicBezTo>
                  <a:pt x="1713" y="4253"/>
                  <a:pt x="1719" y="4253"/>
                  <a:pt x="1725" y="4253"/>
                </a:cubicBezTo>
                <a:cubicBezTo>
                  <a:pt x="1767" y="4253"/>
                  <a:pt x="1810" y="4289"/>
                  <a:pt x="1792" y="4337"/>
                </a:cubicBezTo>
                <a:cubicBezTo>
                  <a:pt x="1501" y="5088"/>
                  <a:pt x="1269" y="5843"/>
                  <a:pt x="1151" y="6639"/>
                </a:cubicBezTo>
                <a:cubicBezTo>
                  <a:pt x="2006" y="6430"/>
                  <a:pt x="2756" y="6039"/>
                  <a:pt x="3440" y="5477"/>
                </a:cubicBezTo>
                <a:cubicBezTo>
                  <a:pt x="3461" y="5457"/>
                  <a:pt x="3485" y="5450"/>
                  <a:pt x="3508" y="5450"/>
                </a:cubicBezTo>
                <a:cubicBezTo>
                  <a:pt x="3513" y="5450"/>
                  <a:pt x="3517" y="5450"/>
                  <a:pt x="3521" y="5451"/>
                </a:cubicBezTo>
                <a:cubicBezTo>
                  <a:pt x="3533" y="5443"/>
                  <a:pt x="3546" y="5437"/>
                  <a:pt x="3560" y="5437"/>
                </a:cubicBezTo>
                <a:cubicBezTo>
                  <a:pt x="3566" y="5437"/>
                  <a:pt x="3572" y="5438"/>
                  <a:pt x="3579" y="5441"/>
                </a:cubicBezTo>
                <a:cubicBezTo>
                  <a:pt x="4514" y="5738"/>
                  <a:pt x="5431" y="6082"/>
                  <a:pt x="6366" y="6380"/>
                </a:cubicBezTo>
                <a:cubicBezTo>
                  <a:pt x="6348" y="5566"/>
                  <a:pt x="6211" y="4790"/>
                  <a:pt x="6022" y="3997"/>
                </a:cubicBezTo>
                <a:cubicBezTo>
                  <a:pt x="6014" y="4000"/>
                  <a:pt x="6005" y="4001"/>
                  <a:pt x="5997" y="4001"/>
                </a:cubicBezTo>
                <a:cubicBezTo>
                  <a:pt x="5923" y="4001"/>
                  <a:pt x="5857" y="3896"/>
                  <a:pt x="5917" y="3817"/>
                </a:cubicBezTo>
                <a:cubicBezTo>
                  <a:pt x="6338" y="3274"/>
                  <a:pt x="6771" y="2740"/>
                  <a:pt x="7205" y="2210"/>
                </a:cubicBezTo>
                <a:lnTo>
                  <a:pt x="7205" y="2210"/>
                </a:lnTo>
                <a:cubicBezTo>
                  <a:pt x="6397" y="2263"/>
                  <a:pt x="5587" y="2325"/>
                  <a:pt x="4776" y="2337"/>
                </a:cubicBezTo>
                <a:cubicBezTo>
                  <a:pt x="4775" y="2337"/>
                  <a:pt x="4774" y="2337"/>
                  <a:pt x="4774" y="2337"/>
                </a:cubicBezTo>
                <a:cubicBezTo>
                  <a:pt x="4698" y="2337"/>
                  <a:pt x="4700" y="2231"/>
                  <a:pt x="4771" y="2216"/>
                </a:cubicBezTo>
                <a:cubicBezTo>
                  <a:pt x="4384" y="1424"/>
                  <a:pt x="3918" y="685"/>
                  <a:pt x="3368" y="0"/>
                </a:cubicBezTo>
                <a:close/>
              </a:path>
            </a:pathLst>
          </a:custGeom>
          <a:solidFill>
            <a:schemeClr val="dk2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9" name="Google Shape;159;p17"/>
          <p:cNvGrpSpPr/>
          <p:nvPr/>
        </p:nvGrpSpPr>
        <p:grpSpPr>
          <a:xfrm>
            <a:off x="8430775" y="295078"/>
            <a:ext cx="650988" cy="643226"/>
            <a:chOff x="8430775" y="295078"/>
            <a:chExt cx="650988" cy="643226"/>
          </a:xfrm>
        </p:grpSpPr>
        <p:sp>
          <p:nvSpPr>
            <p:cNvPr id="160" name="Google Shape;160;p17"/>
            <p:cNvSpPr/>
            <p:nvPr/>
          </p:nvSpPr>
          <p:spPr>
            <a:xfrm flipH="1">
              <a:off x="8430775" y="295078"/>
              <a:ext cx="650988" cy="643226"/>
            </a:xfrm>
            <a:custGeom>
              <a:avLst/>
              <a:gdLst/>
              <a:ahLst/>
              <a:cxnLst/>
              <a:rect l="l" t="t" r="r" b="b"/>
              <a:pathLst>
                <a:path w="11323" h="11188" extrusionOk="0">
                  <a:moveTo>
                    <a:pt x="5913" y="216"/>
                  </a:moveTo>
                  <a:cubicBezTo>
                    <a:pt x="6798" y="216"/>
                    <a:pt x="7667" y="388"/>
                    <a:pt x="8391" y="762"/>
                  </a:cubicBezTo>
                  <a:cubicBezTo>
                    <a:pt x="9917" y="1549"/>
                    <a:pt x="10932" y="3262"/>
                    <a:pt x="10858" y="4980"/>
                  </a:cubicBezTo>
                  <a:cubicBezTo>
                    <a:pt x="10773" y="6955"/>
                    <a:pt x="9274" y="8673"/>
                    <a:pt x="7384" y="9155"/>
                  </a:cubicBezTo>
                  <a:cubicBezTo>
                    <a:pt x="7379" y="9156"/>
                    <a:pt x="7376" y="9160"/>
                    <a:pt x="7371" y="9162"/>
                  </a:cubicBezTo>
                  <a:cubicBezTo>
                    <a:pt x="7353" y="9113"/>
                    <a:pt x="7304" y="9087"/>
                    <a:pt x="7258" y="9087"/>
                  </a:cubicBezTo>
                  <a:cubicBezTo>
                    <a:pt x="7207" y="9087"/>
                    <a:pt x="7160" y="9119"/>
                    <a:pt x="7166" y="9187"/>
                  </a:cubicBezTo>
                  <a:cubicBezTo>
                    <a:pt x="7237" y="9942"/>
                    <a:pt x="7659" y="10580"/>
                    <a:pt x="8284" y="10946"/>
                  </a:cubicBezTo>
                  <a:cubicBezTo>
                    <a:pt x="7798" y="10888"/>
                    <a:pt x="7326" y="10748"/>
                    <a:pt x="6883" y="10514"/>
                  </a:cubicBezTo>
                  <a:cubicBezTo>
                    <a:pt x="6318" y="10214"/>
                    <a:pt x="5959" y="9778"/>
                    <a:pt x="5507" y="9366"/>
                  </a:cubicBezTo>
                  <a:cubicBezTo>
                    <a:pt x="5593" y="9338"/>
                    <a:pt x="5567" y="9220"/>
                    <a:pt x="5486" y="9220"/>
                  </a:cubicBezTo>
                  <a:cubicBezTo>
                    <a:pt x="5480" y="9220"/>
                    <a:pt x="5473" y="9220"/>
                    <a:pt x="5466" y="9222"/>
                  </a:cubicBezTo>
                  <a:cubicBezTo>
                    <a:pt x="5236" y="9270"/>
                    <a:pt x="5008" y="9294"/>
                    <a:pt x="4785" y="9294"/>
                  </a:cubicBezTo>
                  <a:cubicBezTo>
                    <a:pt x="3030" y="9294"/>
                    <a:pt x="1527" y="7875"/>
                    <a:pt x="916" y="6260"/>
                  </a:cubicBezTo>
                  <a:cubicBezTo>
                    <a:pt x="210" y="4398"/>
                    <a:pt x="741" y="2143"/>
                    <a:pt x="2522" y="1093"/>
                  </a:cubicBezTo>
                  <a:cubicBezTo>
                    <a:pt x="3468" y="535"/>
                    <a:pt x="4706" y="216"/>
                    <a:pt x="5913" y="216"/>
                  </a:cubicBezTo>
                  <a:close/>
                  <a:moveTo>
                    <a:pt x="5933" y="1"/>
                  </a:moveTo>
                  <a:cubicBezTo>
                    <a:pt x="4783" y="1"/>
                    <a:pt x="3617" y="285"/>
                    <a:pt x="2667" y="764"/>
                  </a:cubicBezTo>
                  <a:cubicBezTo>
                    <a:pt x="775" y="1721"/>
                    <a:pt x="0" y="3943"/>
                    <a:pt x="576" y="5933"/>
                  </a:cubicBezTo>
                  <a:cubicBezTo>
                    <a:pt x="1077" y="7660"/>
                    <a:pt x="2723" y="9502"/>
                    <a:pt x="4615" y="9502"/>
                  </a:cubicBezTo>
                  <a:cubicBezTo>
                    <a:pt x="4861" y="9502"/>
                    <a:pt x="5111" y="9471"/>
                    <a:pt x="5364" y="9404"/>
                  </a:cubicBezTo>
                  <a:cubicBezTo>
                    <a:pt x="5916" y="10608"/>
                    <a:pt x="7596" y="11188"/>
                    <a:pt x="8829" y="11188"/>
                  </a:cubicBezTo>
                  <a:cubicBezTo>
                    <a:pt x="8847" y="11188"/>
                    <a:pt x="8864" y="11187"/>
                    <a:pt x="8881" y="11187"/>
                  </a:cubicBezTo>
                  <a:cubicBezTo>
                    <a:pt x="8999" y="11185"/>
                    <a:pt x="9025" y="11012"/>
                    <a:pt x="8910" y="10979"/>
                  </a:cubicBezTo>
                  <a:cubicBezTo>
                    <a:pt x="8122" y="10757"/>
                    <a:pt x="7569" y="10152"/>
                    <a:pt x="7408" y="9366"/>
                  </a:cubicBezTo>
                  <a:lnTo>
                    <a:pt x="7408" y="9366"/>
                  </a:lnTo>
                  <a:cubicBezTo>
                    <a:pt x="7414" y="9366"/>
                    <a:pt x="7419" y="9367"/>
                    <a:pt x="7425" y="9367"/>
                  </a:cubicBezTo>
                  <a:cubicBezTo>
                    <a:pt x="7431" y="9367"/>
                    <a:pt x="7437" y="9366"/>
                    <a:pt x="7443" y="9365"/>
                  </a:cubicBezTo>
                  <a:cubicBezTo>
                    <a:pt x="9249" y="8903"/>
                    <a:pt x="10705" y="7375"/>
                    <a:pt x="11019" y="5524"/>
                  </a:cubicBezTo>
                  <a:cubicBezTo>
                    <a:pt x="11322" y="3726"/>
                    <a:pt x="10441" y="1852"/>
                    <a:pt x="8946" y="836"/>
                  </a:cubicBezTo>
                  <a:cubicBezTo>
                    <a:pt x="8088" y="254"/>
                    <a:pt x="7018" y="1"/>
                    <a:pt x="59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17"/>
            <p:cNvSpPr/>
            <p:nvPr/>
          </p:nvSpPr>
          <p:spPr>
            <a:xfrm flipH="1">
              <a:off x="8453197" y="307496"/>
              <a:ext cx="616492" cy="616895"/>
            </a:xfrm>
            <a:custGeom>
              <a:avLst/>
              <a:gdLst/>
              <a:ahLst/>
              <a:cxnLst/>
              <a:rect l="l" t="t" r="r" b="b"/>
              <a:pathLst>
                <a:path w="10723" h="10730" extrusionOk="0">
                  <a:moveTo>
                    <a:pt x="5254" y="1005"/>
                  </a:moveTo>
                  <a:cubicBezTo>
                    <a:pt x="5330" y="1005"/>
                    <a:pt x="5399" y="1017"/>
                    <a:pt x="5449" y="1052"/>
                  </a:cubicBezTo>
                  <a:cubicBezTo>
                    <a:pt x="5696" y="1231"/>
                    <a:pt x="5603" y="1704"/>
                    <a:pt x="5614" y="1950"/>
                  </a:cubicBezTo>
                  <a:cubicBezTo>
                    <a:pt x="5687" y="3395"/>
                    <a:pt x="5881" y="4826"/>
                    <a:pt x="6174" y="6242"/>
                  </a:cubicBezTo>
                  <a:cubicBezTo>
                    <a:pt x="6190" y="6324"/>
                    <a:pt x="6122" y="6377"/>
                    <a:pt x="6059" y="6377"/>
                  </a:cubicBezTo>
                  <a:cubicBezTo>
                    <a:pt x="6038" y="6377"/>
                    <a:pt x="6017" y="6371"/>
                    <a:pt x="6000" y="6359"/>
                  </a:cubicBezTo>
                  <a:lnTo>
                    <a:pt x="6000" y="6359"/>
                  </a:lnTo>
                  <a:cubicBezTo>
                    <a:pt x="6027" y="6408"/>
                    <a:pt x="6016" y="6475"/>
                    <a:pt x="5949" y="6485"/>
                  </a:cubicBezTo>
                  <a:cubicBezTo>
                    <a:pt x="5563" y="6543"/>
                    <a:pt x="5174" y="6591"/>
                    <a:pt x="4786" y="6627"/>
                  </a:cubicBezTo>
                  <a:cubicBezTo>
                    <a:pt x="4785" y="6627"/>
                    <a:pt x="4783" y="6627"/>
                    <a:pt x="4781" y="6627"/>
                  </a:cubicBezTo>
                  <a:cubicBezTo>
                    <a:pt x="4731" y="6627"/>
                    <a:pt x="4710" y="6567"/>
                    <a:pt x="4729" y="6526"/>
                  </a:cubicBezTo>
                  <a:lnTo>
                    <a:pt x="4729" y="6526"/>
                  </a:lnTo>
                  <a:cubicBezTo>
                    <a:pt x="4724" y="6527"/>
                    <a:pt x="4718" y="6528"/>
                    <a:pt x="4713" y="6528"/>
                  </a:cubicBezTo>
                  <a:cubicBezTo>
                    <a:pt x="4687" y="6528"/>
                    <a:pt x="4663" y="6516"/>
                    <a:pt x="4650" y="6486"/>
                  </a:cubicBezTo>
                  <a:cubicBezTo>
                    <a:pt x="4130" y="5285"/>
                    <a:pt x="3750" y="4015"/>
                    <a:pt x="3426" y="2749"/>
                  </a:cubicBezTo>
                  <a:cubicBezTo>
                    <a:pt x="3346" y="2436"/>
                    <a:pt x="3015" y="1714"/>
                    <a:pt x="3161" y="1384"/>
                  </a:cubicBezTo>
                  <a:cubicBezTo>
                    <a:pt x="3266" y="1139"/>
                    <a:pt x="3644" y="1168"/>
                    <a:pt x="3855" y="1150"/>
                  </a:cubicBezTo>
                  <a:lnTo>
                    <a:pt x="4819" y="1061"/>
                  </a:lnTo>
                  <a:cubicBezTo>
                    <a:pt x="4928" y="1051"/>
                    <a:pt x="5105" y="1005"/>
                    <a:pt x="5254" y="1005"/>
                  </a:cubicBezTo>
                  <a:close/>
                  <a:moveTo>
                    <a:pt x="5625" y="6751"/>
                  </a:moveTo>
                  <a:cubicBezTo>
                    <a:pt x="5973" y="6751"/>
                    <a:pt x="6278" y="7067"/>
                    <a:pt x="6318" y="7413"/>
                  </a:cubicBezTo>
                  <a:cubicBezTo>
                    <a:pt x="6364" y="7815"/>
                    <a:pt x="6022" y="8105"/>
                    <a:pt x="5639" y="8106"/>
                  </a:cubicBezTo>
                  <a:cubicBezTo>
                    <a:pt x="5256" y="8106"/>
                    <a:pt x="4902" y="7823"/>
                    <a:pt x="4941" y="7418"/>
                  </a:cubicBezTo>
                  <a:cubicBezTo>
                    <a:pt x="4967" y="7134"/>
                    <a:pt x="5183" y="6867"/>
                    <a:pt x="5452" y="6783"/>
                  </a:cubicBezTo>
                  <a:cubicBezTo>
                    <a:pt x="5461" y="6776"/>
                    <a:pt x="5472" y="6771"/>
                    <a:pt x="5486" y="6768"/>
                  </a:cubicBezTo>
                  <a:cubicBezTo>
                    <a:pt x="5533" y="6756"/>
                    <a:pt x="5579" y="6751"/>
                    <a:pt x="5625" y="6751"/>
                  </a:cubicBezTo>
                  <a:close/>
                  <a:moveTo>
                    <a:pt x="5703" y="0"/>
                  </a:moveTo>
                  <a:cubicBezTo>
                    <a:pt x="4496" y="0"/>
                    <a:pt x="3259" y="319"/>
                    <a:pt x="2313" y="877"/>
                  </a:cubicBezTo>
                  <a:cubicBezTo>
                    <a:pt x="532" y="1926"/>
                    <a:pt x="0" y="4180"/>
                    <a:pt x="707" y="6044"/>
                  </a:cubicBezTo>
                  <a:cubicBezTo>
                    <a:pt x="1318" y="7659"/>
                    <a:pt x="2821" y="9077"/>
                    <a:pt x="4577" y="9077"/>
                  </a:cubicBezTo>
                  <a:cubicBezTo>
                    <a:pt x="4800" y="9077"/>
                    <a:pt x="5027" y="9054"/>
                    <a:pt x="5257" y="9006"/>
                  </a:cubicBezTo>
                  <a:cubicBezTo>
                    <a:pt x="5264" y="9004"/>
                    <a:pt x="5271" y="9004"/>
                    <a:pt x="5277" y="9004"/>
                  </a:cubicBezTo>
                  <a:cubicBezTo>
                    <a:pt x="5358" y="9004"/>
                    <a:pt x="5384" y="9122"/>
                    <a:pt x="5298" y="9150"/>
                  </a:cubicBezTo>
                  <a:cubicBezTo>
                    <a:pt x="5750" y="9563"/>
                    <a:pt x="6109" y="9999"/>
                    <a:pt x="6674" y="10298"/>
                  </a:cubicBezTo>
                  <a:cubicBezTo>
                    <a:pt x="7117" y="10532"/>
                    <a:pt x="7589" y="10672"/>
                    <a:pt x="8076" y="10730"/>
                  </a:cubicBezTo>
                  <a:cubicBezTo>
                    <a:pt x="7450" y="10364"/>
                    <a:pt x="7028" y="9726"/>
                    <a:pt x="6957" y="8971"/>
                  </a:cubicBezTo>
                  <a:cubicBezTo>
                    <a:pt x="6951" y="8903"/>
                    <a:pt x="6998" y="8871"/>
                    <a:pt x="7049" y="8871"/>
                  </a:cubicBezTo>
                  <a:cubicBezTo>
                    <a:pt x="7094" y="8871"/>
                    <a:pt x="7144" y="8897"/>
                    <a:pt x="7162" y="8946"/>
                  </a:cubicBezTo>
                  <a:cubicBezTo>
                    <a:pt x="7165" y="8944"/>
                    <a:pt x="7169" y="8940"/>
                    <a:pt x="7176" y="8939"/>
                  </a:cubicBezTo>
                  <a:cubicBezTo>
                    <a:pt x="9064" y="8457"/>
                    <a:pt x="10565" y="6739"/>
                    <a:pt x="10648" y="4764"/>
                  </a:cubicBezTo>
                  <a:cubicBezTo>
                    <a:pt x="10722" y="3046"/>
                    <a:pt x="9706" y="1333"/>
                    <a:pt x="8181" y="546"/>
                  </a:cubicBezTo>
                  <a:cubicBezTo>
                    <a:pt x="7457" y="172"/>
                    <a:pt x="6588" y="0"/>
                    <a:pt x="57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7"/>
            <p:cNvSpPr/>
            <p:nvPr/>
          </p:nvSpPr>
          <p:spPr>
            <a:xfrm flipH="1">
              <a:off x="8703751" y="695558"/>
              <a:ext cx="84169" cy="78017"/>
            </a:xfrm>
            <a:custGeom>
              <a:avLst/>
              <a:gdLst/>
              <a:ahLst/>
              <a:cxnLst/>
              <a:rect l="l" t="t" r="r" b="b"/>
              <a:pathLst>
                <a:path w="1464" h="1357" extrusionOk="0">
                  <a:moveTo>
                    <a:pt x="656" y="204"/>
                  </a:moveTo>
                  <a:cubicBezTo>
                    <a:pt x="915" y="204"/>
                    <a:pt x="1147" y="377"/>
                    <a:pt x="1203" y="640"/>
                  </a:cubicBezTo>
                  <a:cubicBezTo>
                    <a:pt x="1268" y="941"/>
                    <a:pt x="1022" y="1150"/>
                    <a:pt x="738" y="1150"/>
                  </a:cubicBezTo>
                  <a:cubicBezTo>
                    <a:pt x="472" y="1150"/>
                    <a:pt x="215" y="972"/>
                    <a:pt x="242" y="682"/>
                  </a:cubicBezTo>
                  <a:cubicBezTo>
                    <a:pt x="265" y="458"/>
                    <a:pt x="417" y="286"/>
                    <a:pt x="613" y="205"/>
                  </a:cubicBezTo>
                  <a:cubicBezTo>
                    <a:pt x="627" y="204"/>
                    <a:pt x="642" y="204"/>
                    <a:pt x="656" y="204"/>
                  </a:cubicBezTo>
                  <a:close/>
                  <a:moveTo>
                    <a:pt x="724" y="1"/>
                  </a:moveTo>
                  <a:cubicBezTo>
                    <a:pt x="678" y="1"/>
                    <a:pt x="632" y="6"/>
                    <a:pt x="585" y="18"/>
                  </a:cubicBezTo>
                  <a:cubicBezTo>
                    <a:pt x="570" y="21"/>
                    <a:pt x="560" y="25"/>
                    <a:pt x="551" y="33"/>
                  </a:cubicBezTo>
                  <a:cubicBezTo>
                    <a:pt x="282" y="118"/>
                    <a:pt x="66" y="384"/>
                    <a:pt x="40" y="668"/>
                  </a:cubicBezTo>
                  <a:cubicBezTo>
                    <a:pt x="1" y="1073"/>
                    <a:pt x="354" y="1356"/>
                    <a:pt x="738" y="1356"/>
                  </a:cubicBezTo>
                  <a:cubicBezTo>
                    <a:pt x="1122" y="1355"/>
                    <a:pt x="1463" y="1067"/>
                    <a:pt x="1417" y="663"/>
                  </a:cubicBezTo>
                  <a:cubicBezTo>
                    <a:pt x="1377" y="317"/>
                    <a:pt x="1072" y="1"/>
                    <a:pt x="72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7"/>
            <p:cNvSpPr/>
            <p:nvPr/>
          </p:nvSpPr>
          <p:spPr>
            <a:xfrm flipH="1">
              <a:off x="8713869" y="365216"/>
              <a:ext cx="182596" cy="323338"/>
            </a:xfrm>
            <a:custGeom>
              <a:avLst/>
              <a:gdLst/>
              <a:ahLst/>
              <a:cxnLst/>
              <a:rect l="l" t="t" r="r" b="b"/>
              <a:pathLst>
                <a:path w="3176" h="5624" extrusionOk="0">
                  <a:moveTo>
                    <a:pt x="2115" y="216"/>
                  </a:moveTo>
                  <a:cubicBezTo>
                    <a:pt x="2167" y="216"/>
                    <a:pt x="2210" y="222"/>
                    <a:pt x="2235" y="237"/>
                  </a:cubicBezTo>
                  <a:cubicBezTo>
                    <a:pt x="2437" y="361"/>
                    <a:pt x="2366" y="627"/>
                    <a:pt x="2376" y="830"/>
                  </a:cubicBezTo>
                  <a:cubicBezTo>
                    <a:pt x="2401" y="1340"/>
                    <a:pt x="2437" y="1849"/>
                    <a:pt x="2489" y="2357"/>
                  </a:cubicBezTo>
                  <a:cubicBezTo>
                    <a:pt x="2590" y="3344"/>
                    <a:pt x="2746" y="4325"/>
                    <a:pt x="2948" y="5297"/>
                  </a:cubicBezTo>
                  <a:cubicBezTo>
                    <a:pt x="2951" y="5307"/>
                    <a:pt x="2956" y="5314"/>
                    <a:pt x="2960" y="5323"/>
                  </a:cubicBezTo>
                  <a:cubicBezTo>
                    <a:pt x="2945" y="5310"/>
                    <a:pt x="2925" y="5302"/>
                    <a:pt x="2902" y="5302"/>
                  </a:cubicBezTo>
                  <a:cubicBezTo>
                    <a:pt x="2896" y="5302"/>
                    <a:pt x="2890" y="5302"/>
                    <a:pt x="2884" y="5303"/>
                  </a:cubicBezTo>
                  <a:cubicBezTo>
                    <a:pt x="2514" y="5356"/>
                    <a:pt x="2145" y="5415"/>
                    <a:pt x="1779" y="5487"/>
                  </a:cubicBezTo>
                  <a:cubicBezTo>
                    <a:pt x="1791" y="5468"/>
                    <a:pt x="1799" y="5445"/>
                    <a:pt x="1790" y="5420"/>
                  </a:cubicBezTo>
                  <a:cubicBezTo>
                    <a:pt x="1475" y="4471"/>
                    <a:pt x="1136" y="3538"/>
                    <a:pt x="862" y="2577"/>
                  </a:cubicBezTo>
                  <a:cubicBezTo>
                    <a:pt x="714" y="2060"/>
                    <a:pt x="579" y="1539"/>
                    <a:pt x="457" y="1018"/>
                  </a:cubicBezTo>
                  <a:cubicBezTo>
                    <a:pt x="370" y="644"/>
                    <a:pt x="226" y="524"/>
                    <a:pt x="732" y="375"/>
                  </a:cubicBezTo>
                  <a:cubicBezTo>
                    <a:pt x="958" y="309"/>
                    <a:pt x="1248" y="327"/>
                    <a:pt x="1484" y="305"/>
                  </a:cubicBezTo>
                  <a:cubicBezTo>
                    <a:pt x="1599" y="296"/>
                    <a:pt x="1923" y="216"/>
                    <a:pt x="2115" y="216"/>
                  </a:cubicBezTo>
                  <a:close/>
                  <a:moveTo>
                    <a:pt x="2240" y="1"/>
                  </a:moveTo>
                  <a:cubicBezTo>
                    <a:pt x="2091" y="1"/>
                    <a:pt x="1913" y="48"/>
                    <a:pt x="1804" y="57"/>
                  </a:cubicBezTo>
                  <a:lnTo>
                    <a:pt x="839" y="146"/>
                  </a:lnTo>
                  <a:cubicBezTo>
                    <a:pt x="628" y="164"/>
                    <a:pt x="251" y="136"/>
                    <a:pt x="144" y="380"/>
                  </a:cubicBezTo>
                  <a:cubicBezTo>
                    <a:pt x="0" y="710"/>
                    <a:pt x="330" y="1431"/>
                    <a:pt x="411" y="1745"/>
                  </a:cubicBezTo>
                  <a:cubicBezTo>
                    <a:pt x="735" y="3011"/>
                    <a:pt x="1113" y="4281"/>
                    <a:pt x="1635" y="5482"/>
                  </a:cubicBezTo>
                  <a:cubicBezTo>
                    <a:pt x="1649" y="5510"/>
                    <a:pt x="1673" y="5524"/>
                    <a:pt x="1699" y="5524"/>
                  </a:cubicBezTo>
                  <a:cubicBezTo>
                    <a:pt x="1704" y="5524"/>
                    <a:pt x="1708" y="5523"/>
                    <a:pt x="1713" y="5522"/>
                  </a:cubicBezTo>
                  <a:lnTo>
                    <a:pt x="1713" y="5522"/>
                  </a:lnTo>
                  <a:cubicBezTo>
                    <a:pt x="1693" y="5564"/>
                    <a:pt x="1714" y="5623"/>
                    <a:pt x="1764" y="5623"/>
                  </a:cubicBezTo>
                  <a:cubicBezTo>
                    <a:pt x="1766" y="5623"/>
                    <a:pt x="1768" y="5623"/>
                    <a:pt x="1770" y="5623"/>
                  </a:cubicBezTo>
                  <a:cubicBezTo>
                    <a:pt x="2159" y="5586"/>
                    <a:pt x="2547" y="5539"/>
                    <a:pt x="2932" y="5481"/>
                  </a:cubicBezTo>
                  <a:cubicBezTo>
                    <a:pt x="3002" y="5471"/>
                    <a:pt x="3013" y="5404"/>
                    <a:pt x="2986" y="5355"/>
                  </a:cubicBezTo>
                  <a:lnTo>
                    <a:pt x="2986" y="5355"/>
                  </a:lnTo>
                  <a:cubicBezTo>
                    <a:pt x="3003" y="5367"/>
                    <a:pt x="3024" y="5373"/>
                    <a:pt x="3045" y="5373"/>
                  </a:cubicBezTo>
                  <a:cubicBezTo>
                    <a:pt x="3109" y="5373"/>
                    <a:pt x="3176" y="5320"/>
                    <a:pt x="3159" y="5238"/>
                  </a:cubicBezTo>
                  <a:cubicBezTo>
                    <a:pt x="2866" y="3822"/>
                    <a:pt x="2673" y="2391"/>
                    <a:pt x="2598" y="945"/>
                  </a:cubicBezTo>
                  <a:cubicBezTo>
                    <a:pt x="2586" y="700"/>
                    <a:pt x="2678" y="227"/>
                    <a:pt x="2433" y="48"/>
                  </a:cubicBezTo>
                  <a:cubicBezTo>
                    <a:pt x="2384" y="13"/>
                    <a:pt x="2315" y="1"/>
                    <a:pt x="224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17"/>
            <p:cNvSpPr/>
            <p:nvPr/>
          </p:nvSpPr>
          <p:spPr>
            <a:xfrm flipH="1">
              <a:off x="8715019" y="707229"/>
              <a:ext cx="60597" cy="54503"/>
            </a:xfrm>
            <a:custGeom>
              <a:avLst/>
              <a:gdLst/>
              <a:ahLst/>
              <a:cxnLst/>
              <a:rect l="l" t="t" r="r" b="b"/>
              <a:pathLst>
                <a:path w="1054" h="948" extrusionOk="0">
                  <a:moveTo>
                    <a:pt x="444" y="0"/>
                  </a:moveTo>
                  <a:cubicBezTo>
                    <a:pt x="429" y="0"/>
                    <a:pt x="414" y="1"/>
                    <a:pt x="399" y="2"/>
                  </a:cubicBezTo>
                  <a:cubicBezTo>
                    <a:pt x="203" y="82"/>
                    <a:pt x="51" y="255"/>
                    <a:pt x="28" y="479"/>
                  </a:cubicBezTo>
                  <a:cubicBezTo>
                    <a:pt x="1" y="771"/>
                    <a:pt x="257" y="947"/>
                    <a:pt x="524" y="947"/>
                  </a:cubicBezTo>
                  <a:cubicBezTo>
                    <a:pt x="808" y="947"/>
                    <a:pt x="1054" y="738"/>
                    <a:pt x="989" y="437"/>
                  </a:cubicBezTo>
                  <a:cubicBezTo>
                    <a:pt x="933" y="175"/>
                    <a:pt x="703" y="0"/>
                    <a:pt x="44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17"/>
            <p:cNvSpPr/>
            <p:nvPr/>
          </p:nvSpPr>
          <p:spPr>
            <a:xfrm flipH="1">
              <a:off x="8726172" y="377519"/>
              <a:ext cx="157299" cy="303158"/>
            </a:xfrm>
            <a:custGeom>
              <a:avLst/>
              <a:gdLst/>
              <a:ahLst/>
              <a:cxnLst/>
              <a:rect l="l" t="t" r="r" b="b"/>
              <a:pathLst>
                <a:path w="2736" h="5273" extrusionOk="0">
                  <a:moveTo>
                    <a:pt x="1890" y="1"/>
                  </a:moveTo>
                  <a:cubicBezTo>
                    <a:pt x="1698" y="1"/>
                    <a:pt x="1374" y="81"/>
                    <a:pt x="1260" y="90"/>
                  </a:cubicBezTo>
                  <a:cubicBezTo>
                    <a:pt x="1023" y="112"/>
                    <a:pt x="732" y="94"/>
                    <a:pt x="507" y="159"/>
                  </a:cubicBezTo>
                  <a:cubicBezTo>
                    <a:pt x="1" y="307"/>
                    <a:pt x="145" y="429"/>
                    <a:pt x="232" y="802"/>
                  </a:cubicBezTo>
                  <a:cubicBezTo>
                    <a:pt x="355" y="1325"/>
                    <a:pt x="489" y="1845"/>
                    <a:pt x="637" y="2362"/>
                  </a:cubicBezTo>
                  <a:cubicBezTo>
                    <a:pt x="911" y="3322"/>
                    <a:pt x="1250" y="4257"/>
                    <a:pt x="1565" y="5203"/>
                  </a:cubicBezTo>
                  <a:cubicBezTo>
                    <a:pt x="1574" y="5229"/>
                    <a:pt x="1567" y="5253"/>
                    <a:pt x="1554" y="5272"/>
                  </a:cubicBezTo>
                  <a:cubicBezTo>
                    <a:pt x="1920" y="5200"/>
                    <a:pt x="2289" y="5141"/>
                    <a:pt x="2659" y="5088"/>
                  </a:cubicBezTo>
                  <a:cubicBezTo>
                    <a:pt x="2664" y="5088"/>
                    <a:pt x="2669" y="5087"/>
                    <a:pt x="2674" y="5087"/>
                  </a:cubicBezTo>
                  <a:cubicBezTo>
                    <a:pt x="2698" y="5087"/>
                    <a:pt x="2719" y="5096"/>
                    <a:pt x="2735" y="5109"/>
                  </a:cubicBezTo>
                  <a:cubicBezTo>
                    <a:pt x="2731" y="5100"/>
                    <a:pt x="2726" y="5093"/>
                    <a:pt x="2724" y="5083"/>
                  </a:cubicBezTo>
                  <a:cubicBezTo>
                    <a:pt x="2520" y="4110"/>
                    <a:pt x="2365" y="3130"/>
                    <a:pt x="2264" y="2142"/>
                  </a:cubicBezTo>
                  <a:cubicBezTo>
                    <a:pt x="2212" y="1634"/>
                    <a:pt x="2176" y="1125"/>
                    <a:pt x="2151" y="615"/>
                  </a:cubicBezTo>
                  <a:cubicBezTo>
                    <a:pt x="2141" y="411"/>
                    <a:pt x="2212" y="147"/>
                    <a:pt x="2010" y="22"/>
                  </a:cubicBezTo>
                  <a:cubicBezTo>
                    <a:pt x="1985" y="7"/>
                    <a:pt x="1942" y="1"/>
                    <a:pt x="18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18"/>
          <p:cNvPicPr preferRelativeResize="0"/>
          <p:nvPr/>
        </p:nvPicPr>
        <p:blipFill rotWithShape="1">
          <a:blip r:embed="rId2">
            <a:alphaModFix amt="32000"/>
          </a:blip>
          <a:srcRect t="21875" b="21875"/>
          <a:stretch/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18"/>
          <p:cNvSpPr txBox="1">
            <a:spLocks noGrp="1"/>
          </p:cNvSpPr>
          <p:nvPr>
            <p:ph type="subTitle" idx="1"/>
          </p:nvPr>
        </p:nvSpPr>
        <p:spPr>
          <a:xfrm>
            <a:off x="5033552" y="2980825"/>
            <a:ext cx="2727300" cy="11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18"/>
          <p:cNvSpPr txBox="1">
            <a:spLocks noGrp="1"/>
          </p:cNvSpPr>
          <p:nvPr>
            <p:ph type="subTitle" idx="2"/>
          </p:nvPr>
        </p:nvSpPr>
        <p:spPr>
          <a:xfrm>
            <a:off x="1580900" y="2980825"/>
            <a:ext cx="2727300" cy="11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18"/>
          <p:cNvSpPr txBox="1">
            <a:spLocks noGrp="1"/>
          </p:cNvSpPr>
          <p:nvPr>
            <p:ph type="subTitle" idx="3"/>
          </p:nvPr>
        </p:nvSpPr>
        <p:spPr>
          <a:xfrm>
            <a:off x="1580900" y="2421925"/>
            <a:ext cx="27273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9pPr>
          </a:lstStyle>
          <a:p>
            <a:endParaRPr/>
          </a:p>
        </p:txBody>
      </p:sp>
      <p:sp>
        <p:nvSpPr>
          <p:cNvPr id="172" name="Google Shape;172;p18"/>
          <p:cNvSpPr txBox="1">
            <a:spLocks noGrp="1"/>
          </p:cNvSpPr>
          <p:nvPr>
            <p:ph type="subTitle" idx="4"/>
          </p:nvPr>
        </p:nvSpPr>
        <p:spPr>
          <a:xfrm>
            <a:off x="5033557" y="2421925"/>
            <a:ext cx="27273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9pPr>
          </a:lstStyle>
          <a:p>
            <a:endParaRPr/>
          </a:p>
        </p:txBody>
      </p:sp>
      <p:grpSp>
        <p:nvGrpSpPr>
          <p:cNvPr id="173" name="Google Shape;173;p18"/>
          <p:cNvGrpSpPr/>
          <p:nvPr/>
        </p:nvGrpSpPr>
        <p:grpSpPr>
          <a:xfrm>
            <a:off x="8430775" y="295078"/>
            <a:ext cx="650988" cy="643226"/>
            <a:chOff x="8430775" y="295078"/>
            <a:chExt cx="650988" cy="643226"/>
          </a:xfrm>
        </p:grpSpPr>
        <p:sp>
          <p:nvSpPr>
            <p:cNvPr id="174" name="Google Shape;174;p18"/>
            <p:cNvSpPr/>
            <p:nvPr/>
          </p:nvSpPr>
          <p:spPr>
            <a:xfrm flipH="1">
              <a:off x="8430775" y="295078"/>
              <a:ext cx="650988" cy="643226"/>
            </a:xfrm>
            <a:custGeom>
              <a:avLst/>
              <a:gdLst/>
              <a:ahLst/>
              <a:cxnLst/>
              <a:rect l="l" t="t" r="r" b="b"/>
              <a:pathLst>
                <a:path w="11323" h="11188" extrusionOk="0">
                  <a:moveTo>
                    <a:pt x="5913" y="216"/>
                  </a:moveTo>
                  <a:cubicBezTo>
                    <a:pt x="6798" y="216"/>
                    <a:pt x="7667" y="388"/>
                    <a:pt x="8391" y="762"/>
                  </a:cubicBezTo>
                  <a:cubicBezTo>
                    <a:pt x="9917" y="1549"/>
                    <a:pt x="10932" y="3262"/>
                    <a:pt x="10858" y="4980"/>
                  </a:cubicBezTo>
                  <a:cubicBezTo>
                    <a:pt x="10773" y="6955"/>
                    <a:pt x="9274" y="8673"/>
                    <a:pt x="7384" y="9155"/>
                  </a:cubicBezTo>
                  <a:cubicBezTo>
                    <a:pt x="7379" y="9156"/>
                    <a:pt x="7376" y="9160"/>
                    <a:pt x="7371" y="9162"/>
                  </a:cubicBezTo>
                  <a:cubicBezTo>
                    <a:pt x="7353" y="9113"/>
                    <a:pt x="7304" y="9087"/>
                    <a:pt x="7258" y="9087"/>
                  </a:cubicBezTo>
                  <a:cubicBezTo>
                    <a:pt x="7207" y="9087"/>
                    <a:pt x="7160" y="9119"/>
                    <a:pt x="7166" y="9187"/>
                  </a:cubicBezTo>
                  <a:cubicBezTo>
                    <a:pt x="7237" y="9942"/>
                    <a:pt x="7659" y="10580"/>
                    <a:pt x="8284" y="10946"/>
                  </a:cubicBezTo>
                  <a:cubicBezTo>
                    <a:pt x="7798" y="10888"/>
                    <a:pt x="7326" y="10748"/>
                    <a:pt x="6883" y="10514"/>
                  </a:cubicBezTo>
                  <a:cubicBezTo>
                    <a:pt x="6318" y="10214"/>
                    <a:pt x="5959" y="9778"/>
                    <a:pt x="5507" y="9366"/>
                  </a:cubicBezTo>
                  <a:cubicBezTo>
                    <a:pt x="5593" y="9338"/>
                    <a:pt x="5567" y="9220"/>
                    <a:pt x="5486" y="9220"/>
                  </a:cubicBezTo>
                  <a:cubicBezTo>
                    <a:pt x="5480" y="9220"/>
                    <a:pt x="5473" y="9220"/>
                    <a:pt x="5466" y="9222"/>
                  </a:cubicBezTo>
                  <a:cubicBezTo>
                    <a:pt x="5236" y="9270"/>
                    <a:pt x="5008" y="9294"/>
                    <a:pt x="4785" y="9294"/>
                  </a:cubicBezTo>
                  <a:cubicBezTo>
                    <a:pt x="3030" y="9294"/>
                    <a:pt x="1527" y="7875"/>
                    <a:pt x="916" y="6260"/>
                  </a:cubicBezTo>
                  <a:cubicBezTo>
                    <a:pt x="210" y="4398"/>
                    <a:pt x="741" y="2143"/>
                    <a:pt x="2522" y="1093"/>
                  </a:cubicBezTo>
                  <a:cubicBezTo>
                    <a:pt x="3468" y="535"/>
                    <a:pt x="4706" y="216"/>
                    <a:pt x="5913" y="216"/>
                  </a:cubicBezTo>
                  <a:close/>
                  <a:moveTo>
                    <a:pt x="5933" y="1"/>
                  </a:moveTo>
                  <a:cubicBezTo>
                    <a:pt x="4783" y="1"/>
                    <a:pt x="3617" y="285"/>
                    <a:pt x="2667" y="764"/>
                  </a:cubicBezTo>
                  <a:cubicBezTo>
                    <a:pt x="775" y="1721"/>
                    <a:pt x="0" y="3943"/>
                    <a:pt x="576" y="5933"/>
                  </a:cubicBezTo>
                  <a:cubicBezTo>
                    <a:pt x="1077" y="7660"/>
                    <a:pt x="2723" y="9502"/>
                    <a:pt x="4615" y="9502"/>
                  </a:cubicBezTo>
                  <a:cubicBezTo>
                    <a:pt x="4861" y="9502"/>
                    <a:pt x="5111" y="9471"/>
                    <a:pt x="5364" y="9404"/>
                  </a:cubicBezTo>
                  <a:cubicBezTo>
                    <a:pt x="5916" y="10608"/>
                    <a:pt x="7596" y="11188"/>
                    <a:pt x="8829" y="11188"/>
                  </a:cubicBezTo>
                  <a:cubicBezTo>
                    <a:pt x="8847" y="11188"/>
                    <a:pt x="8864" y="11187"/>
                    <a:pt x="8881" y="11187"/>
                  </a:cubicBezTo>
                  <a:cubicBezTo>
                    <a:pt x="8999" y="11185"/>
                    <a:pt x="9025" y="11012"/>
                    <a:pt x="8910" y="10979"/>
                  </a:cubicBezTo>
                  <a:cubicBezTo>
                    <a:pt x="8122" y="10757"/>
                    <a:pt x="7569" y="10152"/>
                    <a:pt x="7408" y="9366"/>
                  </a:cubicBezTo>
                  <a:lnTo>
                    <a:pt x="7408" y="9366"/>
                  </a:lnTo>
                  <a:cubicBezTo>
                    <a:pt x="7414" y="9366"/>
                    <a:pt x="7419" y="9367"/>
                    <a:pt x="7425" y="9367"/>
                  </a:cubicBezTo>
                  <a:cubicBezTo>
                    <a:pt x="7431" y="9367"/>
                    <a:pt x="7437" y="9366"/>
                    <a:pt x="7443" y="9365"/>
                  </a:cubicBezTo>
                  <a:cubicBezTo>
                    <a:pt x="9249" y="8903"/>
                    <a:pt x="10705" y="7375"/>
                    <a:pt x="11019" y="5524"/>
                  </a:cubicBezTo>
                  <a:cubicBezTo>
                    <a:pt x="11322" y="3726"/>
                    <a:pt x="10441" y="1852"/>
                    <a:pt x="8946" y="836"/>
                  </a:cubicBezTo>
                  <a:cubicBezTo>
                    <a:pt x="8088" y="254"/>
                    <a:pt x="7018" y="1"/>
                    <a:pt x="59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8"/>
            <p:cNvSpPr/>
            <p:nvPr/>
          </p:nvSpPr>
          <p:spPr>
            <a:xfrm flipH="1">
              <a:off x="8453197" y="307496"/>
              <a:ext cx="616492" cy="616895"/>
            </a:xfrm>
            <a:custGeom>
              <a:avLst/>
              <a:gdLst/>
              <a:ahLst/>
              <a:cxnLst/>
              <a:rect l="l" t="t" r="r" b="b"/>
              <a:pathLst>
                <a:path w="10723" h="10730" extrusionOk="0">
                  <a:moveTo>
                    <a:pt x="5254" y="1005"/>
                  </a:moveTo>
                  <a:cubicBezTo>
                    <a:pt x="5330" y="1005"/>
                    <a:pt x="5399" y="1017"/>
                    <a:pt x="5449" y="1052"/>
                  </a:cubicBezTo>
                  <a:cubicBezTo>
                    <a:pt x="5696" y="1231"/>
                    <a:pt x="5603" y="1704"/>
                    <a:pt x="5614" y="1950"/>
                  </a:cubicBezTo>
                  <a:cubicBezTo>
                    <a:pt x="5687" y="3395"/>
                    <a:pt x="5881" y="4826"/>
                    <a:pt x="6174" y="6242"/>
                  </a:cubicBezTo>
                  <a:cubicBezTo>
                    <a:pt x="6190" y="6324"/>
                    <a:pt x="6122" y="6377"/>
                    <a:pt x="6059" y="6377"/>
                  </a:cubicBezTo>
                  <a:cubicBezTo>
                    <a:pt x="6038" y="6377"/>
                    <a:pt x="6017" y="6371"/>
                    <a:pt x="6000" y="6359"/>
                  </a:cubicBezTo>
                  <a:lnTo>
                    <a:pt x="6000" y="6359"/>
                  </a:lnTo>
                  <a:cubicBezTo>
                    <a:pt x="6027" y="6408"/>
                    <a:pt x="6016" y="6475"/>
                    <a:pt x="5949" y="6485"/>
                  </a:cubicBezTo>
                  <a:cubicBezTo>
                    <a:pt x="5563" y="6543"/>
                    <a:pt x="5174" y="6591"/>
                    <a:pt x="4786" y="6627"/>
                  </a:cubicBezTo>
                  <a:cubicBezTo>
                    <a:pt x="4785" y="6627"/>
                    <a:pt x="4783" y="6627"/>
                    <a:pt x="4781" y="6627"/>
                  </a:cubicBezTo>
                  <a:cubicBezTo>
                    <a:pt x="4731" y="6627"/>
                    <a:pt x="4710" y="6567"/>
                    <a:pt x="4729" y="6526"/>
                  </a:cubicBezTo>
                  <a:lnTo>
                    <a:pt x="4729" y="6526"/>
                  </a:lnTo>
                  <a:cubicBezTo>
                    <a:pt x="4724" y="6527"/>
                    <a:pt x="4718" y="6528"/>
                    <a:pt x="4713" y="6528"/>
                  </a:cubicBezTo>
                  <a:cubicBezTo>
                    <a:pt x="4687" y="6528"/>
                    <a:pt x="4663" y="6516"/>
                    <a:pt x="4650" y="6486"/>
                  </a:cubicBezTo>
                  <a:cubicBezTo>
                    <a:pt x="4130" y="5285"/>
                    <a:pt x="3750" y="4015"/>
                    <a:pt x="3426" y="2749"/>
                  </a:cubicBezTo>
                  <a:cubicBezTo>
                    <a:pt x="3346" y="2436"/>
                    <a:pt x="3015" y="1714"/>
                    <a:pt x="3161" y="1384"/>
                  </a:cubicBezTo>
                  <a:cubicBezTo>
                    <a:pt x="3266" y="1139"/>
                    <a:pt x="3644" y="1168"/>
                    <a:pt x="3855" y="1150"/>
                  </a:cubicBezTo>
                  <a:lnTo>
                    <a:pt x="4819" y="1061"/>
                  </a:lnTo>
                  <a:cubicBezTo>
                    <a:pt x="4928" y="1051"/>
                    <a:pt x="5105" y="1005"/>
                    <a:pt x="5254" y="1005"/>
                  </a:cubicBezTo>
                  <a:close/>
                  <a:moveTo>
                    <a:pt x="5625" y="6751"/>
                  </a:moveTo>
                  <a:cubicBezTo>
                    <a:pt x="5973" y="6751"/>
                    <a:pt x="6278" y="7067"/>
                    <a:pt x="6318" y="7413"/>
                  </a:cubicBezTo>
                  <a:cubicBezTo>
                    <a:pt x="6364" y="7815"/>
                    <a:pt x="6022" y="8105"/>
                    <a:pt x="5639" y="8106"/>
                  </a:cubicBezTo>
                  <a:cubicBezTo>
                    <a:pt x="5256" y="8106"/>
                    <a:pt x="4902" y="7823"/>
                    <a:pt x="4941" y="7418"/>
                  </a:cubicBezTo>
                  <a:cubicBezTo>
                    <a:pt x="4967" y="7134"/>
                    <a:pt x="5183" y="6867"/>
                    <a:pt x="5452" y="6783"/>
                  </a:cubicBezTo>
                  <a:cubicBezTo>
                    <a:pt x="5461" y="6776"/>
                    <a:pt x="5472" y="6771"/>
                    <a:pt x="5486" y="6768"/>
                  </a:cubicBezTo>
                  <a:cubicBezTo>
                    <a:pt x="5533" y="6756"/>
                    <a:pt x="5579" y="6751"/>
                    <a:pt x="5625" y="6751"/>
                  </a:cubicBezTo>
                  <a:close/>
                  <a:moveTo>
                    <a:pt x="5703" y="0"/>
                  </a:moveTo>
                  <a:cubicBezTo>
                    <a:pt x="4496" y="0"/>
                    <a:pt x="3259" y="319"/>
                    <a:pt x="2313" y="877"/>
                  </a:cubicBezTo>
                  <a:cubicBezTo>
                    <a:pt x="532" y="1926"/>
                    <a:pt x="0" y="4180"/>
                    <a:pt x="707" y="6044"/>
                  </a:cubicBezTo>
                  <a:cubicBezTo>
                    <a:pt x="1318" y="7659"/>
                    <a:pt x="2821" y="9077"/>
                    <a:pt x="4577" y="9077"/>
                  </a:cubicBezTo>
                  <a:cubicBezTo>
                    <a:pt x="4800" y="9077"/>
                    <a:pt x="5027" y="9054"/>
                    <a:pt x="5257" y="9006"/>
                  </a:cubicBezTo>
                  <a:cubicBezTo>
                    <a:pt x="5264" y="9004"/>
                    <a:pt x="5271" y="9004"/>
                    <a:pt x="5277" y="9004"/>
                  </a:cubicBezTo>
                  <a:cubicBezTo>
                    <a:pt x="5358" y="9004"/>
                    <a:pt x="5384" y="9122"/>
                    <a:pt x="5298" y="9150"/>
                  </a:cubicBezTo>
                  <a:cubicBezTo>
                    <a:pt x="5750" y="9563"/>
                    <a:pt x="6109" y="9999"/>
                    <a:pt x="6674" y="10298"/>
                  </a:cubicBezTo>
                  <a:cubicBezTo>
                    <a:pt x="7117" y="10532"/>
                    <a:pt x="7589" y="10672"/>
                    <a:pt x="8076" y="10730"/>
                  </a:cubicBezTo>
                  <a:cubicBezTo>
                    <a:pt x="7450" y="10364"/>
                    <a:pt x="7028" y="9726"/>
                    <a:pt x="6957" y="8971"/>
                  </a:cubicBezTo>
                  <a:cubicBezTo>
                    <a:pt x="6951" y="8903"/>
                    <a:pt x="6998" y="8871"/>
                    <a:pt x="7049" y="8871"/>
                  </a:cubicBezTo>
                  <a:cubicBezTo>
                    <a:pt x="7094" y="8871"/>
                    <a:pt x="7144" y="8897"/>
                    <a:pt x="7162" y="8946"/>
                  </a:cubicBezTo>
                  <a:cubicBezTo>
                    <a:pt x="7165" y="8944"/>
                    <a:pt x="7169" y="8940"/>
                    <a:pt x="7176" y="8939"/>
                  </a:cubicBezTo>
                  <a:cubicBezTo>
                    <a:pt x="9064" y="8457"/>
                    <a:pt x="10565" y="6739"/>
                    <a:pt x="10648" y="4764"/>
                  </a:cubicBezTo>
                  <a:cubicBezTo>
                    <a:pt x="10722" y="3046"/>
                    <a:pt x="9706" y="1333"/>
                    <a:pt x="8181" y="546"/>
                  </a:cubicBezTo>
                  <a:cubicBezTo>
                    <a:pt x="7457" y="172"/>
                    <a:pt x="6588" y="0"/>
                    <a:pt x="57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8"/>
            <p:cNvSpPr/>
            <p:nvPr/>
          </p:nvSpPr>
          <p:spPr>
            <a:xfrm flipH="1">
              <a:off x="8703751" y="695558"/>
              <a:ext cx="84169" cy="78017"/>
            </a:xfrm>
            <a:custGeom>
              <a:avLst/>
              <a:gdLst/>
              <a:ahLst/>
              <a:cxnLst/>
              <a:rect l="l" t="t" r="r" b="b"/>
              <a:pathLst>
                <a:path w="1464" h="1357" extrusionOk="0">
                  <a:moveTo>
                    <a:pt x="656" y="204"/>
                  </a:moveTo>
                  <a:cubicBezTo>
                    <a:pt x="915" y="204"/>
                    <a:pt x="1147" y="377"/>
                    <a:pt x="1203" y="640"/>
                  </a:cubicBezTo>
                  <a:cubicBezTo>
                    <a:pt x="1268" y="941"/>
                    <a:pt x="1022" y="1150"/>
                    <a:pt x="738" y="1150"/>
                  </a:cubicBezTo>
                  <a:cubicBezTo>
                    <a:pt x="472" y="1150"/>
                    <a:pt x="215" y="972"/>
                    <a:pt x="242" y="682"/>
                  </a:cubicBezTo>
                  <a:cubicBezTo>
                    <a:pt x="265" y="458"/>
                    <a:pt x="417" y="286"/>
                    <a:pt x="613" y="205"/>
                  </a:cubicBezTo>
                  <a:cubicBezTo>
                    <a:pt x="627" y="204"/>
                    <a:pt x="642" y="204"/>
                    <a:pt x="656" y="204"/>
                  </a:cubicBezTo>
                  <a:close/>
                  <a:moveTo>
                    <a:pt x="724" y="1"/>
                  </a:moveTo>
                  <a:cubicBezTo>
                    <a:pt x="678" y="1"/>
                    <a:pt x="632" y="6"/>
                    <a:pt x="585" y="18"/>
                  </a:cubicBezTo>
                  <a:cubicBezTo>
                    <a:pt x="570" y="21"/>
                    <a:pt x="560" y="25"/>
                    <a:pt x="551" y="33"/>
                  </a:cubicBezTo>
                  <a:cubicBezTo>
                    <a:pt x="282" y="118"/>
                    <a:pt x="66" y="384"/>
                    <a:pt x="40" y="668"/>
                  </a:cubicBezTo>
                  <a:cubicBezTo>
                    <a:pt x="1" y="1073"/>
                    <a:pt x="354" y="1356"/>
                    <a:pt x="738" y="1356"/>
                  </a:cubicBezTo>
                  <a:cubicBezTo>
                    <a:pt x="1122" y="1355"/>
                    <a:pt x="1463" y="1067"/>
                    <a:pt x="1417" y="663"/>
                  </a:cubicBezTo>
                  <a:cubicBezTo>
                    <a:pt x="1377" y="317"/>
                    <a:pt x="1072" y="1"/>
                    <a:pt x="72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18"/>
            <p:cNvSpPr/>
            <p:nvPr/>
          </p:nvSpPr>
          <p:spPr>
            <a:xfrm flipH="1">
              <a:off x="8713869" y="365216"/>
              <a:ext cx="182596" cy="323338"/>
            </a:xfrm>
            <a:custGeom>
              <a:avLst/>
              <a:gdLst/>
              <a:ahLst/>
              <a:cxnLst/>
              <a:rect l="l" t="t" r="r" b="b"/>
              <a:pathLst>
                <a:path w="3176" h="5624" extrusionOk="0">
                  <a:moveTo>
                    <a:pt x="2115" y="216"/>
                  </a:moveTo>
                  <a:cubicBezTo>
                    <a:pt x="2167" y="216"/>
                    <a:pt x="2210" y="222"/>
                    <a:pt x="2235" y="237"/>
                  </a:cubicBezTo>
                  <a:cubicBezTo>
                    <a:pt x="2437" y="361"/>
                    <a:pt x="2366" y="627"/>
                    <a:pt x="2376" y="830"/>
                  </a:cubicBezTo>
                  <a:cubicBezTo>
                    <a:pt x="2401" y="1340"/>
                    <a:pt x="2437" y="1849"/>
                    <a:pt x="2489" y="2357"/>
                  </a:cubicBezTo>
                  <a:cubicBezTo>
                    <a:pt x="2590" y="3344"/>
                    <a:pt x="2746" y="4325"/>
                    <a:pt x="2948" y="5297"/>
                  </a:cubicBezTo>
                  <a:cubicBezTo>
                    <a:pt x="2951" y="5307"/>
                    <a:pt x="2956" y="5314"/>
                    <a:pt x="2960" y="5323"/>
                  </a:cubicBezTo>
                  <a:cubicBezTo>
                    <a:pt x="2945" y="5310"/>
                    <a:pt x="2925" y="5302"/>
                    <a:pt x="2902" y="5302"/>
                  </a:cubicBezTo>
                  <a:cubicBezTo>
                    <a:pt x="2896" y="5302"/>
                    <a:pt x="2890" y="5302"/>
                    <a:pt x="2884" y="5303"/>
                  </a:cubicBezTo>
                  <a:cubicBezTo>
                    <a:pt x="2514" y="5356"/>
                    <a:pt x="2145" y="5415"/>
                    <a:pt x="1779" y="5487"/>
                  </a:cubicBezTo>
                  <a:cubicBezTo>
                    <a:pt x="1791" y="5468"/>
                    <a:pt x="1799" y="5445"/>
                    <a:pt x="1790" y="5420"/>
                  </a:cubicBezTo>
                  <a:cubicBezTo>
                    <a:pt x="1475" y="4471"/>
                    <a:pt x="1136" y="3538"/>
                    <a:pt x="862" y="2577"/>
                  </a:cubicBezTo>
                  <a:cubicBezTo>
                    <a:pt x="714" y="2060"/>
                    <a:pt x="579" y="1539"/>
                    <a:pt x="457" y="1018"/>
                  </a:cubicBezTo>
                  <a:cubicBezTo>
                    <a:pt x="370" y="644"/>
                    <a:pt x="226" y="524"/>
                    <a:pt x="732" y="375"/>
                  </a:cubicBezTo>
                  <a:cubicBezTo>
                    <a:pt x="958" y="309"/>
                    <a:pt x="1248" y="327"/>
                    <a:pt x="1484" y="305"/>
                  </a:cubicBezTo>
                  <a:cubicBezTo>
                    <a:pt x="1599" y="296"/>
                    <a:pt x="1923" y="216"/>
                    <a:pt x="2115" y="216"/>
                  </a:cubicBezTo>
                  <a:close/>
                  <a:moveTo>
                    <a:pt x="2240" y="1"/>
                  </a:moveTo>
                  <a:cubicBezTo>
                    <a:pt x="2091" y="1"/>
                    <a:pt x="1913" y="48"/>
                    <a:pt x="1804" y="57"/>
                  </a:cubicBezTo>
                  <a:lnTo>
                    <a:pt x="839" y="146"/>
                  </a:lnTo>
                  <a:cubicBezTo>
                    <a:pt x="628" y="164"/>
                    <a:pt x="251" y="136"/>
                    <a:pt x="144" y="380"/>
                  </a:cubicBezTo>
                  <a:cubicBezTo>
                    <a:pt x="0" y="710"/>
                    <a:pt x="330" y="1431"/>
                    <a:pt x="411" y="1745"/>
                  </a:cubicBezTo>
                  <a:cubicBezTo>
                    <a:pt x="735" y="3011"/>
                    <a:pt x="1113" y="4281"/>
                    <a:pt x="1635" y="5482"/>
                  </a:cubicBezTo>
                  <a:cubicBezTo>
                    <a:pt x="1649" y="5510"/>
                    <a:pt x="1673" y="5524"/>
                    <a:pt x="1699" y="5524"/>
                  </a:cubicBezTo>
                  <a:cubicBezTo>
                    <a:pt x="1704" y="5524"/>
                    <a:pt x="1708" y="5523"/>
                    <a:pt x="1713" y="5522"/>
                  </a:cubicBezTo>
                  <a:lnTo>
                    <a:pt x="1713" y="5522"/>
                  </a:lnTo>
                  <a:cubicBezTo>
                    <a:pt x="1693" y="5564"/>
                    <a:pt x="1714" y="5623"/>
                    <a:pt x="1764" y="5623"/>
                  </a:cubicBezTo>
                  <a:cubicBezTo>
                    <a:pt x="1766" y="5623"/>
                    <a:pt x="1768" y="5623"/>
                    <a:pt x="1770" y="5623"/>
                  </a:cubicBezTo>
                  <a:cubicBezTo>
                    <a:pt x="2159" y="5586"/>
                    <a:pt x="2547" y="5539"/>
                    <a:pt x="2932" y="5481"/>
                  </a:cubicBezTo>
                  <a:cubicBezTo>
                    <a:pt x="3002" y="5471"/>
                    <a:pt x="3013" y="5404"/>
                    <a:pt x="2986" y="5355"/>
                  </a:cubicBezTo>
                  <a:lnTo>
                    <a:pt x="2986" y="5355"/>
                  </a:lnTo>
                  <a:cubicBezTo>
                    <a:pt x="3003" y="5367"/>
                    <a:pt x="3024" y="5373"/>
                    <a:pt x="3045" y="5373"/>
                  </a:cubicBezTo>
                  <a:cubicBezTo>
                    <a:pt x="3109" y="5373"/>
                    <a:pt x="3176" y="5320"/>
                    <a:pt x="3159" y="5238"/>
                  </a:cubicBezTo>
                  <a:cubicBezTo>
                    <a:pt x="2866" y="3822"/>
                    <a:pt x="2673" y="2391"/>
                    <a:pt x="2598" y="945"/>
                  </a:cubicBezTo>
                  <a:cubicBezTo>
                    <a:pt x="2586" y="700"/>
                    <a:pt x="2678" y="227"/>
                    <a:pt x="2433" y="48"/>
                  </a:cubicBezTo>
                  <a:cubicBezTo>
                    <a:pt x="2384" y="13"/>
                    <a:pt x="2315" y="1"/>
                    <a:pt x="224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8"/>
            <p:cNvSpPr/>
            <p:nvPr/>
          </p:nvSpPr>
          <p:spPr>
            <a:xfrm flipH="1">
              <a:off x="8715019" y="707229"/>
              <a:ext cx="60597" cy="54503"/>
            </a:xfrm>
            <a:custGeom>
              <a:avLst/>
              <a:gdLst/>
              <a:ahLst/>
              <a:cxnLst/>
              <a:rect l="l" t="t" r="r" b="b"/>
              <a:pathLst>
                <a:path w="1054" h="948" extrusionOk="0">
                  <a:moveTo>
                    <a:pt x="444" y="0"/>
                  </a:moveTo>
                  <a:cubicBezTo>
                    <a:pt x="429" y="0"/>
                    <a:pt x="414" y="1"/>
                    <a:pt x="399" y="2"/>
                  </a:cubicBezTo>
                  <a:cubicBezTo>
                    <a:pt x="203" y="82"/>
                    <a:pt x="51" y="255"/>
                    <a:pt x="28" y="479"/>
                  </a:cubicBezTo>
                  <a:cubicBezTo>
                    <a:pt x="1" y="771"/>
                    <a:pt x="257" y="947"/>
                    <a:pt x="524" y="947"/>
                  </a:cubicBezTo>
                  <a:cubicBezTo>
                    <a:pt x="808" y="947"/>
                    <a:pt x="1054" y="738"/>
                    <a:pt x="989" y="437"/>
                  </a:cubicBezTo>
                  <a:cubicBezTo>
                    <a:pt x="933" y="175"/>
                    <a:pt x="703" y="0"/>
                    <a:pt x="44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8"/>
            <p:cNvSpPr/>
            <p:nvPr/>
          </p:nvSpPr>
          <p:spPr>
            <a:xfrm flipH="1">
              <a:off x="8726172" y="377519"/>
              <a:ext cx="157299" cy="303158"/>
            </a:xfrm>
            <a:custGeom>
              <a:avLst/>
              <a:gdLst/>
              <a:ahLst/>
              <a:cxnLst/>
              <a:rect l="l" t="t" r="r" b="b"/>
              <a:pathLst>
                <a:path w="2736" h="5273" extrusionOk="0">
                  <a:moveTo>
                    <a:pt x="1890" y="1"/>
                  </a:moveTo>
                  <a:cubicBezTo>
                    <a:pt x="1698" y="1"/>
                    <a:pt x="1374" y="81"/>
                    <a:pt x="1260" y="90"/>
                  </a:cubicBezTo>
                  <a:cubicBezTo>
                    <a:pt x="1023" y="112"/>
                    <a:pt x="732" y="94"/>
                    <a:pt x="507" y="159"/>
                  </a:cubicBezTo>
                  <a:cubicBezTo>
                    <a:pt x="1" y="307"/>
                    <a:pt x="145" y="429"/>
                    <a:pt x="232" y="802"/>
                  </a:cubicBezTo>
                  <a:cubicBezTo>
                    <a:pt x="355" y="1325"/>
                    <a:pt x="489" y="1845"/>
                    <a:pt x="637" y="2362"/>
                  </a:cubicBezTo>
                  <a:cubicBezTo>
                    <a:pt x="911" y="3322"/>
                    <a:pt x="1250" y="4257"/>
                    <a:pt x="1565" y="5203"/>
                  </a:cubicBezTo>
                  <a:cubicBezTo>
                    <a:pt x="1574" y="5229"/>
                    <a:pt x="1567" y="5253"/>
                    <a:pt x="1554" y="5272"/>
                  </a:cubicBezTo>
                  <a:cubicBezTo>
                    <a:pt x="1920" y="5200"/>
                    <a:pt x="2289" y="5141"/>
                    <a:pt x="2659" y="5088"/>
                  </a:cubicBezTo>
                  <a:cubicBezTo>
                    <a:pt x="2664" y="5088"/>
                    <a:pt x="2669" y="5087"/>
                    <a:pt x="2674" y="5087"/>
                  </a:cubicBezTo>
                  <a:cubicBezTo>
                    <a:pt x="2698" y="5087"/>
                    <a:pt x="2719" y="5096"/>
                    <a:pt x="2735" y="5109"/>
                  </a:cubicBezTo>
                  <a:cubicBezTo>
                    <a:pt x="2731" y="5100"/>
                    <a:pt x="2726" y="5093"/>
                    <a:pt x="2724" y="5083"/>
                  </a:cubicBezTo>
                  <a:cubicBezTo>
                    <a:pt x="2520" y="4110"/>
                    <a:pt x="2365" y="3130"/>
                    <a:pt x="2264" y="2142"/>
                  </a:cubicBezTo>
                  <a:cubicBezTo>
                    <a:pt x="2212" y="1634"/>
                    <a:pt x="2176" y="1125"/>
                    <a:pt x="2151" y="615"/>
                  </a:cubicBezTo>
                  <a:cubicBezTo>
                    <a:pt x="2141" y="411"/>
                    <a:pt x="2212" y="147"/>
                    <a:pt x="2010" y="22"/>
                  </a:cubicBezTo>
                  <a:cubicBezTo>
                    <a:pt x="1985" y="7"/>
                    <a:pt x="1942" y="1"/>
                    <a:pt x="18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0" name="Google Shape;180;p18"/>
          <p:cNvGrpSpPr/>
          <p:nvPr/>
        </p:nvGrpSpPr>
        <p:grpSpPr>
          <a:xfrm>
            <a:off x="-26598" y="3584658"/>
            <a:ext cx="810732" cy="789201"/>
            <a:chOff x="-52623" y="3584658"/>
            <a:chExt cx="810732" cy="789201"/>
          </a:xfrm>
        </p:grpSpPr>
        <p:sp>
          <p:nvSpPr>
            <p:cNvPr id="181" name="Google Shape;181;p18"/>
            <p:cNvSpPr/>
            <p:nvPr/>
          </p:nvSpPr>
          <p:spPr>
            <a:xfrm rot="-3514840">
              <a:off x="77999" y="3672071"/>
              <a:ext cx="549488" cy="614374"/>
            </a:xfrm>
            <a:custGeom>
              <a:avLst/>
              <a:gdLst/>
              <a:ahLst/>
              <a:cxnLst/>
              <a:rect l="l" t="t" r="r" b="b"/>
              <a:pathLst>
                <a:path w="11822" h="13217" extrusionOk="0">
                  <a:moveTo>
                    <a:pt x="6441" y="269"/>
                  </a:moveTo>
                  <a:cubicBezTo>
                    <a:pt x="7463" y="1195"/>
                    <a:pt x="8487" y="2118"/>
                    <a:pt x="9513" y="3043"/>
                  </a:cubicBezTo>
                  <a:cubicBezTo>
                    <a:pt x="10041" y="3520"/>
                    <a:pt x="10568" y="3995"/>
                    <a:pt x="11096" y="4472"/>
                  </a:cubicBezTo>
                  <a:cubicBezTo>
                    <a:pt x="11513" y="4847"/>
                    <a:pt x="11530" y="4944"/>
                    <a:pt x="11222" y="5413"/>
                  </a:cubicBezTo>
                  <a:cubicBezTo>
                    <a:pt x="11027" y="5711"/>
                    <a:pt x="10828" y="6005"/>
                    <a:pt x="10625" y="6299"/>
                  </a:cubicBezTo>
                  <a:cubicBezTo>
                    <a:pt x="8959" y="8704"/>
                    <a:pt x="7053" y="10933"/>
                    <a:pt x="4952" y="12968"/>
                  </a:cubicBezTo>
                  <a:cubicBezTo>
                    <a:pt x="4948" y="12962"/>
                    <a:pt x="4947" y="12955"/>
                    <a:pt x="4939" y="12947"/>
                  </a:cubicBezTo>
                  <a:cubicBezTo>
                    <a:pt x="3563" y="11339"/>
                    <a:pt x="1962" y="9791"/>
                    <a:pt x="217" y="8583"/>
                  </a:cubicBezTo>
                  <a:cubicBezTo>
                    <a:pt x="2429" y="5932"/>
                    <a:pt x="4426" y="3070"/>
                    <a:pt x="6441" y="269"/>
                  </a:cubicBezTo>
                  <a:close/>
                  <a:moveTo>
                    <a:pt x="6423" y="1"/>
                  </a:moveTo>
                  <a:cubicBezTo>
                    <a:pt x="6387" y="1"/>
                    <a:pt x="6352" y="20"/>
                    <a:pt x="6327" y="55"/>
                  </a:cubicBezTo>
                  <a:cubicBezTo>
                    <a:pt x="4273" y="2910"/>
                    <a:pt x="2078" y="5671"/>
                    <a:pt x="55" y="8548"/>
                  </a:cubicBezTo>
                  <a:cubicBezTo>
                    <a:pt x="51" y="8552"/>
                    <a:pt x="47" y="8557"/>
                    <a:pt x="46" y="8562"/>
                  </a:cubicBezTo>
                  <a:cubicBezTo>
                    <a:pt x="42" y="8566"/>
                    <a:pt x="39" y="8571"/>
                    <a:pt x="37" y="8575"/>
                  </a:cubicBezTo>
                  <a:cubicBezTo>
                    <a:pt x="1" y="8626"/>
                    <a:pt x="52" y="8686"/>
                    <a:pt x="104" y="8688"/>
                  </a:cubicBezTo>
                  <a:cubicBezTo>
                    <a:pt x="1745" y="10096"/>
                    <a:pt x="3321" y="11502"/>
                    <a:pt x="4790" y="13095"/>
                  </a:cubicBezTo>
                  <a:cubicBezTo>
                    <a:pt x="4813" y="13118"/>
                    <a:pt x="4837" y="13127"/>
                    <a:pt x="4859" y="13127"/>
                  </a:cubicBezTo>
                  <a:cubicBezTo>
                    <a:pt x="4872" y="13176"/>
                    <a:pt x="4918" y="13216"/>
                    <a:pt x="4969" y="13216"/>
                  </a:cubicBezTo>
                  <a:cubicBezTo>
                    <a:pt x="4993" y="13216"/>
                    <a:pt x="5018" y="13207"/>
                    <a:pt x="5041" y="13185"/>
                  </a:cubicBezTo>
                  <a:cubicBezTo>
                    <a:pt x="7611" y="10706"/>
                    <a:pt x="9875" y="7938"/>
                    <a:pt x="11797" y="4927"/>
                  </a:cubicBezTo>
                  <a:cubicBezTo>
                    <a:pt x="11822" y="4889"/>
                    <a:pt x="11813" y="4826"/>
                    <a:pt x="11779" y="4796"/>
                  </a:cubicBezTo>
                  <a:cubicBezTo>
                    <a:pt x="10019" y="3208"/>
                    <a:pt x="8259" y="1620"/>
                    <a:pt x="6501" y="32"/>
                  </a:cubicBezTo>
                  <a:cubicBezTo>
                    <a:pt x="6476" y="11"/>
                    <a:pt x="6450" y="1"/>
                    <a:pt x="642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18"/>
            <p:cNvSpPr/>
            <p:nvPr/>
          </p:nvSpPr>
          <p:spPr>
            <a:xfrm rot="-3514840">
              <a:off x="89309" y="3685911"/>
              <a:ext cx="525923" cy="590202"/>
            </a:xfrm>
            <a:custGeom>
              <a:avLst/>
              <a:gdLst/>
              <a:ahLst/>
              <a:cxnLst/>
              <a:rect l="l" t="t" r="r" b="b"/>
              <a:pathLst>
                <a:path w="11315" h="12697" extrusionOk="0">
                  <a:moveTo>
                    <a:pt x="6351" y="984"/>
                  </a:moveTo>
                  <a:cubicBezTo>
                    <a:pt x="6365" y="984"/>
                    <a:pt x="6379" y="989"/>
                    <a:pt x="6393" y="1002"/>
                  </a:cubicBezTo>
                  <a:cubicBezTo>
                    <a:pt x="6953" y="1519"/>
                    <a:pt x="7522" y="2022"/>
                    <a:pt x="8101" y="2517"/>
                  </a:cubicBezTo>
                  <a:cubicBezTo>
                    <a:pt x="8160" y="2567"/>
                    <a:pt x="8103" y="2664"/>
                    <a:pt x="8038" y="2664"/>
                  </a:cubicBezTo>
                  <a:cubicBezTo>
                    <a:pt x="8024" y="2664"/>
                    <a:pt x="8010" y="2659"/>
                    <a:pt x="7997" y="2649"/>
                  </a:cubicBezTo>
                  <a:cubicBezTo>
                    <a:pt x="7390" y="2181"/>
                    <a:pt x="6820" y="1653"/>
                    <a:pt x="6306" y="1086"/>
                  </a:cubicBezTo>
                  <a:cubicBezTo>
                    <a:pt x="6267" y="1042"/>
                    <a:pt x="6305" y="984"/>
                    <a:pt x="6351" y="984"/>
                  </a:cubicBezTo>
                  <a:close/>
                  <a:moveTo>
                    <a:pt x="5885" y="1557"/>
                  </a:moveTo>
                  <a:cubicBezTo>
                    <a:pt x="5899" y="1557"/>
                    <a:pt x="5913" y="1562"/>
                    <a:pt x="5926" y="1573"/>
                  </a:cubicBezTo>
                  <a:cubicBezTo>
                    <a:pt x="7290" y="2724"/>
                    <a:pt x="8620" y="3938"/>
                    <a:pt x="9913" y="5168"/>
                  </a:cubicBezTo>
                  <a:cubicBezTo>
                    <a:pt x="9983" y="5236"/>
                    <a:pt x="9916" y="5329"/>
                    <a:pt x="9840" y="5329"/>
                  </a:cubicBezTo>
                  <a:cubicBezTo>
                    <a:pt x="9818" y="5329"/>
                    <a:pt x="9795" y="5322"/>
                    <a:pt x="9775" y="5304"/>
                  </a:cubicBezTo>
                  <a:cubicBezTo>
                    <a:pt x="8434" y="4128"/>
                    <a:pt x="7107" y="2913"/>
                    <a:pt x="5839" y="1657"/>
                  </a:cubicBezTo>
                  <a:cubicBezTo>
                    <a:pt x="5795" y="1614"/>
                    <a:pt x="5837" y="1557"/>
                    <a:pt x="5885" y="1557"/>
                  </a:cubicBezTo>
                  <a:close/>
                  <a:moveTo>
                    <a:pt x="5463" y="2308"/>
                  </a:moveTo>
                  <a:cubicBezTo>
                    <a:pt x="5471" y="2308"/>
                    <a:pt x="5480" y="2310"/>
                    <a:pt x="5488" y="2315"/>
                  </a:cubicBezTo>
                  <a:cubicBezTo>
                    <a:pt x="6977" y="3267"/>
                    <a:pt x="8348" y="4581"/>
                    <a:pt x="9534" y="5884"/>
                  </a:cubicBezTo>
                  <a:cubicBezTo>
                    <a:pt x="9601" y="5958"/>
                    <a:pt x="9535" y="6056"/>
                    <a:pt x="9459" y="6056"/>
                  </a:cubicBezTo>
                  <a:cubicBezTo>
                    <a:pt x="9436" y="6056"/>
                    <a:pt x="9412" y="6047"/>
                    <a:pt x="9391" y="6026"/>
                  </a:cubicBezTo>
                  <a:cubicBezTo>
                    <a:pt x="8123" y="4740"/>
                    <a:pt x="6764" y="3602"/>
                    <a:pt x="5425" y="2396"/>
                  </a:cubicBezTo>
                  <a:cubicBezTo>
                    <a:pt x="5388" y="2363"/>
                    <a:pt x="5423" y="2308"/>
                    <a:pt x="5463" y="2308"/>
                  </a:cubicBezTo>
                  <a:close/>
                  <a:moveTo>
                    <a:pt x="4851" y="3035"/>
                  </a:moveTo>
                  <a:cubicBezTo>
                    <a:pt x="4864" y="3035"/>
                    <a:pt x="4878" y="3040"/>
                    <a:pt x="4890" y="3050"/>
                  </a:cubicBezTo>
                  <a:cubicBezTo>
                    <a:pt x="6244" y="4206"/>
                    <a:pt x="7578" y="5426"/>
                    <a:pt x="8856" y="6666"/>
                  </a:cubicBezTo>
                  <a:cubicBezTo>
                    <a:pt x="8920" y="6730"/>
                    <a:pt x="8859" y="6816"/>
                    <a:pt x="8787" y="6816"/>
                  </a:cubicBezTo>
                  <a:cubicBezTo>
                    <a:pt x="8767" y="6816"/>
                    <a:pt x="8746" y="6809"/>
                    <a:pt x="8727" y="6793"/>
                  </a:cubicBezTo>
                  <a:cubicBezTo>
                    <a:pt x="7389" y="5617"/>
                    <a:pt x="6068" y="4388"/>
                    <a:pt x="4808" y="3132"/>
                  </a:cubicBezTo>
                  <a:cubicBezTo>
                    <a:pt x="4765" y="3091"/>
                    <a:pt x="4805" y="3035"/>
                    <a:pt x="4851" y="3035"/>
                  </a:cubicBezTo>
                  <a:close/>
                  <a:moveTo>
                    <a:pt x="4371" y="3735"/>
                  </a:moveTo>
                  <a:cubicBezTo>
                    <a:pt x="4383" y="3735"/>
                    <a:pt x="4395" y="3739"/>
                    <a:pt x="4407" y="3749"/>
                  </a:cubicBezTo>
                  <a:cubicBezTo>
                    <a:pt x="5790" y="4849"/>
                    <a:pt x="7077" y="6169"/>
                    <a:pt x="8289" y="7453"/>
                  </a:cubicBezTo>
                  <a:cubicBezTo>
                    <a:pt x="8353" y="7522"/>
                    <a:pt x="8289" y="7614"/>
                    <a:pt x="8218" y="7614"/>
                  </a:cubicBezTo>
                  <a:cubicBezTo>
                    <a:pt x="8196" y="7614"/>
                    <a:pt x="8174" y="7606"/>
                    <a:pt x="8154" y="7586"/>
                  </a:cubicBezTo>
                  <a:cubicBezTo>
                    <a:pt x="6886" y="6334"/>
                    <a:pt x="5554" y="5116"/>
                    <a:pt x="4334" y="3822"/>
                  </a:cubicBezTo>
                  <a:cubicBezTo>
                    <a:pt x="4295" y="3782"/>
                    <a:pt x="4330" y="3735"/>
                    <a:pt x="4371" y="3735"/>
                  </a:cubicBezTo>
                  <a:close/>
                  <a:moveTo>
                    <a:pt x="3635" y="4683"/>
                  </a:moveTo>
                  <a:cubicBezTo>
                    <a:pt x="3644" y="4683"/>
                    <a:pt x="3653" y="4685"/>
                    <a:pt x="3661" y="4692"/>
                  </a:cubicBezTo>
                  <a:cubicBezTo>
                    <a:pt x="5113" y="5815"/>
                    <a:pt x="6517" y="7077"/>
                    <a:pt x="7764" y="8425"/>
                  </a:cubicBezTo>
                  <a:cubicBezTo>
                    <a:pt x="7829" y="8495"/>
                    <a:pt x="7765" y="8590"/>
                    <a:pt x="7692" y="8590"/>
                  </a:cubicBezTo>
                  <a:cubicBezTo>
                    <a:pt x="7670" y="8590"/>
                    <a:pt x="7647" y="8582"/>
                    <a:pt x="7627" y="8562"/>
                  </a:cubicBezTo>
                  <a:cubicBezTo>
                    <a:pt x="6303" y="7271"/>
                    <a:pt x="4973" y="6010"/>
                    <a:pt x="3595" y="4778"/>
                  </a:cubicBezTo>
                  <a:cubicBezTo>
                    <a:pt x="3557" y="4744"/>
                    <a:pt x="3595" y="4683"/>
                    <a:pt x="3635" y="4683"/>
                  </a:cubicBezTo>
                  <a:close/>
                  <a:moveTo>
                    <a:pt x="3271" y="5499"/>
                  </a:moveTo>
                  <a:cubicBezTo>
                    <a:pt x="3283" y="5499"/>
                    <a:pt x="3296" y="5503"/>
                    <a:pt x="3307" y="5512"/>
                  </a:cubicBezTo>
                  <a:cubicBezTo>
                    <a:pt x="4680" y="6612"/>
                    <a:pt x="5982" y="7827"/>
                    <a:pt x="7276" y="9020"/>
                  </a:cubicBezTo>
                  <a:cubicBezTo>
                    <a:pt x="7350" y="9089"/>
                    <a:pt x="7280" y="9188"/>
                    <a:pt x="7200" y="9188"/>
                  </a:cubicBezTo>
                  <a:cubicBezTo>
                    <a:pt x="7177" y="9188"/>
                    <a:pt x="7154" y="9181"/>
                    <a:pt x="7133" y="9162"/>
                  </a:cubicBezTo>
                  <a:cubicBezTo>
                    <a:pt x="5826" y="7985"/>
                    <a:pt x="4484" y="6820"/>
                    <a:pt x="3231" y="5586"/>
                  </a:cubicBezTo>
                  <a:cubicBezTo>
                    <a:pt x="3191" y="5548"/>
                    <a:pt x="3228" y="5499"/>
                    <a:pt x="3271" y="5499"/>
                  </a:cubicBezTo>
                  <a:close/>
                  <a:moveTo>
                    <a:pt x="2641" y="6354"/>
                  </a:moveTo>
                  <a:cubicBezTo>
                    <a:pt x="2654" y="6354"/>
                    <a:pt x="2667" y="6359"/>
                    <a:pt x="2680" y="6371"/>
                  </a:cubicBezTo>
                  <a:cubicBezTo>
                    <a:pt x="3306" y="6952"/>
                    <a:pt x="3891" y="7577"/>
                    <a:pt x="4508" y="8169"/>
                  </a:cubicBezTo>
                  <a:cubicBezTo>
                    <a:pt x="4817" y="8465"/>
                    <a:pt x="5129" y="8758"/>
                    <a:pt x="5444" y="9046"/>
                  </a:cubicBezTo>
                  <a:cubicBezTo>
                    <a:pt x="5663" y="9250"/>
                    <a:pt x="6115" y="9837"/>
                    <a:pt x="6412" y="9897"/>
                  </a:cubicBezTo>
                  <a:cubicBezTo>
                    <a:pt x="6513" y="9918"/>
                    <a:pt x="6491" y="10078"/>
                    <a:pt x="6392" y="10078"/>
                  </a:cubicBezTo>
                  <a:cubicBezTo>
                    <a:pt x="6391" y="10078"/>
                    <a:pt x="6389" y="10078"/>
                    <a:pt x="6387" y="10077"/>
                  </a:cubicBezTo>
                  <a:cubicBezTo>
                    <a:pt x="6133" y="10063"/>
                    <a:pt x="5903" y="9735"/>
                    <a:pt x="5731" y="9581"/>
                  </a:cubicBezTo>
                  <a:cubicBezTo>
                    <a:pt x="5389" y="9267"/>
                    <a:pt x="5049" y="8946"/>
                    <a:pt x="4713" y="8623"/>
                  </a:cubicBezTo>
                  <a:cubicBezTo>
                    <a:pt x="3987" y="7926"/>
                    <a:pt x="3248" y="7221"/>
                    <a:pt x="2602" y="6449"/>
                  </a:cubicBezTo>
                  <a:cubicBezTo>
                    <a:pt x="2567" y="6406"/>
                    <a:pt x="2600" y="6354"/>
                    <a:pt x="2641" y="6354"/>
                  </a:cubicBezTo>
                  <a:close/>
                  <a:moveTo>
                    <a:pt x="1887" y="7059"/>
                  </a:moveTo>
                  <a:cubicBezTo>
                    <a:pt x="1892" y="7059"/>
                    <a:pt x="1898" y="7060"/>
                    <a:pt x="1904" y="7062"/>
                  </a:cubicBezTo>
                  <a:cubicBezTo>
                    <a:pt x="2597" y="7326"/>
                    <a:pt x="3148" y="8094"/>
                    <a:pt x="3667" y="8599"/>
                  </a:cubicBezTo>
                  <a:cubicBezTo>
                    <a:pt x="4364" y="9276"/>
                    <a:pt x="5064" y="9950"/>
                    <a:pt x="5751" y="10635"/>
                  </a:cubicBezTo>
                  <a:cubicBezTo>
                    <a:pt x="5818" y="10702"/>
                    <a:pt x="5753" y="10798"/>
                    <a:pt x="5679" y="10798"/>
                  </a:cubicBezTo>
                  <a:cubicBezTo>
                    <a:pt x="5657" y="10798"/>
                    <a:pt x="5634" y="10790"/>
                    <a:pt x="5614" y="10770"/>
                  </a:cubicBezTo>
                  <a:cubicBezTo>
                    <a:pt x="5005" y="10178"/>
                    <a:pt x="4407" y="9576"/>
                    <a:pt x="3805" y="8975"/>
                  </a:cubicBezTo>
                  <a:cubicBezTo>
                    <a:pt x="3228" y="8402"/>
                    <a:pt x="2593" y="7528"/>
                    <a:pt x="1861" y="7167"/>
                  </a:cubicBezTo>
                  <a:cubicBezTo>
                    <a:pt x="1809" y="7140"/>
                    <a:pt x="1838" y="7059"/>
                    <a:pt x="1887" y="7059"/>
                  </a:cubicBezTo>
                  <a:close/>
                  <a:moveTo>
                    <a:pt x="3639" y="10157"/>
                  </a:moveTo>
                  <a:cubicBezTo>
                    <a:pt x="3651" y="10157"/>
                    <a:pt x="3664" y="10161"/>
                    <a:pt x="3676" y="10171"/>
                  </a:cubicBezTo>
                  <a:cubicBezTo>
                    <a:pt x="4053" y="10481"/>
                    <a:pt x="4419" y="10806"/>
                    <a:pt x="4787" y="11127"/>
                  </a:cubicBezTo>
                  <a:cubicBezTo>
                    <a:pt x="4844" y="11177"/>
                    <a:pt x="4790" y="11256"/>
                    <a:pt x="4728" y="11256"/>
                  </a:cubicBezTo>
                  <a:cubicBezTo>
                    <a:pt x="4711" y="11256"/>
                    <a:pt x="4693" y="11250"/>
                    <a:pt x="4677" y="11235"/>
                  </a:cubicBezTo>
                  <a:cubicBezTo>
                    <a:pt x="4315" y="10910"/>
                    <a:pt x="3950" y="10584"/>
                    <a:pt x="3597" y="10248"/>
                  </a:cubicBezTo>
                  <a:cubicBezTo>
                    <a:pt x="3556" y="10209"/>
                    <a:pt x="3594" y="10157"/>
                    <a:pt x="3639" y="10157"/>
                  </a:cubicBezTo>
                  <a:close/>
                  <a:moveTo>
                    <a:pt x="6226" y="0"/>
                  </a:moveTo>
                  <a:cubicBezTo>
                    <a:pt x="4210" y="2801"/>
                    <a:pt x="2213" y="5662"/>
                    <a:pt x="1" y="8314"/>
                  </a:cubicBezTo>
                  <a:cubicBezTo>
                    <a:pt x="1747" y="9522"/>
                    <a:pt x="3348" y="11071"/>
                    <a:pt x="4724" y="12677"/>
                  </a:cubicBezTo>
                  <a:cubicBezTo>
                    <a:pt x="4731" y="12682"/>
                    <a:pt x="4732" y="12691"/>
                    <a:pt x="4736" y="12697"/>
                  </a:cubicBezTo>
                  <a:cubicBezTo>
                    <a:pt x="6838" y="10662"/>
                    <a:pt x="8743" y="8433"/>
                    <a:pt x="10409" y="6028"/>
                  </a:cubicBezTo>
                  <a:cubicBezTo>
                    <a:pt x="10612" y="5734"/>
                    <a:pt x="10811" y="5441"/>
                    <a:pt x="11006" y="5143"/>
                  </a:cubicBezTo>
                  <a:cubicBezTo>
                    <a:pt x="11314" y="4674"/>
                    <a:pt x="11296" y="4578"/>
                    <a:pt x="10880" y="4202"/>
                  </a:cubicBezTo>
                  <a:cubicBezTo>
                    <a:pt x="10352" y="3725"/>
                    <a:pt x="9825" y="3250"/>
                    <a:pt x="9297" y="2773"/>
                  </a:cubicBezTo>
                  <a:cubicBezTo>
                    <a:pt x="8272" y="1847"/>
                    <a:pt x="7249" y="924"/>
                    <a:pt x="62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18"/>
            <p:cNvSpPr/>
            <p:nvPr/>
          </p:nvSpPr>
          <p:spPr>
            <a:xfrm rot="-3514840">
              <a:off x="307439" y="3983981"/>
              <a:ext cx="183550" cy="173198"/>
            </a:xfrm>
            <a:custGeom>
              <a:avLst/>
              <a:gdLst/>
              <a:ahLst/>
              <a:cxnLst/>
              <a:rect l="l" t="t" r="r" b="b"/>
              <a:pathLst>
                <a:path w="3949" h="3726" extrusionOk="0">
                  <a:moveTo>
                    <a:pt x="76" y="1"/>
                  </a:moveTo>
                  <a:cubicBezTo>
                    <a:pt x="34" y="1"/>
                    <a:pt x="0" y="54"/>
                    <a:pt x="36" y="96"/>
                  </a:cubicBezTo>
                  <a:cubicBezTo>
                    <a:pt x="684" y="868"/>
                    <a:pt x="1421" y="1573"/>
                    <a:pt x="2147" y="2270"/>
                  </a:cubicBezTo>
                  <a:cubicBezTo>
                    <a:pt x="2481" y="2592"/>
                    <a:pt x="2823" y="2913"/>
                    <a:pt x="3165" y="3228"/>
                  </a:cubicBezTo>
                  <a:cubicBezTo>
                    <a:pt x="3338" y="3383"/>
                    <a:pt x="3568" y="3711"/>
                    <a:pt x="3822" y="3725"/>
                  </a:cubicBezTo>
                  <a:cubicBezTo>
                    <a:pt x="3824" y="3726"/>
                    <a:pt x="3826" y="3726"/>
                    <a:pt x="3827" y="3726"/>
                  </a:cubicBezTo>
                  <a:cubicBezTo>
                    <a:pt x="3926" y="3726"/>
                    <a:pt x="3948" y="3566"/>
                    <a:pt x="3847" y="3545"/>
                  </a:cubicBezTo>
                  <a:cubicBezTo>
                    <a:pt x="3550" y="3485"/>
                    <a:pt x="3098" y="2898"/>
                    <a:pt x="2877" y="2693"/>
                  </a:cubicBezTo>
                  <a:cubicBezTo>
                    <a:pt x="2563" y="2405"/>
                    <a:pt x="2250" y="2112"/>
                    <a:pt x="1941" y="1816"/>
                  </a:cubicBezTo>
                  <a:cubicBezTo>
                    <a:pt x="1326" y="1224"/>
                    <a:pt x="740" y="597"/>
                    <a:pt x="114" y="17"/>
                  </a:cubicBezTo>
                  <a:cubicBezTo>
                    <a:pt x="102" y="6"/>
                    <a:pt x="88" y="1"/>
                    <a:pt x="7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18"/>
            <p:cNvSpPr/>
            <p:nvPr/>
          </p:nvSpPr>
          <p:spPr>
            <a:xfrm rot="-3514840">
              <a:off x="316673" y="4029785"/>
              <a:ext cx="186478" cy="173802"/>
            </a:xfrm>
            <a:custGeom>
              <a:avLst/>
              <a:gdLst/>
              <a:ahLst/>
              <a:cxnLst/>
              <a:rect l="l" t="t" r="r" b="b"/>
              <a:pathLst>
                <a:path w="4012" h="3739" extrusionOk="0">
                  <a:moveTo>
                    <a:pt x="79" y="0"/>
                  </a:moveTo>
                  <a:cubicBezTo>
                    <a:pt x="29" y="0"/>
                    <a:pt x="0" y="82"/>
                    <a:pt x="52" y="107"/>
                  </a:cubicBezTo>
                  <a:cubicBezTo>
                    <a:pt x="785" y="469"/>
                    <a:pt x="1419" y="1343"/>
                    <a:pt x="1996" y="1916"/>
                  </a:cubicBezTo>
                  <a:cubicBezTo>
                    <a:pt x="2600" y="2517"/>
                    <a:pt x="3198" y="3118"/>
                    <a:pt x="3806" y="3711"/>
                  </a:cubicBezTo>
                  <a:cubicBezTo>
                    <a:pt x="3826" y="3731"/>
                    <a:pt x="3849" y="3739"/>
                    <a:pt x="3871" y="3739"/>
                  </a:cubicBezTo>
                  <a:cubicBezTo>
                    <a:pt x="3946" y="3739"/>
                    <a:pt x="4011" y="3643"/>
                    <a:pt x="3944" y="3576"/>
                  </a:cubicBezTo>
                  <a:cubicBezTo>
                    <a:pt x="3256" y="2892"/>
                    <a:pt x="2557" y="2217"/>
                    <a:pt x="1859" y="1540"/>
                  </a:cubicBezTo>
                  <a:cubicBezTo>
                    <a:pt x="1340" y="1035"/>
                    <a:pt x="790" y="266"/>
                    <a:pt x="95" y="3"/>
                  </a:cubicBezTo>
                  <a:cubicBezTo>
                    <a:pt x="90" y="1"/>
                    <a:pt x="84" y="0"/>
                    <a:pt x="7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8"/>
            <p:cNvSpPr/>
            <p:nvPr/>
          </p:nvSpPr>
          <p:spPr>
            <a:xfrm rot="-3514840">
              <a:off x="285791" y="3934673"/>
              <a:ext cx="193311" cy="171478"/>
            </a:xfrm>
            <a:custGeom>
              <a:avLst/>
              <a:gdLst/>
              <a:ahLst/>
              <a:cxnLst/>
              <a:rect l="l" t="t" r="r" b="b"/>
              <a:pathLst>
                <a:path w="4159" h="3689" extrusionOk="0">
                  <a:moveTo>
                    <a:pt x="79" y="0"/>
                  </a:moveTo>
                  <a:cubicBezTo>
                    <a:pt x="36" y="0"/>
                    <a:pt x="0" y="49"/>
                    <a:pt x="40" y="88"/>
                  </a:cubicBezTo>
                  <a:cubicBezTo>
                    <a:pt x="1292" y="1323"/>
                    <a:pt x="2634" y="2485"/>
                    <a:pt x="3941" y="3662"/>
                  </a:cubicBezTo>
                  <a:cubicBezTo>
                    <a:pt x="3962" y="3681"/>
                    <a:pt x="3985" y="3688"/>
                    <a:pt x="4007" y="3688"/>
                  </a:cubicBezTo>
                  <a:cubicBezTo>
                    <a:pt x="4088" y="3688"/>
                    <a:pt x="4159" y="3589"/>
                    <a:pt x="4084" y="3520"/>
                  </a:cubicBezTo>
                  <a:cubicBezTo>
                    <a:pt x="2791" y="2327"/>
                    <a:pt x="1488" y="1112"/>
                    <a:pt x="115" y="13"/>
                  </a:cubicBezTo>
                  <a:cubicBezTo>
                    <a:pt x="104" y="4"/>
                    <a:pt x="91" y="0"/>
                    <a:pt x="7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8"/>
            <p:cNvSpPr/>
            <p:nvPr/>
          </p:nvSpPr>
          <p:spPr>
            <a:xfrm rot="-3514840">
              <a:off x="265239" y="3895716"/>
              <a:ext cx="198610" cy="181658"/>
            </a:xfrm>
            <a:custGeom>
              <a:avLst/>
              <a:gdLst/>
              <a:ahLst/>
              <a:cxnLst/>
              <a:rect l="l" t="t" r="r" b="b"/>
              <a:pathLst>
                <a:path w="4273" h="3908" extrusionOk="0">
                  <a:moveTo>
                    <a:pt x="78" y="1"/>
                  </a:moveTo>
                  <a:cubicBezTo>
                    <a:pt x="37" y="1"/>
                    <a:pt x="1" y="62"/>
                    <a:pt x="38" y="96"/>
                  </a:cubicBezTo>
                  <a:cubicBezTo>
                    <a:pt x="1416" y="1328"/>
                    <a:pt x="2747" y="2589"/>
                    <a:pt x="4070" y="3880"/>
                  </a:cubicBezTo>
                  <a:cubicBezTo>
                    <a:pt x="4090" y="3899"/>
                    <a:pt x="4113" y="3908"/>
                    <a:pt x="4134" y="3908"/>
                  </a:cubicBezTo>
                  <a:cubicBezTo>
                    <a:pt x="4208" y="3908"/>
                    <a:pt x="4272" y="3813"/>
                    <a:pt x="4207" y="3743"/>
                  </a:cubicBezTo>
                  <a:cubicBezTo>
                    <a:pt x="2960" y="2395"/>
                    <a:pt x="1556" y="1133"/>
                    <a:pt x="104" y="10"/>
                  </a:cubicBezTo>
                  <a:cubicBezTo>
                    <a:pt x="96" y="3"/>
                    <a:pt x="87" y="1"/>
                    <a:pt x="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8"/>
            <p:cNvSpPr/>
            <p:nvPr/>
          </p:nvSpPr>
          <p:spPr>
            <a:xfrm rot="-3514840">
              <a:off x="459851" y="4118866"/>
              <a:ext cx="59913" cy="51039"/>
            </a:xfrm>
            <a:custGeom>
              <a:avLst/>
              <a:gdLst/>
              <a:ahLst/>
              <a:cxnLst/>
              <a:rect l="l" t="t" r="r" b="b"/>
              <a:pathLst>
                <a:path w="1289" h="1098" extrusionOk="0">
                  <a:moveTo>
                    <a:pt x="83" y="0"/>
                  </a:moveTo>
                  <a:cubicBezTo>
                    <a:pt x="38" y="0"/>
                    <a:pt x="0" y="52"/>
                    <a:pt x="41" y="91"/>
                  </a:cubicBezTo>
                  <a:cubicBezTo>
                    <a:pt x="394" y="427"/>
                    <a:pt x="758" y="753"/>
                    <a:pt x="1121" y="1078"/>
                  </a:cubicBezTo>
                  <a:cubicBezTo>
                    <a:pt x="1137" y="1092"/>
                    <a:pt x="1154" y="1098"/>
                    <a:pt x="1171" y="1098"/>
                  </a:cubicBezTo>
                  <a:cubicBezTo>
                    <a:pt x="1233" y="1098"/>
                    <a:pt x="1289" y="1021"/>
                    <a:pt x="1231" y="970"/>
                  </a:cubicBezTo>
                  <a:cubicBezTo>
                    <a:pt x="863" y="649"/>
                    <a:pt x="497" y="324"/>
                    <a:pt x="120" y="14"/>
                  </a:cubicBezTo>
                  <a:cubicBezTo>
                    <a:pt x="108" y="4"/>
                    <a:pt x="95" y="0"/>
                    <a:pt x="8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18"/>
            <p:cNvSpPr/>
            <p:nvPr/>
          </p:nvSpPr>
          <p:spPr>
            <a:xfrm rot="-3514840">
              <a:off x="247430" y="3848051"/>
              <a:ext cx="188570" cy="180356"/>
            </a:xfrm>
            <a:custGeom>
              <a:avLst/>
              <a:gdLst/>
              <a:ahLst/>
              <a:cxnLst/>
              <a:rect l="l" t="t" r="r" b="b"/>
              <a:pathLst>
                <a:path w="4057" h="3880" extrusionOk="0">
                  <a:moveTo>
                    <a:pt x="75" y="1"/>
                  </a:moveTo>
                  <a:cubicBezTo>
                    <a:pt x="35" y="1"/>
                    <a:pt x="0" y="47"/>
                    <a:pt x="38" y="87"/>
                  </a:cubicBezTo>
                  <a:cubicBezTo>
                    <a:pt x="1257" y="1381"/>
                    <a:pt x="2590" y="2600"/>
                    <a:pt x="3858" y="3851"/>
                  </a:cubicBezTo>
                  <a:cubicBezTo>
                    <a:pt x="3878" y="3871"/>
                    <a:pt x="3900" y="3879"/>
                    <a:pt x="3922" y="3879"/>
                  </a:cubicBezTo>
                  <a:cubicBezTo>
                    <a:pt x="3993" y="3879"/>
                    <a:pt x="4057" y="3787"/>
                    <a:pt x="3993" y="3718"/>
                  </a:cubicBezTo>
                  <a:cubicBezTo>
                    <a:pt x="2781" y="2434"/>
                    <a:pt x="1494" y="1114"/>
                    <a:pt x="111" y="14"/>
                  </a:cubicBezTo>
                  <a:cubicBezTo>
                    <a:pt x="99" y="5"/>
                    <a:pt x="87" y="1"/>
                    <a:pt x="7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18"/>
            <p:cNvSpPr/>
            <p:nvPr/>
          </p:nvSpPr>
          <p:spPr>
            <a:xfrm rot="-3514840">
              <a:off x="227944" y="3811588"/>
              <a:ext cx="193172" cy="175801"/>
            </a:xfrm>
            <a:custGeom>
              <a:avLst/>
              <a:gdLst/>
              <a:ahLst/>
              <a:cxnLst/>
              <a:rect l="l" t="t" r="r" b="b"/>
              <a:pathLst>
                <a:path w="4156" h="3782" extrusionOk="0">
                  <a:moveTo>
                    <a:pt x="86" y="0"/>
                  </a:moveTo>
                  <a:cubicBezTo>
                    <a:pt x="40" y="0"/>
                    <a:pt x="0" y="55"/>
                    <a:pt x="43" y="97"/>
                  </a:cubicBezTo>
                  <a:cubicBezTo>
                    <a:pt x="1303" y="1354"/>
                    <a:pt x="2624" y="2582"/>
                    <a:pt x="3962" y="3758"/>
                  </a:cubicBezTo>
                  <a:cubicBezTo>
                    <a:pt x="3981" y="3774"/>
                    <a:pt x="4002" y="3781"/>
                    <a:pt x="4022" y="3781"/>
                  </a:cubicBezTo>
                  <a:cubicBezTo>
                    <a:pt x="4094" y="3781"/>
                    <a:pt x="4155" y="3694"/>
                    <a:pt x="4091" y="3631"/>
                  </a:cubicBezTo>
                  <a:cubicBezTo>
                    <a:pt x="2813" y="2391"/>
                    <a:pt x="1479" y="1171"/>
                    <a:pt x="125" y="15"/>
                  </a:cubicBezTo>
                  <a:cubicBezTo>
                    <a:pt x="113" y="5"/>
                    <a:pt x="99" y="0"/>
                    <a:pt x="8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18"/>
            <p:cNvSpPr/>
            <p:nvPr/>
          </p:nvSpPr>
          <p:spPr>
            <a:xfrm rot="-3514840">
              <a:off x="212927" y="3768438"/>
              <a:ext cx="195867" cy="174267"/>
            </a:xfrm>
            <a:custGeom>
              <a:avLst/>
              <a:gdLst/>
              <a:ahLst/>
              <a:cxnLst/>
              <a:rect l="l" t="t" r="r" b="b"/>
              <a:pathLst>
                <a:path w="4214" h="3749" extrusionOk="0">
                  <a:moveTo>
                    <a:pt x="75" y="1"/>
                  </a:moveTo>
                  <a:cubicBezTo>
                    <a:pt x="35" y="1"/>
                    <a:pt x="1" y="57"/>
                    <a:pt x="37" y="89"/>
                  </a:cubicBezTo>
                  <a:cubicBezTo>
                    <a:pt x="1377" y="1295"/>
                    <a:pt x="2735" y="2433"/>
                    <a:pt x="4004" y="3719"/>
                  </a:cubicBezTo>
                  <a:cubicBezTo>
                    <a:pt x="4025" y="3739"/>
                    <a:pt x="4048" y="3748"/>
                    <a:pt x="4071" y="3748"/>
                  </a:cubicBezTo>
                  <a:cubicBezTo>
                    <a:pt x="4146" y="3748"/>
                    <a:pt x="4214" y="3650"/>
                    <a:pt x="4146" y="3577"/>
                  </a:cubicBezTo>
                  <a:cubicBezTo>
                    <a:pt x="2959" y="2274"/>
                    <a:pt x="1588" y="960"/>
                    <a:pt x="100" y="8"/>
                  </a:cubicBezTo>
                  <a:cubicBezTo>
                    <a:pt x="91" y="3"/>
                    <a:pt x="83" y="1"/>
                    <a:pt x="7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8"/>
            <p:cNvSpPr/>
            <p:nvPr/>
          </p:nvSpPr>
          <p:spPr>
            <a:xfrm rot="-3514840">
              <a:off x="193851" y="3734369"/>
              <a:ext cx="194566" cy="175383"/>
            </a:xfrm>
            <a:custGeom>
              <a:avLst/>
              <a:gdLst/>
              <a:ahLst/>
              <a:cxnLst/>
              <a:rect l="l" t="t" r="r" b="b"/>
              <a:pathLst>
                <a:path w="4186" h="3773" extrusionOk="0">
                  <a:moveTo>
                    <a:pt x="90" y="1"/>
                  </a:moveTo>
                  <a:cubicBezTo>
                    <a:pt x="42" y="1"/>
                    <a:pt x="0" y="58"/>
                    <a:pt x="44" y="101"/>
                  </a:cubicBezTo>
                  <a:cubicBezTo>
                    <a:pt x="1310" y="1356"/>
                    <a:pt x="2637" y="2571"/>
                    <a:pt x="3978" y="3747"/>
                  </a:cubicBezTo>
                  <a:cubicBezTo>
                    <a:pt x="3998" y="3765"/>
                    <a:pt x="4021" y="3772"/>
                    <a:pt x="4043" y="3772"/>
                  </a:cubicBezTo>
                  <a:cubicBezTo>
                    <a:pt x="4119" y="3772"/>
                    <a:pt x="4185" y="3679"/>
                    <a:pt x="4116" y="3611"/>
                  </a:cubicBezTo>
                  <a:cubicBezTo>
                    <a:pt x="2823" y="2381"/>
                    <a:pt x="1494" y="1167"/>
                    <a:pt x="131" y="17"/>
                  </a:cubicBezTo>
                  <a:cubicBezTo>
                    <a:pt x="118" y="6"/>
                    <a:pt x="103" y="1"/>
                    <a:pt x="9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8"/>
            <p:cNvSpPr/>
            <p:nvPr/>
          </p:nvSpPr>
          <p:spPr>
            <a:xfrm rot="-3514840">
              <a:off x="166376" y="3770532"/>
              <a:ext cx="88173" cy="78185"/>
            </a:xfrm>
            <a:custGeom>
              <a:avLst/>
              <a:gdLst/>
              <a:ahLst/>
              <a:cxnLst/>
              <a:rect l="l" t="t" r="r" b="b"/>
              <a:pathLst>
                <a:path w="1897" h="1682" extrusionOk="0">
                  <a:moveTo>
                    <a:pt x="87" y="1"/>
                  </a:moveTo>
                  <a:cubicBezTo>
                    <a:pt x="40" y="1"/>
                    <a:pt x="1" y="58"/>
                    <a:pt x="41" y="103"/>
                  </a:cubicBezTo>
                  <a:cubicBezTo>
                    <a:pt x="555" y="671"/>
                    <a:pt x="1125" y="1199"/>
                    <a:pt x="1732" y="1667"/>
                  </a:cubicBezTo>
                  <a:cubicBezTo>
                    <a:pt x="1745" y="1677"/>
                    <a:pt x="1759" y="1682"/>
                    <a:pt x="1773" y="1682"/>
                  </a:cubicBezTo>
                  <a:cubicBezTo>
                    <a:pt x="1838" y="1682"/>
                    <a:pt x="1897" y="1585"/>
                    <a:pt x="1836" y="1535"/>
                  </a:cubicBezTo>
                  <a:cubicBezTo>
                    <a:pt x="1255" y="1039"/>
                    <a:pt x="687" y="537"/>
                    <a:pt x="128" y="18"/>
                  </a:cubicBezTo>
                  <a:cubicBezTo>
                    <a:pt x="115" y="6"/>
                    <a:pt x="100" y="1"/>
                    <a:pt x="8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_1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Google Shape;194;p19"/>
          <p:cNvPicPr preferRelativeResize="0"/>
          <p:nvPr/>
        </p:nvPicPr>
        <p:blipFill rotWithShape="1">
          <a:blip r:embed="rId2">
            <a:alphaModFix amt="32000"/>
          </a:blip>
          <a:srcRect t="21875" b="21875"/>
          <a:stretch/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19"/>
          <p:cNvSpPr txBox="1">
            <a:spLocks noGrp="1"/>
          </p:cNvSpPr>
          <p:nvPr>
            <p:ph type="subTitle" idx="1"/>
          </p:nvPr>
        </p:nvSpPr>
        <p:spPr>
          <a:xfrm>
            <a:off x="4832039" y="1856450"/>
            <a:ext cx="3254100" cy="199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7" name="Google Shape;197;p19"/>
          <p:cNvSpPr txBox="1">
            <a:spLocks noGrp="1"/>
          </p:cNvSpPr>
          <p:nvPr>
            <p:ph type="subTitle" idx="2"/>
          </p:nvPr>
        </p:nvSpPr>
        <p:spPr>
          <a:xfrm>
            <a:off x="1057861" y="1856450"/>
            <a:ext cx="3254100" cy="199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98" name="Google Shape;198;p19"/>
          <p:cNvGrpSpPr/>
          <p:nvPr/>
        </p:nvGrpSpPr>
        <p:grpSpPr>
          <a:xfrm>
            <a:off x="109900" y="4317650"/>
            <a:ext cx="550988" cy="572700"/>
            <a:chOff x="135950" y="4225850"/>
            <a:chExt cx="550988" cy="572700"/>
          </a:xfrm>
        </p:grpSpPr>
        <p:sp>
          <p:nvSpPr>
            <p:cNvPr id="199" name="Google Shape;199;p19"/>
            <p:cNvSpPr/>
            <p:nvPr/>
          </p:nvSpPr>
          <p:spPr>
            <a:xfrm>
              <a:off x="264934" y="4462106"/>
              <a:ext cx="422004" cy="336444"/>
            </a:xfrm>
            <a:custGeom>
              <a:avLst/>
              <a:gdLst/>
              <a:ahLst/>
              <a:cxnLst/>
              <a:rect l="l" t="t" r="r" b="b"/>
              <a:pathLst>
                <a:path w="9174" h="7314" extrusionOk="0">
                  <a:moveTo>
                    <a:pt x="9054" y="1"/>
                  </a:moveTo>
                  <a:cubicBezTo>
                    <a:pt x="9019" y="1"/>
                    <a:pt x="8985" y="18"/>
                    <a:pt x="8970" y="56"/>
                  </a:cubicBezTo>
                  <a:cubicBezTo>
                    <a:pt x="8968" y="67"/>
                    <a:pt x="8964" y="77"/>
                    <a:pt x="8960" y="88"/>
                  </a:cubicBezTo>
                  <a:cubicBezTo>
                    <a:pt x="8933" y="76"/>
                    <a:pt x="8907" y="66"/>
                    <a:pt x="8879" y="54"/>
                  </a:cubicBezTo>
                  <a:lnTo>
                    <a:pt x="8836" y="142"/>
                  </a:lnTo>
                  <a:cubicBezTo>
                    <a:pt x="8865" y="158"/>
                    <a:pt x="8896" y="172"/>
                    <a:pt x="8925" y="186"/>
                  </a:cubicBezTo>
                  <a:cubicBezTo>
                    <a:pt x="8701" y="800"/>
                    <a:pt x="8511" y="1441"/>
                    <a:pt x="8353" y="2076"/>
                  </a:cubicBezTo>
                  <a:cubicBezTo>
                    <a:pt x="7875" y="1404"/>
                    <a:pt x="7259" y="671"/>
                    <a:pt x="6385" y="620"/>
                  </a:cubicBezTo>
                  <a:cubicBezTo>
                    <a:pt x="6357" y="618"/>
                    <a:pt x="6329" y="618"/>
                    <a:pt x="6300" y="618"/>
                  </a:cubicBezTo>
                  <a:cubicBezTo>
                    <a:pt x="5626" y="618"/>
                    <a:pt x="5011" y="1085"/>
                    <a:pt x="4781" y="1717"/>
                  </a:cubicBezTo>
                  <a:cubicBezTo>
                    <a:pt x="4273" y="3119"/>
                    <a:pt x="5551" y="4229"/>
                    <a:pt x="6837" y="4229"/>
                  </a:cubicBezTo>
                  <a:cubicBezTo>
                    <a:pt x="6962" y="4229"/>
                    <a:pt x="7087" y="4218"/>
                    <a:pt x="7210" y="4197"/>
                  </a:cubicBezTo>
                  <a:lnTo>
                    <a:pt x="7210" y="4197"/>
                  </a:lnTo>
                  <a:cubicBezTo>
                    <a:pt x="7203" y="4219"/>
                    <a:pt x="7202" y="4243"/>
                    <a:pt x="7210" y="4264"/>
                  </a:cubicBezTo>
                  <a:lnTo>
                    <a:pt x="7227" y="4307"/>
                  </a:lnTo>
                  <a:cubicBezTo>
                    <a:pt x="7231" y="4318"/>
                    <a:pt x="7238" y="4326"/>
                    <a:pt x="7246" y="4336"/>
                  </a:cubicBezTo>
                  <a:cubicBezTo>
                    <a:pt x="7197" y="4381"/>
                    <a:pt x="7166" y="4444"/>
                    <a:pt x="7152" y="4529"/>
                  </a:cubicBezTo>
                  <a:cubicBezTo>
                    <a:pt x="7083" y="4668"/>
                    <a:pt x="7015" y="4808"/>
                    <a:pt x="6951" y="4950"/>
                  </a:cubicBezTo>
                  <a:cubicBezTo>
                    <a:pt x="6837" y="5197"/>
                    <a:pt x="6735" y="5450"/>
                    <a:pt x="6641" y="5707"/>
                  </a:cubicBezTo>
                  <a:cubicBezTo>
                    <a:pt x="6478" y="6147"/>
                    <a:pt x="6348" y="6598"/>
                    <a:pt x="6239" y="7056"/>
                  </a:cubicBezTo>
                  <a:cubicBezTo>
                    <a:pt x="5185" y="6608"/>
                    <a:pt x="4118" y="6063"/>
                    <a:pt x="3021" y="5741"/>
                  </a:cubicBezTo>
                  <a:cubicBezTo>
                    <a:pt x="4636" y="5174"/>
                    <a:pt x="4190" y="2976"/>
                    <a:pt x="2855" y="2345"/>
                  </a:cubicBezTo>
                  <a:cubicBezTo>
                    <a:pt x="2601" y="2224"/>
                    <a:pt x="2342" y="2169"/>
                    <a:pt x="2091" y="2169"/>
                  </a:cubicBezTo>
                  <a:cubicBezTo>
                    <a:pt x="961" y="2169"/>
                    <a:pt x="0" y="3278"/>
                    <a:pt x="364" y="4482"/>
                  </a:cubicBezTo>
                  <a:lnTo>
                    <a:pt x="454" y="4534"/>
                  </a:lnTo>
                  <a:cubicBezTo>
                    <a:pt x="485" y="4525"/>
                    <a:pt x="510" y="4499"/>
                    <a:pt x="505" y="4462"/>
                  </a:cubicBezTo>
                  <a:cubicBezTo>
                    <a:pt x="321" y="3411"/>
                    <a:pt x="1027" y="2384"/>
                    <a:pt x="2044" y="2384"/>
                  </a:cubicBezTo>
                  <a:cubicBezTo>
                    <a:pt x="2227" y="2384"/>
                    <a:pt x="2420" y="2417"/>
                    <a:pt x="2619" y="2489"/>
                  </a:cubicBezTo>
                  <a:cubicBezTo>
                    <a:pt x="3998" y="2986"/>
                    <a:pt x="4328" y="4901"/>
                    <a:pt x="2927" y="5564"/>
                  </a:cubicBezTo>
                  <a:cubicBezTo>
                    <a:pt x="2868" y="5593"/>
                    <a:pt x="2856" y="5652"/>
                    <a:pt x="2876" y="5698"/>
                  </a:cubicBezTo>
                  <a:cubicBezTo>
                    <a:pt x="2873" y="5698"/>
                    <a:pt x="2870" y="5698"/>
                    <a:pt x="2867" y="5698"/>
                  </a:cubicBezTo>
                  <a:cubicBezTo>
                    <a:pt x="2809" y="5698"/>
                    <a:pt x="2797" y="5787"/>
                    <a:pt x="2849" y="5820"/>
                  </a:cubicBezTo>
                  <a:cubicBezTo>
                    <a:pt x="3905" y="6436"/>
                    <a:pt x="5142" y="6832"/>
                    <a:pt x="6269" y="7305"/>
                  </a:cubicBezTo>
                  <a:cubicBezTo>
                    <a:pt x="6284" y="7311"/>
                    <a:pt x="6298" y="7313"/>
                    <a:pt x="6313" y="7313"/>
                  </a:cubicBezTo>
                  <a:cubicBezTo>
                    <a:pt x="6364" y="7313"/>
                    <a:pt x="6409" y="7276"/>
                    <a:pt x="6421" y="7222"/>
                  </a:cubicBezTo>
                  <a:cubicBezTo>
                    <a:pt x="6588" y="6510"/>
                    <a:pt x="6809" y="5815"/>
                    <a:pt x="7102" y="5146"/>
                  </a:cubicBezTo>
                  <a:cubicBezTo>
                    <a:pt x="7224" y="4865"/>
                    <a:pt x="7557" y="4488"/>
                    <a:pt x="7472" y="4170"/>
                  </a:cubicBezTo>
                  <a:cubicBezTo>
                    <a:pt x="7469" y="4156"/>
                    <a:pt x="7461" y="4144"/>
                    <a:pt x="7451" y="4134"/>
                  </a:cubicBezTo>
                  <a:cubicBezTo>
                    <a:pt x="7488" y="4104"/>
                    <a:pt x="7467" y="4029"/>
                    <a:pt x="7415" y="4029"/>
                  </a:cubicBezTo>
                  <a:cubicBezTo>
                    <a:pt x="7412" y="4029"/>
                    <a:pt x="7409" y="4030"/>
                    <a:pt x="7406" y="4030"/>
                  </a:cubicBezTo>
                  <a:cubicBezTo>
                    <a:pt x="7251" y="4052"/>
                    <a:pt x="7091" y="4065"/>
                    <a:pt x="6931" y="4065"/>
                  </a:cubicBezTo>
                  <a:cubicBezTo>
                    <a:pt x="6443" y="4065"/>
                    <a:pt x="5950" y="3949"/>
                    <a:pt x="5566" y="3636"/>
                  </a:cubicBezTo>
                  <a:cubicBezTo>
                    <a:pt x="5039" y="3209"/>
                    <a:pt x="4749" y="2453"/>
                    <a:pt x="4993" y="1798"/>
                  </a:cubicBezTo>
                  <a:cubicBezTo>
                    <a:pt x="5208" y="1218"/>
                    <a:pt x="5739" y="845"/>
                    <a:pt x="6318" y="845"/>
                  </a:cubicBezTo>
                  <a:cubicBezTo>
                    <a:pt x="6499" y="845"/>
                    <a:pt x="6685" y="882"/>
                    <a:pt x="6867" y="959"/>
                  </a:cubicBezTo>
                  <a:cubicBezTo>
                    <a:pt x="7486" y="1224"/>
                    <a:pt x="7912" y="1821"/>
                    <a:pt x="8282" y="2356"/>
                  </a:cubicBezTo>
                  <a:cubicBezTo>
                    <a:pt x="8305" y="2389"/>
                    <a:pt x="8335" y="2402"/>
                    <a:pt x="8365" y="2402"/>
                  </a:cubicBezTo>
                  <a:cubicBezTo>
                    <a:pt x="8442" y="2402"/>
                    <a:pt x="8517" y="2313"/>
                    <a:pt x="8460" y="2231"/>
                  </a:cubicBezTo>
                  <a:cubicBezTo>
                    <a:pt x="8456" y="2226"/>
                    <a:pt x="8452" y="2220"/>
                    <a:pt x="8450" y="2215"/>
                  </a:cubicBezTo>
                  <a:cubicBezTo>
                    <a:pt x="8724" y="1533"/>
                    <a:pt x="8966" y="822"/>
                    <a:pt x="9157" y="112"/>
                  </a:cubicBezTo>
                  <a:cubicBezTo>
                    <a:pt x="9173" y="46"/>
                    <a:pt x="9112" y="1"/>
                    <a:pt x="905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9"/>
            <p:cNvSpPr/>
            <p:nvPr/>
          </p:nvSpPr>
          <p:spPr>
            <a:xfrm>
              <a:off x="144322" y="4235234"/>
              <a:ext cx="531300" cy="551356"/>
            </a:xfrm>
            <a:custGeom>
              <a:avLst/>
              <a:gdLst/>
              <a:ahLst/>
              <a:cxnLst/>
              <a:rect l="l" t="t" r="r" b="b"/>
              <a:pathLst>
                <a:path w="11550" h="11986" extrusionOk="0">
                  <a:moveTo>
                    <a:pt x="7587" y="0"/>
                  </a:moveTo>
                  <a:cubicBezTo>
                    <a:pt x="7077" y="0"/>
                    <a:pt x="6565" y="217"/>
                    <a:pt x="6235" y="607"/>
                  </a:cubicBezTo>
                  <a:cubicBezTo>
                    <a:pt x="5782" y="1148"/>
                    <a:pt x="5797" y="1842"/>
                    <a:pt x="6063" y="2458"/>
                  </a:cubicBezTo>
                  <a:cubicBezTo>
                    <a:pt x="6069" y="2472"/>
                    <a:pt x="6069" y="2487"/>
                    <a:pt x="6065" y="2500"/>
                  </a:cubicBezTo>
                  <a:cubicBezTo>
                    <a:pt x="6102" y="2560"/>
                    <a:pt x="6059" y="2650"/>
                    <a:pt x="5988" y="2650"/>
                  </a:cubicBezTo>
                  <a:cubicBezTo>
                    <a:pt x="5974" y="2650"/>
                    <a:pt x="5960" y="2646"/>
                    <a:pt x="5945" y="2640"/>
                  </a:cubicBezTo>
                  <a:cubicBezTo>
                    <a:pt x="4917" y="2165"/>
                    <a:pt x="3795" y="1721"/>
                    <a:pt x="2834" y="1110"/>
                  </a:cubicBezTo>
                  <a:lnTo>
                    <a:pt x="2834" y="1110"/>
                  </a:lnTo>
                  <a:cubicBezTo>
                    <a:pt x="2837" y="1123"/>
                    <a:pt x="2837" y="1135"/>
                    <a:pt x="2833" y="1148"/>
                  </a:cubicBezTo>
                  <a:cubicBezTo>
                    <a:pt x="2614" y="1873"/>
                    <a:pt x="2360" y="2590"/>
                    <a:pt x="2115" y="3307"/>
                  </a:cubicBezTo>
                  <a:cubicBezTo>
                    <a:pt x="2301" y="3238"/>
                    <a:pt x="2504" y="3206"/>
                    <a:pt x="2713" y="3206"/>
                  </a:cubicBezTo>
                  <a:cubicBezTo>
                    <a:pt x="3814" y="3206"/>
                    <a:pt x="5059" y="4105"/>
                    <a:pt x="4808" y="5240"/>
                  </a:cubicBezTo>
                  <a:cubicBezTo>
                    <a:pt x="4654" y="5941"/>
                    <a:pt x="4032" y="6404"/>
                    <a:pt x="3335" y="6485"/>
                  </a:cubicBezTo>
                  <a:cubicBezTo>
                    <a:pt x="3258" y="6494"/>
                    <a:pt x="3181" y="6498"/>
                    <a:pt x="3105" y="6498"/>
                  </a:cubicBezTo>
                  <a:cubicBezTo>
                    <a:pt x="2389" y="6498"/>
                    <a:pt x="1750" y="6103"/>
                    <a:pt x="1268" y="5581"/>
                  </a:cubicBezTo>
                  <a:cubicBezTo>
                    <a:pt x="1054" y="6066"/>
                    <a:pt x="805" y="6536"/>
                    <a:pt x="582" y="7017"/>
                  </a:cubicBezTo>
                  <a:cubicBezTo>
                    <a:pt x="444" y="7314"/>
                    <a:pt x="0" y="7936"/>
                    <a:pt x="197" y="8238"/>
                  </a:cubicBezTo>
                  <a:cubicBezTo>
                    <a:pt x="276" y="8360"/>
                    <a:pt x="699" y="8449"/>
                    <a:pt x="852" y="8514"/>
                  </a:cubicBezTo>
                  <a:cubicBezTo>
                    <a:pt x="1107" y="8620"/>
                    <a:pt x="1361" y="8726"/>
                    <a:pt x="1616" y="8834"/>
                  </a:cubicBezTo>
                  <a:cubicBezTo>
                    <a:pt x="2073" y="9026"/>
                    <a:pt x="2530" y="9219"/>
                    <a:pt x="2988" y="9411"/>
                  </a:cubicBezTo>
                  <a:cubicBezTo>
                    <a:pt x="2623" y="8207"/>
                    <a:pt x="3583" y="7099"/>
                    <a:pt x="4713" y="7099"/>
                  </a:cubicBezTo>
                  <a:cubicBezTo>
                    <a:pt x="4964" y="7099"/>
                    <a:pt x="5223" y="7154"/>
                    <a:pt x="5478" y="7275"/>
                  </a:cubicBezTo>
                  <a:cubicBezTo>
                    <a:pt x="6814" y="7905"/>
                    <a:pt x="7259" y="10103"/>
                    <a:pt x="5644" y="10670"/>
                  </a:cubicBezTo>
                  <a:cubicBezTo>
                    <a:pt x="6742" y="10993"/>
                    <a:pt x="7809" y="11538"/>
                    <a:pt x="8862" y="11986"/>
                  </a:cubicBezTo>
                  <a:cubicBezTo>
                    <a:pt x="8971" y="11529"/>
                    <a:pt x="9101" y="11078"/>
                    <a:pt x="9264" y="10635"/>
                  </a:cubicBezTo>
                  <a:cubicBezTo>
                    <a:pt x="9358" y="10380"/>
                    <a:pt x="9460" y="10126"/>
                    <a:pt x="9574" y="9876"/>
                  </a:cubicBezTo>
                  <a:cubicBezTo>
                    <a:pt x="9638" y="9735"/>
                    <a:pt x="9705" y="9595"/>
                    <a:pt x="9776" y="9456"/>
                  </a:cubicBezTo>
                  <a:cubicBezTo>
                    <a:pt x="9789" y="9370"/>
                    <a:pt x="9819" y="9308"/>
                    <a:pt x="9869" y="9263"/>
                  </a:cubicBezTo>
                  <a:cubicBezTo>
                    <a:pt x="9861" y="9254"/>
                    <a:pt x="9854" y="9245"/>
                    <a:pt x="9850" y="9234"/>
                  </a:cubicBezTo>
                  <a:lnTo>
                    <a:pt x="9833" y="9191"/>
                  </a:lnTo>
                  <a:cubicBezTo>
                    <a:pt x="9825" y="9170"/>
                    <a:pt x="9828" y="9146"/>
                    <a:pt x="9833" y="9124"/>
                  </a:cubicBezTo>
                  <a:lnTo>
                    <a:pt x="9833" y="9124"/>
                  </a:lnTo>
                  <a:cubicBezTo>
                    <a:pt x="9710" y="9145"/>
                    <a:pt x="9585" y="9156"/>
                    <a:pt x="9460" y="9156"/>
                  </a:cubicBezTo>
                  <a:cubicBezTo>
                    <a:pt x="8174" y="9156"/>
                    <a:pt x="6896" y="8046"/>
                    <a:pt x="7405" y="6644"/>
                  </a:cubicBezTo>
                  <a:cubicBezTo>
                    <a:pt x="7634" y="6012"/>
                    <a:pt x="8251" y="5545"/>
                    <a:pt x="8926" y="5545"/>
                  </a:cubicBezTo>
                  <a:cubicBezTo>
                    <a:pt x="8954" y="5545"/>
                    <a:pt x="8981" y="5545"/>
                    <a:pt x="9009" y="5547"/>
                  </a:cubicBezTo>
                  <a:cubicBezTo>
                    <a:pt x="9883" y="5596"/>
                    <a:pt x="10498" y="6331"/>
                    <a:pt x="10976" y="7003"/>
                  </a:cubicBezTo>
                  <a:cubicBezTo>
                    <a:pt x="11134" y="6368"/>
                    <a:pt x="11325" y="5728"/>
                    <a:pt x="11549" y="5113"/>
                  </a:cubicBezTo>
                  <a:cubicBezTo>
                    <a:pt x="11519" y="5097"/>
                    <a:pt x="11487" y="5084"/>
                    <a:pt x="11459" y="5069"/>
                  </a:cubicBezTo>
                  <a:cubicBezTo>
                    <a:pt x="11356" y="5018"/>
                    <a:pt x="11257" y="4968"/>
                    <a:pt x="11155" y="4916"/>
                  </a:cubicBezTo>
                  <a:cubicBezTo>
                    <a:pt x="11151" y="4915"/>
                    <a:pt x="11151" y="4912"/>
                    <a:pt x="11150" y="4910"/>
                  </a:cubicBezTo>
                  <a:cubicBezTo>
                    <a:pt x="10226" y="4473"/>
                    <a:pt x="9292" y="4073"/>
                    <a:pt x="8353" y="3667"/>
                  </a:cubicBezTo>
                  <a:cubicBezTo>
                    <a:pt x="8329" y="3666"/>
                    <a:pt x="8309" y="3656"/>
                    <a:pt x="8292" y="3641"/>
                  </a:cubicBezTo>
                  <a:cubicBezTo>
                    <a:pt x="8281" y="3636"/>
                    <a:pt x="8272" y="3632"/>
                    <a:pt x="8260" y="3627"/>
                  </a:cubicBezTo>
                  <a:cubicBezTo>
                    <a:pt x="8157" y="3584"/>
                    <a:pt x="8210" y="3446"/>
                    <a:pt x="8306" y="3446"/>
                  </a:cubicBezTo>
                  <a:cubicBezTo>
                    <a:pt x="8317" y="3446"/>
                    <a:pt x="8328" y="3448"/>
                    <a:pt x="8341" y="3452"/>
                  </a:cubicBezTo>
                  <a:cubicBezTo>
                    <a:pt x="8346" y="3454"/>
                    <a:pt x="8349" y="3454"/>
                    <a:pt x="8353" y="3456"/>
                  </a:cubicBezTo>
                  <a:cubicBezTo>
                    <a:pt x="10034" y="2951"/>
                    <a:pt x="9649" y="655"/>
                    <a:pt x="8184" y="107"/>
                  </a:cubicBezTo>
                  <a:cubicBezTo>
                    <a:pt x="7993" y="35"/>
                    <a:pt x="7790" y="0"/>
                    <a:pt x="75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9"/>
            <p:cNvSpPr/>
            <p:nvPr/>
          </p:nvSpPr>
          <p:spPr>
            <a:xfrm>
              <a:off x="135950" y="4225850"/>
              <a:ext cx="539028" cy="452686"/>
            </a:xfrm>
            <a:custGeom>
              <a:avLst/>
              <a:gdLst/>
              <a:ahLst/>
              <a:cxnLst/>
              <a:rect l="l" t="t" r="r" b="b"/>
              <a:pathLst>
                <a:path w="11718" h="9841" extrusionOk="0">
                  <a:moveTo>
                    <a:pt x="7801" y="0"/>
                  </a:moveTo>
                  <a:cubicBezTo>
                    <a:pt x="6520" y="0"/>
                    <a:pt x="5366" y="1310"/>
                    <a:pt x="5998" y="2561"/>
                  </a:cubicBezTo>
                  <a:cubicBezTo>
                    <a:pt x="5022" y="2063"/>
                    <a:pt x="4003" y="1497"/>
                    <a:pt x="2971" y="1161"/>
                  </a:cubicBezTo>
                  <a:cubicBezTo>
                    <a:pt x="2965" y="1159"/>
                    <a:pt x="2959" y="1158"/>
                    <a:pt x="2953" y="1158"/>
                  </a:cubicBezTo>
                  <a:cubicBezTo>
                    <a:pt x="2907" y="1158"/>
                    <a:pt x="2864" y="1218"/>
                    <a:pt x="2911" y="1251"/>
                  </a:cubicBezTo>
                  <a:cubicBezTo>
                    <a:pt x="2880" y="1255"/>
                    <a:pt x="2852" y="1270"/>
                    <a:pt x="2838" y="1302"/>
                  </a:cubicBezTo>
                  <a:cubicBezTo>
                    <a:pt x="2539" y="2086"/>
                    <a:pt x="2282" y="2885"/>
                    <a:pt x="2013" y="3677"/>
                  </a:cubicBezTo>
                  <a:cubicBezTo>
                    <a:pt x="1985" y="3757"/>
                    <a:pt x="2040" y="3828"/>
                    <a:pt x="2112" y="3828"/>
                  </a:cubicBezTo>
                  <a:cubicBezTo>
                    <a:pt x="2132" y="3828"/>
                    <a:pt x="2153" y="3823"/>
                    <a:pt x="2174" y="3810"/>
                  </a:cubicBezTo>
                  <a:cubicBezTo>
                    <a:pt x="2384" y="3683"/>
                    <a:pt x="2633" y="3626"/>
                    <a:pt x="2892" y="3626"/>
                  </a:cubicBezTo>
                  <a:cubicBezTo>
                    <a:pt x="3932" y="3626"/>
                    <a:pt x="5143" y="4551"/>
                    <a:pt x="4715" y="5611"/>
                  </a:cubicBezTo>
                  <a:cubicBezTo>
                    <a:pt x="4463" y="6235"/>
                    <a:pt x="3978" y="6473"/>
                    <a:pt x="3447" y="6473"/>
                  </a:cubicBezTo>
                  <a:cubicBezTo>
                    <a:pt x="2776" y="6473"/>
                    <a:pt x="2033" y="6092"/>
                    <a:pt x="1596" y="5628"/>
                  </a:cubicBezTo>
                  <a:cubicBezTo>
                    <a:pt x="1578" y="5609"/>
                    <a:pt x="1556" y="5601"/>
                    <a:pt x="1534" y="5601"/>
                  </a:cubicBezTo>
                  <a:cubicBezTo>
                    <a:pt x="1491" y="5601"/>
                    <a:pt x="1446" y="5634"/>
                    <a:pt x="1427" y="5675"/>
                  </a:cubicBezTo>
                  <a:cubicBezTo>
                    <a:pt x="1415" y="5667"/>
                    <a:pt x="1402" y="5663"/>
                    <a:pt x="1390" y="5663"/>
                  </a:cubicBezTo>
                  <a:cubicBezTo>
                    <a:pt x="1373" y="5663"/>
                    <a:pt x="1356" y="5671"/>
                    <a:pt x="1344" y="5691"/>
                  </a:cubicBezTo>
                  <a:cubicBezTo>
                    <a:pt x="806" y="6540"/>
                    <a:pt x="404" y="7480"/>
                    <a:pt x="21" y="8405"/>
                  </a:cubicBezTo>
                  <a:cubicBezTo>
                    <a:pt x="0" y="8457"/>
                    <a:pt x="20" y="8521"/>
                    <a:pt x="74" y="8545"/>
                  </a:cubicBezTo>
                  <a:cubicBezTo>
                    <a:pt x="1092" y="8974"/>
                    <a:pt x="2111" y="9404"/>
                    <a:pt x="3131" y="9832"/>
                  </a:cubicBezTo>
                  <a:cubicBezTo>
                    <a:pt x="3146" y="9838"/>
                    <a:pt x="3160" y="9841"/>
                    <a:pt x="3174" y="9841"/>
                  </a:cubicBezTo>
                  <a:cubicBezTo>
                    <a:pt x="3258" y="9841"/>
                    <a:pt x="3311" y="9733"/>
                    <a:pt x="3260" y="9668"/>
                  </a:cubicBezTo>
                  <a:lnTo>
                    <a:pt x="3171" y="9616"/>
                  </a:lnTo>
                  <a:cubicBezTo>
                    <a:pt x="2713" y="9423"/>
                    <a:pt x="2256" y="9230"/>
                    <a:pt x="1799" y="9039"/>
                  </a:cubicBezTo>
                  <a:cubicBezTo>
                    <a:pt x="1545" y="8932"/>
                    <a:pt x="1291" y="8825"/>
                    <a:pt x="1036" y="8719"/>
                  </a:cubicBezTo>
                  <a:cubicBezTo>
                    <a:pt x="883" y="8654"/>
                    <a:pt x="458" y="8565"/>
                    <a:pt x="380" y="8443"/>
                  </a:cubicBezTo>
                  <a:cubicBezTo>
                    <a:pt x="183" y="8141"/>
                    <a:pt x="627" y="7519"/>
                    <a:pt x="765" y="7223"/>
                  </a:cubicBezTo>
                  <a:cubicBezTo>
                    <a:pt x="989" y="6741"/>
                    <a:pt x="1237" y="6271"/>
                    <a:pt x="1452" y="5786"/>
                  </a:cubicBezTo>
                  <a:cubicBezTo>
                    <a:pt x="1933" y="6307"/>
                    <a:pt x="2573" y="6703"/>
                    <a:pt x="3290" y="6703"/>
                  </a:cubicBezTo>
                  <a:cubicBezTo>
                    <a:pt x="3366" y="6703"/>
                    <a:pt x="3442" y="6699"/>
                    <a:pt x="3519" y="6690"/>
                  </a:cubicBezTo>
                  <a:cubicBezTo>
                    <a:pt x="4215" y="6609"/>
                    <a:pt x="4837" y="6146"/>
                    <a:pt x="4991" y="5445"/>
                  </a:cubicBezTo>
                  <a:cubicBezTo>
                    <a:pt x="5242" y="4311"/>
                    <a:pt x="3998" y="3411"/>
                    <a:pt x="2896" y="3411"/>
                  </a:cubicBezTo>
                  <a:cubicBezTo>
                    <a:pt x="2688" y="3411"/>
                    <a:pt x="2485" y="3443"/>
                    <a:pt x="2298" y="3512"/>
                  </a:cubicBezTo>
                  <a:cubicBezTo>
                    <a:pt x="2543" y="2793"/>
                    <a:pt x="2797" y="2078"/>
                    <a:pt x="3016" y="1353"/>
                  </a:cubicBezTo>
                  <a:cubicBezTo>
                    <a:pt x="3021" y="1340"/>
                    <a:pt x="3021" y="1327"/>
                    <a:pt x="3017" y="1315"/>
                  </a:cubicBezTo>
                  <a:lnTo>
                    <a:pt x="3017" y="1315"/>
                  </a:lnTo>
                  <a:cubicBezTo>
                    <a:pt x="3978" y="1926"/>
                    <a:pt x="5100" y="2370"/>
                    <a:pt x="6128" y="2845"/>
                  </a:cubicBezTo>
                  <a:cubicBezTo>
                    <a:pt x="6143" y="2852"/>
                    <a:pt x="6158" y="2855"/>
                    <a:pt x="6171" y="2855"/>
                  </a:cubicBezTo>
                  <a:cubicBezTo>
                    <a:pt x="6243" y="2855"/>
                    <a:pt x="6285" y="2765"/>
                    <a:pt x="6248" y="2705"/>
                  </a:cubicBezTo>
                  <a:cubicBezTo>
                    <a:pt x="6252" y="2692"/>
                    <a:pt x="6252" y="2678"/>
                    <a:pt x="6246" y="2663"/>
                  </a:cubicBezTo>
                  <a:cubicBezTo>
                    <a:pt x="5980" y="2047"/>
                    <a:pt x="5965" y="1352"/>
                    <a:pt x="6419" y="812"/>
                  </a:cubicBezTo>
                  <a:cubicBezTo>
                    <a:pt x="6748" y="422"/>
                    <a:pt x="7261" y="205"/>
                    <a:pt x="7770" y="205"/>
                  </a:cubicBezTo>
                  <a:cubicBezTo>
                    <a:pt x="7974" y="205"/>
                    <a:pt x="8177" y="240"/>
                    <a:pt x="8368" y="312"/>
                  </a:cubicBezTo>
                  <a:cubicBezTo>
                    <a:pt x="9834" y="860"/>
                    <a:pt x="10217" y="3156"/>
                    <a:pt x="8536" y="3661"/>
                  </a:cubicBezTo>
                  <a:cubicBezTo>
                    <a:pt x="8531" y="3660"/>
                    <a:pt x="8528" y="3660"/>
                    <a:pt x="8524" y="3657"/>
                  </a:cubicBezTo>
                  <a:cubicBezTo>
                    <a:pt x="8511" y="3653"/>
                    <a:pt x="8499" y="3651"/>
                    <a:pt x="8487" y="3651"/>
                  </a:cubicBezTo>
                  <a:cubicBezTo>
                    <a:pt x="8393" y="3651"/>
                    <a:pt x="8341" y="3788"/>
                    <a:pt x="8443" y="3832"/>
                  </a:cubicBezTo>
                  <a:cubicBezTo>
                    <a:pt x="8454" y="3837"/>
                    <a:pt x="8464" y="3842"/>
                    <a:pt x="8476" y="3846"/>
                  </a:cubicBezTo>
                  <a:cubicBezTo>
                    <a:pt x="8493" y="3861"/>
                    <a:pt x="8513" y="3871"/>
                    <a:pt x="8536" y="3872"/>
                  </a:cubicBezTo>
                  <a:cubicBezTo>
                    <a:pt x="9474" y="4278"/>
                    <a:pt x="10410" y="4679"/>
                    <a:pt x="11333" y="5115"/>
                  </a:cubicBezTo>
                  <a:cubicBezTo>
                    <a:pt x="11335" y="5118"/>
                    <a:pt x="11335" y="5120"/>
                    <a:pt x="11338" y="5121"/>
                  </a:cubicBezTo>
                  <a:cubicBezTo>
                    <a:pt x="11440" y="5173"/>
                    <a:pt x="11541" y="5224"/>
                    <a:pt x="11642" y="5274"/>
                  </a:cubicBezTo>
                  <a:lnTo>
                    <a:pt x="11686" y="5186"/>
                  </a:lnTo>
                  <a:cubicBezTo>
                    <a:pt x="11718" y="5137"/>
                    <a:pt x="11716" y="5063"/>
                    <a:pt x="11647" y="5028"/>
                  </a:cubicBezTo>
                  <a:cubicBezTo>
                    <a:pt x="10745" y="4569"/>
                    <a:pt x="9811" y="4133"/>
                    <a:pt x="8860" y="3782"/>
                  </a:cubicBezTo>
                  <a:cubicBezTo>
                    <a:pt x="10513" y="3120"/>
                    <a:pt x="9958" y="603"/>
                    <a:pt x="8371" y="90"/>
                  </a:cubicBezTo>
                  <a:cubicBezTo>
                    <a:pt x="8182" y="29"/>
                    <a:pt x="7990" y="0"/>
                    <a:pt x="78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2" name="Google Shape;202;p19"/>
          <p:cNvGrpSpPr/>
          <p:nvPr/>
        </p:nvGrpSpPr>
        <p:grpSpPr>
          <a:xfrm>
            <a:off x="8554219" y="850480"/>
            <a:ext cx="502303" cy="648973"/>
            <a:chOff x="8489040" y="1196592"/>
            <a:chExt cx="572099" cy="739149"/>
          </a:xfrm>
        </p:grpSpPr>
        <p:sp>
          <p:nvSpPr>
            <p:cNvPr id="203" name="Google Shape;203;p19"/>
            <p:cNvSpPr/>
            <p:nvPr/>
          </p:nvSpPr>
          <p:spPr>
            <a:xfrm rot="-1005998">
              <a:off x="8551656" y="1250419"/>
              <a:ext cx="446867" cy="499974"/>
            </a:xfrm>
            <a:custGeom>
              <a:avLst/>
              <a:gdLst/>
              <a:ahLst/>
              <a:cxnLst/>
              <a:rect l="l" t="t" r="r" b="b"/>
              <a:pathLst>
                <a:path w="7127" h="7974" extrusionOk="0">
                  <a:moveTo>
                    <a:pt x="3556" y="0"/>
                  </a:moveTo>
                  <a:cubicBezTo>
                    <a:pt x="3488" y="0"/>
                    <a:pt x="3420" y="3"/>
                    <a:pt x="3352" y="7"/>
                  </a:cubicBezTo>
                  <a:cubicBezTo>
                    <a:pt x="2064" y="101"/>
                    <a:pt x="732" y="1375"/>
                    <a:pt x="1073" y="2747"/>
                  </a:cubicBezTo>
                  <a:cubicBezTo>
                    <a:pt x="1081" y="2781"/>
                    <a:pt x="1115" y="2800"/>
                    <a:pt x="1145" y="2800"/>
                  </a:cubicBezTo>
                  <a:cubicBezTo>
                    <a:pt x="1164" y="2800"/>
                    <a:pt x="1182" y="2793"/>
                    <a:pt x="1193" y="2777"/>
                  </a:cubicBezTo>
                  <a:cubicBezTo>
                    <a:pt x="1209" y="2794"/>
                    <a:pt x="1230" y="2808"/>
                    <a:pt x="1259" y="2808"/>
                  </a:cubicBezTo>
                  <a:cubicBezTo>
                    <a:pt x="1260" y="2808"/>
                    <a:pt x="1261" y="2808"/>
                    <a:pt x="1263" y="2808"/>
                  </a:cubicBezTo>
                  <a:cubicBezTo>
                    <a:pt x="1475" y="2801"/>
                    <a:pt x="1687" y="2799"/>
                    <a:pt x="1899" y="2799"/>
                  </a:cubicBezTo>
                  <a:cubicBezTo>
                    <a:pt x="2180" y="2799"/>
                    <a:pt x="2460" y="2803"/>
                    <a:pt x="2741" y="2803"/>
                  </a:cubicBezTo>
                  <a:cubicBezTo>
                    <a:pt x="2858" y="2803"/>
                    <a:pt x="2975" y="2802"/>
                    <a:pt x="3092" y="2800"/>
                  </a:cubicBezTo>
                  <a:cubicBezTo>
                    <a:pt x="3161" y="2799"/>
                    <a:pt x="3195" y="2741"/>
                    <a:pt x="3188" y="2689"/>
                  </a:cubicBezTo>
                  <a:lnTo>
                    <a:pt x="3152" y="2634"/>
                  </a:lnTo>
                  <a:cubicBezTo>
                    <a:pt x="3140" y="2626"/>
                    <a:pt x="3126" y="2621"/>
                    <a:pt x="3110" y="2619"/>
                  </a:cubicBezTo>
                  <a:cubicBezTo>
                    <a:pt x="2866" y="2594"/>
                    <a:pt x="2617" y="2583"/>
                    <a:pt x="2367" y="2583"/>
                  </a:cubicBezTo>
                  <a:cubicBezTo>
                    <a:pt x="1987" y="2583"/>
                    <a:pt x="1605" y="2608"/>
                    <a:pt x="1236" y="2644"/>
                  </a:cubicBezTo>
                  <a:cubicBezTo>
                    <a:pt x="1222" y="2645"/>
                    <a:pt x="1212" y="2649"/>
                    <a:pt x="1205" y="2654"/>
                  </a:cubicBezTo>
                  <a:cubicBezTo>
                    <a:pt x="1231" y="1533"/>
                    <a:pt x="1889" y="515"/>
                    <a:pt x="3047" y="271"/>
                  </a:cubicBezTo>
                  <a:cubicBezTo>
                    <a:pt x="3217" y="235"/>
                    <a:pt x="3388" y="218"/>
                    <a:pt x="3559" y="218"/>
                  </a:cubicBezTo>
                  <a:cubicBezTo>
                    <a:pt x="4624" y="218"/>
                    <a:pt x="5666" y="880"/>
                    <a:pt x="6195" y="1790"/>
                  </a:cubicBezTo>
                  <a:cubicBezTo>
                    <a:pt x="6760" y="2763"/>
                    <a:pt x="6840" y="4075"/>
                    <a:pt x="6163" y="5016"/>
                  </a:cubicBezTo>
                  <a:cubicBezTo>
                    <a:pt x="5713" y="5644"/>
                    <a:pt x="4952" y="6002"/>
                    <a:pt x="4197" y="6002"/>
                  </a:cubicBezTo>
                  <a:cubicBezTo>
                    <a:pt x="3787" y="6002"/>
                    <a:pt x="3378" y="5896"/>
                    <a:pt x="3021" y="5670"/>
                  </a:cubicBezTo>
                  <a:cubicBezTo>
                    <a:pt x="3001" y="5657"/>
                    <a:pt x="2978" y="5650"/>
                    <a:pt x="2955" y="5650"/>
                  </a:cubicBezTo>
                  <a:cubicBezTo>
                    <a:pt x="2922" y="5650"/>
                    <a:pt x="2889" y="5664"/>
                    <a:pt x="2870" y="5695"/>
                  </a:cubicBezTo>
                  <a:cubicBezTo>
                    <a:pt x="2409" y="6398"/>
                    <a:pt x="1904" y="7056"/>
                    <a:pt x="1346" y="7683"/>
                  </a:cubicBezTo>
                  <a:cubicBezTo>
                    <a:pt x="1051" y="7442"/>
                    <a:pt x="666" y="7196"/>
                    <a:pt x="461" y="6908"/>
                  </a:cubicBezTo>
                  <a:cubicBezTo>
                    <a:pt x="217" y="6561"/>
                    <a:pt x="666" y="6201"/>
                    <a:pt x="891" y="5895"/>
                  </a:cubicBezTo>
                  <a:cubicBezTo>
                    <a:pt x="1390" y="5217"/>
                    <a:pt x="1896" y="4547"/>
                    <a:pt x="2363" y="3846"/>
                  </a:cubicBezTo>
                  <a:cubicBezTo>
                    <a:pt x="2368" y="3838"/>
                    <a:pt x="2373" y="3831"/>
                    <a:pt x="2374" y="3823"/>
                  </a:cubicBezTo>
                  <a:cubicBezTo>
                    <a:pt x="2388" y="3776"/>
                    <a:pt x="2348" y="3735"/>
                    <a:pt x="2304" y="3735"/>
                  </a:cubicBezTo>
                  <a:cubicBezTo>
                    <a:pt x="2285" y="3735"/>
                    <a:pt x="2264" y="3744"/>
                    <a:pt x="2248" y="3764"/>
                  </a:cubicBezTo>
                  <a:cubicBezTo>
                    <a:pt x="1472" y="4710"/>
                    <a:pt x="763" y="5711"/>
                    <a:pt x="37" y="6695"/>
                  </a:cubicBezTo>
                  <a:cubicBezTo>
                    <a:pt x="1" y="6744"/>
                    <a:pt x="19" y="6807"/>
                    <a:pt x="62" y="6844"/>
                  </a:cubicBezTo>
                  <a:cubicBezTo>
                    <a:pt x="490" y="7214"/>
                    <a:pt x="916" y="7591"/>
                    <a:pt x="1354" y="7951"/>
                  </a:cubicBezTo>
                  <a:cubicBezTo>
                    <a:pt x="1373" y="7967"/>
                    <a:pt x="1393" y="7974"/>
                    <a:pt x="1411" y="7974"/>
                  </a:cubicBezTo>
                  <a:cubicBezTo>
                    <a:pt x="1470" y="7974"/>
                    <a:pt x="1515" y="7902"/>
                    <a:pt x="1498" y="7839"/>
                  </a:cubicBezTo>
                  <a:cubicBezTo>
                    <a:pt x="1908" y="7380"/>
                    <a:pt x="2296" y="6906"/>
                    <a:pt x="2652" y="6404"/>
                  </a:cubicBezTo>
                  <a:cubicBezTo>
                    <a:pt x="2743" y="6274"/>
                    <a:pt x="2883" y="5955"/>
                    <a:pt x="3050" y="5944"/>
                  </a:cubicBezTo>
                  <a:cubicBezTo>
                    <a:pt x="3052" y="5944"/>
                    <a:pt x="3054" y="5944"/>
                    <a:pt x="3057" y="5944"/>
                  </a:cubicBezTo>
                  <a:cubicBezTo>
                    <a:pt x="3157" y="5944"/>
                    <a:pt x="3357" y="6091"/>
                    <a:pt x="3467" y="6125"/>
                  </a:cubicBezTo>
                  <a:cubicBezTo>
                    <a:pt x="3694" y="6197"/>
                    <a:pt x="3930" y="6230"/>
                    <a:pt x="4167" y="6230"/>
                  </a:cubicBezTo>
                  <a:cubicBezTo>
                    <a:pt x="4573" y="6230"/>
                    <a:pt x="4981" y="6132"/>
                    <a:pt x="5344" y="5959"/>
                  </a:cubicBezTo>
                  <a:cubicBezTo>
                    <a:pt x="6685" y="5316"/>
                    <a:pt x="7126" y="3761"/>
                    <a:pt x="6698" y="2400"/>
                  </a:cubicBezTo>
                  <a:cubicBezTo>
                    <a:pt x="6272" y="1053"/>
                    <a:pt x="4984" y="0"/>
                    <a:pt x="355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9"/>
            <p:cNvSpPr/>
            <p:nvPr/>
          </p:nvSpPr>
          <p:spPr>
            <a:xfrm rot="-1005998">
              <a:off x="8564531" y="1264923"/>
              <a:ext cx="415328" cy="468060"/>
            </a:xfrm>
            <a:custGeom>
              <a:avLst/>
              <a:gdLst/>
              <a:ahLst/>
              <a:cxnLst/>
              <a:rect l="l" t="t" r="r" b="b"/>
              <a:pathLst>
                <a:path w="6624" h="7465" extrusionOk="0">
                  <a:moveTo>
                    <a:pt x="3348" y="0"/>
                  </a:moveTo>
                  <a:cubicBezTo>
                    <a:pt x="3176" y="0"/>
                    <a:pt x="3004" y="18"/>
                    <a:pt x="2834" y="54"/>
                  </a:cubicBezTo>
                  <a:cubicBezTo>
                    <a:pt x="1676" y="297"/>
                    <a:pt x="1017" y="1316"/>
                    <a:pt x="992" y="2436"/>
                  </a:cubicBezTo>
                  <a:cubicBezTo>
                    <a:pt x="1000" y="2431"/>
                    <a:pt x="1010" y="2428"/>
                    <a:pt x="1023" y="2426"/>
                  </a:cubicBezTo>
                  <a:cubicBezTo>
                    <a:pt x="1390" y="2390"/>
                    <a:pt x="1772" y="2366"/>
                    <a:pt x="2150" y="2366"/>
                  </a:cubicBezTo>
                  <a:cubicBezTo>
                    <a:pt x="2402" y="2366"/>
                    <a:pt x="2653" y="2377"/>
                    <a:pt x="2898" y="2403"/>
                  </a:cubicBezTo>
                  <a:cubicBezTo>
                    <a:pt x="2915" y="2404"/>
                    <a:pt x="2928" y="2409"/>
                    <a:pt x="2940" y="2416"/>
                  </a:cubicBezTo>
                  <a:cubicBezTo>
                    <a:pt x="2977" y="2343"/>
                    <a:pt x="3012" y="2270"/>
                    <a:pt x="3050" y="2198"/>
                  </a:cubicBezTo>
                  <a:cubicBezTo>
                    <a:pt x="3130" y="1869"/>
                    <a:pt x="3423" y="1621"/>
                    <a:pt x="3792" y="1614"/>
                  </a:cubicBezTo>
                  <a:cubicBezTo>
                    <a:pt x="3797" y="1614"/>
                    <a:pt x="3803" y="1614"/>
                    <a:pt x="3808" y="1614"/>
                  </a:cubicBezTo>
                  <a:cubicBezTo>
                    <a:pt x="4389" y="1614"/>
                    <a:pt x="4805" y="2191"/>
                    <a:pt x="4827" y="2732"/>
                  </a:cubicBezTo>
                  <a:cubicBezTo>
                    <a:pt x="4864" y="3660"/>
                    <a:pt x="4119" y="4203"/>
                    <a:pt x="3342" y="4203"/>
                  </a:cubicBezTo>
                  <a:cubicBezTo>
                    <a:pt x="2954" y="4203"/>
                    <a:pt x="2558" y="4068"/>
                    <a:pt x="2247" y="3779"/>
                  </a:cubicBezTo>
                  <a:cubicBezTo>
                    <a:pt x="2210" y="3747"/>
                    <a:pt x="2204" y="3700"/>
                    <a:pt x="2217" y="3663"/>
                  </a:cubicBezTo>
                  <a:lnTo>
                    <a:pt x="2159" y="3604"/>
                  </a:lnTo>
                  <a:cubicBezTo>
                    <a:pt x="2157" y="3612"/>
                    <a:pt x="2153" y="3619"/>
                    <a:pt x="2148" y="3627"/>
                  </a:cubicBezTo>
                  <a:cubicBezTo>
                    <a:pt x="1681" y="4328"/>
                    <a:pt x="1175" y="4999"/>
                    <a:pt x="676" y="5676"/>
                  </a:cubicBezTo>
                  <a:cubicBezTo>
                    <a:pt x="451" y="5982"/>
                    <a:pt x="1" y="6342"/>
                    <a:pt x="246" y="6689"/>
                  </a:cubicBezTo>
                  <a:cubicBezTo>
                    <a:pt x="450" y="6977"/>
                    <a:pt x="836" y="7223"/>
                    <a:pt x="1131" y="7464"/>
                  </a:cubicBezTo>
                  <a:cubicBezTo>
                    <a:pt x="1687" y="6837"/>
                    <a:pt x="2194" y="6179"/>
                    <a:pt x="2654" y="5477"/>
                  </a:cubicBezTo>
                  <a:cubicBezTo>
                    <a:pt x="2674" y="5447"/>
                    <a:pt x="2707" y="5433"/>
                    <a:pt x="2741" y="5433"/>
                  </a:cubicBezTo>
                  <a:cubicBezTo>
                    <a:pt x="2764" y="5433"/>
                    <a:pt x="2787" y="5440"/>
                    <a:pt x="2806" y="5452"/>
                  </a:cubicBezTo>
                  <a:cubicBezTo>
                    <a:pt x="3162" y="5677"/>
                    <a:pt x="3571" y="5783"/>
                    <a:pt x="3981" y="5783"/>
                  </a:cubicBezTo>
                  <a:cubicBezTo>
                    <a:pt x="4737" y="5783"/>
                    <a:pt x="5497" y="5425"/>
                    <a:pt x="5948" y="4797"/>
                  </a:cubicBezTo>
                  <a:cubicBezTo>
                    <a:pt x="6624" y="3856"/>
                    <a:pt x="6544" y="2544"/>
                    <a:pt x="5983" y="1572"/>
                  </a:cubicBezTo>
                  <a:cubicBezTo>
                    <a:pt x="5453" y="663"/>
                    <a:pt x="4411" y="0"/>
                    <a:pt x="33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9"/>
            <p:cNvSpPr/>
            <p:nvPr/>
          </p:nvSpPr>
          <p:spPr>
            <a:xfrm rot="-1005998">
              <a:off x="8553760" y="1780583"/>
              <a:ext cx="153303" cy="135935"/>
            </a:xfrm>
            <a:custGeom>
              <a:avLst/>
              <a:gdLst/>
              <a:ahLst/>
              <a:cxnLst/>
              <a:rect l="l" t="t" r="r" b="b"/>
              <a:pathLst>
                <a:path w="2445" h="2168" extrusionOk="0">
                  <a:moveTo>
                    <a:pt x="1146" y="179"/>
                  </a:moveTo>
                  <a:cubicBezTo>
                    <a:pt x="1397" y="179"/>
                    <a:pt x="1644" y="300"/>
                    <a:pt x="1810" y="505"/>
                  </a:cubicBezTo>
                  <a:cubicBezTo>
                    <a:pt x="1806" y="529"/>
                    <a:pt x="1812" y="555"/>
                    <a:pt x="1839" y="576"/>
                  </a:cubicBezTo>
                  <a:cubicBezTo>
                    <a:pt x="1856" y="587"/>
                    <a:pt x="1870" y="600"/>
                    <a:pt x="1884" y="614"/>
                  </a:cubicBezTo>
                  <a:cubicBezTo>
                    <a:pt x="1895" y="634"/>
                    <a:pt x="1908" y="654"/>
                    <a:pt x="1918" y="674"/>
                  </a:cubicBezTo>
                  <a:cubicBezTo>
                    <a:pt x="1928" y="697"/>
                    <a:pt x="1945" y="705"/>
                    <a:pt x="1961" y="705"/>
                  </a:cubicBezTo>
                  <a:cubicBezTo>
                    <a:pt x="1963" y="705"/>
                    <a:pt x="1964" y="704"/>
                    <a:pt x="1966" y="704"/>
                  </a:cubicBezTo>
                  <a:lnTo>
                    <a:pt x="1966" y="704"/>
                  </a:lnTo>
                  <a:cubicBezTo>
                    <a:pt x="2202" y="1005"/>
                    <a:pt x="2177" y="1454"/>
                    <a:pt x="1890" y="1738"/>
                  </a:cubicBezTo>
                  <a:cubicBezTo>
                    <a:pt x="1721" y="1905"/>
                    <a:pt x="1495" y="1985"/>
                    <a:pt x="1268" y="1985"/>
                  </a:cubicBezTo>
                  <a:cubicBezTo>
                    <a:pt x="999" y="1985"/>
                    <a:pt x="729" y="1872"/>
                    <a:pt x="551" y="1660"/>
                  </a:cubicBezTo>
                  <a:cubicBezTo>
                    <a:pt x="228" y="1277"/>
                    <a:pt x="257" y="690"/>
                    <a:pt x="649" y="364"/>
                  </a:cubicBezTo>
                  <a:cubicBezTo>
                    <a:pt x="799" y="237"/>
                    <a:pt x="973" y="179"/>
                    <a:pt x="1146" y="179"/>
                  </a:cubicBezTo>
                  <a:close/>
                  <a:moveTo>
                    <a:pt x="1135" y="0"/>
                  </a:moveTo>
                  <a:cubicBezTo>
                    <a:pt x="960" y="0"/>
                    <a:pt x="782" y="50"/>
                    <a:pt x="623" y="156"/>
                  </a:cubicBezTo>
                  <a:cubicBezTo>
                    <a:pt x="78" y="519"/>
                    <a:pt x="0" y="1281"/>
                    <a:pt x="411" y="1774"/>
                  </a:cubicBezTo>
                  <a:cubicBezTo>
                    <a:pt x="625" y="2030"/>
                    <a:pt x="953" y="2168"/>
                    <a:pt x="1278" y="2168"/>
                  </a:cubicBezTo>
                  <a:cubicBezTo>
                    <a:pt x="1549" y="2168"/>
                    <a:pt x="1817" y="2073"/>
                    <a:pt x="2019" y="1874"/>
                  </a:cubicBezTo>
                  <a:cubicBezTo>
                    <a:pt x="2400" y="1497"/>
                    <a:pt x="2445" y="727"/>
                    <a:pt x="1928" y="448"/>
                  </a:cubicBezTo>
                  <a:cubicBezTo>
                    <a:pt x="1927" y="448"/>
                    <a:pt x="1927" y="448"/>
                    <a:pt x="1926" y="448"/>
                  </a:cubicBezTo>
                  <a:cubicBezTo>
                    <a:pt x="1926" y="448"/>
                    <a:pt x="1926" y="448"/>
                    <a:pt x="1925" y="447"/>
                  </a:cubicBezTo>
                  <a:cubicBezTo>
                    <a:pt x="1759" y="163"/>
                    <a:pt x="1452" y="0"/>
                    <a:pt x="113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9"/>
            <p:cNvSpPr/>
            <p:nvPr/>
          </p:nvSpPr>
          <p:spPr>
            <a:xfrm rot="-1005998">
              <a:off x="8568032" y="1791833"/>
              <a:ext cx="123708" cy="113425"/>
            </a:xfrm>
            <a:custGeom>
              <a:avLst/>
              <a:gdLst/>
              <a:ahLst/>
              <a:cxnLst/>
              <a:rect l="l" t="t" r="r" b="b"/>
              <a:pathLst>
                <a:path w="1973" h="1809" extrusionOk="0">
                  <a:moveTo>
                    <a:pt x="916" y="1"/>
                  </a:moveTo>
                  <a:cubicBezTo>
                    <a:pt x="743" y="1"/>
                    <a:pt x="568" y="58"/>
                    <a:pt x="418" y="185"/>
                  </a:cubicBezTo>
                  <a:cubicBezTo>
                    <a:pt x="29" y="513"/>
                    <a:pt x="0" y="1100"/>
                    <a:pt x="321" y="1483"/>
                  </a:cubicBezTo>
                  <a:cubicBezTo>
                    <a:pt x="500" y="1696"/>
                    <a:pt x="771" y="1808"/>
                    <a:pt x="1040" y="1808"/>
                  </a:cubicBezTo>
                  <a:cubicBezTo>
                    <a:pt x="1267" y="1808"/>
                    <a:pt x="1492" y="1728"/>
                    <a:pt x="1661" y="1561"/>
                  </a:cubicBezTo>
                  <a:cubicBezTo>
                    <a:pt x="1948" y="1275"/>
                    <a:pt x="1973" y="828"/>
                    <a:pt x="1735" y="526"/>
                  </a:cubicBezTo>
                  <a:lnTo>
                    <a:pt x="1735" y="526"/>
                  </a:lnTo>
                  <a:cubicBezTo>
                    <a:pt x="1734" y="526"/>
                    <a:pt x="1732" y="527"/>
                    <a:pt x="1730" y="527"/>
                  </a:cubicBezTo>
                  <a:cubicBezTo>
                    <a:pt x="1714" y="527"/>
                    <a:pt x="1697" y="517"/>
                    <a:pt x="1687" y="496"/>
                  </a:cubicBezTo>
                  <a:cubicBezTo>
                    <a:pt x="1677" y="476"/>
                    <a:pt x="1665" y="456"/>
                    <a:pt x="1653" y="436"/>
                  </a:cubicBezTo>
                  <a:cubicBezTo>
                    <a:pt x="1640" y="423"/>
                    <a:pt x="1625" y="409"/>
                    <a:pt x="1609" y="398"/>
                  </a:cubicBezTo>
                  <a:cubicBezTo>
                    <a:pt x="1581" y="377"/>
                    <a:pt x="1575" y="351"/>
                    <a:pt x="1579" y="327"/>
                  </a:cubicBezTo>
                  <a:cubicBezTo>
                    <a:pt x="1413" y="121"/>
                    <a:pt x="1166" y="1"/>
                    <a:pt x="9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9"/>
            <p:cNvSpPr/>
            <p:nvPr/>
          </p:nvSpPr>
          <p:spPr>
            <a:xfrm rot="-1005998">
              <a:off x="8687165" y="1364278"/>
              <a:ext cx="166658" cy="162457"/>
            </a:xfrm>
            <a:custGeom>
              <a:avLst/>
              <a:gdLst/>
              <a:ahLst/>
              <a:cxnLst/>
              <a:rect l="l" t="t" r="r" b="b"/>
              <a:pathLst>
                <a:path w="2658" h="2591" extrusionOk="0">
                  <a:moveTo>
                    <a:pt x="1602" y="1"/>
                  </a:moveTo>
                  <a:cubicBezTo>
                    <a:pt x="1596" y="1"/>
                    <a:pt x="1591" y="1"/>
                    <a:pt x="1586" y="1"/>
                  </a:cubicBezTo>
                  <a:cubicBezTo>
                    <a:pt x="1217" y="6"/>
                    <a:pt x="924" y="256"/>
                    <a:pt x="845" y="585"/>
                  </a:cubicBezTo>
                  <a:cubicBezTo>
                    <a:pt x="808" y="658"/>
                    <a:pt x="773" y="731"/>
                    <a:pt x="734" y="803"/>
                  </a:cubicBezTo>
                  <a:lnTo>
                    <a:pt x="770" y="858"/>
                  </a:lnTo>
                  <a:cubicBezTo>
                    <a:pt x="777" y="857"/>
                    <a:pt x="782" y="854"/>
                    <a:pt x="787" y="847"/>
                  </a:cubicBezTo>
                  <a:cubicBezTo>
                    <a:pt x="799" y="831"/>
                    <a:pt x="813" y="811"/>
                    <a:pt x="825" y="795"/>
                  </a:cubicBezTo>
                  <a:lnTo>
                    <a:pt x="825" y="795"/>
                  </a:lnTo>
                  <a:cubicBezTo>
                    <a:pt x="824" y="808"/>
                    <a:pt x="825" y="822"/>
                    <a:pt x="826" y="838"/>
                  </a:cubicBezTo>
                  <a:cubicBezTo>
                    <a:pt x="831" y="883"/>
                    <a:pt x="871" y="906"/>
                    <a:pt x="910" y="906"/>
                  </a:cubicBezTo>
                  <a:cubicBezTo>
                    <a:pt x="951" y="906"/>
                    <a:pt x="992" y="881"/>
                    <a:pt x="991" y="833"/>
                  </a:cubicBezTo>
                  <a:cubicBezTo>
                    <a:pt x="992" y="427"/>
                    <a:pt x="1279" y="229"/>
                    <a:pt x="1593" y="229"/>
                  </a:cubicBezTo>
                  <a:cubicBezTo>
                    <a:pt x="1820" y="229"/>
                    <a:pt x="2060" y="332"/>
                    <a:pt x="2217" y="533"/>
                  </a:cubicBezTo>
                  <a:cubicBezTo>
                    <a:pt x="2497" y="893"/>
                    <a:pt x="2474" y="1397"/>
                    <a:pt x="2259" y="1779"/>
                  </a:cubicBezTo>
                  <a:cubicBezTo>
                    <a:pt x="2016" y="2209"/>
                    <a:pt x="1618" y="2395"/>
                    <a:pt x="1202" y="2395"/>
                  </a:cubicBezTo>
                  <a:cubicBezTo>
                    <a:pt x="837" y="2395"/>
                    <a:pt x="458" y="2252"/>
                    <a:pt x="156" y="2004"/>
                  </a:cubicBezTo>
                  <a:cubicBezTo>
                    <a:pt x="136" y="1988"/>
                    <a:pt x="117" y="1982"/>
                    <a:pt x="98" y="1982"/>
                  </a:cubicBezTo>
                  <a:cubicBezTo>
                    <a:pt x="59" y="1982"/>
                    <a:pt x="26" y="2012"/>
                    <a:pt x="12" y="2050"/>
                  </a:cubicBezTo>
                  <a:cubicBezTo>
                    <a:pt x="0" y="2086"/>
                    <a:pt x="6" y="2133"/>
                    <a:pt x="42" y="2166"/>
                  </a:cubicBezTo>
                  <a:cubicBezTo>
                    <a:pt x="352" y="2455"/>
                    <a:pt x="748" y="2590"/>
                    <a:pt x="1135" y="2590"/>
                  </a:cubicBezTo>
                  <a:cubicBezTo>
                    <a:pt x="1913" y="2590"/>
                    <a:pt x="2658" y="2047"/>
                    <a:pt x="2621" y="1119"/>
                  </a:cubicBezTo>
                  <a:cubicBezTo>
                    <a:pt x="2599" y="578"/>
                    <a:pt x="2184" y="1"/>
                    <a:pt x="160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Google Shape;209;p20"/>
          <p:cNvPicPr preferRelativeResize="0"/>
          <p:nvPr/>
        </p:nvPicPr>
        <p:blipFill rotWithShape="1">
          <a:blip r:embed="rId2">
            <a:alphaModFix amt="32000"/>
          </a:blip>
          <a:srcRect t="21875" b="21875"/>
          <a:stretch/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20"/>
          <p:cNvSpPr txBox="1">
            <a:spLocks noGrp="1"/>
          </p:cNvSpPr>
          <p:nvPr>
            <p:ph type="subTitle" idx="1"/>
          </p:nvPr>
        </p:nvSpPr>
        <p:spPr>
          <a:xfrm>
            <a:off x="937625" y="2980824"/>
            <a:ext cx="2175300" cy="101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2" name="Google Shape;212;p20"/>
          <p:cNvSpPr txBox="1">
            <a:spLocks noGrp="1"/>
          </p:cNvSpPr>
          <p:nvPr>
            <p:ph type="subTitle" idx="2"/>
          </p:nvPr>
        </p:nvSpPr>
        <p:spPr>
          <a:xfrm>
            <a:off x="3484347" y="2980824"/>
            <a:ext cx="2175300" cy="101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3" name="Google Shape;213;p20"/>
          <p:cNvSpPr txBox="1">
            <a:spLocks noGrp="1"/>
          </p:cNvSpPr>
          <p:nvPr>
            <p:ph type="subTitle" idx="3"/>
          </p:nvPr>
        </p:nvSpPr>
        <p:spPr>
          <a:xfrm>
            <a:off x="6031075" y="2980824"/>
            <a:ext cx="2175300" cy="101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p20"/>
          <p:cNvSpPr txBox="1">
            <a:spLocks noGrp="1"/>
          </p:cNvSpPr>
          <p:nvPr>
            <p:ph type="subTitle" idx="4"/>
          </p:nvPr>
        </p:nvSpPr>
        <p:spPr>
          <a:xfrm>
            <a:off x="937625" y="2421923"/>
            <a:ext cx="21753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9pPr>
          </a:lstStyle>
          <a:p>
            <a:endParaRPr/>
          </a:p>
        </p:txBody>
      </p:sp>
      <p:sp>
        <p:nvSpPr>
          <p:cNvPr id="215" name="Google Shape;215;p20"/>
          <p:cNvSpPr txBox="1">
            <a:spLocks noGrp="1"/>
          </p:cNvSpPr>
          <p:nvPr>
            <p:ph type="subTitle" idx="5"/>
          </p:nvPr>
        </p:nvSpPr>
        <p:spPr>
          <a:xfrm>
            <a:off x="3484350" y="2421925"/>
            <a:ext cx="21753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9pPr>
          </a:lstStyle>
          <a:p>
            <a:endParaRPr/>
          </a:p>
        </p:txBody>
      </p:sp>
      <p:sp>
        <p:nvSpPr>
          <p:cNvPr id="216" name="Google Shape;216;p20"/>
          <p:cNvSpPr txBox="1">
            <a:spLocks noGrp="1"/>
          </p:cNvSpPr>
          <p:nvPr>
            <p:ph type="subTitle" idx="6"/>
          </p:nvPr>
        </p:nvSpPr>
        <p:spPr>
          <a:xfrm>
            <a:off x="6031075" y="2421923"/>
            <a:ext cx="21753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9pPr>
          </a:lstStyle>
          <a:p>
            <a:endParaRPr/>
          </a:p>
        </p:txBody>
      </p:sp>
      <p:sp>
        <p:nvSpPr>
          <p:cNvPr id="217" name="Google Shape;217;p20"/>
          <p:cNvSpPr/>
          <p:nvPr/>
        </p:nvSpPr>
        <p:spPr>
          <a:xfrm rot="9666959">
            <a:off x="196051" y="198666"/>
            <a:ext cx="321956" cy="296712"/>
          </a:xfrm>
          <a:custGeom>
            <a:avLst/>
            <a:gdLst/>
            <a:ahLst/>
            <a:cxnLst/>
            <a:rect l="l" t="t" r="r" b="b"/>
            <a:pathLst>
              <a:path w="7205" h="6639" extrusionOk="0">
                <a:moveTo>
                  <a:pt x="3368" y="0"/>
                </a:moveTo>
                <a:cubicBezTo>
                  <a:pt x="3043" y="778"/>
                  <a:pt x="2774" y="1574"/>
                  <a:pt x="2519" y="2377"/>
                </a:cubicBezTo>
                <a:cubicBezTo>
                  <a:pt x="2508" y="2414"/>
                  <a:pt x="2479" y="2430"/>
                  <a:pt x="2450" y="2430"/>
                </a:cubicBezTo>
                <a:cubicBezTo>
                  <a:pt x="2431" y="2430"/>
                  <a:pt x="2411" y="2423"/>
                  <a:pt x="2396" y="2409"/>
                </a:cubicBezTo>
                <a:cubicBezTo>
                  <a:pt x="2387" y="2418"/>
                  <a:pt x="2374" y="2427"/>
                  <a:pt x="2359" y="2429"/>
                </a:cubicBezTo>
                <a:cubicBezTo>
                  <a:pt x="1578" y="2565"/>
                  <a:pt x="788" y="2648"/>
                  <a:pt x="1" y="2743"/>
                </a:cubicBezTo>
                <a:cubicBezTo>
                  <a:pt x="535" y="3242"/>
                  <a:pt x="1116" y="3668"/>
                  <a:pt x="1753" y="4029"/>
                </a:cubicBezTo>
                <a:cubicBezTo>
                  <a:pt x="1854" y="4084"/>
                  <a:pt x="1795" y="4222"/>
                  <a:pt x="1705" y="4228"/>
                </a:cubicBezTo>
                <a:lnTo>
                  <a:pt x="1707" y="4255"/>
                </a:lnTo>
                <a:cubicBezTo>
                  <a:pt x="1713" y="4253"/>
                  <a:pt x="1719" y="4253"/>
                  <a:pt x="1725" y="4253"/>
                </a:cubicBezTo>
                <a:cubicBezTo>
                  <a:pt x="1767" y="4253"/>
                  <a:pt x="1810" y="4289"/>
                  <a:pt x="1792" y="4337"/>
                </a:cubicBezTo>
                <a:cubicBezTo>
                  <a:pt x="1501" y="5088"/>
                  <a:pt x="1269" y="5843"/>
                  <a:pt x="1151" y="6639"/>
                </a:cubicBezTo>
                <a:cubicBezTo>
                  <a:pt x="2006" y="6430"/>
                  <a:pt x="2756" y="6039"/>
                  <a:pt x="3440" y="5477"/>
                </a:cubicBezTo>
                <a:cubicBezTo>
                  <a:pt x="3461" y="5457"/>
                  <a:pt x="3485" y="5450"/>
                  <a:pt x="3508" y="5450"/>
                </a:cubicBezTo>
                <a:cubicBezTo>
                  <a:pt x="3513" y="5450"/>
                  <a:pt x="3517" y="5450"/>
                  <a:pt x="3521" y="5451"/>
                </a:cubicBezTo>
                <a:cubicBezTo>
                  <a:pt x="3533" y="5443"/>
                  <a:pt x="3546" y="5437"/>
                  <a:pt x="3560" y="5437"/>
                </a:cubicBezTo>
                <a:cubicBezTo>
                  <a:pt x="3566" y="5437"/>
                  <a:pt x="3572" y="5438"/>
                  <a:pt x="3579" y="5441"/>
                </a:cubicBezTo>
                <a:cubicBezTo>
                  <a:pt x="4514" y="5738"/>
                  <a:pt x="5431" y="6082"/>
                  <a:pt x="6366" y="6380"/>
                </a:cubicBezTo>
                <a:cubicBezTo>
                  <a:pt x="6348" y="5566"/>
                  <a:pt x="6211" y="4790"/>
                  <a:pt x="6022" y="3997"/>
                </a:cubicBezTo>
                <a:cubicBezTo>
                  <a:pt x="6014" y="4000"/>
                  <a:pt x="6005" y="4001"/>
                  <a:pt x="5997" y="4001"/>
                </a:cubicBezTo>
                <a:cubicBezTo>
                  <a:pt x="5923" y="4001"/>
                  <a:pt x="5857" y="3896"/>
                  <a:pt x="5917" y="3817"/>
                </a:cubicBezTo>
                <a:cubicBezTo>
                  <a:pt x="6338" y="3274"/>
                  <a:pt x="6771" y="2740"/>
                  <a:pt x="7205" y="2210"/>
                </a:cubicBezTo>
                <a:lnTo>
                  <a:pt x="7205" y="2210"/>
                </a:lnTo>
                <a:cubicBezTo>
                  <a:pt x="6397" y="2263"/>
                  <a:pt x="5587" y="2325"/>
                  <a:pt x="4776" y="2337"/>
                </a:cubicBezTo>
                <a:cubicBezTo>
                  <a:pt x="4775" y="2337"/>
                  <a:pt x="4774" y="2337"/>
                  <a:pt x="4774" y="2337"/>
                </a:cubicBezTo>
                <a:cubicBezTo>
                  <a:pt x="4698" y="2337"/>
                  <a:pt x="4700" y="2231"/>
                  <a:pt x="4771" y="2216"/>
                </a:cubicBezTo>
                <a:cubicBezTo>
                  <a:pt x="4384" y="1424"/>
                  <a:pt x="3918" y="685"/>
                  <a:pt x="3368" y="0"/>
                </a:cubicBezTo>
                <a:close/>
              </a:path>
            </a:pathLst>
          </a:custGeom>
          <a:solidFill>
            <a:schemeClr val="accent4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8" name="Google Shape;218;p20"/>
          <p:cNvGrpSpPr/>
          <p:nvPr/>
        </p:nvGrpSpPr>
        <p:grpSpPr>
          <a:xfrm>
            <a:off x="4485700" y="4643050"/>
            <a:ext cx="543578" cy="447592"/>
            <a:chOff x="84450" y="4640550"/>
            <a:chExt cx="543578" cy="447592"/>
          </a:xfrm>
        </p:grpSpPr>
        <p:sp>
          <p:nvSpPr>
            <p:cNvPr id="219" name="Google Shape;219;p20"/>
            <p:cNvSpPr/>
            <p:nvPr/>
          </p:nvSpPr>
          <p:spPr>
            <a:xfrm>
              <a:off x="84450" y="4641160"/>
              <a:ext cx="453925" cy="446982"/>
            </a:xfrm>
            <a:custGeom>
              <a:avLst/>
              <a:gdLst/>
              <a:ahLst/>
              <a:cxnLst/>
              <a:rect l="l" t="t" r="r" b="b"/>
              <a:pathLst>
                <a:path w="9676" h="9528" extrusionOk="0">
                  <a:moveTo>
                    <a:pt x="3919" y="0"/>
                  </a:moveTo>
                  <a:cubicBezTo>
                    <a:pt x="3904" y="0"/>
                    <a:pt x="3889" y="9"/>
                    <a:pt x="3880" y="28"/>
                  </a:cubicBezTo>
                  <a:cubicBezTo>
                    <a:pt x="3711" y="384"/>
                    <a:pt x="3654" y="799"/>
                    <a:pt x="3571" y="1183"/>
                  </a:cubicBezTo>
                  <a:cubicBezTo>
                    <a:pt x="3484" y="1581"/>
                    <a:pt x="3391" y="1978"/>
                    <a:pt x="3317" y="2378"/>
                  </a:cubicBezTo>
                  <a:cubicBezTo>
                    <a:pt x="2981" y="1881"/>
                    <a:pt x="2417" y="1623"/>
                    <a:pt x="1866" y="1623"/>
                  </a:cubicBezTo>
                  <a:cubicBezTo>
                    <a:pt x="1248" y="1623"/>
                    <a:pt x="648" y="1948"/>
                    <a:pt x="404" y="2626"/>
                  </a:cubicBezTo>
                  <a:cubicBezTo>
                    <a:pt x="0" y="3752"/>
                    <a:pt x="973" y="4612"/>
                    <a:pt x="1994" y="4612"/>
                  </a:cubicBezTo>
                  <a:cubicBezTo>
                    <a:pt x="2199" y="4612"/>
                    <a:pt x="2406" y="4577"/>
                    <a:pt x="2603" y="4504"/>
                  </a:cubicBezTo>
                  <a:lnTo>
                    <a:pt x="2603" y="4504"/>
                  </a:lnTo>
                  <a:cubicBezTo>
                    <a:pt x="2371" y="4981"/>
                    <a:pt x="2156" y="5466"/>
                    <a:pt x="1941" y="5953"/>
                  </a:cubicBezTo>
                  <a:cubicBezTo>
                    <a:pt x="1846" y="6166"/>
                    <a:pt x="1484" y="6662"/>
                    <a:pt x="1590" y="6908"/>
                  </a:cubicBezTo>
                  <a:cubicBezTo>
                    <a:pt x="1689" y="7136"/>
                    <a:pt x="2243" y="7213"/>
                    <a:pt x="2448" y="7287"/>
                  </a:cubicBezTo>
                  <a:cubicBezTo>
                    <a:pt x="3030" y="7499"/>
                    <a:pt x="3611" y="7718"/>
                    <a:pt x="4198" y="7918"/>
                  </a:cubicBezTo>
                  <a:cubicBezTo>
                    <a:pt x="4211" y="7922"/>
                    <a:pt x="4223" y="7924"/>
                    <a:pt x="4235" y="7924"/>
                  </a:cubicBezTo>
                  <a:cubicBezTo>
                    <a:pt x="4339" y="7924"/>
                    <a:pt x="4388" y="7766"/>
                    <a:pt x="4275" y="7723"/>
                  </a:cubicBezTo>
                  <a:cubicBezTo>
                    <a:pt x="4274" y="7723"/>
                    <a:pt x="4271" y="7722"/>
                    <a:pt x="4270" y="7722"/>
                  </a:cubicBezTo>
                  <a:cubicBezTo>
                    <a:pt x="4270" y="7716"/>
                    <a:pt x="4268" y="7709"/>
                    <a:pt x="4265" y="7705"/>
                  </a:cubicBezTo>
                  <a:cubicBezTo>
                    <a:pt x="3736" y="6773"/>
                    <a:pt x="4323" y="5613"/>
                    <a:pt x="5357" y="5613"/>
                  </a:cubicBezTo>
                  <a:cubicBezTo>
                    <a:pt x="5458" y="5613"/>
                    <a:pt x="5565" y="5625"/>
                    <a:pt x="5674" y="5648"/>
                  </a:cubicBezTo>
                  <a:cubicBezTo>
                    <a:pt x="6958" y="5926"/>
                    <a:pt x="7161" y="7428"/>
                    <a:pt x="6407" y="8341"/>
                  </a:cubicBezTo>
                  <a:cubicBezTo>
                    <a:pt x="6385" y="8368"/>
                    <a:pt x="6379" y="8394"/>
                    <a:pt x="6384" y="8420"/>
                  </a:cubicBezTo>
                  <a:cubicBezTo>
                    <a:pt x="6378" y="8417"/>
                    <a:pt x="6370" y="8415"/>
                    <a:pt x="6362" y="8412"/>
                  </a:cubicBezTo>
                  <a:cubicBezTo>
                    <a:pt x="6352" y="8408"/>
                    <a:pt x="6343" y="8407"/>
                    <a:pt x="6334" y="8407"/>
                  </a:cubicBezTo>
                  <a:cubicBezTo>
                    <a:pt x="6255" y="8407"/>
                    <a:pt x="6220" y="8523"/>
                    <a:pt x="6305" y="8562"/>
                  </a:cubicBezTo>
                  <a:cubicBezTo>
                    <a:pt x="6928" y="8849"/>
                    <a:pt x="7573" y="9088"/>
                    <a:pt x="8209" y="9340"/>
                  </a:cubicBezTo>
                  <a:cubicBezTo>
                    <a:pt x="8398" y="9415"/>
                    <a:pt x="8594" y="9528"/>
                    <a:pt x="8775" y="9528"/>
                  </a:cubicBezTo>
                  <a:cubicBezTo>
                    <a:pt x="8834" y="9528"/>
                    <a:pt x="8891" y="9516"/>
                    <a:pt x="8946" y="9487"/>
                  </a:cubicBezTo>
                  <a:cubicBezTo>
                    <a:pt x="8955" y="9491"/>
                    <a:pt x="8965" y="9493"/>
                    <a:pt x="8975" y="9493"/>
                  </a:cubicBezTo>
                  <a:cubicBezTo>
                    <a:pt x="9001" y="9493"/>
                    <a:pt x="9025" y="9480"/>
                    <a:pt x="9034" y="9451"/>
                  </a:cubicBezTo>
                  <a:cubicBezTo>
                    <a:pt x="9038" y="9439"/>
                    <a:pt x="9041" y="9426"/>
                    <a:pt x="9044" y="9414"/>
                  </a:cubicBezTo>
                  <a:cubicBezTo>
                    <a:pt x="9048" y="9409"/>
                    <a:pt x="9054" y="9407"/>
                    <a:pt x="9059" y="9400"/>
                  </a:cubicBezTo>
                  <a:cubicBezTo>
                    <a:pt x="9083" y="9374"/>
                    <a:pt x="9085" y="9342"/>
                    <a:pt x="9074" y="9315"/>
                  </a:cubicBezTo>
                  <a:cubicBezTo>
                    <a:pt x="9293" y="8607"/>
                    <a:pt x="9470" y="7890"/>
                    <a:pt x="9654" y="7170"/>
                  </a:cubicBezTo>
                  <a:cubicBezTo>
                    <a:pt x="9675" y="7086"/>
                    <a:pt x="9602" y="7024"/>
                    <a:pt x="9538" y="7024"/>
                  </a:cubicBezTo>
                  <a:cubicBezTo>
                    <a:pt x="9536" y="7024"/>
                    <a:pt x="9534" y="7024"/>
                    <a:pt x="9533" y="7024"/>
                  </a:cubicBezTo>
                  <a:cubicBezTo>
                    <a:pt x="9530" y="7021"/>
                    <a:pt x="9527" y="7017"/>
                    <a:pt x="9522" y="7017"/>
                  </a:cubicBezTo>
                  <a:cubicBezTo>
                    <a:pt x="9504" y="7014"/>
                    <a:pt x="9486" y="7011"/>
                    <a:pt x="9468" y="7007"/>
                  </a:cubicBezTo>
                  <a:lnTo>
                    <a:pt x="9448" y="7115"/>
                  </a:lnTo>
                  <a:cubicBezTo>
                    <a:pt x="9269" y="7823"/>
                    <a:pt x="9085" y="8530"/>
                    <a:pt x="8939" y="9246"/>
                  </a:cubicBezTo>
                  <a:cubicBezTo>
                    <a:pt x="8931" y="9250"/>
                    <a:pt x="8924" y="9253"/>
                    <a:pt x="8916" y="9259"/>
                  </a:cubicBezTo>
                  <a:cubicBezTo>
                    <a:pt x="8882" y="9287"/>
                    <a:pt x="8833" y="9299"/>
                    <a:pt x="8772" y="9299"/>
                  </a:cubicBezTo>
                  <a:cubicBezTo>
                    <a:pt x="8444" y="9299"/>
                    <a:pt x="7792" y="8945"/>
                    <a:pt x="7618" y="8878"/>
                  </a:cubicBezTo>
                  <a:cubicBezTo>
                    <a:pt x="7268" y="8742"/>
                    <a:pt x="6919" y="8605"/>
                    <a:pt x="6563" y="8480"/>
                  </a:cubicBezTo>
                  <a:cubicBezTo>
                    <a:pt x="6568" y="8476"/>
                    <a:pt x="6574" y="8473"/>
                    <a:pt x="6579" y="8467"/>
                  </a:cubicBezTo>
                  <a:cubicBezTo>
                    <a:pt x="7515" y="7404"/>
                    <a:pt x="7078" y="5605"/>
                    <a:pt x="5578" y="5407"/>
                  </a:cubicBezTo>
                  <a:cubicBezTo>
                    <a:pt x="5513" y="5398"/>
                    <a:pt x="5450" y="5394"/>
                    <a:pt x="5387" y="5394"/>
                  </a:cubicBezTo>
                  <a:cubicBezTo>
                    <a:pt x="4281" y="5394"/>
                    <a:pt x="3416" y="6666"/>
                    <a:pt x="4045" y="7638"/>
                  </a:cubicBezTo>
                  <a:cubicBezTo>
                    <a:pt x="3713" y="7512"/>
                    <a:pt x="3377" y="7392"/>
                    <a:pt x="3045" y="7271"/>
                  </a:cubicBezTo>
                  <a:cubicBezTo>
                    <a:pt x="2839" y="7196"/>
                    <a:pt x="2633" y="7121"/>
                    <a:pt x="2425" y="7047"/>
                  </a:cubicBezTo>
                  <a:cubicBezTo>
                    <a:pt x="2330" y="7012"/>
                    <a:pt x="1859" y="6891"/>
                    <a:pt x="1808" y="6795"/>
                  </a:cubicBezTo>
                  <a:cubicBezTo>
                    <a:pt x="1746" y="6674"/>
                    <a:pt x="2240" y="5804"/>
                    <a:pt x="2307" y="5648"/>
                  </a:cubicBezTo>
                  <a:cubicBezTo>
                    <a:pt x="2474" y="5264"/>
                    <a:pt x="2635" y="4880"/>
                    <a:pt x="2784" y="4491"/>
                  </a:cubicBezTo>
                  <a:cubicBezTo>
                    <a:pt x="2795" y="4466"/>
                    <a:pt x="2791" y="4443"/>
                    <a:pt x="2782" y="4427"/>
                  </a:cubicBezTo>
                  <a:cubicBezTo>
                    <a:pt x="2785" y="4423"/>
                    <a:pt x="2791" y="4421"/>
                    <a:pt x="2796" y="4418"/>
                  </a:cubicBezTo>
                  <a:cubicBezTo>
                    <a:pt x="2895" y="4369"/>
                    <a:pt x="2849" y="4238"/>
                    <a:pt x="2753" y="4238"/>
                  </a:cubicBezTo>
                  <a:cubicBezTo>
                    <a:pt x="2742" y="4238"/>
                    <a:pt x="2731" y="4240"/>
                    <a:pt x="2719" y="4243"/>
                  </a:cubicBezTo>
                  <a:cubicBezTo>
                    <a:pt x="2460" y="4328"/>
                    <a:pt x="2192" y="4382"/>
                    <a:pt x="1931" y="4382"/>
                  </a:cubicBezTo>
                  <a:cubicBezTo>
                    <a:pt x="1558" y="4382"/>
                    <a:pt x="1199" y="4273"/>
                    <a:pt x="896" y="3989"/>
                  </a:cubicBezTo>
                  <a:cubicBezTo>
                    <a:pt x="500" y="3620"/>
                    <a:pt x="438" y="3077"/>
                    <a:pt x="656" y="2591"/>
                  </a:cubicBezTo>
                  <a:cubicBezTo>
                    <a:pt x="894" y="2058"/>
                    <a:pt x="1330" y="1841"/>
                    <a:pt x="1795" y="1841"/>
                  </a:cubicBezTo>
                  <a:cubicBezTo>
                    <a:pt x="2319" y="1841"/>
                    <a:pt x="2880" y="2116"/>
                    <a:pt x="3238" y="2527"/>
                  </a:cubicBezTo>
                  <a:cubicBezTo>
                    <a:pt x="3253" y="2546"/>
                    <a:pt x="3273" y="2554"/>
                    <a:pt x="3292" y="2555"/>
                  </a:cubicBezTo>
                  <a:cubicBezTo>
                    <a:pt x="3301" y="2605"/>
                    <a:pt x="3352" y="2636"/>
                    <a:pt x="3400" y="2636"/>
                  </a:cubicBezTo>
                  <a:cubicBezTo>
                    <a:pt x="3437" y="2636"/>
                    <a:pt x="3472" y="2617"/>
                    <a:pt x="3484" y="2573"/>
                  </a:cubicBezTo>
                  <a:cubicBezTo>
                    <a:pt x="3581" y="2184"/>
                    <a:pt x="3659" y="1790"/>
                    <a:pt x="3740" y="1397"/>
                  </a:cubicBezTo>
                  <a:cubicBezTo>
                    <a:pt x="3832" y="956"/>
                    <a:pt x="3972" y="498"/>
                    <a:pt x="3963" y="47"/>
                  </a:cubicBezTo>
                  <a:cubicBezTo>
                    <a:pt x="3962" y="41"/>
                    <a:pt x="3961" y="36"/>
                    <a:pt x="3961" y="31"/>
                  </a:cubicBezTo>
                  <a:cubicBezTo>
                    <a:pt x="3954" y="12"/>
                    <a:pt x="3937" y="0"/>
                    <a:pt x="39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0"/>
            <p:cNvSpPr/>
            <p:nvPr/>
          </p:nvSpPr>
          <p:spPr>
            <a:xfrm>
              <a:off x="104857" y="4642755"/>
              <a:ext cx="508532" cy="434785"/>
            </a:xfrm>
            <a:custGeom>
              <a:avLst/>
              <a:gdLst/>
              <a:ahLst/>
              <a:cxnLst/>
              <a:rect l="l" t="t" r="r" b="b"/>
              <a:pathLst>
                <a:path w="10840" h="9268" extrusionOk="0">
                  <a:moveTo>
                    <a:pt x="3525" y="0"/>
                  </a:moveTo>
                  <a:cubicBezTo>
                    <a:pt x="3526" y="5"/>
                    <a:pt x="3527" y="10"/>
                    <a:pt x="3527" y="16"/>
                  </a:cubicBezTo>
                  <a:cubicBezTo>
                    <a:pt x="3536" y="467"/>
                    <a:pt x="3396" y="925"/>
                    <a:pt x="3304" y="1365"/>
                  </a:cubicBezTo>
                  <a:cubicBezTo>
                    <a:pt x="3223" y="1759"/>
                    <a:pt x="3145" y="2152"/>
                    <a:pt x="3048" y="2541"/>
                  </a:cubicBezTo>
                  <a:cubicBezTo>
                    <a:pt x="3036" y="2586"/>
                    <a:pt x="3001" y="2605"/>
                    <a:pt x="2963" y="2605"/>
                  </a:cubicBezTo>
                  <a:cubicBezTo>
                    <a:pt x="2915" y="2605"/>
                    <a:pt x="2864" y="2574"/>
                    <a:pt x="2856" y="2524"/>
                  </a:cubicBezTo>
                  <a:cubicBezTo>
                    <a:pt x="2837" y="2522"/>
                    <a:pt x="2817" y="2515"/>
                    <a:pt x="2802" y="2495"/>
                  </a:cubicBezTo>
                  <a:cubicBezTo>
                    <a:pt x="2443" y="2084"/>
                    <a:pt x="1882" y="1809"/>
                    <a:pt x="1359" y="1809"/>
                  </a:cubicBezTo>
                  <a:cubicBezTo>
                    <a:pt x="893" y="1809"/>
                    <a:pt x="458" y="2026"/>
                    <a:pt x="220" y="2559"/>
                  </a:cubicBezTo>
                  <a:cubicBezTo>
                    <a:pt x="1" y="3045"/>
                    <a:pt x="64" y="3589"/>
                    <a:pt x="460" y="3958"/>
                  </a:cubicBezTo>
                  <a:cubicBezTo>
                    <a:pt x="763" y="4241"/>
                    <a:pt x="1123" y="4349"/>
                    <a:pt x="1495" y="4349"/>
                  </a:cubicBezTo>
                  <a:cubicBezTo>
                    <a:pt x="1756" y="4349"/>
                    <a:pt x="2024" y="4296"/>
                    <a:pt x="2283" y="4213"/>
                  </a:cubicBezTo>
                  <a:cubicBezTo>
                    <a:pt x="2295" y="4209"/>
                    <a:pt x="2307" y="4207"/>
                    <a:pt x="2318" y="4207"/>
                  </a:cubicBezTo>
                  <a:cubicBezTo>
                    <a:pt x="2413" y="4207"/>
                    <a:pt x="2460" y="4336"/>
                    <a:pt x="2360" y="4387"/>
                  </a:cubicBezTo>
                  <a:cubicBezTo>
                    <a:pt x="2356" y="4389"/>
                    <a:pt x="2350" y="4393"/>
                    <a:pt x="2345" y="4395"/>
                  </a:cubicBezTo>
                  <a:cubicBezTo>
                    <a:pt x="2355" y="4412"/>
                    <a:pt x="2359" y="4435"/>
                    <a:pt x="2348" y="4459"/>
                  </a:cubicBezTo>
                  <a:cubicBezTo>
                    <a:pt x="2199" y="4849"/>
                    <a:pt x="2037" y="5232"/>
                    <a:pt x="1871" y="5616"/>
                  </a:cubicBezTo>
                  <a:cubicBezTo>
                    <a:pt x="1804" y="5772"/>
                    <a:pt x="1309" y="6641"/>
                    <a:pt x="1372" y="6763"/>
                  </a:cubicBezTo>
                  <a:cubicBezTo>
                    <a:pt x="1423" y="6860"/>
                    <a:pt x="1893" y="6980"/>
                    <a:pt x="1989" y="7015"/>
                  </a:cubicBezTo>
                  <a:cubicBezTo>
                    <a:pt x="2195" y="7089"/>
                    <a:pt x="2402" y="7165"/>
                    <a:pt x="2608" y="7240"/>
                  </a:cubicBezTo>
                  <a:cubicBezTo>
                    <a:pt x="2941" y="7361"/>
                    <a:pt x="3276" y="7481"/>
                    <a:pt x="3609" y="7606"/>
                  </a:cubicBezTo>
                  <a:cubicBezTo>
                    <a:pt x="2980" y="6633"/>
                    <a:pt x="3845" y="5362"/>
                    <a:pt x="4951" y="5362"/>
                  </a:cubicBezTo>
                  <a:cubicBezTo>
                    <a:pt x="5014" y="5362"/>
                    <a:pt x="5077" y="5366"/>
                    <a:pt x="5142" y="5375"/>
                  </a:cubicBezTo>
                  <a:cubicBezTo>
                    <a:pt x="6642" y="5572"/>
                    <a:pt x="7079" y="7371"/>
                    <a:pt x="6143" y="8435"/>
                  </a:cubicBezTo>
                  <a:cubicBezTo>
                    <a:pt x="6138" y="8440"/>
                    <a:pt x="6132" y="8444"/>
                    <a:pt x="6127" y="8449"/>
                  </a:cubicBezTo>
                  <a:cubicBezTo>
                    <a:pt x="6482" y="8572"/>
                    <a:pt x="6832" y="8711"/>
                    <a:pt x="7182" y="8846"/>
                  </a:cubicBezTo>
                  <a:cubicBezTo>
                    <a:pt x="7355" y="8914"/>
                    <a:pt x="8006" y="9268"/>
                    <a:pt x="8335" y="9268"/>
                  </a:cubicBezTo>
                  <a:cubicBezTo>
                    <a:pt x="8396" y="9268"/>
                    <a:pt x="8446" y="9256"/>
                    <a:pt x="8480" y="9227"/>
                  </a:cubicBezTo>
                  <a:cubicBezTo>
                    <a:pt x="8488" y="9221"/>
                    <a:pt x="8495" y="9218"/>
                    <a:pt x="8503" y="9215"/>
                  </a:cubicBezTo>
                  <a:cubicBezTo>
                    <a:pt x="8648" y="8499"/>
                    <a:pt x="8832" y="7790"/>
                    <a:pt x="9012" y="7084"/>
                  </a:cubicBezTo>
                  <a:lnTo>
                    <a:pt x="9012" y="7084"/>
                  </a:lnTo>
                  <a:cubicBezTo>
                    <a:pt x="8922" y="7111"/>
                    <a:pt x="8828" y="7123"/>
                    <a:pt x="8733" y="7123"/>
                  </a:cubicBezTo>
                  <a:cubicBezTo>
                    <a:pt x="8317" y="7123"/>
                    <a:pt x="7874" y="6889"/>
                    <a:pt x="7604" y="6615"/>
                  </a:cubicBezTo>
                  <a:cubicBezTo>
                    <a:pt x="7239" y="6248"/>
                    <a:pt x="7102" y="5726"/>
                    <a:pt x="7243" y="5227"/>
                  </a:cubicBezTo>
                  <a:cubicBezTo>
                    <a:pt x="7434" y="4548"/>
                    <a:pt x="7928" y="4250"/>
                    <a:pt x="8463" y="4250"/>
                  </a:cubicBezTo>
                  <a:cubicBezTo>
                    <a:pt x="8949" y="4250"/>
                    <a:pt x="9469" y="4497"/>
                    <a:pt x="9822" y="4928"/>
                  </a:cubicBezTo>
                  <a:cubicBezTo>
                    <a:pt x="9995" y="4094"/>
                    <a:pt x="10384" y="3308"/>
                    <a:pt x="10825" y="2584"/>
                  </a:cubicBezTo>
                  <a:cubicBezTo>
                    <a:pt x="10829" y="2576"/>
                    <a:pt x="10834" y="2572"/>
                    <a:pt x="10840" y="2567"/>
                  </a:cubicBezTo>
                  <a:cubicBezTo>
                    <a:pt x="9990" y="2259"/>
                    <a:pt x="9145" y="1920"/>
                    <a:pt x="8317" y="1558"/>
                  </a:cubicBezTo>
                  <a:lnTo>
                    <a:pt x="8317" y="1558"/>
                  </a:lnTo>
                  <a:cubicBezTo>
                    <a:pt x="8539" y="2172"/>
                    <a:pt x="8674" y="2885"/>
                    <a:pt x="8129" y="3367"/>
                  </a:cubicBezTo>
                  <a:cubicBezTo>
                    <a:pt x="7822" y="3638"/>
                    <a:pt x="7396" y="3768"/>
                    <a:pt x="6973" y="3768"/>
                  </a:cubicBezTo>
                  <a:cubicBezTo>
                    <a:pt x="6665" y="3768"/>
                    <a:pt x="6359" y="3699"/>
                    <a:pt x="6102" y="3566"/>
                  </a:cubicBezTo>
                  <a:cubicBezTo>
                    <a:pt x="5059" y="3023"/>
                    <a:pt x="4947" y="1306"/>
                    <a:pt x="6180" y="1008"/>
                  </a:cubicBezTo>
                  <a:cubicBezTo>
                    <a:pt x="5351" y="679"/>
                    <a:pt x="4515" y="386"/>
                    <a:pt x="3675" y="87"/>
                  </a:cubicBezTo>
                  <a:cubicBezTo>
                    <a:pt x="3653" y="79"/>
                    <a:pt x="3641" y="64"/>
                    <a:pt x="3635" y="46"/>
                  </a:cubicBezTo>
                  <a:lnTo>
                    <a:pt x="35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0"/>
            <p:cNvSpPr/>
            <p:nvPr/>
          </p:nvSpPr>
          <p:spPr>
            <a:xfrm>
              <a:off x="274684" y="4640550"/>
              <a:ext cx="353345" cy="336456"/>
            </a:xfrm>
            <a:custGeom>
              <a:avLst/>
              <a:gdLst/>
              <a:ahLst/>
              <a:cxnLst/>
              <a:rect l="l" t="t" r="r" b="b"/>
              <a:pathLst>
                <a:path w="7532" h="7172" extrusionOk="0">
                  <a:moveTo>
                    <a:pt x="71" y="0"/>
                  </a:moveTo>
                  <a:cubicBezTo>
                    <a:pt x="25" y="0"/>
                    <a:pt x="1" y="53"/>
                    <a:pt x="14" y="95"/>
                  </a:cubicBezTo>
                  <a:cubicBezTo>
                    <a:pt x="20" y="113"/>
                    <a:pt x="33" y="128"/>
                    <a:pt x="54" y="135"/>
                  </a:cubicBezTo>
                  <a:cubicBezTo>
                    <a:pt x="894" y="434"/>
                    <a:pt x="1730" y="727"/>
                    <a:pt x="2559" y="1056"/>
                  </a:cubicBezTo>
                  <a:cubicBezTo>
                    <a:pt x="1326" y="1354"/>
                    <a:pt x="1438" y="3071"/>
                    <a:pt x="2481" y="3615"/>
                  </a:cubicBezTo>
                  <a:cubicBezTo>
                    <a:pt x="2738" y="3749"/>
                    <a:pt x="3043" y="3818"/>
                    <a:pt x="3350" y="3818"/>
                  </a:cubicBezTo>
                  <a:cubicBezTo>
                    <a:pt x="3774" y="3818"/>
                    <a:pt x="4201" y="3687"/>
                    <a:pt x="4508" y="3415"/>
                  </a:cubicBezTo>
                  <a:cubicBezTo>
                    <a:pt x="5053" y="2932"/>
                    <a:pt x="4918" y="2219"/>
                    <a:pt x="4695" y="1606"/>
                  </a:cubicBezTo>
                  <a:lnTo>
                    <a:pt x="4695" y="1606"/>
                  </a:lnTo>
                  <a:cubicBezTo>
                    <a:pt x="5523" y="1969"/>
                    <a:pt x="6369" y="2307"/>
                    <a:pt x="7219" y="2615"/>
                  </a:cubicBezTo>
                  <a:cubicBezTo>
                    <a:pt x="7213" y="2622"/>
                    <a:pt x="7208" y="2624"/>
                    <a:pt x="7203" y="2633"/>
                  </a:cubicBezTo>
                  <a:cubicBezTo>
                    <a:pt x="6764" y="3356"/>
                    <a:pt x="6374" y="4142"/>
                    <a:pt x="6201" y="4977"/>
                  </a:cubicBezTo>
                  <a:cubicBezTo>
                    <a:pt x="5848" y="4546"/>
                    <a:pt x="5328" y="4299"/>
                    <a:pt x="4841" y="4299"/>
                  </a:cubicBezTo>
                  <a:cubicBezTo>
                    <a:pt x="4306" y="4299"/>
                    <a:pt x="3812" y="4597"/>
                    <a:pt x="3621" y="5276"/>
                  </a:cubicBezTo>
                  <a:cubicBezTo>
                    <a:pt x="3481" y="5775"/>
                    <a:pt x="3618" y="6296"/>
                    <a:pt x="3983" y="6664"/>
                  </a:cubicBezTo>
                  <a:cubicBezTo>
                    <a:pt x="4253" y="6938"/>
                    <a:pt x="4698" y="7172"/>
                    <a:pt x="5113" y="7172"/>
                  </a:cubicBezTo>
                  <a:cubicBezTo>
                    <a:pt x="5208" y="7172"/>
                    <a:pt x="5302" y="7160"/>
                    <a:pt x="5391" y="7133"/>
                  </a:cubicBezTo>
                  <a:lnTo>
                    <a:pt x="5410" y="7025"/>
                  </a:lnTo>
                  <a:cubicBezTo>
                    <a:pt x="5011" y="6949"/>
                    <a:pt x="4639" y="6922"/>
                    <a:pt x="4294" y="6659"/>
                  </a:cubicBezTo>
                  <a:cubicBezTo>
                    <a:pt x="3901" y="6355"/>
                    <a:pt x="3702" y="5880"/>
                    <a:pt x="3815" y="5391"/>
                  </a:cubicBezTo>
                  <a:cubicBezTo>
                    <a:pt x="3911" y="4980"/>
                    <a:pt x="4202" y="4604"/>
                    <a:pt x="4625" y="4509"/>
                  </a:cubicBezTo>
                  <a:cubicBezTo>
                    <a:pt x="4710" y="4490"/>
                    <a:pt x="4793" y="4481"/>
                    <a:pt x="4875" y="4481"/>
                  </a:cubicBezTo>
                  <a:cubicBezTo>
                    <a:pt x="5342" y="4481"/>
                    <a:pt x="5758" y="4773"/>
                    <a:pt x="6060" y="5127"/>
                  </a:cubicBezTo>
                  <a:cubicBezTo>
                    <a:pt x="6082" y="5152"/>
                    <a:pt x="6109" y="5163"/>
                    <a:pt x="6136" y="5163"/>
                  </a:cubicBezTo>
                  <a:cubicBezTo>
                    <a:pt x="6161" y="5163"/>
                    <a:pt x="6186" y="5153"/>
                    <a:pt x="6205" y="5137"/>
                  </a:cubicBezTo>
                  <a:cubicBezTo>
                    <a:pt x="6217" y="5145"/>
                    <a:pt x="6231" y="5149"/>
                    <a:pt x="6246" y="5149"/>
                  </a:cubicBezTo>
                  <a:cubicBezTo>
                    <a:pt x="6273" y="5149"/>
                    <a:pt x="6299" y="5136"/>
                    <a:pt x="6310" y="5108"/>
                  </a:cubicBezTo>
                  <a:cubicBezTo>
                    <a:pt x="6631" y="4296"/>
                    <a:pt x="6922" y="3512"/>
                    <a:pt x="7376" y="2758"/>
                  </a:cubicBezTo>
                  <a:cubicBezTo>
                    <a:pt x="7395" y="2727"/>
                    <a:pt x="7397" y="2695"/>
                    <a:pt x="7387" y="2667"/>
                  </a:cubicBezTo>
                  <a:cubicBezTo>
                    <a:pt x="7485" y="2666"/>
                    <a:pt x="7532" y="2515"/>
                    <a:pt x="7423" y="2469"/>
                  </a:cubicBezTo>
                  <a:cubicBezTo>
                    <a:pt x="6502" y="2080"/>
                    <a:pt x="5561" y="1720"/>
                    <a:pt x="4613" y="1400"/>
                  </a:cubicBezTo>
                  <a:cubicBezTo>
                    <a:pt x="4603" y="1396"/>
                    <a:pt x="4594" y="1395"/>
                    <a:pt x="4585" y="1395"/>
                  </a:cubicBezTo>
                  <a:cubicBezTo>
                    <a:pt x="4522" y="1395"/>
                    <a:pt x="4487" y="1473"/>
                    <a:pt x="4524" y="1520"/>
                  </a:cubicBezTo>
                  <a:cubicBezTo>
                    <a:pt x="4495" y="1548"/>
                    <a:pt x="4478" y="1587"/>
                    <a:pt x="4493" y="1635"/>
                  </a:cubicBezTo>
                  <a:cubicBezTo>
                    <a:pt x="4667" y="2199"/>
                    <a:pt x="4828" y="2749"/>
                    <a:pt x="4376" y="3248"/>
                  </a:cubicBezTo>
                  <a:cubicBezTo>
                    <a:pt x="4152" y="3498"/>
                    <a:pt x="3740" y="3606"/>
                    <a:pt x="3353" y="3606"/>
                  </a:cubicBezTo>
                  <a:cubicBezTo>
                    <a:pt x="3123" y="3606"/>
                    <a:pt x="2902" y="3568"/>
                    <a:pt x="2733" y="3500"/>
                  </a:cubicBezTo>
                  <a:cubicBezTo>
                    <a:pt x="1654" y="3059"/>
                    <a:pt x="1515" y="1518"/>
                    <a:pt x="2736" y="1178"/>
                  </a:cubicBezTo>
                  <a:cubicBezTo>
                    <a:pt x="2759" y="1173"/>
                    <a:pt x="2773" y="1160"/>
                    <a:pt x="2784" y="1145"/>
                  </a:cubicBezTo>
                  <a:cubicBezTo>
                    <a:pt x="2788" y="1146"/>
                    <a:pt x="2791" y="1148"/>
                    <a:pt x="2795" y="1149"/>
                  </a:cubicBezTo>
                  <a:cubicBezTo>
                    <a:pt x="2808" y="1154"/>
                    <a:pt x="2821" y="1156"/>
                    <a:pt x="2832" y="1156"/>
                  </a:cubicBezTo>
                  <a:cubicBezTo>
                    <a:pt x="2921" y="1156"/>
                    <a:pt x="2960" y="1017"/>
                    <a:pt x="2864" y="972"/>
                  </a:cubicBezTo>
                  <a:cubicBezTo>
                    <a:pt x="1980" y="560"/>
                    <a:pt x="1037" y="211"/>
                    <a:pt x="85" y="2"/>
                  </a:cubicBezTo>
                  <a:cubicBezTo>
                    <a:pt x="80" y="1"/>
                    <a:pt x="75" y="0"/>
                    <a:pt x="7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2" name="Google Shape;222;p20"/>
          <p:cNvGrpSpPr/>
          <p:nvPr/>
        </p:nvGrpSpPr>
        <p:grpSpPr>
          <a:xfrm>
            <a:off x="8586641" y="220006"/>
            <a:ext cx="400641" cy="517626"/>
            <a:chOff x="8489040" y="1196592"/>
            <a:chExt cx="572099" cy="739149"/>
          </a:xfrm>
        </p:grpSpPr>
        <p:sp>
          <p:nvSpPr>
            <p:cNvPr id="223" name="Google Shape;223;p20"/>
            <p:cNvSpPr/>
            <p:nvPr/>
          </p:nvSpPr>
          <p:spPr>
            <a:xfrm rot="-1005998">
              <a:off x="8551656" y="1250419"/>
              <a:ext cx="446867" cy="499974"/>
            </a:xfrm>
            <a:custGeom>
              <a:avLst/>
              <a:gdLst/>
              <a:ahLst/>
              <a:cxnLst/>
              <a:rect l="l" t="t" r="r" b="b"/>
              <a:pathLst>
                <a:path w="7127" h="7974" extrusionOk="0">
                  <a:moveTo>
                    <a:pt x="3556" y="0"/>
                  </a:moveTo>
                  <a:cubicBezTo>
                    <a:pt x="3488" y="0"/>
                    <a:pt x="3420" y="3"/>
                    <a:pt x="3352" y="7"/>
                  </a:cubicBezTo>
                  <a:cubicBezTo>
                    <a:pt x="2064" y="101"/>
                    <a:pt x="732" y="1375"/>
                    <a:pt x="1073" y="2747"/>
                  </a:cubicBezTo>
                  <a:cubicBezTo>
                    <a:pt x="1081" y="2781"/>
                    <a:pt x="1115" y="2800"/>
                    <a:pt x="1145" y="2800"/>
                  </a:cubicBezTo>
                  <a:cubicBezTo>
                    <a:pt x="1164" y="2800"/>
                    <a:pt x="1182" y="2793"/>
                    <a:pt x="1193" y="2777"/>
                  </a:cubicBezTo>
                  <a:cubicBezTo>
                    <a:pt x="1209" y="2794"/>
                    <a:pt x="1230" y="2808"/>
                    <a:pt x="1259" y="2808"/>
                  </a:cubicBezTo>
                  <a:cubicBezTo>
                    <a:pt x="1260" y="2808"/>
                    <a:pt x="1261" y="2808"/>
                    <a:pt x="1263" y="2808"/>
                  </a:cubicBezTo>
                  <a:cubicBezTo>
                    <a:pt x="1475" y="2801"/>
                    <a:pt x="1687" y="2799"/>
                    <a:pt x="1899" y="2799"/>
                  </a:cubicBezTo>
                  <a:cubicBezTo>
                    <a:pt x="2180" y="2799"/>
                    <a:pt x="2460" y="2803"/>
                    <a:pt x="2741" y="2803"/>
                  </a:cubicBezTo>
                  <a:cubicBezTo>
                    <a:pt x="2858" y="2803"/>
                    <a:pt x="2975" y="2802"/>
                    <a:pt x="3092" y="2800"/>
                  </a:cubicBezTo>
                  <a:cubicBezTo>
                    <a:pt x="3161" y="2799"/>
                    <a:pt x="3195" y="2741"/>
                    <a:pt x="3188" y="2689"/>
                  </a:cubicBezTo>
                  <a:lnTo>
                    <a:pt x="3152" y="2634"/>
                  </a:lnTo>
                  <a:cubicBezTo>
                    <a:pt x="3140" y="2626"/>
                    <a:pt x="3126" y="2621"/>
                    <a:pt x="3110" y="2619"/>
                  </a:cubicBezTo>
                  <a:cubicBezTo>
                    <a:pt x="2866" y="2594"/>
                    <a:pt x="2617" y="2583"/>
                    <a:pt x="2367" y="2583"/>
                  </a:cubicBezTo>
                  <a:cubicBezTo>
                    <a:pt x="1987" y="2583"/>
                    <a:pt x="1605" y="2608"/>
                    <a:pt x="1236" y="2644"/>
                  </a:cubicBezTo>
                  <a:cubicBezTo>
                    <a:pt x="1222" y="2645"/>
                    <a:pt x="1212" y="2649"/>
                    <a:pt x="1205" y="2654"/>
                  </a:cubicBezTo>
                  <a:cubicBezTo>
                    <a:pt x="1231" y="1533"/>
                    <a:pt x="1889" y="515"/>
                    <a:pt x="3047" y="271"/>
                  </a:cubicBezTo>
                  <a:cubicBezTo>
                    <a:pt x="3217" y="235"/>
                    <a:pt x="3388" y="218"/>
                    <a:pt x="3559" y="218"/>
                  </a:cubicBezTo>
                  <a:cubicBezTo>
                    <a:pt x="4624" y="218"/>
                    <a:pt x="5666" y="880"/>
                    <a:pt x="6195" y="1790"/>
                  </a:cubicBezTo>
                  <a:cubicBezTo>
                    <a:pt x="6760" y="2763"/>
                    <a:pt x="6840" y="4075"/>
                    <a:pt x="6163" y="5016"/>
                  </a:cubicBezTo>
                  <a:cubicBezTo>
                    <a:pt x="5713" y="5644"/>
                    <a:pt x="4952" y="6002"/>
                    <a:pt x="4197" y="6002"/>
                  </a:cubicBezTo>
                  <a:cubicBezTo>
                    <a:pt x="3787" y="6002"/>
                    <a:pt x="3378" y="5896"/>
                    <a:pt x="3021" y="5670"/>
                  </a:cubicBezTo>
                  <a:cubicBezTo>
                    <a:pt x="3001" y="5657"/>
                    <a:pt x="2978" y="5650"/>
                    <a:pt x="2955" y="5650"/>
                  </a:cubicBezTo>
                  <a:cubicBezTo>
                    <a:pt x="2922" y="5650"/>
                    <a:pt x="2889" y="5664"/>
                    <a:pt x="2870" y="5695"/>
                  </a:cubicBezTo>
                  <a:cubicBezTo>
                    <a:pt x="2409" y="6398"/>
                    <a:pt x="1904" y="7056"/>
                    <a:pt x="1346" y="7683"/>
                  </a:cubicBezTo>
                  <a:cubicBezTo>
                    <a:pt x="1051" y="7442"/>
                    <a:pt x="666" y="7196"/>
                    <a:pt x="461" y="6908"/>
                  </a:cubicBezTo>
                  <a:cubicBezTo>
                    <a:pt x="217" y="6561"/>
                    <a:pt x="666" y="6201"/>
                    <a:pt x="891" y="5895"/>
                  </a:cubicBezTo>
                  <a:cubicBezTo>
                    <a:pt x="1390" y="5217"/>
                    <a:pt x="1896" y="4547"/>
                    <a:pt x="2363" y="3846"/>
                  </a:cubicBezTo>
                  <a:cubicBezTo>
                    <a:pt x="2368" y="3838"/>
                    <a:pt x="2373" y="3831"/>
                    <a:pt x="2374" y="3823"/>
                  </a:cubicBezTo>
                  <a:cubicBezTo>
                    <a:pt x="2388" y="3776"/>
                    <a:pt x="2348" y="3735"/>
                    <a:pt x="2304" y="3735"/>
                  </a:cubicBezTo>
                  <a:cubicBezTo>
                    <a:pt x="2285" y="3735"/>
                    <a:pt x="2264" y="3744"/>
                    <a:pt x="2248" y="3764"/>
                  </a:cubicBezTo>
                  <a:cubicBezTo>
                    <a:pt x="1472" y="4710"/>
                    <a:pt x="763" y="5711"/>
                    <a:pt x="37" y="6695"/>
                  </a:cubicBezTo>
                  <a:cubicBezTo>
                    <a:pt x="1" y="6744"/>
                    <a:pt x="19" y="6807"/>
                    <a:pt x="62" y="6844"/>
                  </a:cubicBezTo>
                  <a:cubicBezTo>
                    <a:pt x="490" y="7214"/>
                    <a:pt x="916" y="7591"/>
                    <a:pt x="1354" y="7951"/>
                  </a:cubicBezTo>
                  <a:cubicBezTo>
                    <a:pt x="1373" y="7967"/>
                    <a:pt x="1393" y="7974"/>
                    <a:pt x="1411" y="7974"/>
                  </a:cubicBezTo>
                  <a:cubicBezTo>
                    <a:pt x="1470" y="7974"/>
                    <a:pt x="1515" y="7902"/>
                    <a:pt x="1498" y="7839"/>
                  </a:cubicBezTo>
                  <a:cubicBezTo>
                    <a:pt x="1908" y="7380"/>
                    <a:pt x="2296" y="6906"/>
                    <a:pt x="2652" y="6404"/>
                  </a:cubicBezTo>
                  <a:cubicBezTo>
                    <a:pt x="2743" y="6274"/>
                    <a:pt x="2883" y="5955"/>
                    <a:pt x="3050" y="5944"/>
                  </a:cubicBezTo>
                  <a:cubicBezTo>
                    <a:pt x="3052" y="5944"/>
                    <a:pt x="3054" y="5944"/>
                    <a:pt x="3057" y="5944"/>
                  </a:cubicBezTo>
                  <a:cubicBezTo>
                    <a:pt x="3157" y="5944"/>
                    <a:pt x="3357" y="6091"/>
                    <a:pt x="3467" y="6125"/>
                  </a:cubicBezTo>
                  <a:cubicBezTo>
                    <a:pt x="3694" y="6197"/>
                    <a:pt x="3930" y="6230"/>
                    <a:pt x="4167" y="6230"/>
                  </a:cubicBezTo>
                  <a:cubicBezTo>
                    <a:pt x="4573" y="6230"/>
                    <a:pt x="4981" y="6132"/>
                    <a:pt x="5344" y="5959"/>
                  </a:cubicBezTo>
                  <a:cubicBezTo>
                    <a:pt x="6685" y="5316"/>
                    <a:pt x="7126" y="3761"/>
                    <a:pt x="6698" y="2400"/>
                  </a:cubicBezTo>
                  <a:cubicBezTo>
                    <a:pt x="6272" y="1053"/>
                    <a:pt x="4984" y="0"/>
                    <a:pt x="355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0"/>
            <p:cNvSpPr/>
            <p:nvPr/>
          </p:nvSpPr>
          <p:spPr>
            <a:xfrm rot="-1005998">
              <a:off x="8564531" y="1264923"/>
              <a:ext cx="415328" cy="468060"/>
            </a:xfrm>
            <a:custGeom>
              <a:avLst/>
              <a:gdLst/>
              <a:ahLst/>
              <a:cxnLst/>
              <a:rect l="l" t="t" r="r" b="b"/>
              <a:pathLst>
                <a:path w="6624" h="7465" extrusionOk="0">
                  <a:moveTo>
                    <a:pt x="3348" y="0"/>
                  </a:moveTo>
                  <a:cubicBezTo>
                    <a:pt x="3176" y="0"/>
                    <a:pt x="3004" y="18"/>
                    <a:pt x="2834" y="54"/>
                  </a:cubicBezTo>
                  <a:cubicBezTo>
                    <a:pt x="1676" y="297"/>
                    <a:pt x="1017" y="1316"/>
                    <a:pt x="992" y="2436"/>
                  </a:cubicBezTo>
                  <a:cubicBezTo>
                    <a:pt x="1000" y="2431"/>
                    <a:pt x="1010" y="2428"/>
                    <a:pt x="1023" y="2426"/>
                  </a:cubicBezTo>
                  <a:cubicBezTo>
                    <a:pt x="1390" y="2390"/>
                    <a:pt x="1772" y="2366"/>
                    <a:pt x="2150" y="2366"/>
                  </a:cubicBezTo>
                  <a:cubicBezTo>
                    <a:pt x="2402" y="2366"/>
                    <a:pt x="2653" y="2377"/>
                    <a:pt x="2898" y="2403"/>
                  </a:cubicBezTo>
                  <a:cubicBezTo>
                    <a:pt x="2915" y="2404"/>
                    <a:pt x="2928" y="2409"/>
                    <a:pt x="2940" y="2416"/>
                  </a:cubicBezTo>
                  <a:cubicBezTo>
                    <a:pt x="2977" y="2343"/>
                    <a:pt x="3012" y="2270"/>
                    <a:pt x="3050" y="2198"/>
                  </a:cubicBezTo>
                  <a:cubicBezTo>
                    <a:pt x="3130" y="1869"/>
                    <a:pt x="3423" y="1621"/>
                    <a:pt x="3792" y="1614"/>
                  </a:cubicBezTo>
                  <a:cubicBezTo>
                    <a:pt x="3797" y="1614"/>
                    <a:pt x="3803" y="1614"/>
                    <a:pt x="3808" y="1614"/>
                  </a:cubicBezTo>
                  <a:cubicBezTo>
                    <a:pt x="4389" y="1614"/>
                    <a:pt x="4805" y="2191"/>
                    <a:pt x="4827" y="2732"/>
                  </a:cubicBezTo>
                  <a:cubicBezTo>
                    <a:pt x="4864" y="3660"/>
                    <a:pt x="4119" y="4203"/>
                    <a:pt x="3342" y="4203"/>
                  </a:cubicBezTo>
                  <a:cubicBezTo>
                    <a:pt x="2954" y="4203"/>
                    <a:pt x="2558" y="4068"/>
                    <a:pt x="2247" y="3779"/>
                  </a:cubicBezTo>
                  <a:cubicBezTo>
                    <a:pt x="2210" y="3747"/>
                    <a:pt x="2204" y="3700"/>
                    <a:pt x="2217" y="3663"/>
                  </a:cubicBezTo>
                  <a:lnTo>
                    <a:pt x="2159" y="3604"/>
                  </a:lnTo>
                  <a:cubicBezTo>
                    <a:pt x="2157" y="3612"/>
                    <a:pt x="2153" y="3619"/>
                    <a:pt x="2148" y="3627"/>
                  </a:cubicBezTo>
                  <a:cubicBezTo>
                    <a:pt x="1681" y="4328"/>
                    <a:pt x="1175" y="4999"/>
                    <a:pt x="676" y="5676"/>
                  </a:cubicBezTo>
                  <a:cubicBezTo>
                    <a:pt x="451" y="5982"/>
                    <a:pt x="1" y="6342"/>
                    <a:pt x="246" y="6689"/>
                  </a:cubicBezTo>
                  <a:cubicBezTo>
                    <a:pt x="450" y="6977"/>
                    <a:pt x="836" y="7223"/>
                    <a:pt x="1131" y="7464"/>
                  </a:cubicBezTo>
                  <a:cubicBezTo>
                    <a:pt x="1687" y="6837"/>
                    <a:pt x="2194" y="6179"/>
                    <a:pt x="2654" y="5477"/>
                  </a:cubicBezTo>
                  <a:cubicBezTo>
                    <a:pt x="2674" y="5447"/>
                    <a:pt x="2707" y="5433"/>
                    <a:pt x="2741" y="5433"/>
                  </a:cubicBezTo>
                  <a:cubicBezTo>
                    <a:pt x="2764" y="5433"/>
                    <a:pt x="2787" y="5440"/>
                    <a:pt x="2806" y="5452"/>
                  </a:cubicBezTo>
                  <a:cubicBezTo>
                    <a:pt x="3162" y="5677"/>
                    <a:pt x="3571" y="5783"/>
                    <a:pt x="3981" y="5783"/>
                  </a:cubicBezTo>
                  <a:cubicBezTo>
                    <a:pt x="4737" y="5783"/>
                    <a:pt x="5497" y="5425"/>
                    <a:pt x="5948" y="4797"/>
                  </a:cubicBezTo>
                  <a:cubicBezTo>
                    <a:pt x="6624" y="3856"/>
                    <a:pt x="6544" y="2544"/>
                    <a:pt x="5983" y="1572"/>
                  </a:cubicBezTo>
                  <a:cubicBezTo>
                    <a:pt x="5453" y="663"/>
                    <a:pt x="4411" y="0"/>
                    <a:pt x="33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0"/>
            <p:cNvSpPr/>
            <p:nvPr/>
          </p:nvSpPr>
          <p:spPr>
            <a:xfrm rot="-1005998">
              <a:off x="8553760" y="1780583"/>
              <a:ext cx="153303" cy="135935"/>
            </a:xfrm>
            <a:custGeom>
              <a:avLst/>
              <a:gdLst/>
              <a:ahLst/>
              <a:cxnLst/>
              <a:rect l="l" t="t" r="r" b="b"/>
              <a:pathLst>
                <a:path w="2445" h="2168" extrusionOk="0">
                  <a:moveTo>
                    <a:pt x="1146" y="179"/>
                  </a:moveTo>
                  <a:cubicBezTo>
                    <a:pt x="1397" y="179"/>
                    <a:pt x="1644" y="300"/>
                    <a:pt x="1810" y="505"/>
                  </a:cubicBezTo>
                  <a:cubicBezTo>
                    <a:pt x="1806" y="529"/>
                    <a:pt x="1812" y="555"/>
                    <a:pt x="1839" y="576"/>
                  </a:cubicBezTo>
                  <a:cubicBezTo>
                    <a:pt x="1856" y="587"/>
                    <a:pt x="1870" y="600"/>
                    <a:pt x="1884" y="614"/>
                  </a:cubicBezTo>
                  <a:cubicBezTo>
                    <a:pt x="1895" y="634"/>
                    <a:pt x="1908" y="654"/>
                    <a:pt x="1918" y="674"/>
                  </a:cubicBezTo>
                  <a:cubicBezTo>
                    <a:pt x="1928" y="697"/>
                    <a:pt x="1945" y="705"/>
                    <a:pt x="1961" y="705"/>
                  </a:cubicBezTo>
                  <a:cubicBezTo>
                    <a:pt x="1963" y="705"/>
                    <a:pt x="1964" y="704"/>
                    <a:pt x="1966" y="704"/>
                  </a:cubicBezTo>
                  <a:lnTo>
                    <a:pt x="1966" y="704"/>
                  </a:lnTo>
                  <a:cubicBezTo>
                    <a:pt x="2202" y="1005"/>
                    <a:pt x="2177" y="1454"/>
                    <a:pt x="1890" y="1738"/>
                  </a:cubicBezTo>
                  <a:cubicBezTo>
                    <a:pt x="1721" y="1905"/>
                    <a:pt x="1495" y="1985"/>
                    <a:pt x="1268" y="1985"/>
                  </a:cubicBezTo>
                  <a:cubicBezTo>
                    <a:pt x="999" y="1985"/>
                    <a:pt x="729" y="1872"/>
                    <a:pt x="551" y="1660"/>
                  </a:cubicBezTo>
                  <a:cubicBezTo>
                    <a:pt x="228" y="1277"/>
                    <a:pt x="257" y="690"/>
                    <a:pt x="649" y="364"/>
                  </a:cubicBezTo>
                  <a:cubicBezTo>
                    <a:pt x="799" y="237"/>
                    <a:pt x="973" y="179"/>
                    <a:pt x="1146" y="179"/>
                  </a:cubicBezTo>
                  <a:close/>
                  <a:moveTo>
                    <a:pt x="1135" y="0"/>
                  </a:moveTo>
                  <a:cubicBezTo>
                    <a:pt x="960" y="0"/>
                    <a:pt x="782" y="50"/>
                    <a:pt x="623" y="156"/>
                  </a:cubicBezTo>
                  <a:cubicBezTo>
                    <a:pt x="78" y="519"/>
                    <a:pt x="0" y="1281"/>
                    <a:pt x="411" y="1774"/>
                  </a:cubicBezTo>
                  <a:cubicBezTo>
                    <a:pt x="625" y="2030"/>
                    <a:pt x="953" y="2168"/>
                    <a:pt x="1278" y="2168"/>
                  </a:cubicBezTo>
                  <a:cubicBezTo>
                    <a:pt x="1549" y="2168"/>
                    <a:pt x="1817" y="2073"/>
                    <a:pt x="2019" y="1874"/>
                  </a:cubicBezTo>
                  <a:cubicBezTo>
                    <a:pt x="2400" y="1497"/>
                    <a:pt x="2445" y="727"/>
                    <a:pt x="1928" y="448"/>
                  </a:cubicBezTo>
                  <a:cubicBezTo>
                    <a:pt x="1927" y="448"/>
                    <a:pt x="1927" y="448"/>
                    <a:pt x="1926" y="448"/>
                  </a:cubicBezTo>
                  <a:cubicBezTo>
                    <a:pt x="1926" y="448"/>
                    <a:pt x="1926" y="448"/>
                    <a:pt x="1925" y="447"/>
                  </a:cubicBezTo>
                  <a:cubicBezTo>
                    <a:pt x="1759" y="163"/>
                    <a:pt x="1452" y="0"/>
                    <a:pt x="113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0"/>
            <p:cNvSpPr/>
            <p:nvPr/>
          </p:nvSpPr>
          <p:spPr>
            <a:xfrm rot="-1005998">
              <a:off x="8568032" y="1791833"/>
              <a:ext cx="123708" cy="113425"/>
            </a:xfrm>
            <a:custGeom>
              <a:avLst/>
              <a:gdLst/>
              <a:ahLst/>
              <a:cxnLst/>
              <a:rect l="l" t="t" r="r" b="b"/>
              <a:pathLst>
                <a:path w="1973" h="1809" extrusionOk="0">
                  <a:moveTo>
                    <a:pt x="916" y="1"/>
                  </a:moveTo>
                  <a:cubicBezTo>
                    <a:pt x="743" y="1"/>
                    <a:pt x="568" y="58"/>
                    <a:pt x="418" y="185"/>
                  </a:cubicBezTo>
                  <a:cubicBezTo>
                    <a:pt x="29" y="513"/>
                    <a:pt x="0" y="1100"/>
                    <a:pt x="321" y="1483"/>
                  </a:cubicBezTo>
                  <a:cubicBezTo>
                    <a:pt x="500" y="1696"/>
                    <a:pt x="771" y="1808"/>
                    <a:pt x="1040" y="1808"/>
                  </a:cubicBezTo>
                  <a:cubicBezTo>
                    <a:pt x="1267" y="1808"/>
                    <a:pt x="1492" y="1728"/>
                    <a:pt x="1661" y="1561"/>
                  </a:cubicBezTo>
                  <a:cubicBezTo>
                    <a:pt x="1948" y="1275"/>
                    <a:pt x="1973" y="828"/>
                    <a:pt x="1735" y="526"/>
                  </a:cubicBezTo>
                  <a:lnTo>
                    <a:pt x="1735" y="526"/>
                  </a:lnTo>
                  <a:cubicBezTo>
                    <a:pt x="1734" y="526"/>
                    <a:pt x="1732" y="527"/>
                    <a:pt x="1730" y="527"/>
                  </a:cubicBezTo>
                  <a:cubicBezTo>
                    <a:pt x="1714" y="527"/>
                    <a:pt x="1697" y="517"/>
                    <a:pt x="1687" y="496"/>
                  </a:cubicBezTo>
                  <a:cubicBezTo>
                    <a:pt x="1677" y="476"/>
                    <a:pt x="1665" y="456"/>
                    <a:pt x="1653" y="436"/>
                  </a:cubicBezTo>
                  <a:cubicBezTo>
                    <a:pt x="1640" y="423"/>
                    <a:pt x="1625" y="409"/>
                    <a:pt x="1609" y="398"/>
                  </a:cubicBezTo>
                  <a:cubicBezTo>
                    <a:pt x="1581" y="377"/>
                    <a:pt x="1575" y="351"/>
                    <a:pt x="1579" y="327"/>
                  </a:cubicBezTo>
                  <a:cubicBezTo>
                    <a:pt x="1413" y="121"/>
                    <a:pt x="1166" y="1"/>
                    <a:pt x="9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0"/>
            <p:cNvSpPr/>
            <p:nvPr/>
          </p:nvSpPr>
          <p:spPr>
            <a:xfrm rot="-1005998">
              <a:off x="8687165" y="1364278"/>
              <a:ext cx="166658" cy="162457"/>
            </a:xfrm>
            <a:custGeom>
              <a:avLst/>
              <a:gdLst/>
              <a:ahLst/>
              <a:cxnLst/>
              <a:rect l="l" t="t" r="r" b="b"/>
              <a:pathLst>
                <a:path w="2658" h="2591" extrusionOk="0">
                  <a:moveTo>
                    <a:pt x="1602" y="1"/>
                  </a:moveTo>
                  <a:cubicBezTo>
                    <a:pt x="1596" y="1"/>
                    <a:pt x="1591" y="1"/>
                    <a:pt x="1586" y="1"/>
                  </a:cubicBezTo>
                  <a:cubicBezTo>
                    <a:pt x="1217" y="6"/>
                    <a:pt x="924" y="256"/>
                    <a:pt x="845" y="585"/>
                  </a:cubicBezTo>
                  <a:cubicBezTo>
                    <a:pt x="808" y="658"/>
                    <a:pt x="773" y="731"/>
                    <a:pt x="734" y="803"/>
                  </a:cubicBezTo>
                  <a:lnTo>
                    <a:pt x="770" y="858"/>
                  </a:lnTo>
                  <a:cubicBezTo>
                    <a:pt x="777" y="857"/>
                    <a:pt x="782" y="854"/>
                    <a:pt x="787" y="847"/>
                  </a:cubicBezTo>
                  <a:cubicBezTo>
                    <a:pt x="799" y="831"/>
                    <a:pt x="813" y="811"/>
                    <a:pt x="825" y="795"/>
                  </a:cubicBezTo>
                  <a:lnTo>
                    <a:pt x="825" y="795"/>
                  </a:lnTo>
                  <a:cubicBezTo>
                    <a:pt x="824" y="808"/>
                    <a:pt x="825" y="822"/>
                    <a:pt x="826" y="838"/>
                  </a:cubicBezTo>
                  <a:cubicBezTo>
                    <a:pt x="831" y="883"/>
                    <a:pt x="871" y="906"/>
                    <a:pt x="910" y="906"/>
                  </a:cubicBezTo>
                  <a:cubicBezTo>
                    <a:pt x="951" y="906"/>
                    <a:pt x="992" y="881"/>
                    <a:pt x="991" y="833"/>
                  </a:cubicBezTo>
                  <a:cubicBezTo>
                    <a:pt x="992" y="427"/>
                    <a:pt x="1279" y="229"/>
                    <a:pt x="1593" y="229"/>
                  </a:cubicBezTo>
                  <a:cubicBezTo>
                    <a:pt x="1820" y="229"/>
                    <a:pt x="2060" y="332"/>
                    <a:pt x="2217" y="533"/>
                  </a:cubicBezTo>
                  <a:cubicBezTo>
                    <a:pt x="2497" y="893"/>
                    <a:pt x="2474" y="1397"/>
                    <a:pt x="2259" y="1779"/>
                  </a:cubicBezTo>
                  <a:cubicBezTo>
                    <a:pt x="2016" y="2209"/>
                    <a:pt x="1618" y="2395"/>
                    <a:pt x="1202" y="2395"/>
                  </a:cubicBezTo>
                  <a:cubicBezTo>
                    <a:pt x="837" y="2395"/>
                    <a:pt x="458" y="2252"/>
                    <a:pt x="156" y="2004"/>
                  </a:cubicBezTo>
                  <a:cubicBezTo>
                    <a:pt x="136" y="1988"/>
                    <a:pt x="117" y="1982"/>
                    <a:pt x="98" y="1982"/>
                  </a:cubicBezTo>
                  <a:cubicBezTo>
                    <a:pt x="59" y="1982"/>
                    <a:pt x="26" y="2012"/>
                    <a:pt x="12" y="2050"/>
                  </a:cubicBezTo>
                  <a:cubicBezTo>
                    <a:pt x="0" y="2086"/>
                    <a:pt x="6" y="2133"/>
                    <a:pt x="42" y="2166"/>
                  </a:cubicBezTo>
                  <a:cubicBezTo>
                    <a:pt x="352" y="2455"/>
                    <a:pt x="748" y="2590"/>
                    <a:pt x="1135" y="2590"/>
                  </a:cubicBezTo>
                  <a:cubicBezTo>
                    <a:pt x="1913" y="2590"/>
                    <a:pt x="2658" y="2047"/>
                    <a:pt x="2621" y="1119"/>
                  </a:cubicBezTo>
                  <a:cubicBezTo>
                    <a:pt x="2599" y="578"/>
                    <a:pt x="2184" y="1"/>
                    <a:pt x="160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 rotWithShape="1">
          <a:blip r:embed="rId2">
            <a:alphaModFix amt="32000"/>
          </a:blip>
          <a:srcRect t="21875" b="21875"/>
          <a:stretch/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1076625" y="2061625"/>
            <a:ext cx="4318800" cy="92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1076625" y="864613"/>
            <a:ext cx="1234800" cy="9978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1076625" y="3141898"/>
            <a:ext cx="43188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Google Shape;229;p21"/>
          <p:cNvPicPr preferRelativeResize="0"/>
          <p:nvPr/>
        </p:nvPicPr>
        <p:blipFill rotWithShape="1">
          <a:blip r:embed="rId2">
            <a:alphaModFix amt="32000"/>
          </a:blip>
          <a:srcRect t="21875" b="21875"/>
          <a:stretch/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2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31" name="Google Shape;231;p21"/>
          <p:cNvSpPr txBox="1">
            <a:spLocks noGrp="1"/>
          </p:cNvSpPr>
          <p:nvPr>
            <p:ph type="subTitle" idx="1"/>
          </p:nvPr>
        </p:nvSpPr>
        <p:spPr>
          <a:xfrm>
            <a:off x="2262711" y="1995300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2" name="Google Shape;232;p21"/>
          <p:cNvSpPr txBox="1">
            <a:spLocks noGrp="1"/>
          </p:cNvSpPr>
          <p:nvPr>
            <p:ph type="subTitle" idx="2"/>
          </p:nvPr>
        </p:nvSpPr>
        <p:spPr>
          <a:xfrm>
            <a:off x="5834339" y="1995300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3" name="Google Shape;233;p21"/>
          <p:cNvSpPr txBox="1">
            <a:spLocks noGrp="1"/>
          </p:cNvSpPr>
          <p:nvPr>
            <p:ph type="subTitle" idx="3"/>
          </p:nvPr>
        </p:nvSpPr>
        <p:spPr>
          <a:xfrm>
            <a:off x="2262711" y="3638175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4" name="Google Shape;234;p21"/>
          <p:cNvSpPr txBox="1">
            <a:spLocks noGrp="1"/>
          </p:cNvSpPr>
          <p:nvPr>
            <p:ph type="subTitle" idx="4"/>
          </p:nvPr>
        </p:nvSpPr>
        <p:spPr>
          <a:xfrm>
            <a:off x="5834339" y="3638175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5" name="Google Shape;235;p21"/>
          <p:cNvSpPr txBox="1">
            <a:spLocks noGrp="1"/>
          </p:cNvSpPr>
          <p:nvPr>
            <p:ph type="subTitle" idx="5"/>
          </p:nvPr>
        </p:nvSpPr>
        <p:spPr>
          <a:xfrm>
            <a:off x="2262711" y="1489700"/>
            <a:ext cx="19782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9pPr>
          </a:lstStyle>
          <a:p>
            <a:endParaRPr/>
          </a:p>
        </p:txBody>
      </p:sp>
      <p:sp>
        <p:nvSpPr>
          <p:cNvPr id="236" name="Google Shape;236;p21"/>
          <p:cNvSpPr txBox="1">
            <a:spLocks noGrp="1"/>
          </p:cNvSpPr>
          <p:nvPr>
            <p:ph type="subTitle" idx="6"/>
          </p:nvPr>
        </p:nvSpPr>
        <p:spPr>
          <a:xfrm>
            <a:off x="2262711" y="3132675"/>
            <a:ext cx="19782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9pPr>
          </a:lstStyle>
          <a:p>
            <a:endParaRPr/>
          </a:p>
        </p:txBody>
      </p:sp>
      <p:sp>
        <p:nvSpPr>
          <p:cNvPr id="237" name="Google Shape;237;p21"/>
          <p:cNvSpPr txBox="1">
            <a:spLocks noGrp="1"/>
          </p:cNvSpPr>
          <p:nvPr>
            <p:ph type="subTitle" idx="7"/>
          </p:nvPr>
        </p:nvSpPr>
        <p:spPr>
          <a:xfrm>
            <a:off x="5834336" y="1489700"/>
            <a:ext cx="19782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9pPr>
          </a:lstStyle>
          <a:p>
            <a:endParaRPr/>
          </a:p>
        </p:txBody>
      </p:sp>
      <p:sp>
        <p:nvSpPr>
          <p:cNvPr id="238" name="Google Shape;238;p21"/>
          <p:cNvSpPr txBox="1">
            <a:spLocks noGrp="1"/>
          </p:cNvSpPr>
          <p:nvPr>
            <p:ph type="subTitle" idx="8"/>
          </p:nvPr>
        </p:nvSpPr>
        <p:spPr>
          <a:xfrm>
            <a:off x="5834336" y="3132675"/>
            <a:ext cx="19782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9pPr>
          </a:lstStyle>
          <a:p>
            <a:endParaRPr/>
          </a:p>
        </p:txBody>
      </p:sp>
      <p:grpSp>
        <p:nvGrpSpPr>
          <p:cNvPr id="239" name="Google Shape;239;p21"/>
          <p:cNvGrpSpPr/>
          <p:nvPr/>
        </p:nvGrpSpPr>
        <p:grpSpPr>
          <a:xfrm rot="-1418412" flipH="1">
            <a:off x="1797" y="4249154"/>
            <a:ext cx="878085" cy="709678"/>
            <a:chOff x="8127125" y="123700"/>
            <a:chExt cx="878068" cy="709664"/>
          </a:xfrm>
        </p:grpSpPr>
        <p:sp>
          <p:nvSpPr>
            <p:cNvPr id="240" name="Google Shape;240;p21"/>
            <p:cNvSpPr/>
            <p:nvPr/>
          </p:nvSpPr>
          <p:spPr>
            <a:xfrm>
              <a:off x="8651584" y="314979"/>
              <a:ext cx="353609" cy="518386"/>
            </a:xfrm>
            <a:custGeom>
              <a:avLst/>
              <a:gdLst/>
              <a:ahLst/>
              <a:cxnLst/>
              <a:rect l="l" t="t" r="r" b="b"/>
              <a:pathLst>
                <a:path w="7526" h="11033" extrusionOk="0">
                  <a:moveTo>
                    <a:pt x="2182" y="2710"/>
                  </a:moveTo>
                  <a:cubicBezTo>
                    <a:pt x="2526" y="2710"/>
                    <a:pt x="2883" y="2805"/>
                    <a:pt x="3204" y="2925"/>
                  </a:cubicBezTo>
                  <a:cubicBezTo>
                    <a:pt x="3135" y="3470"/>
                    <a:pt x="2834" y="3954"/>
                    <a:pt x="2222" y="4144"/>
                  </a:cubicBezTo>
                  <a:cubicBezTo>
                    <a:pt x="2109" y="4181"/>
                    <a:pt x="1994" y="4200"/>
                    <a:pt x="1880" y="4200"/>
                  </a:cubicBezTo>
                  <a:cubicBezTo>
                    <a:pt x="1747" y="4200"/>
                    <a:pt x="1615" y="4175"/>
                    <a:pt x="1482" y="4126"/>
                  </a:cubicBezTo>
                  <a:cubicBezTo>
                    <a:pt x="1341" y="3902"/>
                    <a:pt x="1201" y="3681"/>
                    <a:pt x="1061" y="3460"/>
                  </a:cubicBezTo>
                  <a:cubicBezTo>
                    <a:pt x="1053" y="3059"/>
                    <a:pt x="1503" y="2822"/>
                    <a:pt x="1826" y="2749"/>
                  </a:cubicBezTo>
                  <a:cubicBezTo>
                    <a:pt x="1942" y="2722"/>
                    <a:pt x="2061" y="2710"/>
                    <a:pt x="2182" y="2710"/>
                  </a:cubicBezTo>
                  <a:close/>
                  <a:moveTo>
                    <a:pt x="4327" y="7162"/>
                  </a:moveTo>
                  <a:cubicBezTo>
                    <a:pt x="4701" y="7162"/>
                    <a:pt x="5080" y="7254"/>
                    <a:pt x="5427" y="7413"/>
                  </a:cubicBezTo>
                  <a:cubicBezTo>
                    <a:pt x="5383" y="7520"/>
                    <a:pt x="5331" y="7625"/>
                    <a:pt x="5274" y="7726"/>
                  </a:cubicBezTo>
                  <a:cubicBezTo>
                    <a:pt x="5025" y="8165"/>
                    <a:pt x="4636" y="8586"/>
                    <a:pt x="4156" y="8769"/>
                  </a:cubicBezTo>
                  <a:cubicBezTo>
                    <a:pt x="4009" y="8823"/>
                    <a:pt x="3865" y="8852"/>
                    <a:pt x="3728" y="8852"/>
                  </a:cubicBezTo>
                  <a:cubicBezTo>
                    <a:pt x="3426" y="8852"/>
                    <a:pt x="3160" y="8713"/>
                    <a:pt x="2990" y="8405"/>
                  </a:cubicBezTo>
                  <a:cubicBezTo>
                    <a:pt x="2713" y="7901"/>
                    <a:pt x="3103" y="7491"/>
                    <a:pt x="3570" y="7303"/>
                  </a:cubicBezTo>
                  <a:cubicBezTo>
                    <a:pt x="3811" y="7207"/>
                    <a:pt x="4068" y="7162"/>
                    <a:pt x="4327" y="7162"/>
                  </a:cubicBezTo>
                  <a:close/>
                  <a:moveTo>
                    <a:pt x="402" y="1"/>
                  </a:moveTo>
                  <a:cubicBezTo>
                    <a:pt x="298" y="1"/>
                    <a:pt x="193" y="6"/>
                    <a:pt x="88" y="16"/>
                  </a:cubicBezTo>
                  <a:cubicBezTo>
                    <a:pt x="1" y="24"/>
                    <a:pt x="11" y="154"/>
                    <a:pt x="95" y="154"/>
                  </a:cubicBezTo>
                  <a:cubicBezTo>
                    <a:pt x="96" y="154"/>
                    <a:pt x="98" y="154"/>
                    <a:pt x="100" y="154"/>
                  </a:cubicBezTo>
                  <a:cubicBezTo>
                    <a:pt x="166" y="150"/>
                    <a:pt x="232" y="148"/>
                    <a:pt x="298" y="148"/>
                  </a:cubicBezTo>
                  <a:cubicBezTo>
                    <a:pt x="1293" y="148"/>
                    <a:pt x="2256" y="584"/>
                    <a:pt x="2831" y="1423"/>
                  </a:cubicBezTo>
                  <a:cubicBezTo>
                    <a:pt x="3087" y="1797"/>
                    <a:pt x="3231" y="2279"/>
                    <a:pt x="3217" y="2739"/>
                  </a:cubicBezTo>
                  <a:cubicBezTo>
                    <a:pt x="2900" y="2629"/>
                    <a:pt x="2503" y="2536"/>
                    <a:pt x="2125" y="2536"/>
                  </a:cubicBezTo>
                  <a:cubicBezTo>
                    <a:pt x="1596" y="2536"/>
                    <a:pt x="1105" y="2716"/>
                    <a:pt x="922" y="3279"/>
                  </a:cubicBezTo>
                  <a:cubicBezTo>
                    <a:pt x="697" y="3974"/>
                    <a:pt x="1316" y="4366"/>
                    <a:pt x="1920" y="4366"/>
                  </a:cubicBezTo>
                  <a:cubicBezTo>
                    <a:pt x="2073" y="4366"/>
                    <a:pt x="2225" y="4341"/>
                    <a:pt x="2362" y="4289"/>
                  </a:cubicBezTo>
                  <a:cubicBezTo>
                    <a:pt x="2969" y="4062"/>
                    <a:pt x="3299" y="3562"/>
                    <a:pt x="3391" y="2998"/>
                  </a:cubicBezTo>
                  <a:cubicBezTo>
                    <a:pt x="3395" y="2998"/>
                    <a:pt x="3398" y="3001"/>
                    <a:pt x="3402" y="3003"/>
                  </a:cubicBezTo>
                  <a:cubicBezTo>
                    <a:pt x="4298" y="3386"/>
                    <a:pt x="5084" y="4099"/>
                    <a:pt x="5446" y="5016"/>
                  </a:cubicBezTo>
                  <a:cubicBezTo>
                    <a:pt x="5724" y="5717"/>
                    <a:pt x="5741" y="6520"/>
                    <a:pt x="5495" y="7233"/>
                  </a:cubicBezTo>
                  <a:cubicBezTo>
                    <a:pt x="5156" y="7073"/>
                    <a:pt x="4780" y="6981"/>
                    <a:pt x="4380" y="6981"/>
                  </a:cubicBezTo>
                  <a:cubicBezTo>
                    <a:pt x="4203" y="6981"/>
                    <a:pt x="4022" y="6999"/>
                    <a:pt x="3837" y="7037"/>
                  </a:cubicBezTo>
                  <a:cubicBezTo>
                    <a:pt x="3128" y="7183"/>
                    <a:pt x="2263" y="7928"/>
                    <a:pt x="2894" y="8664"/>
                  </a:cubicBezTo>
                  <a:cubicBezTo>
                    <a:pt x="3121" y="8928"/>
                    <a:pt x="3393" y="9034"/>
                    <a:pt x="3674" y="9034"/>
                  </a:cubicBezTo>
                  <a:cubicBezTo>
                    <a:pt x="4262" y="9034"/>
                    <a:pt x="4889" y="8570"/>
                    <a:pt x="5226" y="8118"/>
                  </a:cubicBezTo>
                  <a:cubicBezTo>
                    <a:pt x="5376" y="7916"/>
                    <a:pt x="5495" y="7708"/>
                    <a:pt x="5588" y="7495"/>
                  </a:cubicBezTo>
                  <a:cubicBezTo>
                    <a:pt x="5919" y="7672"/>
                    <a:pt x="6210" y="7911"/>
                    <a:pt x="6428" y="8191"/>
                  </a:cubicBezTo>
                  <a:cubicBezTo>
                    <a:pt x="7037" y="8981"/>
                    <a:pt x="7090" y="10011"/>
                    <a:pt x="6734" y="10915"/>
                  </a:cubicBezTo>
                  <a:cubicBezTo>
                    <a:pt x="6709" y="10980"/>
                    <a:pt x="6764" y="11032"/>
                    <a:pt x="6816" y="11032"/>
                  </a:cubicBezTo>
                  <a:cubicBezTo>
                    <a:pt x="6842" y="11032"/>
                    <a:pt x="6868" y="11019"/>
                    <a:pt x="6883" y="10986"/>
                  </a:cubicBezTo>
                  <a:cubicBezTo>
                    <a:pt x="7526" y="9595"/>
                    <a:pt x="6871" y="8001"/>
                    <a:pt x="5662" y="7318"/>
                  </a:cubicBezTo>
                  <a:cubicBezTo>
                    <a:pt x="6317" y="5544"/>
                    <a:pt x="5172" y="3541"/>
                    <a:pt x="3411" y="2815"/>
                  </a:cubicBezTo>
                  <a:cubicBezTo>
                    <a:pt x="3439" y="2423"/>
                    <a:pt x="3357" y="2011"/>
                    <a:pt x="3179" y="1648"/>
                  </a:cubicBezTo>
                  <a:cubicBezTo>
                    <a:pt x="2659" y="596"/>
                    <a:pt x="1542" y="1"/>
                    <a:pt x="40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1"/>
            <p:cNvSpPr/>
            <p:nvPr/>
          </p:nvSpPr>
          <p:spPr>
            <a:xfrm>
              <a:off x="8127125" y="123700"/>
              <a:ext cx="588628" cy="297133"/>
            </a:xfrm>
            <a:custGeom>
              <a:avLst/>
              <a:gdLst/>
              <a:ahLst/>
              <a:cxnLst/>
              <a:rect l="l" t="t" r="r" b="b"/>
              <a:pathLst>
                <a:path w="12528" h="6324" extrusionOk="0">
                  <a:moveTo>
                    <a:pt x="1313" y="269"/>
                  </a:moveTo>
                  <a:lnTo>
                    <a:pt x="1313" y="269"/>
                  </a:lnTo>
                  <a:cubicBezTo>
                    <a:pt x="4460" y="419"/>
                    <a:pt x="7592" y="765"/>
                    <a:pt x="10695" y="1320"/>
                  </a:cubicBezTo>
                  <a:cubicBezTo>
                    <a:pt x="10703" y="1321"/>
                    <a:pt x="10710" y="1322"/>
                    <a:pt x="10717" y="1322"/>
                  </a:cubicBezTo>
                  <a:cubicBezTo>
                    <a:pt x="10767" y="1322"/>
                    <a:pt x="10801" y="1287"/>
                    <a:pt x="10813" y="1245"/>
                  </a:cubicBezTo>
                  <a:cubicBezTo>
                    <a:pt x="11236" y="1327"/>
                    <a:pt x="11664" y="1396"/>
                    <a:pt x="12089" y="1457"/>
                  </a:cubicBezTo>
                  <a:cubicBezTo>
                    <a:pt x="11382" y="2037"/>
                    <a:pt x="10684" y="2634"/>
                    <a:pt x="9999" y="3241"/>
                  </a:cubicBezTo>
                  <a:cubicBezTo>
                    <a:pt x="9990" y="3248"/>
                    <a:pt x="9985" y="3257"/>
                    <a:pt x="9978" y="3265"/>
                  </a:cubicBezTo>
                  <a:cubicBezTo>
                    <a:pt x="7127" y="2192"/>
                    <a:pt x="4217" y="1209"/>
                    <a:pt x="1313" y="269"/>
                  </a:cubicBezTo>
                  <a:close/>
                  <a:moveTo>
                    <a:pt x="9346" y="4605"/>
                  </a:moveTo>
                  <a:cubicBezTo>
                    <a:pt x="9464" y="4788"/>
                    <a:pt x="9598" y="4955"/>
                    <a:pt x="9745" y="5112"/>
                  </a:cubicBezTo>
                  <a:cubicBezTo>
                    <a:pt x="9554" y="5036"/>
                    <a:pt x="9365" y="4957"/>
                    <a:pt x="9171" y="4892"/>
                  </a:cubicBezTo>
                  <a:cubicBezTo>
                    <a:pt x="9165" y="4888"/>
                    <a:pt x="9160" y="4890"/>
                    <a:pt x="9153" y="4888"/>
                  </a:cubicBezTo>
                  <a:cubicBezTo>
                    <a:pt x="9219" y="4795"/>
                    <a:pt x="9283" y="4701"/>
                    <a:pt x="9346" y="4605"/>
                  </a:cubicBezTo>
                  <a:close/>
                  <a:moveTo>
                    <a:pt x="624" y="238"/>
                  </a:moveTo>
                  <a:lnTo>
                    <a:pt x="624" y="238"/>
                  </a:lnTo>
                  <a:cubicBezTo>
                    <a:pt x="695" y="239"/>
                    <a:pt x="764" y="244"/>
                    <a:pt x="835" y="247"/>
                  </a:cubicBezTo>
                  <a:cubicBezTo>
                    <a:pt x="3844" y="1371"/>
                    <a:pt x="6893" y="2465"/>
                    <a:pt x="9950" y="3441"/>
                  </a:cubicBezTo>
                  <a:cubicBezTo>
                    <a:pt x="9960" y="3444"/>
                    <a:pt x="9969" y="3445"/>
                    <a:pt x="9978" y="3445"/>
                  </a:cubicBezTo>
                  <a:cubicBezTo>
                    <a:pt x="9997" y="3445"/>
                    <a:pt x="10014" y="3439"/>
                    <a:pt x="10029" y="3431"/>
                  </a:cubicBezTo>
                  <a:cubicBezTo>
                    <a:pt x="10039" y="4019"/>
                    <a:pt x="10065" y="4610"/>
                    <a:pt x="10089" y="5200"/>
                  </a:cubicBezTo>
                  <a:cubicBezTo>
                    <a:pt x="9860" y="4981"/>
                    <a:pt x="9659" y="4739"/>
                    <a:pt x="9478" y="4478"/>
                  </a:cubicBezTo>
                  <a:cubicBezTo>
                    <a:pt x="9525" y="4446"/>
                    <a:pt x="9545" y="4377"/>
                    <a:pt x="9490" y="4333"/>
                  </a:cubicBezTo>
                  <a:cubicBezTo>
                    <a:pt x="9441" y="4295"/>
                    <a:pt x="9392" y="4255"/>
                    <a:pt x="9344" y="4218"/>
                  </a:cubicBezTo>
                  <a:cubicBezTo>
                    <a:pt x="9326" y="4203"/>
                    <a:pt x="9308" y="4197"/>
                    <a:pt x="9290" y="4197"/>
                  </a:cubicBezTo>
                  <a:cubicBezTo>
                    <a:pt x="9272" y="4197"/>
                    <a:pt x="9256" y="4203"/>
                    <a:pt x="9242" y="4213"/>
                  </a:cubicBezTo>
                  <a:cubicBezTo>
                    <a:pt x="6386" y="2869"/>
                    <a:pt x="3535" y="1457"/>
                    <a:pt x="624" y="238"/>
                  </a:cubicBezTo>
                  <a:close/>
                  <a:moveTo>
                    <a:pt x="871" y="514"/>
                  </a:moveTo>
                  <a:lnTo>
                    <a:pt x="871" y="514"/>
                  </a:lnTo>
                  <a:cubicBezTo>
                    <a:pt x="3616" y="1904"/>
                    <a:pt x="6456" y="3140"/>
                    <a:pt x="9248" y="4424"/>
                  </a:cubicBezTo>
                  <a:cubicBezTo>
                    <a:pt x="8842" y="5041"/>
                    <a:pt x="8371" y="5587"/>
                    <a:pt x="7893" y="6145"/>
                  </a:cubicBezTo>
                  <a:cubicBezTo>
                    <a:pt x="5762" y="4066"/>
                    <a:pt x="3299" y="2249"/>
                    <a:pt x="871" y="514"/>
                  </a:cubicBezTo>
                  <a:close/>
                  <a:moveTo>
                    <a:pt x="105" y="0"/>
                  </a:moveTo>
                  <a:cubicBezTo>
                    <a:pt x="93" y="0"/>
                    <a:pt x="80" y="2"/>
                    <a:pt x="69" y="7"/>
                  </a:cubicBezTo>
                  <a:cubicBezTo>
                    <a:pt x="65" y="6"/>
                    <a:pt x="61" y="6"/>
                    <a:pt x="57" y="6"/>
                  </a:cubicBezTo>
                  <a:cubicBezTo>
                    <a:pt x="27" y="6"/>
                    <a:pt x="7" y="39"/>
                    <a:pt x="17" y="65"/>
                  </a:cubicBezTo>
                  <a:cubicBezTo>
                    <a:pt x="1" y="109"/>
                    <a:pt x="6" y="162"/>
                    <a:pt x="46" y="191"/>
                  </a:cubicBezTo>
                  <a:cubicBezTo>
                    <a:pt x="1391" y="1150"/>
                    <a:pt x="2716" y="2141"/>
                    <a:pt x="4013" y="3165"/>
                  </a:cubicBezTo>
                  <a:cubicBezTo>
                    <a:pt x="5311" y="4188"/>
                    <a:pt x="6545" y="5294"/>
                    <a:pt x="7851" y="6306"/>
                  </a:cubicBezTo>
                  <a:cubicBezTo>
                    <a:pt x="7867" y="6319"/>
                    <a:pt x="7882" y="6324"/>
                    <a:pt x="7897" y="6324"/>
                  </a:cubicBezTo>
                  <a:cubicBezTo>
                    <a:pt x="7943" y="6324"/>
                    <a:pt x="7980" y="6275"/>
                    <a:pt x="7966" y="6228"/>
                  </a:cubicBezTo>
                  <a:cubicBezTo>
                    <a:pt x="8386" y="5876"/>
                    <a:pt x="8746" y="5456"/>
                    <a:pt x="9067" y="5011"/>
                  </a:cubicBezTo>
                  <a:cubicBezTo>
                    <a:pt x="9075" y="5022"/>
                    <a:pt x="9085" y="5032"/>
                    <a:pt x="9102" y="5040"/>
                  </a:cubicBezTo>
                  <a:cubicBezTo>
                    <a:pt x="9299" y="5130"/>
                    <a:pt x="9508" y="5202"/>
                    <a:pt x="9710" y="5282"/>
                  </a:cubicBezTo>
                  <a:cubicBezTo>
                    <a:pt x="9816" y="5322"/>
                    <a:pt x="9927" y="5396"/>
                    <a:pt x="10038" y="5397"/>
                  </a:cubicBezTo>
                  <a:cubicBezTo>
                    <a:pt x="10069" y="5425"/>
                    <a:pt x="10096" y="5453"/>
                    <a:pt x="10129" y="5480"/>
                  </a:cubicBezTo>
                  <a:cubicBezTo>
                    <a:pt x="10147" y="5494"/>
                    <a:pt x="10167" y="5501"/>
                    <a:pt x="10186" y="5501"/>
                  </a:cubicBezTo>
                  <a:cubicBezTo>
                    <a:pt x="10234" y="5501"/>
                    <a:pt x="10279" y="5460"/>
                    <a:pt x="10276" y="5404"/>
                  </a:cubicBezTo>
                  <a:cubicBezTo>
                    <a:pt x="10246" y="4718"/>
                    <a:pt x="10218" y="4030"/>
                    <a:pt x="10166" y="3345"/>
                  </a:cubicBezTo>
                  <a:cubicBezTo>
                    <a:pt x="10912" y="2744"/>
                    <a:pt x="11651" y="2129"/>
                    <a:pt x="12369" y="1499"/>
                  </a:cubicBezTo>
                  <a:cubicBezTo>
                    <a:pt x="12382" y="1500"/>
                    <a:pt x="12393" y="1503"/>
                    <a:pt x="12405" y="1504"/>
                  </a:cubicBezTo>
                  <a:cubicBezTo>
                    <a:pt x="12410" y="1504"/>
                    <a:pt x="12414" y="1505"/>
                    <a:pt x="12418" y="1505"/>
                  </a:cubicBezTo>
                  <a:cubicBezTo>
                    <a:pt x="12507" y="1505"/>
                    <a:pt x="12527" y="1365"/>
                    <a:pt x="12433" y="1350"/>
                  </a:cubicBezTo>
                  <a:cubicBezTo>
                    <a:pt x="12425" y="1349"/>
                    <a:pt x="12420" y="1348"/>
                    <a:pt x="12410" y="1345"/>
                  </a:cubicBezTo>
                  <a:cubicBezTo>
                    <a:pt x="12393" y="1313"/>
                    <a:pt x="12362" y="1287"/>
                    <a:pt x="12326" y="1287"/>
                  </a:cubicBezTo>
                  <a:cubicBezTo>
                    <a:pt x="12307" y="1287"/>
                    <a:pt x="12288" y="1294"/>
                    <a:pt x="12268" y="1309"/>
                  </a:cubicBezTo>
                  <a:cubicBezTo>
                    <a:pt x="12263" y="1315"/>
                    <a:pt x="12259" y="1319"/>
                    <a:pt x="12254" y="1323"/>
                  </a:cubicBezTo>
                  <a:cubicBezTo>
                    <a:pt x="11760" y="1246"/>
                    <a:pt x="11267" y="1173"/>
                    <a:pt x="10769" y="1121"/>
                  </a:cubicBezTo>
                  <a:cubicBezTo>
                    <a:pt x="10759" y="1114"/>
                    <a:pt x="10747" y="1109"/>
                    <a:pt x="10733" y="1107"/>
                  </a:cubicBezTo>
                  <a:cubicBezTo>
                    <a:pt x="7221" y="480"/>
                    <a:pt x="3672" y="113"/>
                    <a:pt x="10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1"/>
            <p:cNvSpPr/>
            <p:nvPr/>
          </p:nvSpPr>
          <p:spPr>
            <a:xfrm>
              <a:off x="8156303" y="134836"/>
              <a:ext cx="444901" cy="233187"/>
            </a:xfrm>
            <a:custGeom>
              <a:avLst/>
              <a:gdLst/>
              <a:ahLst/>
              <a:cxnLst/>
              <a:rect l="l" t="t" r="r" b="b"/>
              <a:pathLst>
                <a:path w="9469" h="4963" extrusionOk="0">
                  <a:moveTo>
                    <a:pt x="1" y="1"/>
                  </a:moveTo>
                  <a:lnTo>
                    <a:pt x="1" y="1"/>
                  </a:lnTo>
                  <a:cubicBezTo>
                    <a:pt x="2912" y="1221"/>
                    <a:pt x="5763" y="2632"/>
                    <a:pt x="8619" y="3976"/>
                  </a:cubicBezTo>
                  <a:cubicBezTo>
                    <a:pt x="8632" y="3966"/>
                    <a:pt x="8649" y="3960"/>
                    <a:pt x="8666" y="3960"/>
                  </a:cubicBezTo>
                  <a:cubicBezTo>
                    <a:pt x="8684" y="3960"/>
                    <a:pt x="8702" y="3966"/>
                    <a:pt x="8720" y="3981"/>
                  </a:cubicBezTo>
                  <a:cubicBezTo>
                    <a:pt x="8769" y="4018"/>
                    <a:pt x="8817" y="4058"/>
                    <a:pt x="8867" y="4096"/>
                  </a:cubicBezTo>
                  <a:cubicBezTo>
                    <a:pt x="8922" y="4140"/>
                    <a:pt x="8902" y="4209"/>
                    <a:pt x="8855" y="4242"/>
                  </a:cubicBezTo>
                  <a:cubicBezTo>
                    <a:pt x="9038" y="4502"/>
                    <a:pt x="9239" y="4744"/>
                    <a:pt x="9468" y="4963"/>
                  </a:cubicBezTo>
                  <a:cubicBezTo>
                    <a:pt x="9444" y="4373"/>
                    <a:pt x="9418" y="3782"/>
                    <a:pt x="9408" y="3194"/>
                  </a:cubicBezTo>
                  <a:cubicBezTo>
                    <a:pt x="9393" y="3202"/>
                    <a:pt x="9376" y="3208"/>
                    <a:pt x="9356" y="3208"/>
                  </a:cubicBezTo>
                  <a:cubicBezTo>
                    <a:pt x="9347" y="3208"/>
                    <a:pt x="9337" y="3207"/>
                    <a:pt x="9326" y="3204"/>
                  </a:cubicBezTo>
                  <a:cubicBezTo>
                    <a:pt x="6269" y="2228"/>
                    <a:pt x="3221" y="1133"/>
                    <a:pt x="212" y="10"/>
                  </a:cubicBezTo>
                  <a:cubicBezTo>
                    <a:pt x="141" y="8"/>
                    <a:pt x="71" y="3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1"/>
            <p:cNvSpPr/>
            <p:nvPr/>
          </p:nvSpPr>
          <p:spPr>
            <a:xfrm>
              <a:off x="8188771" y="136339"/>
              <a:ext cx="506404" cy="140861"/>
            </a:xfrm>
            <a:custGeom>
              <a:avLst/>
              <a:gdLst/>
              <a:ahLst/>
              <a:cxnLst/>
              <a:rect l="l" t="t" r="r" b="b"/>
              <a:pathLst>
                <a:path w="10778" h="2998" extrusionOk="0">
                  <a:moveTo>
                    <a:pt x="1" y="1"/>
                  </a:moveTo>
                  <a:cubicBezTo>
                    <a:pt x="2905" y="941"/>
                    <a:pt x="5815" y="1924"/>
                    <a:pt x="8666" y="2997"/>
                  </a:cubicBezTo>
                  <a:cubicBezTo>
                    <a:pt x="8673" y="2988"/>
                    <a:pt x="8677" y="2979"/>
                    <a:pt x="8687" y="2972"/>
                  </a:cubicBezTo>
                  <a:cubicBezTo>
                    <a:pt x="9373" y="2365"/>
                    <a:pt x="10070" y="1768"/>
                    <a:pt x="10777" y="1188"/>
                  </a:cubicBezTo>
                  <a:cubicBezTo>
                    <a:pt x="10352" y="1127"/>
                    <a:pt x="9925" y="1059"/>
                    <a:pt x="9500" y="977"/>
                  </a:cubicBezTo>
                  <a:cubicBezTo>
                    <a:pt x="9488" y="1019"/>
                    <a:pt x="9455" y="1055"/>
                    <a:pt x="9404" y="1055"/>
                  </a:cubicBezTo>
                  <a:cubicBezTo>
                    <a:pt x="9397" y="1055"/>
                    <a:pt x="9389" y="1054"/>
                    <a:pt x="9382" y="1053"/>
                  </a:cubicBezTo>
                  <a:cubicBezTo>
                    <a:pt x="6280" y="498"/>
                    <a:pt x="3148" y="15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1"/>
            <p:cNvSpPr/>
            <p:nvPr/>
          </p:nvSpPr>
          <p:spPr>
            <a:xfrm>
              <a:off x="8557236" y="340069"/>
              <a:ext cx="27768" cy="23868"/>
            </a:xfrm>
            <a:custGeom>
              <a:avLst/>
              <a:gdLst/>
              <a:ahLst/>
              <a:cxnLst/>
              <a:rect l="l" t="t" r="r" b="b"/>
              <a:pathLst>
                <a:path w="591" h="508" extrusionOk="0">
                  <a:moveTo>
                    <a:pt x="192" y="0"/>
                  </a:moveTo>
                  <a:cubicBezTo>
                    <a:pt x="129" y="97"/>
                    <a:pt x="65" y="191"/>
                    <a:pt x="0" y="283"/>
                  </a:cubicBezTo>
                  <a:cubicBezTo>
                    <a:pt x="6" y="286"/>
                    <a:pt x="12" y="284"/>
                    <a:pt x="19" y="287"/>
                  </a:cubicBezTo>
                  <a:cubicBezTo>
                    <a:pt x="211" y="351"/>
                    <a:pt x="400" y="431"/>
                    <a:pt x="591" y="507"/>
                  </a:cubicBezTo>
                  <a:cubicBezTo>
                    <a:pt x="444" y="349"/>
                    <a:pt x="309" y="183"/>
                    <a:pt x="1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1"/>
            <p:cNvSpPr/>
            <p:nvPr/>
          </p:nvSpPr>
          <p:spPr>
            <a:xfrm>
              <a:off x="8168003" y="147851"/>
              <a:ext cx="393640" cy="264573"/>
            </a:xfrm>
            <a:custGeom>
              <a:avLst/>
              <a:gdLst/>
              <a:ahLst/>
              <a:cxnLst/>
              <a:rect l="l" t="t" r="r" b="b"/>
              <a:pathLst>
                <a:path w="8378" h="5631" extrusionOk="0">
                  <a:moveTo>
                    <a:pt x="1" y="0"/>
                  </a:moveTo>
                  <a:lnTo>
                    <a:pt x="1" y="0"/>
                  </a:lnTo>
                  <a:cubicBezTo>
                    <a:pt x="2429" y="1735"/>
                    <a:pt x="4892" y="3554"/>
                    <a:pt x="7023" y="5631"/>
                  </a:cubicBezTo>
                  <a:cubicBezTo>
                    <a:pt x="7501" y="5071"/>
                    <a:pt x="7974" y="4527"/>
                    <a:pt x="8378" y="3910"/>
                  </a:cubicBezTo>
                  <a:cubicBezTo>
                    <a:pt x="5586" y="2626"/>
                    <a:pt x="2746" y="139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6" name="Google Shape;246;p21"/>
          <p:cNvGrpSpPr/>
          <p:nvPr/>
        </p:nvGrpSpPr>
        <p:grpSpPr>
          <a:xfrm>
            <a:off x="8482750" y="539500"/>
            <a:ext cx="550988" cy="572700"/>
            <a:chOff x="135950" y="4225850"/>
            <a:chExt cx="550988" cy="572700"/>
          </a:xfrm>
        </p:grpSpPr>
        <p:sp>
          <p:nvSpPr>
            <p:cNvPr id="247" name="Google Shape;247;p21"/>
            <p:cNvSpPr/>
            <p:nvPr/>
          </p:nvSpPr>
          <p:spPr>
            <a:xfrm>
              <a:off x="264934" y="4462106"/>
              <a:ext cx="422004" cy="336444"/>
            </a:xfrm>
            <a:custGeom>
              <a:avLst/>
              <a:gdLst/>
              <a:ahLst/>
              <a:cxnLst/>
              <a:rect l="l" t="t" r="r" b="b"/>
              <a:pathLst>
                <a:path w="9174" h="7314" extrusionOk="0">
                  <a:moveTo>
                    <a:pt x="9054" y="1"/>
                  </a:moveTo>
                  <a:cubicBezTo>
                    <a:pt x="9019" y="1"/>
                    <a:pt x="8985" y="18"/>
                    <a:pt x="8970" y="56"/>
                  </a:cubicBezTo>
                  <a:cubicBezTo>
                    <a:pt x="8968" y="67"/>
                    <a:pt x="8964" y="77"/>
                    <a:pt x="8960" y="88"/>
                  </a:cubicBezTo>
                  <a:cubicBezTo>
                    <a:pt x="8933" y="76"/>
                    <a:pt x="8907" y="66"/>
                    <a:pt x="8879" y="54"/>
                  </a:cubicBezTo>
                  <a:lnTo>
                    <a:pt x="8836" y="142"/>
                  </a:lnTo>
                  <a:cubicBezTo>
                    <a:pt x="8865" y="158"/>
                    <a:pt x="8896" y="172"/>
                    <a:pt x="8925" y="186"/>
                  </a:cubicBezTo>
                  <a:cubicBezTo>
                    <a:pt x="8701" y="800"/>
                    <a:pt x="8511" y="1441"/>
                    <a:pt x="8353" y="2076"/>
                  </a:cubicBezTo>
                  <a:cubicBezTo>
                    <a:pt x="7875" y="1404"/>
                    <a:pt x="7259" y="671"/>
                    <a:pt x="6385" y="620"/>
                  </a:cubicBezTo>
                  <a:cubicBezTo>
                    <a:pt x="6357" y="618"/>
                    <a:pt x="6329" y="618"/>
                    <a:pt x="6300" y="618"/>
                  </a:cubicBezTo>
                  <a:cubicBezTo>
                    <a:pt x="5626" y="618"/>
                    <a:pt x="5011" y="1085"/>
                    <a:pt x="4781" y="1717"/>
                  </a:cubicBezTo>
                  <a:cubicBezTo>
                    <a:pt x="4273" y="3119"/>
                    <a:pt x="5551" y="4229"/>
                    <a:pt x="6837" y="4229"/>
                  </a:cubicBezTo>
                  <a:cubicBezTo>
                    <a:pt x="6962" y="4229"/>
                    <a:pt x="7087" y="4218"/>
                    <a:pt x="7210" y="4197"/>
                  </a:cubicBezTo>
                  <a:lnTo>
                    <a:pt x="7210" y="4197"/>
                  </a:lnTo>
                  <a:cubicBezTo>
                    <a:pt x="7203" y="4219"/>
                    <a:pt x="7202" y="4243"/>
                    <a:pt x="7210" y="4264"/>
                  </a:cubicBezTo>
                  <a:lnTo>
                    <a:pt x="7227" y="4307"/>
                  </a:lnTo>
                  <a:cubicBezTo>
                    <a:pt x="7231" y="4318"/>
                    <a:pt x="7238" y="4326"/>
                    <a:pt x="7246" y="4336"/>
                  </a:cubicBezTo>
                  <a:cubicBezTo>
                    <a:pt x="7197" y="4381"/>
                    <a:pt x="7166" y="4444"/>
                    <a:pt x="7152" y="4529"/>
                  </a:cubicBezTo>
                  <a:cubicBezTo>
                    <a:pt x="7083" y="4668"/>
                    <a:pt x="7015" y="4808"/>
                    <a:pt x="6951" y="4950"/>
                  </a:cubicBezTo>
                  <a:cubicBezTo>
                    <a:pt x="6837" y="5197"/>
                    <a:pt x="6735" y="5450"/>
                    <a:pt x="6641" y="5707"/>
                  </a:cubicBezTo>
                  <a:cubicBezTo>
                    <a:pt x="6478" y="6147"/>
                    <a:pt x="6348" y="6598"/>
                    <a:pt x="6239" y="7056"/>
                  </a:cubicBezTo>
                  <a:cubicBezTo>
                    <a:pt x="5185" y="6608"/>
                    <a:pt x="4118" y="6063"/>
                    <a:pt x="3021" y="5741"/>
                  </a:cubicBezTo>
                  <a:cubicBezTo>
                    <a:pt x="4636" y="5174"/>
                    <a:pt x="4190" y="2976"/>
                    <a:pt x="2855" y="2345"/>
                  </a:cubicBezTo>
                  <a:cubicBezTo>
                    <a:pt x="2601" y="2224"/>
                    <a:pt x="2342" y="2169"/>
                    <a:pt x="2091" y="2169"/>
                  </a:cubicBezTo>
                  <a:cubicBezTo>
                    <a:pt x="961" y="2169"/>
                    <a:pt x="0" y="3278"/>
                    <a:pt x="364" y="4482"/>
                  </a:cubicBezTo>
                  <a:lnTo>
                    <a:pt x="454" y="4534"/>
                  </a:lnTo>
                  <a:cubicBezTo>
                    <a:pt x="485" y="4525"/>
                    <a:pt x="510" y="4499"/>
                    <a:pt x="505" y="4462"/>
                  </a:cubicBezTo>
                  <a:cubicBezTo>
                    <a:pt x="321" y="3411"/>
                    <a:pt x="1027" y="2384"/>
                    <a:pt x="2044" y="2384"/>
                  </a:cubicBezTo>
                  <a:cubicBezTo>
                    <a:pt x="2227" y="2384"/>
                    <a:pt x="2420" y="2417"/>
                    <a:pt x="2619" y="2489"/>
                  </a:cubicBezTo>
                  <a:cubicBezTo>
                    <a:pt x="3998" y="2986"/>
                    <a:pt x="4328" y="4901"/>
                    <a:pt x="2927" y="5564"/>
                  </a:cubicBezTo>
                  <a:cubicBezTo>
                    <a:pt x="2868" y="5593"/>
                    <a:pt x="2856" y="5652"/>
                    <a:pt x="2876" y="5698"/>
                  </a:cubicBezTo>
                  <a:cubicBezTo>
                    <a:pt x="2873" y="5698"/>
                    <a:pt x="2870" y="5698"/>
                    <a:pt x="2867" y="5698"/>
                  </a:cubicBezTo>
                  <a:cubicBezTo>
                    <a:pt x="2809" y="5698"/>
                    <a:pt x="2797" y="5787"/>
                    <a:pt x="2849" y="5820"/>
                  </a:cubicBezTo>
                  <a:cubicBezTo>
                    <a:pt x="3905" y="6436"/>
                    <a:pt x="5142" y="6832"/>
                    <a:pt x="6269" y="7305"/>
                  </a:cubicBezTo>
                  <a:cubicBezTo>
                    <a:pt x="6284" y="7311"/>
                    <a:pt x="6298" y="7313"/>
                    <a:pt x="6313" y="7313"/>
                  </a:cubicBezTo>
                  <a:cubicBezTo>
                    <a:pt x="6364" y="7313"/>
                    <a:pt x="6409" y="7276"/>
                    <a:pt x="6421" y="7222"/>
                  </a:cubicBezTo>
                  <a:cubicBezTo>
                    <a:pt x="6588" y="6510"/>
                    <a:pt x="6809" y="5815"/>
                    <a:pt x="7102" y="5146"/>
                  </a:cubicBezTo>
                  <a:cubicBezTo>
                    <a:pt x="7224" y="4865"/>
                    <a:pt x="7557" y="4488"/>
                    <a:pt x="7472" y="4170"/>
                  </a:cubicBezTo>
                  <a:cubicBezTo>
                    <a:pt x="7469" y="4156"/>
                    <a:pt x="7461" y="4144"/>
                    <a:pt x="7451" y="4134"/>
                  </a:cubicBezTo>
                  <a:cubicBezTo>
                    <a:pt x="7488" y="4104"/>
                    <a:pt x="7467" y="4029"/>
                    <a:pt x="7415" y="4029"/>
                  </a:cubicBezTo>
                  <a:cubicBezTo>
                    <a:pt x="7412" y="4029"/>
                    <a:pt x="7409" y="4030"/>
                    <a:pt x="7406" y="4030"/>
                  </a:cubicBezTo>
                  <a:cubicBezTo>
                    <a:pt x="7251" y="4052"/>
                    <a:pt x="7091" y="4065"/>
                    <a:pt x="6931" y="4065"/>
                  </a:cubicBezTo>
                  <a:cubicBezTo>
                    <a:pt x="6443" y="4065"/>
                    <a:pt x="5950" y="3949"/>
                    <a:pt x="5566" y="3636"/>
                  </a:cubicBezTo>
                  <a:cubicBezTo>
                    <a:pt x="5039" y="3209"/>
                    <a:pt x="4749" y="2453"/>
                    <a:pt x="4993" y="1798"/>
                  </a:cubicBezTo>
                  <a:cubicBezTo>
                    <a:pt x="5208" y="1218"/>
                    <a:pt x="5739" y="845"/>
                    <a:pt x="6318" y="845"/>
                  </a:cubicBezTo>
                  <a:cubicBezTo>
                    <a:pt x="6499" y="845"/>
                    <a:pt x="6685" y="882"/>
                    <a:pt x="6867" y="959"/>
                  </a:cubicBezTo>
                  <a:cubicBezTo>
                    <a:pt x="7486" y="1224"/>
                    <a:pt x="7912" y="1821"/>
                    <a:pt x="8282" y="2356"/>
                  </a:cubicBezTo>
                  <a:cubicBezTo>
                    <a:pt x="8305" y="2389"/>
                    <a:pt x="8335" y="2402"/>
                    <a:pt x="8365" y="2402"/>
                  </a:cubicBezTo>
                  <a:cubicBezTo>
                    <a:pt x="8442" y="2402"/>
                    <a:pt x="8517" y="2313"/>
                    <a:pt x="8460" y="2231"/>
                  </a:cubicBezTo>
                  <a:cubicBezTo>
                    <a:pt x="8456" y="2226"/>
                    <a:pt x="8452" y="2220"/>
                    <a:pt x="8450" y="2215"/>
                  </a:cubicBezTo>
                  <a:cubicBezTo>
                    <a:pt x="8724" y="1533"/>
                    <a:pt x="8966" y="822"/>
                    <a:pt x="9157" y="112"/>
                  </a:cubicBezTo>
                  <a:cubicBezTo>
                    <a:pt x="9173" y="46"/>
                    <a:pt x="9112" y="1"/>
                    <a:pt x="905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1"/>
            <p:cNvSpPr/>
            <p:nvPr/>
          </p:nvSpPr>
          <p:spPr>
            <a:xfrm>
              <a:off x="144322" y="4235234"/>
              <a:ext cx="531300" cy="551356"/>
            </a:xfrm>
            <a:custGeom>
              <a:avLst/>
              <a:gdLst/>
              <a:ahLst/>
              <a:cxnLst/>
              <a:rect l="l" t="t" r="r" b="b"/>
              <a:pathLst>
                <a:path w="11550" h="11986" extrusionOk="0">
                  <a:moveTo>
                    <a:pt x="7587" y="0"/>
                  </a:moveTo>
                  <a:cubicBezTo>
                    <a:pt x="7077" y="0"/>
                    <a:pt x="6565" y="217"/>
                    <a:pt x="6235" y="607"/>
                  </a:cubicBezTo>
                  <a:cubicBezTo>
                    <a:pt x="5782" y="1148"/>
                    <a:pt x="5797" y="1842"/>
                    <a:pt x="6063" y="2458"/>
                  </a:cubicBezTo>
                  <a:cubicBezTo>
                    <a:pt x="6069" y="2472"/>
                    <a:pt x="6069" y="2487"/>
                    <a:pt x="6065" y="2500"/>
                  </a:cubicBezTo>
                  <a:cubicBezTo>
                    <a:pt x="6102" y="2560"/>
                    <a:pt x="6059" y="2650"/>
                    <a:pt x="5988" y="2650"/>
                  </a:cubicBezTo>
                  <a:cubicBezTo>
                    <a:pt x="5974" y="2650"/>
                    <a:pt x="5960" y="2646"/>
                    <a:pt x="5945" y="2640"/>
                  </a:cubicBezTo>
                  <a:cubicBezTo>
                    <a:pt x="4917" y="2165"/>
                    <a:pt x="3795" y="1721"/>
                    <a:pt x="2834" y="1110"/>
                  </a:cubicBezTo>
                  <a:lnTo>
                    <a:pt x="2834" y="1110"/>
                  </a:lnTo>
                  <a:cubicBezTo>
                    <a:pt x="2837" y="1123"/>
                    <a:pt x="2837" y="1135"/>
                    <a:pt x="2833" y="1148"/>
                  </a:cubicBezTo>
                  <a:cubicBezTo>
                    <a:pt x="2614" y="1873"/>
                    <a:pt x="2360" y="2590"/>
                    <a:pt x="2115" y="3307"/>
                  </a:cubicBezTo>
                  <a:cubicBezTo>
                    <a:pt x="2301" y="3238"/>
                    <a:pt x="2504" y="3206"/>
                    <a:pt x="2713" y="3206"/>
                  </a:cubicBezTo>
                  <a:cubicBezTo>
                    <a:pt x="3814" y="3206"/>
                    <a:pt x="5059" y="4105"/>
                    <a:pt x="4808" y="5240"/>
                  </a:cubicBezTo>
                  <a:cubicBezTo>
                    <a:pt x="4654" y="5941"/>
                    <a:pt x="4032" y="6404"/>
                    <a:pt x="3335" y="6485"/>
                  </a:cubicBezTo>
                  <a:cubicBezTo>
                    <a:pt x="3258" y="6494"/>
                    <a:pt x="3181" y="6498"/>
                    <a:pt x="3105" y="6498"/>
                  </a:cubicBezTo>
                  <a:cubicBezTo>
                    <a:pt x="2389" y="6498"/>
                    <a:pt x="1750" y="6103"/>
                    <a:pt x="1268" y="5581"/>
                  </a:cubicBezTo>
                  <a:cubicBezTo>
                    <a:pt x="1054" y="6066"/>
                    <a:pt x="805" y="6536"/>
                    <a:pt x="582" y="7017"/>
                  </a:cubicBezTo>
                  <a:cubicBezTo>
                    <a:pt x="444" y="7314"/>
                    <a:pt x="0" y="7936"/>
                    <a:pt x="197" y="8238"/>
                  </a:cubicBezTo>
                  <a:cubicBezTo>
                    <a:pt x="276" y="8360"/>
                    <a:pt x="699" y="8449"/>
                    <a:pt x="852" y="8514"/>
                  </a:cubicBezTo>
                  <a:cubicBezTo>
                    <a:pt x="1107" y="8620"/>
                    <a:pt x="1361" y="8726"/>
                    <a:pt x="1616" y="8834"/>
                  </a:cubicBezTo>
                  <a:cubicBezTo>
                    <a:pt x="2073" y="9026"/>
                    <a:pt x="2530" y="9219"/>
                    <a:pt x="2988" y="9411"/>
                  </a:cubicBezTo>
                  <a:cubicBezTo>
                    <a:pt x="2623" y="8207"/>
                    <a:pt x="3583" y="7099"/>
                    <a:pt x="4713" y="7099"/>
                  </a:cubicBezTo>
                  <a:cubicBezTo>
                    <a:pt x="4964" y="7099"/>
                    <a:pt x="5223" y="7154"/>
                    <a:pt x="5478" y="7275"/>
                  </a:cubicBezTo>
                  <a:cubicBezTo>
                    <a:pt x="6814" y="7905"/>
                    <a:pt x="7259" y="10103"/>
                    <a:pt x="5644" y="10670"/>
                  </a:cubicBezTo>
                  <a:cubicBezTo>
                    <a:pt x="6742" y="10993"/>
                    <a:pt x="7809" y="11538"/>
                    <a:pt x="8862" y="11986"/>
                  </a:cubicBezTo>
                  <a:cubicBezTo>
                    <a:pt x="8971" y="11529"/>
                    <a:pt x="9101" y="11078"/>
                    <a:pt x="9264" y="10635"/>
                  </a:cubicBezTo>
                  <a:cubicBezTo>
                    <a:pt x="9358" y="10380"/>
                    <a:pt x="9460" y="10126"/>
                    <a:pt x="9574" y="9876"/>
                  </a:cubicBezTo>
                  <a:cubicBezTo>
                    <a:pt x="9638" y="9735"/>
                    <a:pt x="9705" y="9595"/>
                    <a:pt x="9776" y="9456"/>
                  </a:cubicBezTo>
                  <a:cubicBezTo>
                    <a:pt x="9789" y="9370"/>
                    <a:pt x="9819" y="9308"/>
                    <a:pt x="9869" y="9263"/>
                  </a:cubicBezTo>
                  <a:cubicBezTo>
                    <a:pt x="9861" y="9254"/>
                    <a:pt x="9854" y="9245"/>
                    <a:pt x="9850" y="9234"/>
                  </a:cubicBezTo>
                  <a:lnTo>
                    <a:pt x="9833" y="9191"/>
                  </a:lnTo>
                  <a:cubicBezTo>
                    <a:pt x="9825" y="9170"/>
                    <a:pt x="9828" y="9146"/>
                    <a:pt x="9833" y="9124"/>
                  </a:cubicBezTo>
                  <a:lnTo>
                    <a:pt x="9833" y="9124"/>
                  </a:lnTo>
                  <a:cubicBezTo>
                    <a:pt x="9710" y="9145"/>
                    <a:pt x="9585" y="9156"/>
                    <a:pt x="9460" y="9156"/>
                  </a:cubicBezTo>
                  <a:cubicBezTo>
                    <a:pt x="8174" y="9156"/>
                    <a:pt x="6896" y="8046"/>
                    <a:pt x="7405" y="6644"/>
                  </a:cubicBezTo>
                  <a:cubicBezTo>
                    <a:pt x="7634" y="6012"/>
                    <a:pt x="8251" y="5545"/>
                    <a:pt x="8926" y="5545"/>
                  </a:cubicBezTo>
                  <a:cubicBezTo>
                    <a:pt x="8954" y="5545"/>
                    <a:pt x="8981" y="5545"/>
                    <a:pt x="9009" y="5547"/>
                  </a:cubicBezTo>
                  <a:cubicBezTo>
                    <a:pt x="9883" y="5596"/>
                    <a:pt x="10498" y="6331"/>
                    <a:pt x="10976" y="7003"/>
                  </a:cubicBezTo>
                  <a:cubicBezTo>
                    <a:pt x="11134" y="6368"/>
                    <a:pt x="11325" y="5728"/>
                    <a:pt x="11549" y="5113"/>
                  </a:cubicBezTo>
                  <a:cubicBezTo>
                    <a:pt x="11519" y="5097"/>
                    <a:pt x="11487" y="5084"/>
                    <a:pt x="11459" y="5069"/>
                  </a:cubicBezTo>
                  <a:cubicBezTo>
                    <a:pt x="11356" y="5018"/>
                    <a:pt x="11257" y="4968"/>
                    <a:pt x="11155" y="4916"/>
                  </a:cubicBezTo>
                  <a:cubicBezTo>
                    <a:pt x="11151" y="4915"/>
                    <a:pt x="11151" y="4912"/>
                    <a:pt x="11150" y="4910"/>
                  </a:cubicBezTo>
                  <a:cubicBezTo>
                    <a:pt x="10226" y="4473"/>
                    <a:pt x="9292" y="4073"/>
                    <a:pt x="8353" y="3667"/>
                  </a:cubicBezTo>
                  <a:cubicBezTo>
                    <a:pt x="8329" y="3666"/>
                    <a:pt x="8309" y="3656"/>
                    <a:pt x="8292" y="3641"/>
                  </a:cubicBezTo>
                  <a:cubicBezTo>
                    <a:pt x="8281" y="3636"/>
                    <a:pt x="8272" y="3632"/>
                    <a:pt x="8260" y="3627"/>
                  </a:cubicBezTo>
                  <a:cubicBezTo>
                    <a:pt x="8157" y="3584"/>
                    <a:pt x="8210" y="3446"/>
                    <a:pt x="8306" y="3446"/>
                  </a:cubicBezTo>
                  <a:cubicBezTo>
                    <a:pt x="8317" y="3446"/>
                    <a:pt x="8328" y="3448"/>
                    <a:pt x="8341" y="3452"/>
                  </a:cubicBezTo>
                  <a:cubicBezTo>
                    <a:pt x="8346" y="3454"/>
                    <a:pt x="8349" y="3454"/>
                    <a:pt x="8353" y="3456"/>
                  </a:cubicBezTo>
                  <a:cubicBezTo>
                    <a:pt x="10034" y="2951"/>
                    <a:pt x="9649" y="655"/>
                    <a:pt x="8184" y="107"/>
                  </a:cubicBezTo>
                  <a:cubicBezTo>
                    <a:pt x="7993" y="35"/>
                    <a:pt x="7790" y="0"/>
                    <a:pt x="7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1"/>
            <p:cNvSpPr/>
            <p:nvPr/>
          </p:nvSpPr>
          <p:spPr>
            <a:xfrm>
              <a:off x="135950" y="4225850"/>
              <a:ext cx="539028" cy="452686"/>
            </a:xfrm>
            <a:custGeom>
              <a:avLst/>
              <a:gdLst/>
              <a:ahLst/>
              <a:cxnLst/>
              <a:rect l="l" t="t" r="r" b="b"/>
              <a:pathLst>
                <a:path w="11718" h="9841" extrusionOk="0">
                  <a:moveTo>
                    <a:pt x="7801" y="0"/>
                  </a:moveTo>
                  <a:cubicBezTo>
                    <a:pt x="6520" y="0"/>
                    <a:pt x="5366" y="1310"/>
                    <a:pt x="5998" y="2561"/>
                  </a:cubicBezTo>
                  <a:cubicBezTo>
                    <a:pt x="5022" y="2063"/>
                    <a:pt x="4003" y="1497"/>
                    <a:pt x="2971" y="1161"/>
                  </a:cubicBezTo>
                  <a:cubicBezTo>
                    <a:pt x="2965" y="1159"/>
                    <a:pt x="2959" y="1158"/>
                    <a:pt x="2953" y="1158"/>
                  </a:cubicBezTo>
                  <a:cubicBezTo>
                    <a:pt x="2907" y="1158"/>
                    <a:pt x="2864" y="1218"/>
                    <a:pt x="2911" y="1251"/>
                  </a:cubicBezTo>
                  <a:cubicBezTo>
                    <a:pt x="2880" y="1255"/>
                    <a:pt x="2852" y="1270"/>
                    <a:pt x="2838" y="1302"/>
                  </a:cubicBezTo>
                  <a:cubicBezTo>
                    <a:pt x="2539" y="2086"/>
                    <a:pt x="2282" y="2885"/>
                    <a:pt x="2013" y="3677"/>
                  </a:cubicBezTo>
                  <a:cubicBezTo>
                    <a:pt x="1985" y="3757"/>
                    <a:pt x="2040" y="3828"/>
                    <a:pt x="2112" y="3828"/>
                  </a:cubicBezTo>
                  <a:cubicBezTo>
                    <a:pt x="2132" y="3828"/>
                    <a:pt x="2153" y="3823"/>
                    <a:pt x="2174" y="3810"/>
                  </a:cubicBezTo>
                  <a:cubicBezTo>
                    <a:pt x="2384" y="3683"/>
                    <a:pt x="2633" y="3626"/>
                    <a:pt x="2892" y="3626"/>
                  </a:cubicBezTo>
                  <a:cubicBezTo>
                    <a:pt x="3932" y="3626"/>
                    <a:pt x="5143" y="4551"/>
                    <a:pt x="4715" y="5611"/>
                  </a:cubicBezTo>
                  <a:cubicBezTo>
                    <a:pt x="4463" y="6235"/>
                    <a:pt x="3978" y="6473"/>
                    <a:pt x="3447" y="6473"/>
                  </a:cubicBezTo>
                  <a:cubicBezTo>
                    <a:pt x="2776" y="6473"/>
                    <a:pt x="2033" y="6092"/>
                    <a:pt x="1596" y="5628"/>
                  </a:cubicBezTo>
                  <a:cubicBezTo>
                    <a:pt x="1578" y="5609"/>
                    <a:pt x="1556" y="5601"/>
                    <a:pt x="1534" y="5601"/>
                  </a:cubicBezTo>
                  <a:cubicBezTo>
                    <a:pt x="1491" y="5601"/>
                    <a:pt x="1446" y="5634"/>
                    <a:pt x="1427" y="5675"/>
                  </a:cubicBezTo>
                  <a:cubicBezTo>
                    <a:pt x="1415" y="5667"/>
                    <a:pt x="1402" y="5663"/>
                    <a:pt x="1390" y="5663"/>
                  </a:cubicBezTo>
                  <a:cubicBezTo>
                    <a:pt x="1373" y="5663"/>
                    <a:pt x="1356" y="5671"/>
                    <a:pt x="1344" y="5691"/>
                  </a:cubicBezTo>
                  <a:cubicBezTo>
                    <a:pt x="806" y="6540"/>
                    <a:pt x="404" y="7480"/>
                    <a:pt x="21" y="8405"/>
                  </a:cubicBezTo>
                  <a:cubicBezTo>
                    <a:pt x="0" y="8457"/>
                    <a:pt x="20" y="8521"/>
                    <a:pt x="74" y="8545"/>
                  </a:cubicBezTo>
                  <a:cubicBezTo>
                    <a:pt x="1092" y="8974"/>
                    <a:pt x="2111" y="9404"/>
                    <a:pt x="3131" y="9832"/>
                  </a:cubicBezTo>
                  <a:cubicBezTo>
                    <a:pt x="3146" y="9838"/>
                    <a:pt x="3160" y="9841"/>
                    <a:pt x="3174" y="9841"/>
                  </a:cubicBezTo>
                  <a:cubicBezTo>
                    <a:pt x="3258" y="9841"/>
                    <a:pt x="3311" y="9733"/>
                    <a:pt x="3260" y="9668"/>
                  </a:cubicBezTo>
                  <a:lnTo>
                    <a:pt x="3171" y="9616"/>
                  </a:lnTo>
                  <a:cubicBezTo>
                    <a:pt x="2713" y="9423"/>
                    <a:pt x="2256" y="9230"/>
                    <a:pt x="1799" y="9039"/>
                  </a:cubicBezTo>
                  <a:cubicBezTo>
                    <a:pt x="1545" y="8932"/>
                    <a:pt x="1291" y="8825"/>
                    <a:pt x="1036" y="8719"/>
                  </a:cubicBezTo>
                  <a:cubicBezTo>
                    <a:pt x="883" y="8654"/>
                    <a:pt x="458" y="8565"/>
                    <a:pt x="380" y="8443"/>
                  </a:cubicBezTo>
                  <a:cubicBezTo>
                    <a:pt x="183" y="8141"/>
                    <a:pt x="627" y="7519"/>
                    <a:pt x="765" y="7223"/>
                  </a:cubicBezTo>
                  <a:cubicBezTo>
                    <a:pt x="989" y="6741"/>
                    <a:pt x="1237" y="6271"/>
                    <a:pt x="1452" y="5786"/>
                  </a:cubicBezTo>
                  <a:cubicBezTo>
                    <a:pt x="1933" y="6307"/>
                    <a:pt x="2573" y="6703"/>
                    <a:pt x="3290" y="6703"/>
                  </a:cubicBezTo>
                  <a:cubicBezTo>
                    <a:pt x="3366" y="6703"/>
                    <a:pt x="3442" y="6699"/>
                    <a:pt x="3519" y="6690"/>
                  </a:cubicBezTo>
                  <a:cubicBezTo>
                    <a:pt x="4215" y="6609"/>
                    <a:pt x="4837" y="6146"/>
                    <a:pt x="4991" y="5445"/>
                  </a:cubicBezTo>
                  <a:cubicBezTo>
                    <a:pt x="5242" y="4311"/>
                    <a:pt x="3998" y="3411"/>
                    <a:pt x="2896" y="3411"/>
                  </a:cubicBezTo>
                  <a:cubicBezTo>
                    <a:pt x="2688" y="3411"/>
                    <a:pt x="2485" y="3443"/>
                    <a:pt x="2298" y="3512"/>
                  </a:cubicBezTo>
                  <a:cubicBezTo>
                    <a:pt x="2543" y="2793"/>
                    <a:pt x="2797" y="2078"/>
                    <a:pt x="3016" y="1353"/>
                  </a:cubicBezTo>
                  <a:cubicBezTo>
                    <a:pt x="3021" y="1340"/>
                    <a:pt x="3021" y="1327"/>
                    <a:pt x="3017" y="1315"/>
                  </a:cubicBezTo>
                  <a:lnTo>
                    <a:pt x="3017" y="1315"/>
                  </a:lnTo>
                  <a:cubicBezTo>
                    <a:pt x="3978" y="1926"/>
                    <a:pt x="5100" y="2370"/>
                    <a:pt x="6128" y="2845"/>
                  </a:cubicBezTo>
                  <a:cubicBezTo>
                    <a:pt x="6143" y="2852"/>
                    <a:pt x="6158" y="2855"/>
                    <a:pt x="6171" y="2855"/>
                  </a:cubicBezTo>
                  <a:cubicBezTo>
                    <a:pt x="6243" y="2855"/>
                    <a:pt x="6285" y="2765"/>
                    <a:pt x="6248" y="2705"/>
                  </a:cubicBezTo>
                  <a:cubicBezTo>
                    <a:pt x="6252" y="2692"/>
                    <a:pt x="6252" y="2678"/>
                    <a:pt x="6246" y="2663"/>
                  </a:cubicBezTo>
                  <a:cubicBezTo>
                    <a:pt x="5980" y="2047"/>
                    <a:pt x="5965" y="1352"/>
                    <a:pt x="6419" y="812"/>
                  </a:cubicBezTo>
                  <a:cubicBezTo>
                    <a:pt x="6748" y="422"/>
                    <a:pt x="7261" y="205"/>
                    <a:pt x="7770" y="205"/>
                  </a:cubicBezTo>
                  <a:cubicBezTo>
                    <a:pt x="7974" y="205"/>
                    <a:pt x="8177" y="240"/>
                    <a:pt x="8368" y="312"/>
                  </a:cubicBezTo>
                  <a:cubicBezTo>
                    <a:pt x="9834" y="860"/>
                    <a:pt x="10217" y="3156"/>
                    <a:pt x="8536" y="3661"/>
                  </a:cubicBezTo>
                  <a:cubicBezTo>
                    <a:pt x="8531" y="3660"/>
                    <a:pt x="8528" y="3660"/>
                    <a:pt x="8524" y="3657"/>
                  </a:cubicBezTo>
                  <a:cubicBezTo>
                    <a:pt x="8511" y="3653"/>
                    <a:pt x="8499" y="3651"/>
                    <a:pt x="8487" y="3651"/>
                  </a:cubicBezTo>
                  <a:cubicBezTo>
                    <a:pt x="8393" y="3651"/>
                    <a:pt x="8341" y="3788"/>
                    <a:pt x="8443" y="3832"/>
                  </a:cubicBezTo>
                  <a:cubicBezTo>
                    <a:pt x="8454" y="3837"/>
                    <a:pt x="8464" y="3842"/>
                    <a:pt x="8476" y="3846"/>
                  </a:cubicBezTo>
                  <a:cubicBezTo>
                    <a:pt x="8493" y="3861"/>
                    <a:pt x="8513" y="3871"/>
                    <a:pt x="8536" y="3872"/>
                  </a:cubicBezTo>
                  <a:cubicBezTo>
                    <a:pt x="9474" y="4278"/>
                    <a:pt x="10410" y="4679"/>
                    <a:pt x="11333" y="5115"/>
                  </a:cubicBezTo>
                  <a:cubicBezTo>
                    <a:pt x="11335" y="5118"/>
                    <a:pt x="11335" y="5120"/>
                    <a:pt x="11338" y="5121"/>
                  </a:cubicBezTo>
                  <a:cubicBezTo>
                    <a:pt x="11440" y="5173"/>
                    <a:pt x="11541" y="5224"/>
                    <a:pt x="11642" y="5274"/>
                  </a:cubicBezTo>
                  <a:lnTo>
                    <a:pt x="11686" y="5186"/>
                  </a:lnTo>
                  <a:cubicBezTo>
                    <a:pt x="11718" y="5137"/>
                    <a:pt x="11716" y="5063"/>
                    <a:pt x="11647" y="5028"/>
                  </a:cubicBezTo>
                  <a:cubicBezTo>
                    <a:pt x="10745" y="4569"/>
                    <a:pt x="9811" y="4133"/>
                    <a:pt x="8860" y="3782"/>
                  </a:cubicBezTo>
                  <a:cubicBezTo>
                    <a:pt x="10513" y="3120"/>
                    <a:pt x="9958" y="603"/>
                    <a:pt x="8371" y="90"/>
                  </a:cubicBezTo>
                  <a:cubicBezTo>
                    <a:pt x="8182" y="29"/>
                    <a:pt x="7990" y="0"/>
                    <a:pt x="78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" name="Google Shape;251;p22"/>
          <p:cNvPicPr preferRelativeResize="0"/>
          <p:nvPr/>
        </p:nvPicPr>
        <p:blipFill rotWithShape="1">
          <a:blip r:embed="rId2">
            <a:alphaModFix amt="32000"/>
          </a:blip>
          <a:srcRect t="21875" b="21875"/>
          <a:stretch/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2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53" name="Google Shape;253;p22"/>
          <p:cNvSpPr txBox="1">
            <a:spLocks noGrp="1"/>
          </p:cNvSpPr>
          <p:nvPr>
            <p:ph type="subTitle" idx="1"/>
          </p:nvPr>
        </p:nvSpPr>
        <p:spPr>
          <a:xfrm>
            <a:off x="962388" y="2149201"/>
            <a:ext cx="2070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4" name="Google Shape;254;p22"/>
          <p:cNvSpPr txBox="1">
            <a:spLocks noGrp="1"/>
          </p:cNvSpPr>
          <p:nvPr>
            <p:ph type="subTitle" idx="2"/>
          </p:nvPr>
        </p:nvSpPr>
        <p:spPr>
          <a:xfrm>
            <a:off x="3537004" y="2149201"/>
            <a:ext cx="2070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5" name="Google Shape;255;p22"/>
          <p:cNvSpPr txBox="1">
            <a:spLocks noGrp="1"/>
          </p:cNvSpPr>
          <p:nvPr>
            <p:ph type="subTitle" idx="3"/>
          </p:nvPr>
        </p:nvSpPr>
        <p:spPr>
          <a:xfrm>
            <a:off x="962388" y="3579425"/>
            <a:ext cx="2070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6" name="Google Shape;256;p22"/>
          <p:cNvSpPr txBox="1">
            <a:spLocks noGrp="1"/>
          </p:cNvSpPr>
          <p:nvPr>
            <p:ph type="subTitle" idx="4"/>
          </p:nvPr>
        </p:nvSpPr>
        <p:spPr>
          <a:xfrm>
            <a:off x="3537004" y="3579425"/>
            <a:ext cx="2070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7" name="Google Shape;257;p22"/>
          <p:cNvSpPr txBox="1">
            <a:spLocks noGrp="1"/>
          </p:cNvSpPr>
          <p:nvPr>
            <p:ph type="subTitle" idx="5"/>
          </p:nvPr>
        </p:nvSpPr>
        <p:spPr>
          <a:xfrm>
            <a:off x="6111620" y="2149201"/>
            <a:ext cx="2070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8" name="Google Shape;258;p22"/>
          <p:cNvSpPr txBox="1">
            <a:spLocks noGrp="1"/>
          </p:cNvSpPr>
          <p:nvPr>
            <p:ph type="subTitle" idx="6"/>
          </p:nvPr>
        </p:nvSpPr>
        <p:spPr>
          <a:xfrm>
            <a:off x="6111620" y="3579425"/>
            <a:ext cx="2070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9" name="Google Shape;259;p22"/>
          <p:cNvSpPr txBox="1">
            <a:spLocks noGrp="1"/>
          </p:cNvSpPr>
          <p:nvPr>
            <p:ph type="subTitle" idx="7"/>
          </p:nvPr>
        </p:nvSpPr>
        <p:spPr>
          <a:xfrm>
            <a:off x="966453" y="1656600"/>
            <a:ext cx="2062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9pPr>
          </a:lstStyle>
          <a:p>
            <a:endParaRPr/>
          </a:p>
        </p:txBody>
      </p:sp>
      <p:sp>
        <p:nvSpPr>
          <p:cNvPr id="260" name="Google Shape;260;p22"/>
          <p:cNvSpPr txBox="1">
            <a:spLocks noGrp="1"/>
          </p:cNvSpPr>
          <p:nvPr>
            <p:ph type="subTitle" idx="8"/>
          </p:nvPr>
        </p:nvSpPr>
        <p:spPr>
          <a:xfrm>
            <a:off x="3541069" y="1656600"/>
            <a:ext cx="2062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9pPr>
          </a:lstStyle>
          <a:p>
            <a:endParaRPr/>
          </a:p>
        </p:txBody>
      </p:sp>
      <p:sp>
        <p:nvSpPr>
          <p:cNvPr id="261" name="Google Shape;261;p22"/>
          <p:cNvSpPr txBox="1">
            <a:spLocks noGrp="1"/>
          </p:cNvSpPr>
          <p:nvPr>
            <p:ph type="subTitle" idx="9"/>
          </p:nvPr>
        </p:nvSpPr>
        <p:spPr>
          <a:xfrm>
            <a:off x="6115685" y="1656600"/>
            <a:ext cx="2062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9pPr>
          </a:lstStyle>
          <a:p>
            <a:endParaRPr/>
          </a:p>
        </p:txBody>
      </p:sp>
      <p:sp>
        <p:nvSpPr>
          <p:cNvPr id="262" name="Google Shape;262;p22"/>
          <p:cNvSpPr txBox="1">
            <a:spLocks noGrp="1"/>
          </p:cNvSpPr>
          <p:nvPr>
            <p:ph type="subTitle" idx="13"/>
          </p:nvPr>
        </p:nvSpPr>
        <p:spPr>
          <a:xfrm>
            <a:off x="966453" y="3086800"/>
            <a:ext cx="2062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9pPr>
          </a:lstStyle>
          <a:p>
            <a:endParaRPr/>
          </a:p>
        </p:txBody>
      </p:sp>
      <p:sp>
        <p:nvSpPr>
          <p:cNvPr id="263" name="Google Shape;263;p22"/>
          <p:cNvSpPr txBox="1">
            <a:spLocks noGrp="1"/>
          </p:cNvSpPr>
          <p:nvPr>
            <p:ph type="subTitle" idx="14"/>
          </p:nvPr>
        </p:nvSpPr>
        <p:spPr>
          <a:xfrm>
            <a:off x="3541069" y="3086800"/>
            <a:ext cx="2062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9pPr>
          </a:lstStyle>
          <a:p>
            <a:endParaRPr/>
          </a:p>
        </p:txBody>
      </p:sp>
      <p:sp>
        <p:nvSpPr>
          <p:cNvPr id="264" name="Google Shape;264;p22"/>
          <p:cNvSpPr txBox="1">
            <a:spLocks noGrp="1"/>
          </p:cNvSpPr>
          <p:nvPr>
            <p:ph type="subTitle" idx="15"/>
          </p:nvPr>
        </p:nvSpPr>
        <p:spPr>
          <a:xfrm>
            <a:off x="6115685" y="3086800"/>
            <a:ext cx="2062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9pPr>
          </a:lstStyle>
          <a:p>
            <a:endParaRPr/>
          </a:p>
        </p:txBody>
      </p:sp>
      <p:grpSp>
        <p:nvGrpSpPr>
          <p:cNvPr id="265" name="Google Shape;265;p22"/>
          <p:cNvGrpSpPr/>
          <p:nvPr/>
        </p:nvGrpSpPr>
        <p:grpSpPr>
          <a:xfrm rot="-1437829">
            <a:off x="116155" y="180146"/>
            <a:ext cx="502292" cy="648958"/>
            <a:chOff x="8489040" y="1196592"/>
            <a:chExt cx="572099" cy="739149"/>
          </a:xfrm>
        </p:grpSpPr>
        <p:sp>
          <p:nvSpPr>
            <p:cNvPr id="266" name="Google Shape;266;p22"/>
            <p:cNvSpPr/>
            <p:nvPr/>
          </p:nvSpPr>
          <p:spPr>
            <a:xfrm rot="-1005998">
              <a:off x="8551656" y="1250419"/>
              <a:ext cx="446867" cy="499974"/>
            </a:xfrm>
            <a:custGeom>
              <a:avLst/>
              <a:gdLst/>
              <a:ahLst/>
              <a:cxnLst/>
              <a:rect l="l" t="t" r="r" b="b"/>
              <a:pathLst>
                <a:path w="7127" h="7974" extrusionOk="0">
                  <a:moveTo>
                    <a:pt x="3556" y="0"/>
                  </a:moveTo>
                  <a:cubicBezTo>
                    <a:pt x="3488" y="0"/>
                    <a:pt x="3420" y="3"/>
                    <a:pt x="3352" y="7"/>
                  </a:cubicBezTo>
                  <a:cubicBezTo>
                    <a:pt x="2064" y="101"/>
                    <a:pt x="732" y="1375"/>
                    <a:pt x="1073" y="2747"/>
                  </a:cubicBezTo>
                  <a:cubicBezTo>
                    <a:pt x="1081" y="2781"/>
                    <a:pt x="1115" y="2800"/>
                    <a:pt x="1145" y="2800"/>
                  </a:cubicBezTo>
                  <a:cubicBezTo>
                    <a:pt x="1164" y="2800"/>
                    <a:pt x="1182" y="2793"/>
                    <a:pt x="1193" y="2777"/>
                  </a:cubicBezTo>
                  <a:cubicBezTo>
                    <a:pt x="1209" y="2794"/>
                    <a:pt x="1230" y="2808"/>
                    <a:pt x="1259" y="2808"/>
                  </a:cubicBezTo>
                  <a:cubicBezTo>
                    <a:pt x="1260" y="2808"/>
                    <a:pt x="1261" y="2808"/>
                    <a:pt x="1263" y="2808"/>
                  </a:cubicBezTo>
                  <a:cubicBezTo>
                    <a:pt x="1475" y="2801"/>
                    <a:pt x="1687" y="2799"/>
                    <a:pt x="1899" y="2799"/>
                  </a:cubicBezTo>
                  <a:cubicBezTo>
                    <a:pt x="2180" y="2799"/>
                    <a:pt x="2460" y="2803"/>
                    <a:pt x="2741" y="2803"/>
                  </a:cubicBezTo>
                  <a:cubicBezTo>
                    <a:pt x="2858" y="2803"/>
                    <a:pt x="2975" y="2802"/>
                    <a:pt x="3092" y="2800"/>
                  </a:cubicBezTo>
                  <a:cubicBezTo>
                    <a:pt x="3161" y="2799"/>
                    <a:pt x="3195" y="2741"/>
                    <a:pt x="3188" y="2689"/>
                  </a:cubicBezTo>
                  <a:lnTo>
                    <a:pt x="3152" y="2634"/>
                  </a:lnTo>
                  <a:cubicBezTo>
                    <a:pt x="3140" y="2626"/>
                    <a:pt x="3126" y="2621"/>
                    <a:pt x="3110" y="2619"/>
                  </a:cubicBezTo>
                  <a:cubicBezTo>
                    <a:pt x="2866" y="2594"/>
                    <a:pt x="2617" y="2583"/>
                    <a:pt x="2367" y="2583"/>
                  </a:cubicBezTo>
                  <a:cubicBezTo>
                    <a:pt x="1987" y="2583"/>
                    <a:pt x="1605" y="2608"/>
                    <a:pt x="1236" y="2644"/>
                  </a:cubicBezTo>
                  <a:cubicBezTo>
                    <a:pt x="1222" y="2645"/>
                    <a:pt x="1212" y="2649"/>
                    <a:pt x="1205" y="2654"/>
                  </a:cubicBezTo>
                  <a:cubicBezTo>
                    <a:pt x="1231" y="1533"/>
                    <a:pt x="1889" y="515"/>
                    <a:pt x="3047" y="271"/>
                  </a:cubicBezTo>
                  <a:cubicBezTo>
                    <a:pt x="3217" y="235"/>
                    <a:pt x="3388" y="218"/>
                    <a:pt x="3559" y="218"/>
                  </a:cubicBezTo>
                  <a:cubicBezTo>
                    <a:pt x="4624" y="218"/>
                    <a:pt x="5666" y="880"/>
                    <a:pt x="6195" y="1790"/>
                  </a:cubicBezTo>
                  <a:cubicBezTo>
                    <a:pt x="6760" y="2763"/>
                    <a:pt x="6840" y="4075"/>
                    <a:pt x="6163" y="5016"/>
                  </a:cubicBezTo>
                  <a:cubicBezTo>
                    <a:pt x="5713" y="5644"/>
                    <a:pt x="4952" y="6002"/>
                    <a:pt x="4197" y="6002"/>
                  </a:cubicBezTo>
                  <a:cubicBezTo>
                    <a:pt x="3787" y="6002"/>
                    <a:pt x="3378" y="5896"/>
                    <a:pt x="3021" y="5670"/>
                  </a:cubicBezTo>
                  <a:cubicBezTo>
                    <a:pt x="3001" y="5657"/>
                    <a:pt x="2978" y="5650"/>
                    <a:pt x="2955" y="5650"/>
                  </a:cubicBezTo>
                  <a:cubicBezTo>
                    <a:pt x="2922" y="5650"/>
                    <a:pt x="2889" y="5664"/>
                    <a:pt x="2870" y="5695"/>
                  </a:cubicBezTo>
                  <a:cubicBezTo>
                    <a:pt x="2409" y="6398"/>
                    <a:pt x="1904" y="7056"/>
                    <a:pt x="1346" y="7683"/>
                  </a:cubicBezTo>
                  <a:cubicBezTo>
                    <a:pt x="1051" y="7442"/>
                    <a:pt x="666" y="7196"/>
                    <a:pt x="461" y="6908"/>
                  </a:cubicBezTo>
                  <a:cubicBezTo>
                    <a:pt x="217" y="6561"/>
                    <a:pt x="666" y="6201"/>
                    <a:pt x="891" y="5895"/>
                  </a:cubicBezTo>
                  <a:cubicBezTo>
                    <a:pt x="1390" y="5217"/>
                    <a:pt x="1896" y="4547"/>
                    <a:pt x="2363" y="3846"/>
                  </a:cubicBezTo>
                  <a:cubicBezTo>
                    <a:pt x="2368" y="3838"/>
                    <a:pt x="2373" y="3831"/>
                    <a:pt x="2374" y="3823"/>
                  </a:cubicBezTo>
                  <a:cubicBezTo>
                    <a:pt x="2388" y="3776"/>
                    <a:pt x="2348" y="3735"/>
                    <a:pt x="2304" y="3735"/>
                  </a:cubicBezTo>
                  <a:cubicBezTo>
                    <a:pt x="2285" y="3735"/>
                    <a:pt x="2264" y="3744"/>
                    <a:pt x="2248" y="3764"/>
                  </a:cubicBezTo>
                  <a:cubicBezTo>
                    <a:pt x="1472" y="4710"/>
                    <a:pt x="763" y="5711"/>
                    <a:pt x="37" y="6695"/>
                  </a:cubicBezTo>
                  <a:cubicBezTo>
                    <a:pt x="1" y="6744"/>
                    <a:pt x="19" y="6807"/>
                    <a:pt x="62" y="6844"/>
                  </a:cubicBezTo>
                  <a:cubicBezTo>
                    <a:pt x="490" y="7214"/>
                    <a:pt x="916" y="7591"/>
                    <a:pt x="1354" y="7951"/>
                  </a:cubicBezTo>
                  <a:cubicBezTo>
                    <a:pt x="1373" y="7967"/>
                    <a:pt x="1393" y="7974"/>
                    <a:pt x="1411" y="7974"/>
                  </a:cubicBezTo>
                  <a:cubicBezTo>
                    <a:pt x="1470" y="7974"/>
                    <a:pt x="1515" y="7902"/>
                    <a:pt x="1498" y="7839"/>
                  </a:cubicBezTo>
                  <a:cubicBezTo>
                    <a:pt x="1908" y="7380"/>
                    <a:pt x="2296" y="6906"/>
                    <a:pt x="2652" y="6404"/>
                  </a:cubicBezTo>
                  <a:cubicBezTo>
                    <a:pt x="2743" y="6274"/>
                    <a:pt x="2883" y="5955"/>
                    <a:pt x="3050" y="5944"/>
                  </a:cubicBezTo>
                  <a:cubicBezTo>
                    <a:pt x="3052" y="5944"/>
                    <a:pt x="3054" y="5944"/>
                    <a:pt x="3057" y="5944"/>
                  </a:cubicBezTo>
                  <a:cubicBezTo>
                    <a:pt x="3157" y="5944"/>
                    <a:pt x="3357" y="6091"/>
                    <a:pt x="3467" y="6125"/>
                  </a:cubicBezTo>
                  <a:cubicBezTo>
                    <a:pt x="3694" y="6197"/>
                    <a:pt x="3930" y="6230"/>
                    <a:pt x="4167" y="6230"/>
                  </a:cubicBezTo>
                  <a:cubicBezTo>
                    <a:pt x="4573" y="6230"/>
                    <a:pt x="4981" y="6132"/>
                    <a:pt x="5344" y="5959"/>
                  </a:cubicBezTo>
                  <a:cubicBezTo>
                    <a:pt x="6685" y="5316"/>
                    <a:pt x="7126" y="3761"/>
                    <a:pt x="6698" y="2400"/>
                  </a:cubicBezTo>
                  <a:cubicBezTo>
                    <a:pt x="6272" y="1053"/>
                    <a:pt x="4984" y="0"/>
                    <a:pt x="355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2"/>
            <p:cNvSpPr/>
            <p:nvPr/>
          </p:nvSpPr>
          <p:spPr>
            <a:xfrm rot="-1005998">
              <a:off x="8564531" y="1264923"/>
              <a:ext cx="415328" cy="468060"/>
            </a:xfrm>
            <a:custGeom>
              <a:avLst/>
              <a:gdLst/>
              <a:ahLst/>
              <a:cxnLst/>
              <a:rect l="l" t="t" r="r" b="b"/>
              <a:pathLst>
                <a:path w="6624" h="7465" extrusionOk="0">
                  <a:moveTo>
                    <a:pt x="3348" y="0"/>
                  </a:moveTo>
                  <a:cubicBezTo>
                    <a:pt x="3176" y="0"/>
                    <a:pt x="3004" y="18"/>
                    <a:pt x="2834" y="54"/>
                  </a:cubicBezTo>
                  <a:cubicBezTo>
                    <a:pt x="1676" y="297"/>
                    <a:pt x="1017" y="1316"/>
                    <a:pt x="992" y="2436"/>
                  </a:cubicBezTo>
                  <a:cubicBezTo>
                    <a:pt x="1000" y="2431"/>
                    <a:pt x="1010" y="2428"/>
                    <a:pt x="1023" y="2426"/>
                  </a:cubicBezTo>
                  <a:cubicBezTo>
                    <a:pt x="1390" y="2390"/>
                    <a:pt x="1772" y="2366"/>
                    <a:pt x="2150" y="2366"/>
                  </a:cubicBezTo>
                  <a:cubicBezTo>
                    <a:pt x="2402" y="2366"/>
                    <a:pt x="2653" y="2377"/>
                    <a:pt x="2898" y="2403"/>
                  </a:cubicBezTo>
                  <a:cubicBezTo>
                    <a:pt x="2915" y="2404"/>
                    <a:pt x="2928" y="2409"/>
                    <a:pt x="2940" y="2416"/>
                  </a:cubicBezTo>
                  <a:cubicBezTo>
                    <a:pt x="2977" y="2343"/>
                    <a:pt x="3012" y="2270"/>
                    <a:pt x="3050" y="2198"/>
                  </a:cubicBezTo>
                  <a:cubicBezTo>
                    <a:pt x="3130" y="1869"/>
                    <a:pt x="3423" y="1621"/>
                    <a:pt x="3792" y="1614"/>
                  </a:cubicBezTo>
                  <a:cubicBezTo>
                    <a:pt x="3797" y="1614"/>
                    <a:pt x="3803" y="1614"/>
                    <a:pt x="3808" y="1614"/>
                  </a:cubicBezTo>
                  <a:cubicBezTo>
                    <a:pt x="4389" y="1614"/>
                    <a:pt x="4805" y="2191"/>
                    <a:pt x="4827" y="2732"/>
                  </a:cubicBezTo>
                  <a:cubicBezTo>
                    <a:pt x="4864" y="3660"/>
                    <a:pt x="4119" y="4203"/>
                    <a:pt x="3342" y="4203"/>
                  </a:cubicBezTo>
                  <a:cubicBezTo>
                    <a:pt x="2954" y="4203"/>
                    <a:pt x="2558" y="4068"/>
                    <a:pt x="2247" y="3779"/>
                  </a:cubicBezTo>
                  <a:cubicBezTo>
                    <a:pt x="2210" y="3747"/>
                    <a:pt x="2204" y="3700"/>
                    <a:pt x="2217" y="3663"/>
                  </a:cubicBezTo>
                  <a:lnTo>
                    <a:pt x="2159" y="3604"/>
                  </a:lnTo>
                  <a:cubicBezTo>
                    <a:pt x="2157" y="3612"/>
                    <a:pt x="2153" y="3619"/>
                    <a:pt x="2148" y="3627"/>
                  </a:cubicBezTo>
                  <a:cubicBezTo>
                    <a:pt x="1681" y="4328"/>
                    <a:pt x="1175" y="4999"/>
                    <a:pt x="676" y="5676"/>
                  </a:cubicBezTo>
                  <a:cubicBezTo>
                    <a:pt x="451" y="5982"/>
                    <a:pt x="1" y="6342"/>
                    <a:pt x="246" y="6689"/>
                  </a:cubicBezTo>
                  <a:cubicBezTo>
                    <a:pt x="450" y="6977"/>
                    <a:pt x="836" y="7223"/>
                    <a:pt x="1131" y="7464"/>
                  </a:cubicBezTo>
                  <a:cubicBezTo>
                    <a:pt x="1687" y="6837"/>
                    <a:pt x="2194" y="6179"/>
                    <a:pt x="2654" y="5477"/>
                  </a:cubicBezTo>
                  <a:cubicBezTo>
                    <a:pt x="2674" y="5447"/>
                    <a:pt x="2707" y="5433"/>
                    <a:pt x="2741" y="5433"/>
                  </a:cubicBezTo>
                  <a:cubicBezTo>
                    <a:pt x="2764" y="5433"/>
                    <a:pt x="2787" y="5440"/>
                    <a:pt x="2806" y="5452"/>
                  </a:cubicBezTo>
                  <a:cubicBezTo>
                    <a:pt x="3162" y="5677"/>
                    <a:pt x="3571" y="5783"/>
                    <a:pt x="3981" y="5783"/>
                  </a:cubicBezTo>
                  <a:cubicBezTo>
                    <a:pt x="4737" y="5783"/>
                    <a:pt x="5497" y="5425"/>
                    <a:pt x="5948" y="4797"/>
                  </a:cubicBezTo>
                  <a:cubicBezTo>
                    <a:pt x="6624" y="3856"/>
                    <a:pt x="6544" y="2544"/>
                    <a:pt x="5983" y="1572"/>
                  </a:cubicBezTo>
                  <a:cubicBezTo>
                    <a:pt x="5453" y="663"/>
                    <a:pt x="4411" y="0"/>
                    <a:pt x="33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2"/>
            <p:cNvSpPr/>
            <p:nvPr/>
          </p:nvSpPr>
          <p:spPr>
            <a:xfrm rot="-1005998">
              <a:off x="8553760" y="1780583"/>
              <a:ext cx="153303" cy="135935"/>
            </a:xfrm>
            <a:custGeom>
              <a:avLst/>
              <a:gdLst/>
              <a:ahLst/>
              <a:cxnLst/>
              <a:rect l="l" t="t" r="r" b="b"/>
              <a:pathLst>
                <a:path w="2445" h="2168" extrusionOk="0">
                  <a:moveTo>
                    <a:pt x="1146" y="179"/>
                  </a:moveTo>
                  <a:cubicBezTo>
                    <a:pt x="1397" y="179"/>
                    <a:pt x="1644" y="300"/>
                    <a:pt x="1810" y="505"/>
                  </a:cubicBezTo>
                  <a:cubicBezTo>
                    <a:pt x="1806" y="529"/>
                    <a:pt x="1812" y="555"/>
                    <a:pt x="1839" y="576"/>
                  </a:cubicBezTo>
                  <a:cubicBezTo>
                    <a:pt x="1856" y="587"/>
                    <a:pt x="1870" y="600"/>
                    <a:pt x="1884" y="614"/>
                  </a:cubicBezTo>
                  <a:cubicBezTo>
                    <a:pt x="1895" y="634"/>
                    <a:pt x="1908" y="654"/>
                    <a:pt x="1918" y="674"/>
                  </a:cubicBezTo>
                  <a:cubicBezTo>
                    <a:pt x="1928" y="697"/>
                    <a:pt x="1945" y="705"/>
                    <a:pt x="1961" y="705"/>
                  </a:cubicBezTo>
                  <a:cubicBezTo>
                    <a:pt x="1963" y="705"/>
                    <a:pt x="1964" y="704"/>
                    <a:pt x="1966" y="704"/>
                  </a:cubicBezTo>
                  <a:lnTo>
                    <a:pt x="1966" y="704"/>
                  </a:lnTo>
                  <a:cubicBezTo>
                    <a:pt x="2202" y="1005"/>
                    <a:pt x="2177" y="1454"/>
                    <a:pt x="1890" y="1738"/>
                  </a:cubicBezTo>
                  <a:cubicBezTo>
                    <a:pt x="1721" y="1905"/>
                    <a:pt x="1495" y="1985"/>
                    <a:pt x="1268" y="1985"/>
                  </a:cubicBezTo>
                  <a:cubicBezTo>
                    <a:pt x="999" y="1985"/>
                    <a:pt x="729" y="1872"/>
                    <a:pt x="551" y="1660"/>
                  </a:cubicBezTo>
                  <a:cubicBezTo>
                    <a:pt x="228" y="1277"/>
                    <a:pt x="257" y="690"/>
                    <a:pt x="649" y="364"/>
                  </a:cubicBezTo>
                  <a:cubicBezTo>
                    <a:pt x="799" y="237"/>
                    <a:pt x="973" y="179"/>
                    <a:pt x="1146" y="179"/>
                  </a:cubicBezTo>
                  <a:close/>
                  <a:moveTo>
                    <a:pt x="1135" y="0"/>
                  </a:moveTo>
                  <a:cubicBezTo>
                    <a:pt x="960" y="0"/>
                    <a:pt x="782" y="50"/>
                    <a:pt x="623" y="156"/>
                  </a:cubicBezTo>
                  <a:cubicBezTo>
                    <a:pt x="78" y="519"/>
                    <a:pt x="0" y="1281"/>
                    <a:pt x="411" y="1774"/>
                  </a:cubicBezTo>
                  <a:cubicBezTo>
                    <a:pt x="625" y="2030"/>
                    <a:pt x="953" y="2168"/>
                    <a:pt x="1278" y="2168"/>
                  </a:cubicBezTo>
                  <a:cubicBezTo>
                    <a:pt x="1549" y="2168"/>
                    <a:pt x="1817" y="2073"/>
                    <a:pt x="2019" y="1874"/>
                  </a:cubicBezTo>
                  <a:cubicBezTo>
                    <a:pt x="2400" y="1497"/>
                    <a:pt x="2445" y="727"/>
                    <a:pt x="1928" y="448"/>
                  </a:cubicBezTo>
                  <a:cubicBezTo>
                    <a:pt x="1927" y="448"/>
                    <a:pt x="1927" y="448"/>
                    <a:pt x="1926" y="448"/>
                  </a:cubicBezTo>
                  <a:cubicBezTo>
                    <a:pt x="1926" y="448"/>
                    <a:pt x="1926" y="448"/>
                    <a:pt x="1925" y="447"/>
                  </a:cubicBezTo>
                  <a:cubicBezTo>
                    <a:pt x="1759" y="163"/>
                    <a:pt x="1452" y="0"/>
                    <a:pt x="113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2"/>
            <p:cNvSpPr/>
            <p:nvPr/>
          </p:nvSpPr>
          <p:spPr>
            <a:xfrm rot="-1005998">
              <a:off x="8568032" y="1791833"/>
              <a:ext cx="123708" cy="113425"/>
            </a:xfrm>
            <a:custGeom>
              <a:avLst/>
              <a:gdLst/>
              <a:ahLst/>
              <a:cxnLst/>
              <a:rect l="l" t="t" r="r" b="b"/>
              <a:pathLst>
                <a:path w="1973" h="1809" extrusionOk="0">
                  <a:moveTo>
                    <a:pt x="916" y="1"/>
                  </a:moveTo>
                  <a:cubicBezTo>
                    <a:pt x="743" y="1"/>
                    <a:pt x="568" y="58"/>
                    <a:pt x="418" y="185"/>
                  </a:cubicBezTo>
                  <a:cubicBezTo>
                    <a:pt x="29" y="513"/>
                    <a:pt x="0" y="1100"/>
                    <a:pt x="321" y="1483"/>
                  </a:cubicBezTo>
                  <a:cubicBezTo>
                    <a:pt x="500" y="1696"/>
                    <a:pt x="771" y="1808"/>
                    <a:pt x="1040" y="1808"/>
                  </a:cubicBezTo>
                  <a:cubicBezTo>
                    <a:pt x="1267" y="1808"/>
                    <a:pt x="1492" y="1728"/>
                    <a:pt x="1661" y="1561"/>
                  </a:cubicBezTo>
                  <a:cubicBezTo>
                    <a:pt x="1948" y="1275"/>
                    <a:pt x="1973" y="828"/>
                    <a:pt x="1735" y="526"/>
                  </a:cubicBezTo>
                  <a:lnTo>
                    <a:pt x="1735" y="526"/>
                  </a:lnTo>
                  <a:cubicBezTo>
                    <a:pt x="1734" y="526"/>
                    <a:pt x="1732" y="527"/>
                    <a:pt x="1730" y="527"/>
                  </a:cubicBezTo>
                  <a:cubicBezTo>
                    <a:pt x="1714" y="527"/>
                    <a:pt x="1697" y="517"/>
                    <a:pt x="1687" y="496"/>
                  </a:cubicBezTo>
                  <a:cubicBezTo>
                    <a:pt x="1677" y="476"/>
                    <a:pt x="1665" y="456"/>
                    <a:pt x="1653" y="436"/>
                  </a:cubicBezTo>
                  <a:cubicBezTo>
                    <a:pt x="1640" y="423"/>
                    <a:pt x="1625" y="409"/>
                    <a:pt x="1609" y="398"/>
                  </a:cubicBezTo>
                  <a:cubicBezTo>
                    <a:pt x="1581" y="377"/>
                    <a:pt x="1575" y="351"/>
                    <a:pt x="1579" y="327"/>
                  </a:cubicBezTo>
                  <a:cubicBezTo>
                    <a:pt x="1413" y="121"/>
                    <a:pt x="1166" y="1"/>
                    <a:pt x="9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2"/>
            <p:cNvSpPr/>
            <p:nvPr/>
          </p:nvSpPr>
          <p:spPr>
            <a:xfrm rot="-1005998">
              <a:off x="8687165" y="1364278"/>
              <a:ext cx="166658" cy="162457"/>
            </a:xfrm>
            <a:custGeom>
              <a:avLst/>
              <a:gdLst/>
              <a:ahLst/>
              <a:cxnLst/>
              <a:rect l="l" t="t" r="r" b="b"/>
              <a:pathLst>
                <a:path w="2658" h="2591" extrusionOk="0">
                  <a:moveTo>
                    <a:pt x="1602" y="1"/>
                  </a:moveTo>
                  <a:cubicBezTo>
                    <a:pt x="1596" y="1"/>
                    <a:pt x="1591" y="1"/>
                    <a:pt x="1586" y="1"/>
                  </a:cubicBezTo>
                  <a:cubicBezTo>
                    <a:pt x="1217" y="6"/>
                    <a:pt x="924" y="256"/>
                    <a:pt x="845" y="585"/>
                  </a:cubicBezTo>
                  <a:cubicBezTo>
                    <a:pt x="808" y="658"/>
                    <a:pt x="773" y="731"/>
                    <a:pt x="734" y="803"/>
                  </a:cubicBezTo>
                  <a:lnTo>
                    <a:pt x="770" y="858"/>
                  </a:lnTo>
                  <a:cubicBezTo>
                    <a:pt x="777" y="857"/>
                    <a:pt x="782" y="854"/>
                    <a:pt x="787" y="847"/>
                  </a:cubicBezTo>
                  <a:cubicBezTo>
                    <a:pt x="799" y="831"/>
                    <a:pt x="813" y="811"/>
                    <a:pt x="825" y="795"/>
                  </a:cubicBezTo>
                  <a:lnTo>
                    <a:pt x="825" y="795"/>
                  </a:lnTo>
                  <a:cubicBezTo>
                    <a:pt x="824" y="808"/>
                    <a:pt x="825" y="822"/>
                    <a:pt x="826" y="838"/>
                  </a:cubicBezTo>
                  <a:cubicBezTo>
                    <a:pt x="831" y="883"/>
                    <a:pt x="871" y="906"/>
                    <a:pt x="910" y="906"/>
                  </a:cubicBezTo>
                  <a:cubicBezTo>
                    <a:pt x="951" y="906"/>
                    <a:pt x="992" y="881"/>
                    <a:pt x="991" y="833"/>
                  </a:cubicBezTo>
                  <a:cubicBezTo>
                    <a:pt x="992" y="427"/>
                    <a:pt x="1279" y="229"/>
                    <a:pt x="1593" y="229"/>
                  </a:cubicBezTo>
                  <a:cubicBezTo>
                    <a:pt x="1820" y="229"/>
                    <a:pt x="2060" y="332"/>
                    <a:pt x="2217" y="533"/>
                  </a:cubicBezTo>
                  <a:cubicBezTo>
                    <a:pt x="2497" y="893"/>
                    <a:pt x="2474" y="1397"/>
                    <a:pt x="2259" y="1779"/>
                  </a:cubicBezTo>
                  <a:cubicBezTo>
                    <a:pt x="2016" y="2209"/>
                    <a:pt x="1618" y="2395"/>
                    <a:pt x="1202" y="2395"/>
                  </a:cubicBezTo>
                  <a:cubicBezTo>
                    <a:pt x="837" y="2395"/>
                    <a:pt x="458" y="2252"/>
                    <a:pt x="156" y="2004"/>
                  </a:cubicBezTo>
                  <a:cubicBezTo>
                    <a:pt x="136" y="1988"/>
                    <a:pt x="117" y="1982"/>
                    <a:pt x="98" y="1982"/>
                  </a:cubicBezTo>
                  <a:cubicBezTo>
                    <a:pt x="59" y="1982"/>
                    <a:pt x="26" y="2012"/>
                    <a:pt x="12" y="2050"/>
                  </a:cubicBezTo>
                  <a:cubicBezTo>
                    <a:pt x="0" y="2086"/>
                    <a:pt x="6" y="2133"/>
                    <a:pt x="42" y="2166"/>
                  </a:cubicBezTo>
                  <a:cubicBezTo>
                    <a:pt x="352" y="2455"/>
                    <a:pt x="748" y="2590"/>
                    <a:pt x="1135" y="2590"/>
                  </a:cubicBezTo>
                  <a:cubicBezTo>
                    <a:pt x="1913" y="2590"/>
                    <a:pt x="2658" y="2047"/>
                    <a:pt x="2621" y="1119"/>
                  </a:cubicBezTo>
                  <a:cubicBezTo>
                    <a:pt x="2599" y="578"/>
                    <a:pt x="2184" y="1"/>
                    <a:pt x="160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1" name="Google Shape;271;p22"/>
          <p:cNvGrpSpPr/>
          <p:nvPr/>
        </p:nvGrpSpPr>
        <p:grpSpPr>
          <a:xfrm rot="483236">
            <a:off x="8243879" y="3997379"/>
            <a:ext cx="774721" cy="996663"/>
            <a:chOff x="8320775" y="142849"/>
            <a:chExt cx="774750" cy="996700"/>
          </a:xfrm>
        </p:grpSpPr>
        <p:sp>
          <p:nvSpPr>
            <p:cNvPr id="272" name="Google Shape;272;p22"/>
            <p:cNvSpPr/>
            <p:nvPr/>
          </p:nvSpPr>
          <p:spPr>
            <a:xfrm flipH="1">
              <a:off x="8320775" y="1008169"/>
              <a:ext cx="146112" cy="131380"/>
            </a:xfrm>
            <a:custGeom>
              <a:avLst/>
              <a:gdLst/>
              <a:ahLst/>
              <a:cxnLst/>
              <a:rect l="l" t="t" r="r" b="b"/>
              <a:pathLst>
                <a:path w="2410" h="2167" extrusionOk="0">
                  <a:moveTo>
                    <a:pt x="1473" y="146"/>
                  </a:moveTo>
                  <a:cubicBezTo>
                    <a:pt x="1562" y="146"/>
                    <a:pt x="1650" y="170"/>
                    <a:pt x="1725" y="222"/>
                  </a:cubicBezTo>
                  <a:cubicBezTo>
                    <a:pt x="1952" y="385"/>
                    <a:pt x="1964" y="724"/>
                    <a:pt x="1809" y="937"/>
                  </a:cubicBezTo>
                  <a:cubicBezTo>
                    <a:pt x="1766" y="922"/>
                    <a:pt x="1722" y="911"/>
                    <a:pt x="1676" y="906"/>
                  </a:cubicBezTo>
                  <a:cubicBezTo>
                    <a:pt x="1673" y="906"/>
                    <a:pt x="1671" y="906"/>
                    <a:pt x="1668" y="906"/>
                  </a:cubicBezTo>
                  <a:cubicBezTo>
                    <a:pt x="1574" y="906"/>
                    <a:pt x="1582" y="1051"/>
                    <a:pt x="1676" y="1063"/>
                  </a:cubicBezTo>
                  <a:cubicBezTo>
                    <a:pt x="2042" y="1109"/>
                    <a:pt x="2273" y="1650"/>
                    <a:pt x="1978" y="1916"/>
                  </a:cubicBezTo>
                  <a:cubicBezTo>
                    <a:pt x="1890" y="1995"/>
                    <a:pt x="1787" y="2029"/>
                    <a:pt x="1683" y="2029"/>
                  </a:cubicBezTo>
                  <a:cubicBezTo>
                    <a:pt x="1443" y="2029"/>
                    <a:pt x="1199" y="1849"/>
                    <a:pt x="1123" y="1622"/>
                  </a:cubicBezTo>
                  <a:cubicBezTo>
                    <a:pt x="1116" y="1599"/>
                    <a:pt x="1093" y="1589"/>
                    <a:pt x="1073" y="1589"/>
                  </a:cubicBezTo>
                  <a:cubicBezTo>
                    <a:pt x="1072" y="1589"/>
                    <a:pt x="1071" y="1589"/>
                    <a:pt x="1070" y="1589"/>
                  </a:cubicBezTo>
                  <a:cubicBezTo>
                    <a:pt x="1057" y="1576"/>
                    <a:pt x="1037" y="1569"/>
                    <a:pt x="1018" y="1569"/>
                  </a:cubicBezTo>
                  <a:cubicBezTo>
                    <a:pt x="990" y="1569"/>
                    <a:pt x="962" y="1583"/>
                    <a:pt x="955" y="1615"/>
                  </a:cubicBezTo>
                  <a:cubicBezTo>
                    <a:pt x="921" y="1746"/>
                    <a:pt x="797" y="1817"/>
                    <a:pt x="669" y="1817"/>
                  </a:cubicBezTo>
                  <a:cubicBezTo>
                    <a:pt x="603" y="1817"/>
                    <a:pt x="535" y="1797"/>
                    <a:pt x="480" y="1758"/>
                  </a:cubicBezTo>
                  <a:cubicBezTo>
                    <a:pt x="259" y="1596"/>
                    <a:pt x="318" y="1259"/>
                    <a:pt x="407" y="1044"/>
                  </a:cubicBezTo>
                  <a:cubicBezTo>
                    <a:pt x="409" y="1041"/>
                    <a:pt x="409" y="1039"/>
                    <a:pt x="409" y="1036"/>
                  </a:cubicBezTo>
                  <a:cubicBezTo>
                    <a:pt x="429" y="1035"/>
                    <a:pt x="447" y="1030"/>
                    <a:pt x="466" y="1023"/>
                  </a:cubicBezTo>
                  <a:cubicBezTo>
                    <a:pt x="521" y="1004"/>
                    <a:pt x="519" y="912"/>
                    <a:pt x="458" y="912"/>
                  </a:cubicBezTo>
                  <a:cubicBezTo>
                    <a:pt x="456" y="912"/>
                    <a:pt x="454" y="912"/>
                    <a:pt x="452" y="912"/>
                  </a:cubicBezTo>
                  <a:cubicBezTo>
                    <a:pt x="445" y="913"/>
                    <a:pt x="438" y="913"/>
                    <a:pt x="431" y="913"/>
                  </a:cubicBezTo>
                  <a:cubicBezTo>
                    <a:pt x="309" y="913"/>
                    <a:pt x="194" y="830"/>
                    <a:pt x="186" y="696"/>
                  </a:cubicBezTo>
                  <a:cubicBezTo>
                    <a:pt x="180" y="568"/>
                    <a:pt x="296" y="464"/>
                    <a:pt x="400" y="414"/>
                  </a:cubicBezTo>
                  <a:cubicBezTo>
                    <a:pt x="478" y="376"/>
                    <a:pt x="561" y="362"/>
                    <a:pt x="646" y="362"/>
                  </a:cubicBezTo>
                  <a:cubicBezTo>
                    <a:pt x="722" y="362"/>
                    <a:pt x="799" y="373"/>
                    <a:pt x="875" y="388"/>
                  </a:cubicBezTo>
                  <a:cubicBezTo>
                    <a:pt x="874" y="390"/>
                    <a:pt x="874" y="391"/>
                    <a:pt x="874" y="391"/>
                  </a:cubicBezTo>
                  <a:cubicBezTo>
                    <a:pt x="862" y="441"/>
                    <a:pt x="901" y="475"/>
                    <a:pt x="940" y="475"/>
                  </a:cubicBezTo>
                  <a:cubicBezTo>
                    <a:pt x="961" y="475"/>
                    <a:pt x="983" y="465"/>
                    <a:pt x="997" y="443"/>
                  </a:cubicBezTo>
                  <a:cubicBezTo>
                    <a:pt x="1002" y="435"/>
                    <a:pt x="1008" y="428"/>
                    <a:pt x="1014" y="421"/>
                  </a:cubicBezTo>
                  <a:cubicBezTo>
                    <a:pt x="1026" y="423"/>
                    <a:pt x="1039" y="427"/>
                    <a:pt x="1052" y="430"/>
                  </a:cubicBezTo>
                  <a:cubicBezTo>
                    <a:pt x="1056" y="431"/>
                    <a:pt x="1060" y="432"/>
                    <a:pt x="1064" y="432"/>
                  </a:cubicBezTo>
                  <a:cubicBezTo>
                    <a:pt x="1111" y="432"/>
                    <a:pt x="1126" y="359"/>
                    <a:pt x="1074" y="344"/>
                  </a:cubicBezTo>
                  <a:lnTo>
                    <a:pt x="1072" y="344"/>
                  </a:lnTo>
                  <a:cubicBezTo>
                    <a:pt x="1130" y="269"/>
                    <a:pt x="1196" y="211"/>
                    <a:pt x="1298" y="176"/>
                  </a:cubicBezTo>
                  <a:cubicBezTo>
                    <a:pt x="1354" y="157"/>
                    <a:pt x="1414" y="146"/>
                    <a:pt x="1473" y="146"/>
                  </a:cubicBezTo>
                  <a:close/>
                  <a:moveTo>
                    <a:pt x="1462" y="1"/>
                  </a:moveTo>
                  <a:cubicBezTo>
                    <a:pt x="1238" y="1"/>
                    <a:pt x="1006" y="104"/>
                    <a:pt x="909" y="297"/>
                  </a:cubicBezTo>
                  <a:cubicBezTo>
                    <a:pt x="808" y="274"/>
                    <a:pt x="701" y="257"/>
                    <a:pt x="597" y="257"/>
                  </a:cubicBezTo>
                  <a:cubicBezTo>
                    <a:pt x="395" y="257"/>
                    <a:pt x="205" y="321"/>
                    <a:pt x="100" y="523"/>
                  </a:cubicBezTo>
                  <a:cubicBezTo>
                    <a:pt x="1" y="713"/>
                    <a:pt x="114" y="991"/>
                    <a:pt x="313" y="1034"/>
                  </a:cubicBezTo>
                  <a:cubicBezTo>
                    <a:pt x="162" y="1307"/>
                    <a:pt x="139" y="1746"/>
                    <a:pt x="465" y="1906"/>
                  </a:cubicBezTo>
                  <a:cubicBezTo>
                    <a:pt x="529" y="1937"/>
                    <a:pt x="600" y="1952"/>
                    <a:pt x="671" y="1952"/>
                  </a:cubicBezTo>
                  <a:cubicBezTo>
                    <a:pt x="827" y="1952"/>
                    <a:pt x="983" y="1880"/>
                    <a:pt x="1050" y="1743"/>
                  </a:cubicBezTo>
                  <a:cubicBezTo>
                    <a:pt x="1124" y="2008"/>
                    <a:pt x="1409" y="2166"/>
                    <a:pt x="1685" y="2166"/>
                  </a:cubicBezTo>
                  <a:cubicBezTo>
                    <a:pt x="1839" y="2166"/>
                    <a:pt x="1990" y="2117"/>
                    <a:pt x="2101" y="2009"/>
                  </a:cubicBezTo>
                  <a:cubicBezTo>
                    <a:pt x="2409" y="1705"/>
                    <a:pt x="2256" y="1181"/>
                    <a:pt x="1913" y="983"/>
                  </a:cubicBezTo>
                  <a:cubicBezTo>
                    <a:pt x="2122" y="724"/>
                    <a:pt x="2091" y="299"/>
                    <a:pt x="1805" y="101"/>
                  </a:cubicBezTo>
                  <a:cubicBezTo>
                    <a:pt x="1711" y="33"/>
                    <a:pt x="1588" y="1"/>
                    <a:pt x="146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2"/>
            <p:cNvSpPr/>
            <p:nvPr/>
          </p:nvSpPr>
          <p:spPr>
            <a:xfrm flipH="1">
              <a:off x="8329020" y="1017021"/>
              <a:ext cx="127075" cy="114162"/>
            </a:xfrm>
            <a:custGeom>
              <a:avLst/>
              <a:gdLst/>
              <a:ahLst/>
              <a:cxnLst/>
              <a:rect l="l" t="t" r="r" b="b"/>
              <a:pathLst>
                <a:path w="2096" h="1883" extrusionOk="0">
                  <a:moveTo>
                    <a:pt x="1294" y="0"/>
                  </a:moveTo>
                  <a:cubicBezTo>
                    <a:pt x="1234" y="0"/>
                    <a:pt x="1175" y="11"/>
                    <a:pt x="1118" y="30"/>
                  </a:cubicBezTo>
                  <a:cubicBezTo>
                    <a:pt x="1018" y="65"/>
                    <a:pt x="951" y="123"/>
                    <a:pt x="892" y="198"/>
                  </a:cubicBezTo>
                  <a:lnTo>
                    <a:pt x="895" y="198"/>
                  </a:lnTo>
                  <a:cubicBezTo>
                    <a:pt x="947" y="213"/>
                    <a:pt x="931" y="285"/>
                    <a:pt x="883" y="285"/>
                  </a:cubicBezTo>
                  <a:cubicBezTo>
                    <a:pt x="879" y="285"/>
                    <a:pt x="876" y="285"/>
                    <a:pt x="872" y="284"/>
                  </a:cubicBezTo>
                  <a:cubicBezTo>
                    <a:pt x="860" y="281"/>
                    <a:pt x="846" y="277"/>
                    <a:pt x="835" y="275"/>
                  </a:cubicBezTo>
                  <a:cubicBezTo>
                    <a:pt x="829" y="282"/>
                    <a:pt x="824" y="289"/>
                    <a:pt x="818" y="297"/>
                  </a:cubicBezTo>
                  <a:cubicBezTo>
                    <a:pt x="803" y="320"/>
                    <a:pt x="782" y="329"/>
                    <a:pt x="761" y="329"/>
                  </a:cubicBezTo>
                  <a:cubicBezTo>
                    <a:pt x="721" y="329"/>
                    <a:pt x="683" y="295"/>
                    <a:pt x="695" y="245"/>
                  </a:cubicBezTo>
                  <a:cubicBezTo>
                    <a:pt x="695" y="245"/>
                    <a:pt x="695" y="244"/>
                    <a:pt x="696" y="243"/>
                  </a:cubicBezTo>
                  <a:cubicBezTo>
                    <a:pt x="620" y="227"/>
                    <a:pt x="544" y="216"/>
                    <a:pt x="468" y="216"/>
                  </a:cubicBezTo>
                  <a:cubicBezTo>
                    <a:pt x="383" y="216"/>
                    <a:pt x="300" y="231"/>
                    <a:pt x="221" y="269"/>
                  </a:cubicBezTo>
                  <a:cubicBezTo>
                    <a:pt x="115" y="318"/>
                    <a:pt x="1" y="423"/>
                    <a:pt x="7" y="551"/>
                  </a:cubicBezTo>
                  <a:cubicBezTo>
                    <a:pt x="14" y="683"/>
                    <a:pt x="130" y="768"/>
                    <a:pt x="251" y="768"/>
                  </a:cubicBezTo>
                  <a:cubicBezTo>
                    <a:pt x="258" y="768"/>
                    <a:pt x="266" y="768"/>
                    <a:pt x="273" y="767"/>
                  </a:cubicBezTo>
                  <a:cubicBezTo>
                    <a:pt x="275" y="767"/>
                    <a:pt x="278" y="767"/>
                    <a:pt x="280" y="767"/>
                  </a:cubicBezTo>
                  <a:cubicBezTo>
                    <a:pt x="340" y="767"/>
                    <a:pt x="342" y="858"/>
                    <a:pt x="287" y="877"/>
                  </a:cubicBezTo>
                  <a:cubicBezTo>
                    <a:pt x="267" y="883"/>
                    <a:pt x="248" y="888"/>
                    <a:pt x="229" y="891"/>
                  </a:cubicBezTo>
                  <a:cubicBezTo>
                    <a:pt x="229" y="893"/>
                    <a:pt x="229" y="896"/>
                    <a:pt x="228" y="898"/>
                  </a:cubicBezTo>
                  <a:cubicBezTo>
                    <a:pt x="139" y="1113"/>
                    <a:pt x="81" y="1451"/>
                    <a:pt x="301" y="1612"/>
                  </a:cubicBezTo>
                  <a:cubicBezTo>
                    <a:pt x="356" y="1651"/>
                    <a:pt x="423" y="1670"/>
                    <a:pt x="489" y="1670"/>
                  </a:cubicBezTo>
                  <a:cubicBezTo>
                    <a:pt x="617" y="1670"/>
                    <a:pt x="741" y="1600"/>
                    <a:pt x="775" y="1469"/>
                  </a:cubicBezTo>
                  <a:cubicBezTo>
                    <a:pt x="783" y="1437"/>
                    <a:pt x="811" y="1423"/>
                    <a:pt x="839" y="1423"/>
                  </a:cubicBezTo>
                  <a:cubicBezTo>
                    <a:pt x="859" y="1423"/>
                    <a:pt x="878" y="1430"/>
                    <a:pt x="891" y="1443"/>
                  </a:cubicBezTo>
                  <a:cubicBezTo>
                    <a:pt x="892" y="1443"/>
                    <a:pt x="893" y="1443"/>
                    <a:pt x="894" y="1443"/>
                  </a:cubicBezTo>
                  <a:cubicBezTo>
                    <a:pt x="914" y="1443"/>
                    <a:pt x="937" y="1453"/>
                    <a:pt x="944" y="1477"/>
                  </a:cubicBezTo>
                  <a:cubicBezTo>
                    <a:pt x="1020" y="1703"/>
                    <a:pt x="1265" y="1883"/>
                    <a:pt x="1505" y="1883"/>
                  </a:cubicBezTo>
                  <a:cubicBezTo>
                    <a:pt x="1609" y="1883"/>
                    <a:pt x="1712" y="1849"/>
                    <a:pt x="1800" y="1770"/>
                  </a:cubicBezTo>
                  <a:cubicBezTo>
                    <a:pt x="2095" y="1505"/>
                    <a:pt x="1864" y="963"/>
                    <a:pt x="1498" y="917"/>
                  </a:cubicBezTo>
                  <a:cubicBezTo>
                    <a:pt x="1404" y="904"/>
                    <a:pt x="1396" y="760"/>
                    <a:pt x="1489" y="760"/>
                  </a:cubicBezTo>
                  <a:cubicBezTo>
                    <a:pt x="1492" y="760"/>
                    <a:pt x="1494" y="760"/>
                    <a:pt x="1497" y="760"/>
                  </a:cubicBezTo>
                  <a:cubicBezTo>
                    <a:pt x="1543" y="765"/>
                    <a:pt x="1586" y="778"/>
                    <a:pt x="1630" y="791"/>
                  </a:cubicBezTo>
                  <a:cubicBezTo>
                    <a:pt x="1786" y="578"/>
                    <a:pt x="1771" y="239"/>
                    <a:pt x="1545" y="76"/>
                  </a:cubicBezTo>
                  <a:cubicBezTo>
                    <a:pt x="1471" y="24"/>
                    <a:pt x="1382" y="0"/>
                    <a:pt x="12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2"/>
            <p:cNvSpPr/>
            <p:nvPr/>
          </p:nvSpPr>
          <p:spPr>
            <a:xfrm flipH="1">
              <a:off x="8368912" y="743293"/>
              <a:ext cx="187460" cy="176608"/>
            </a:xfrm>
            <a:custGeom>
              <a:avLst/>
              <a:gdLst/>
              <a:ahLst/>
              <a:cxnLst/>
              <a:rect l="l" t="t" r="r" b="b"/>
              <a:pathLst>
                <a:path w="3092" h="2913" extrusionOk="0">
                  <a:moveTo>
                    <a:pt x="1650" y="161"/>
                  </a:moveTo>
                  <a:cubicBezTo>
                    <a:pt x="1808" y="161"/>
                    <a:pt x="1963" y="239"/>
                    <a:pt x="2082" y="334"/>
                  </a:cubicBezTo>
                  <a:cubicBezTo>
                    <a:pt x="2353" y="545"/>
                    <a:pt x="2569" y="970"/>
                    <a:pt x="2319" y="1276"/>
                  </a:cubicBezTo>
                  <a:cubicBezTo>
                    <a:pt x="2318" y="1279"/>
                    <a:pt x="2317" y="1280"/>
                    <a:pt x="2315" y="1283"/>
                  </a:cubicBezTo>
                  <a:cubicBezTo>
                    <a:pt x="2291" y="1283"/>
                    <a:pt x="2266" y="1285"/>
                    <a:pt x="2241" y="1290"/>
                  </a:cubicBezTo>
                  <a:cubicBezTo>
                    <a:pt x="2159" y="1305"/>
                    <a:pt x="2186" y="1418"/>
                    <a:pt x="2258" y="1424"/>
                  </a:cubicBezTo>
                  <a:cubicBezTo>
                    <a:pt x="2446" y="1441"/>
                    <a:pt x="2600" y="1502"/>
                    <a:pt x="2711" y="1663"/>
                  </a:cubicBezTo>
                  <a:cubicBezTo>
                    <a:pt x="2818" y="1815"/>
                    <a:pt x="2850" y="2029"/>
                    <a:pt x="2740" y="2187"/>
                  </a:cubicBezTo>
                  <a:cubicBezTo>
                    <a:pt x="2647" y="2319"/>
                    <a:pt x="2492" y="2384"/>
                    <a:pt x="2336" y="2384"/>
                  </a:cubicBezTo>
                  <a:cubicBezTo>
                    <a:pt x="2195" y="2384"/>
                    <a:pt x="2052" y="2331"/>
                    <a:pt x="1955" y="2229"/>
                  </a:cubicBezTo>
                  <a:cubicBezTo>
                    <a:pt x="1985" y="2170"/>
                    <a:pt x="1936" y="2118"/>
                    <a:pt x="1887" y="2118"/>
                  </a:cubicBezTo>
                  <a:cubicBezTo>
                    <a:pt x="1865" y="2118"/>
                    <a:pt x="1843" y="2129"/>
                    <a:pt x="1828" y="2155"/>
                  </a:cubicBezTo>
                  <a:cubicBezTo>
                    <a:pt x="1657" y="2461"/>
                    <a:pt x="1380" y="2757"/>
                    <a:pt x="1013" y="2757"/>
                  </a:cubicBezTo>
                  <a:cubicBezTo>
                    <a:pt x="974" y="2757"/>
                    <a:pt x="934" y="2754"/>
                    <a:pt x="892" y="2746"/>
                  </a:cubicBezTo>
                  <a:cubicBezTo>
                    <a:pt x="671" y="2709"/>
                    <a:pt x="476" y="2586"/>
                    <a:pt x="416" y="2360"/>
                  </a:cubicBezTo>
                  <a:cubicBezTo>
                    <a:pt x="351" y="2112"/>
                    <a:pt x="477" y="1864"/>
                    <a:pt x="728" y="1780"/>
                  </a:cubicBezTo>
                  <a:cubicBezTo>
                    <a:pt x="770" y="1766"/>
                    <a:pt x="769" y="1720"/>
                    <a:pt x="743" y="1697"/>
                  </a:cubicBezTo>
                  <a:cubicBezTo>
                    <a:pt x="780" y="1660"/>
                    <a:pt x="772" y="1580"/>
                    <a:pt x="710" y="1580"/>
                  </a:cubicBezTo>
                  <a:cubicBezTo>
                    <a:pt x="707" y="1580"/>
                    <a:pt x="704" y="1581"/>
                    <a:pt x="700" y="1581"/>
                  </a:cubicBezTo>
                  <a:cubicBezTo>
                    <a:pt x="686" y="1583"/>
                    <a:pt x="672" y="1584"/>
                    <a:pt x="658" y="1584"/>
                  </a:cubicBezTo>
                  <a:cubicBezTo>
                    <a:pt x="356" y="1584"/>
                    <a:pt x="127" y="1220"/>
                    <a:pt x="317" y="952"/>
                  </a:cubicBezTo>
                  <a:cubicBezTo>
                    <a:pt x="421" y="805"/>
                    <a:pt x="592" y="743"/>
                    <a:pt x="766" y="743"/>
                  </a:cubicBezTo>
                  <a:cubicBezTo>
                    <a:pt x="913" y="743"/>
                    <a:pt x="1062" y="786"/>
                    <a:pt x="1177" y="858"/>
                  </a:cubicBezTo>
                  <a:cubicBezTo>
                    <a:pt x="1185" y="863"/>
                    <a:pt x="1193" y="865"/>
                    <a:pt x="1199" y="865"/>
                  </a:cubicBezTo>
                  <a:cubicBezTo>
                    <a:pt x="1235" y="865"/>
                    <a:pt x="1257" y="811"/>
                    <a:pt x="1222" y="782"/>
                  </a:cubicBezTo>
                  <a:cubicBezTo>
                    <a:pt x="1212" y="777"/>
                    <a:pt x="1203" y="772"/>
                    <a:pt x="1194" y="766"/>
                  </a:cubicBezTo>
                  <a:cubicBezTo>
                    <a:pt x="1224" y="753"/>
                    <a:pt x="1245" y="723"/>
                    <a:pt x="1234" y="678"/>
                  </a:cubicBezTo>
                  <a:cubicBezTo>
                    <a:pt x="1180" y="464"/>
                    <a:pt x="1305" y="244"/>
                    <a:pt x="1522" y="179"/>
                  </a:cubicBezTo>
                  <a:cubicBezTo>
                    <a:pt x="1564" y="167"/>
                    <a:pt x="1607" y="161"/>
                    <a:pt x="1650" y="161"/>
                  </a:cubicBezTo>
                  <a:close/>
                  <a:moveTo>
                    <a:pt x="1647" y="1"/>
                  </a:moveTo>
                  <a:cubicBezTo>
                    <a:pt x="1518" y="1"/>
                    <a:pt x="1391" y="37"/>
                    <a:pt x="1281" y="121"/>
                  </a:cubicBezTo>
                  <a:cubicBezTo>
                    <a:pt x="1103" y="257"/>
                    <a:pt x="1000" y="485"/>
                    <a:pt x="1075" y="702"/>
                  </a:cubicBezTo>
                  <a:cubicBezTo>
                    <a:pt x="962" y="651"/>
                    <a:pt x="835" y="623"/>
                    <a:pt x="710" y="623"/>
                  </a:cubicBezTo>
                  <a:cubicBezTo>
                    <a:pt x="470" y="623"/>
                    <a:pt x="238" y="726"/>
                    <a:pt x="132" y="965"/>
                  </a:cubicBezTo>
                  <a:cubicBezTo>
                    <a:pt x="1" y="1262"/>
                    <a:pt x="226" y="1722"/>
                    <a:pt x="555" y="1742"/>
                  </a:cubicBezTo>
                  <a:cubicBezTo>
                    <a:pt x="183" y="1931"/>
                    <a:pt x="173" y="2501"/>
                    <a:pt x="517" y="2755"/>
                  </a:cubicBezTo>
                  <a:cubicBezTo>
                    <a:pt x="667" y="2865"/>
                    <a:pt x="825" y="2913"/>
                    <a:pt x="981" y="2913"/>
                  </a:cubicBezTo>
                  <a:cubicBezTo>
                    <a:pt x="1345" y="2913"/>
                    <a:pt x="1695" y="2654"/>
                    <a:pt x="1897" y="2332"/>
                  </a:cubicBezTo>
                  <a:cubicBezTo>
                    <a:pt x="2014" y="2454"/>
                    <a:pt x="2183" y="2515"/>
                    <a:pt x="2353" y="2515"/>
                  </a:cubicBezTo>
                  <a:cubicBezTo>
                    <a:pt x="2563" y="2515"/>
                    <a:pt x="2773" y="2422"/>
                    <a:pt x="2883" y="2234"/>
                  </a:cubicBezTo>
                  <a:cubicBezTo>
                    <a:pt x="3091" y="1885"/>
                    <a:pt x="2824" y="1380"/>
                    <a:pt x="2445" y="1295"/>
                  </a:cubicBezTo>
                  <a:cubicBezTo>
                    <a:pt x="2767" y="901"/>
                    <a:pt x="2401" y="297"/>
                    <a:pt x="2008" y="94"/>
                  </a:cubicBezTo>
                  <a:cubicBezTo>
                    <a:pt x="1895" y="35"/>
                    <a:pt x="1770" y="1"/>
                    <a:pt x="16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2"/>
            <p:cNvSpPr/>
            <p:nvPr/>
          </p:nvSpPr>
          <p:spPr>
            <a:xfrm flipH="1">
              <a:off x="8383584" y="753054"/>
              <a:ext cx="165210" cy="157450"/>
            </a:xfrm>
            <a:custGeom>
              <a:avLst/>
              <a:gdLst/>
              <a:ahLst/>
              <a:cxnLst/>
              <a:rect l="l" t="t" r="r" b="b"/>
              <a:pathLst>
                <a:path w="2725" h="2597" extrusionOk="0">
                  <a:moveTo>
                    <a:pt x="1522" y="1"/>
                  </a:moveTo>
                  <a:cubicBezTo>
                    <a:pt x="1480" y="1"/>
                    <a:pt x="1438" y="6"/>
                    <a:pt x="1397" y="18"/>
                  </a:cubicBezTo>
                  <a:cubicBezTo>
                    <a:pt x="1180" y="83"/>
                    <a:pt x="1053" y="301"/>
                    <a:pt x="1109" y="517"/>
                  </a:cubicBezTo>
                  <a:cubicBezTo>
                    <a:pt x="1120" y="562"/>
                    <a:pt x="1100" y="592"/>
                    <a:pt x="1069" y="605"/>
                  </a:cubicBezTo>
                  <a:cubicBezTo>
                    <a:pt x="1078" y="610"/>
                    <a:pt x="1087" y="615"/>
                    <a:pt x="1096" y="622"/>
                  </a:cubicBezTo>
                  <a:cubicBezTo>
                    <a:pt x="1132" y="650"/>
                    <a:pt x="1110" y="704"/>
                    <a:pt x="1075" y="704"/>
                  </a:cubicBezTo>
                  <a:cubicBezTo>
                    <a:pt x="1068" y="704"/>
                    <a:pt x="1060" y="702"/>
                    <a:pt x="1052" y="697"/>
                  </a:cubicBezTo>
                  <a:cubicBezTo>
                    <a:pt x="937" y="626"/>
                    <a:pt x="788" y="582"/>
                    <a:pt x="642" y="582"/>
                  </a:cubicBezTo>
                  <a:cubicBezTo>
                    <a:pt x="467" y="582"/>
                    <a:pt x="296" y="644"/>
                    <a:pt x="192" y="792"/>
                  </a:cubicBezTo>
                  <a:cubicBezTo>
                    <a:pt x="1" y="1059"/>
                    <a:pt x="230" y="1423"/>
                    <a:pt x="533" y="1423"/>
                  </a:cubicBezTo>
                  <a:cubicBezTo>
                    <a:pt x="547" y="1423"/>
                    <a:pt x="561" y="1422"/>
                    <a:pt x="575" y="1420"/>
                  </a:cubicBezTo>
                  <a:cubicBezTo>
                    <a:pt x="579" y="1420"/>
                    <a:pt x="582" y="1419"/>
                    <a:pt x="585" y="1419"/>
                  </a:cubicBezTo>
                  <a:cubicBezTo>
                    <a:pt x="647" y="1419"/>
                    <a:pt x="655" y="1499"/>
                    <a:pt x="618" y="1537"/>
                  </a:cubicBezTo>
                  <a:cubicBezTo>
                    <a:pt x="644" y="1559"/>
                    <a:pt x="645" y="1605"/>
                    <a:pt x="603" y="1620"/>
                  </a:cubicBezTo>
                  <a:cubicBezTo>
                    <a:pt x="351" y="1703"/>
                    <a:pt x="226" y="1951"/>
                    <a:pt x="291" y="2199"/>
                  </a:cubicBezTo>
                  <a:cubicBezTo>
                    <a:pt x="352" y="2425"/>
                    <a:pt x="547" y="2548"/>
                    <a:pt x="767" y="2586"/>
                  </a:cubicBezTo>
                  <a:cubicBezTo>
                    <a:pt x="808" y="2593"/>
                    <a:pt x="848" y="2597"/>
                    <a:pt x="887" y="2597"/>
                  </a:cubicBezTo>
                  <a:cubicBezTo>
                    <a:pt x="1254" y="2597"/>
                    <a:pt x="1531" y="2300"/>
                    <a:pt x="1703" y="1995"/>
                  </a:cubicBezTo>
                  <a:cubicBezTo>
                    <a:pt x="1718" y="1969"/>
                    <a:pt x="1740" y="1958"/>
                    <a:pt x="1761" y="1958"/>
                  </a:cubicBezTo>
                  <a:cubicBezTo>
                    <a:pt x="1810" y="1958"/>
                    <a:pt x="1858" y="2011"/>
                    <a:pt x="1830" y="2068"/>
                  </a:cubicBezTo>
                  <a:cubicBezTo>
                    <a:pt x="1927" y="2170"/>
                    <a:pt x="2069" y="2222"/>
                    <a:pt x="2210" y="2222"/>
                  </a:cubicBezTo>
                  <a:cubicBezTo>
                    <a:pt x="2367" y="2222"/>
                    <a:pt x="2522" y="2158"/>
                    <a:pt x="2615" y="2026"/>
                  </a:cubicBezTo>
                  <a:cubicBezTo>
                    <a:pt x="2725" y="1868"/>
                    <a:pt x="2692" y="1654"/>
                    <a:pt x="2586" y="1502"/>
                  </a:cubicBezTo>
                  <a:cubicBezTo>
                    <a:pt x="2475" y="1342"/>
                    <a:pt x="2322" y="1280"/>
                    <a:pt x="2133" y="1263"/>
                  </a:cubicBezTo>
                  <a:cubicBezTo>
                    <a:pt x="2061" y="1258"/>
                    <a:pt x="2034" y="1144"/>
                    <a:pt x="2116" y="1129"/>
                  </a:cubicBezTo>
                  <a:cubicBezTo>
                    <a:pt x="2141" y="1124"/>
                    <a:pt x="2165" y="1122"/>
                    <a:pt x="2190" y="1122"/>
                  </a:cubicBezTo>
                  <a:cubicBezTo>
                    <a:pt x="2191" y="1119"/>
                    <a:pt x="2193" y="1118"/>
                    <a:pt x="2194" y="1116"/>
                  </a:cubicBezTo>
                  <a:cubicBezTo>
                    <a:pt x="2444" y="810"/>
                    <a:pt x="2226" y="386"/>
                    <a:pt x="1957" y="173"/>
                  </a:cubicBezTo>
                  <a:cubicBezTo>
                    <a:pt x="1836" y="78"/>
                    <a:pt x="1680" y="1"/>
                    <a:pt x="152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2"/>
            <p:cNvSpPr/>
            <p:nvPr/>
          </p:nvSpPr>
          <p:spPr>
            <a:xfrm flipH="1">
              <a:off x="8457239" y="142849"/>
              <a:ext cx="638286" cy="577962"/>
            </a:xfrm>
            <a:custGeom>
              <a:avLst/>
              <a:gdLst/>
              <a:ahLst/>
              <a:cxnLst/>
              <a:rect l="l" t="t" r="r" b="b"/>
              <a:pathLst>
                <a:path w="10528" h="9533" extrusionOk="0">
                  <a:moveTo>
                    <a:pt x="6359" y="177"/>
                  </a:moveTo>
                  <a:cubicBezTo>
                    <a:pt x="6477" y="177"/>
                    <a:pt x="6599" y="197"/>
                    <a:pt x="6721" y="240"/>
                  </a:cubicBezTo>
                  <a:cubicBezTo>
                    <a:pt x="7304" y="444"/>
                    <a:pt x="7525" y="1016"/>
                    <a:pt x="7495" y="1588"/>
                  </a:cubicBezTo>
                  <a:cubicBezTo>
                    <a:pt x="7494" y="1635"/>
                    <a:pt x="7534" y="1662"/>
                    <a:pt x="7573" y="1662"/>
                  </a:cubicBezTo>
                  <a:cubicBezTo>
                    <a:pt x="7583" y="1662"/>
                    <a:pt x="7594" y="1660"/>
                    <a:pt x="7603" y="1656"/>
                  </a:cubicBezTo>
                  <a:cubicBezTo>
                    <a:pt x="7605" y="1655"/>
                    <a:pt x="7607" y="1655"/>
                    <a:pt x="7609" y="1655"/>
                  </a:cubicBezTo>
                  <a:cubicBezTo>
                    <a:pt x="7610" y="1655"/>
                    <a:pt x="7611" y="1655"/>
                    <a:pt x="7612" y="1655"/>
                  </a:cubicBezTo>
                  <a:cubicBezTo>
                    <a:pt x="7805" y="1608"/>
                    <a:pt x="8003" y="1585"/>
                    <a:pt x="8199" y="1585"/>
                  </a:cubicBezTo>
                  <a:cubicBezTo>
                    <a:pt x="8990" y="1585"/>
                    <a:pt x="9751" y="1968"/>
                    <a:pt x="10029" y="2786"/>
                  </a:cubicBezTo>
                  <a:cubicBezTo>
                    <a:pt x="10348" y="3726"/>
                    <a:pt x="9742" y="4674"/>
                    <a:pt x="8774" y="4808"/>
                  </a:cubicBezTo>
                  <a:cubicBezTo>
                    <a:pt x="8659" y="4823"/>
                    <a:pt x="8700" y="4992"/>
                    <a:pt x="8810" y="4992"/>
                  </a:cubicBezTo>
                  <a:cubicBezTo>
                    <a:pt x="8814" y="4992"/>
                    <a:pt x="8819" y="4991"/>
                    <a:pt x="8824" y="4991"/>
                  </a:cubicBezTo>
                  <a:cubicBezTo>
                    <a:pt x="8831" y="4989"/>
                    <a:pt x="8839" y="4987"/>
                    <a:pt x="8847" y="4986"/>
                  </a:cubicBezTo>
                  <a:cubicBezTo>
                    <a:pt x="9420" y="5241"/>
                    <a:pt x="9761" y="5949"/>
                    <a:pt x="9489" y="6543"/>
                  </a:cubicBezTo>
                  <a:cubicBezTo>
                    <a:pt x="9295" y="6966"/>
                    <a:pt x="8865" y="7190"/>
                    <a:pt x="8427" y="7190"/>
                  </a:cubicBezTo>
                  <a:cubicBezTo>
                    <a:pt x="8239" y="7190"/>
                    <a:pt x="8051" y="7149"/>
                    <a:pt x="7879" y="7065"/>
                  </a:cubicBezTo>
                  <a:cubicBezTo>
                    <a:pt x="7864" y="7058"/>
                    <a:pt x="7850" y="7055"/>
                    <a:pt x="7836" y="7055"/>
                  </a:cubicBezTo>
                  <a:cubicBezTo>
                    <a:pt x="7787" y="7055"/>
                    <a:pt x="7748" y="7096"/>
                    <a:pt x="7742" y="7140"/>
                  </a:cubicBezTo>
                  <a:cubicBezTo>
                    <a:pt x="7720" y="7155"/>
                    <a:pt x="7704" y="7177"/>
                    <a:pt x="7713" y="7212"/>
                  </a:cubicBezTo>
                  <a:cubicBezTo>
                    <a:pt x="7909" y="8038"/>
                    <a:pt x="7513" y="9000"/>
                    <a:pt x="6651" y="9266"/>
                  </a:cubicBezTo>
                  <a:cubicBezTo>
                    <a:pt x="6507" y="9310"/>
                    <a:pt x="6364" y="9330"/>
                    <a:pt x="6223" y="9330"/>
                  </a:cubicBezTo>
                  <a:cubicBezTo>
                    <a:pt x="5522" y="9330"/>
                    <a:pt x="4887" y="8820"/>
                    <a:pt x="4640" y="8162"/>
                  </a:cubicBezTo>
                  <a:cubicBezTo>
                    <a:pt x="4624" y="8118"/>
                    <a:pt x="4587" y="8098"/>
                    <a:pt x="4550" y="8098"/>
                  </a:cubicBezTo>
                  <a:cubicBezTo>
                    <a:pt x="4521" y="8098"/>
                    <a:pt x="4491" y="8111"/>
                    <a:pt x="4475" y="8135"/>
                  </a:cubicBezTo>
                  <a:cubicBezTo>
                    <a:pt x="4463" y="8119"/>
                    <a:pt x="4443" y="8110"/>
                    <a:pt x="4424" y="8110"/>
                  </a:cubicBezTo>
                  <a:cubicBezTo>
                    <a:pt x="4406" y="8110"/>
                    <a:pt x="4389" y="8118"/>
                    <a:pt x="4379" y="8137"/>
                  </a:cubicBezTo>
                  <a:cubicBezTo>
                    <a:pt x="4196" y="8498"/>
                    <a:pt x="3812" y="8718"/>
                    <a:pt x="3420" y="8718"/>
                  </a:cubicBezTo>
                  <a:cubicBezTo>
                    <a:pt x="3252" y="8718"/>
                    <a:pt x="3082" y="8677"/>
                    <a:pt x="2926" y="8590"/>
                  </a:cubicBezTo>
                  <a:cubicBezTo>
                    <a:pt x="2348" y="8268"/>
                    <a:pt x="2252" y="7474"/>
                    <a:pt x="2517" y="6922"/>
                  </a:cubicBezTo>
                  <a:cubicBezTo>
                    <a:pt x="2549" y="6858"/>
                    <a:pt x="2501" y="6798"/>
                    <a:pt x="2448" y="6786"/>
                  </a:cubicBezTo>
                  <a:cubicBezTo>
                    <a:pt x="2452" y="6761"/>
                    <a:pt x="2426" y="6741"/>
                    <a:pt x="2399" y="6741"/>
                  </a:cubicBezTo>
                  <a:cubicBezTo>
                    <a:pt x="2389" y="6741"/>
                    <a:pt x="2379" y="6744"/>
                    <a:pt x="2371" y="6750"/>
                  </a:cubicBezTo>
                  <a:cubicBezTo>
                    <a:pt x="2177" y="6905"/>
                    <a:pt x="1917" y="7003"/>
                    <a:pt x="1666" y="7003"/>
                  </a:cubicBezTo>
                  <a:cubicBezTo>
                    <a:pt x="1423" y="7003"/>
                    <a:pt x="1190" y="6912"/>
                    <a:pt x="1032" y="6691"/>
                  </a:cubicBezTo>
                  <a:cubicBezTo>
                    <a:pt x="758" y="6309"/>
                    <a:pt x="910" y="5857"/>
                    <a:pt x="1224" y="5567"/>
                  </a:cubicBezTo>
                  <a:cubicBezTo>
                    <a:pt x="1278" y="5516"/>
                    <a:pt x="1228" y="5441"/>
                    <a:pt x="1167" y="5441"/>
                  </a:cubicBezTo>
                  <a:cubicBezTo>
                    <a:pt x="1156" y="5441"/>
                    <a:pt x="1145" y="5444"/>
                    <a:pt x="1133" y="5449"/>
                  </a:cubicBezTo>
                  <a:cubicBezTo>
                    <a:pt x="1124" y="5454"/>
                    <a:pt x="1118" y="5460"/>
                    <a:pt x="1109" y="5464"/>
                  </a:cubicBezTo>
                  <a:cubicBezTo>
                    <a:pt x="589" y="5210"/>
                    <a:pt x="245" y="4704"/>
                    <a:pt x="285" y="4109"/>
                  </a:cubicBezTo>
                  <a:cubicBezTo>
                    <a:pt x="340" y="3309"/>
                    <a:pt x="1121" y="2828"/>
                    <a:pt x="1852" y="2789"/>
                  </a:cubicBezTo>
                  <a:cubicBezTo>
                    <a:pt x="1970" y="2781"/>
                    <a:pt x="1972" y="2604"/>
                    <a:pt x="1854" y="2604"/>
                  </a:cubicBezTo>
                  <a:cubicBezTo>
                    <a:pt x="1854" y="2604"/>
                    <a:pt x="1853" y="2604"/>
                    <a:pt x="1852" y="2604"/>
                  </a:cubicBezTo>
                  <a:cubicBezTo>
                    <a:pt x="1806" y="2605"/>
                    <a:pt x="1759" y="2609"/>
                    <a:pt x="1712" y="2612"/>
                  </a:cubicBezTo>
                  <a:cubicBezTo>
                    <a:pt x="1716" y="2596"/>
                    <a:pt x="1716" y="2578"/>
                    <a:pt x="1704" y="2560"/>
                  </a:cubicBezTo>
                  <a:cubicBezTo>
                    <a:pt x="1103" y="1658"/>
                    <a:pt x="1965" y="598"/>
                    <a:pt x="2859" y="358"/>
                  </a:cubicBezTo>
                  <a:cubicBezTo>
                    <a:pt x="3038" y="310"/>
                    <a:pt x="3214" y="287"/>
                    <a:pt x="3386" y="287"/>
                  </a:cubicBezTo>
                  <a:cubicBezTo>
                    <a:pt x="4040" y="287"/>
                    <a:pt x="4631" y="619"/>
                    <a:pt x="5055" y="1157"/>
                  </a:cubicBezTo>
                  <a:cubicBezTo>
                    <a:pt x="5070" y="1177"/>
                    <a:pt x="5090" y="1185"/>
                    <a:pt x="5111" y="1185"/>
                  </a:cubicBezTo>
                  <a:cubicBezTo>
                    <a:pt x="5173" y="1185"/>
                    <a:pt x="5239" y="1110"/>
                    <a:pt x="5196" y="1049"/>
                  </a:cubicBezTo>
                  <a:cubicBezTo>
                    <a:pt x="5195" y="1047"/>
                    <a:pt x="5192" y="1046"/>
                    <a:pt x="5191" y="1043"/>
                  </a:cubicBezTo>
                  <a:cubicBezTo>
                    <a:pt x="5192" y="1041"/>
                    <a:pt x="5195" y="1038"/>
                    <a:pt x="5196" y="1036"/>
                  </a:cubicBezTo>
                  <a:cubicBezTo>
                    <a:pt x="5388" y="548"/>
                    <a:pt x="5845" y="177"/>
                    <a:pt x="6359" y="177"/>
                  </a:cubicBezTo>
                  <a:close/>
                  <a:moveTo>
                    <a:pt x="6389" y="0"/>
                  </a:moveTo>
                  <a:cubicBezTo>
                    <a:pt x="5821" y="0"/>
                    <a:pt x="5282" y="390"/>
                    <a:pt x="5111" y="936"/>
                  </a:cubicBezTo>
                  <a:cubicBezTo>
                    <a:pt x="4679" y="402"/>
                    <a:pt x="4042" y="97"/>
                    <a:pt x="3385" y="97"/>
                  </a:cubicBezTo>
                  <a:cubicBezTo>
                    <a:pt x="3073" y="97"/>
                    <a:pt x="2756" y="166"/>
                    <a:pt x="2454" y="312"/>
                  </a:cubicBezTo>
                  <a:cubicBezTo>
                    <a:pt x="1618" y="715"/>
                    <a:pt x="952" y="1786"/>
                    <a:pt x="1586" y="2630"/>
                  </a:cubicBezTo>
                  <a:cubicBezTo>
                    <a:pt x="887" y="2740"/>
                    <a:pt x="242" y="3227"/>
                    <a:pt x="114" y="3958"/>
                  </a:cubicBezTo>
                  <a:cubicBezTo>
                    <a:pt x="0" y="4616"/>
                    <a:pt x="365" y="5314"/>
                    <a:pt x="980" y="5557"/>
                  </a:cubicBezTo>
                  <a:cubicBezTo>
                    <a:pt x="643" y="5871"/>
                    <a:pt x="646" y="6505"/>
                    <a:pt x="937" y="6847"/>
                  </a:cubicBezTo>
                  <a:cubicBezTo>
                    <a:pt x="1119" y="7059"/>
                    <a:pt x="1390" y="7163"/>
                    <a:pt x="1662" y="7163"/>
                  </a:cubicBezTo>
                  <a:cubicBezTo>
                    <a:pt x="1898" y="7163"/>
                    <a:pt x="2136" y="7084"/>
                    <a:pt x="2315" y="6931"/>
                  </a:cubicBezTo>
                  <a:lnTo>
                    <a:pt x="2315" y="6931"/>
                  </a:lnTo>
                  <a:cubicBezTo>
                    <a:pt x="2049" y="7582"/>
                    <a:pt x="2199" y="8436"/>
                    <a:pt x="2873" y="8776"/>
                  </a:cubicBezTo>
                  <a:cubicBezTo>
                    <a:pt x="3035" y="8858"/>
                    <a:pt x="3215" y="8898"/>
                    <a:pt x="3394" y="8898"/>
                  </a:cubicBezTo>
                  <a:cubicBezTo>
                    <a:pt x="3846" y="8898"/>
                    <a:pt x="4295" y="8650"/>
                    <a:pt x="4467" y="8217"/>
                  </a:cubicBezTo>
                  <a:cubicBezTo>
                    <a:pt x="4684" y="8985"/>
                    <a:pt x="5440" y="9533"/>
                    <a:pt x="6227" y="9533"/>
                  </a:cubicBezTo>
                  <a:cubicBezTo>
                    <a:pt x="6387" y="9533"/>
                    <a:pt x="6549" y="9510"/>
                    <a:pt x="6707" y="9461"/>
                  </a:cubicBezTo>
                  <a:cubicBezTo>
                    <a:pt x="7617" y="9186"/>
                    <a:pt x="8120" y="8147"/>
                    <a:pt x="7864" y="7258"/>
                  </a:cubicBezTo>
                  <a:lnTo>
                    <a:pt x="7864" y="7258"/>
                  </a:lnTo>
                  <a:cubicBezTo>
                    <a:pt x="8041" y="7338"/>
                    <a:pt x="8233" y="7377"/>
                    <a:pt x="8424" y="7377"/>
                  </a:cubicBezTo>
                  <a:cubicBezTo>
                    <a:pt x="8935" y="7377"/>
                    <a:pt x="9444" y="7104"/>
                    <a:pt x="9659" y="6613"/>
                  </a:cubicBezTo>
                  <a:cubicBezTo>
                    <a:pt x="9935" y="5985"/>
                    <a:pt x="9623" y="5264"/>
                    <a:pt x="9057" y="4940"/>
                  </a:cubicBezTo>
                  <a:cubicBezTo>
                    <a:pt x="9992" y="4681"/>
                    <a:pt x="10528" y="3689"/>
                    <a:pt x="10210" y="2735"/>
                  </a:cubicBezTo>
                  <a:cubicBezTo>
                    <a:pt x="9925" y="1875"/>
                    <a:pt x="9122" y="1422"/>
                    <a:pt x="8285" y="1422"/>
                  </a:cubicBezTo>
                  <a:cubicBezTo>
                    <a:pt x="8079" y="1422"/>
                    <a:pt x="7872" y="1449"/>
                    <a:pt x="7669" y="1504"/>
                  </a:cubicBezTo>
                  <a:cubicBezTo>
                    <a:pt x="7766" y="863"/>
                    <a:pt x="7297" y="178"/>
                    <a:pt x="6661" y="31"/>
                  </a:cubicBezTo>
                  <a:cubicBezTo>
                    <a:pt x="6571" y="10"/>
                    <a:pt x="6479" y="0"/>
                    <a:pt x="638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2"/>
            <p:cNvSpPr/>
            <p:nvPr/>
          </p:nvSpPr>
          <p:spPr>
            <a:xfrm flipH="1">
              <a:off x="8468091" y="153580"/>
              <a:ext cx="612641" cy="554984"/>
            </a:xfrm>
            <a:custGeom>
              <a:avLst/>
              <a:gdLst/>
              <a:ahLst/>
              <a:cxnLst/>
              <a:rect l="l" t="t" r="r" b="b"/>
              <a:pathLst>
                <a:path w="10105" h="9154" extrusionOk="0">
                  <a:moveTo>
                    <a:pt x="5157" y="4336"/>
                  </a:moveTo>
                  <a:cubicBezTo>
                    <a:pt x="5225" y="4336"/>
                    <a:pt x="5293" y="4353"/>
                    <a:pt x="5353" y="4389"/>
                  </a:cubicBezTo>
                  <a:cubicBezTo>
                    <a:pt x="5388" y="4410"/>
                    <a:pt x="5376" y="4461"/>
                    <a:pt x="5342" y="4473"/>
                  </a:cubicBezTo>
                  <a:cubicBezTo>
                    <a:pt x="5567" y="4625"/>
                    <a:pt x="5480" y="4974"/>
                    <a:pt x="5260" y="5081"/>
                  </a:cubicBezTo>
                  <a:cubicBezTo>
                    <a:pt x="5214" y="5104"/>
                    <a:pt x="5168" y="5114"/>
                    <a:pt x="5122" y="5114"/>
                  </a:cubicBezTo>
                  <a:cubicBezTo>
                    <a:pt x="4911" y="5114"/>
                    <a:pt x="4722" y="4896"/>
                    <a:pt x="4741" y="4679"/>
                  </a:cubicBezTo>
                  <a:cubicBezTo>
                    <a:pt x="4760" y="4473"/>
                    <a:pt x="4961" y="4336"/>
                    <a:pt x="5157" y="4336"/>
                  </a:cubicBezTo>
                  <a:close/>
                  <a:moveTo>
                    <a:pt x="7142" y="4442"/>
                  </a:moveTo>
                  <a:cubicBezTo>
                    <a:pt x="7194" y="4442"/>
                    <a:pt x="7246" y="4449"/>
                    <a:pt x="7296" y="4464"/>
                  </a:cubicBezTo>
                  <a:cubicBezTo>
                    <a:pt x="7301" y="4465"/>
                    <a:pt x="7305" y="4465"/>
                    <a:pt x="7307" y="4466"/>
                  </a:cubicBezTo>
                  <a:cubicBezTo>
                    <a:pt x="7312" y="4469"/>
                    <a:pt x="7317" y="4471"/>
                    <a:pt x="7323" y="4474"/>
                  </a:cubicBezTo>
                  <a:cubicBezTo>
                    <a:pt x="7377" y="4494"/>
                    <a:pt x="7428" y="4521"/>
                    <a:pt x="7470" y="4558"/>
                  </a:cubicBezTo>
                  <a:cubicBezTo>
                    <a:pt x="7492" y="4577"/>
                    <a:pt x="7487" y="4604"/>
                    <a:pt x="7472" y="4622"/>
                  </a:cubicBezTo>
                  <a:cubicBezTo>
                    <a:pt x="7546" y="4793"/>
                    <a:pt x="7466" y="5042"/>
                    <a:pt x="7295" y="5129"/>
                  </a:cubicBezTo>
                  <a:cubicBezTo>
                    <a:pt x="7242" y="5157"/>
                    <a:pt x="7185" y="5169"/>
                    <a:pt x="7128" y="5169"/>
                  </a:cubicBezTo>
                  <a:cubicBezTo>
                    <a:pt x="7024" y="5169"/>
                    <a:pt x="6919" y="5128"/>
                    <a:pt x="6837" y="5063"/>
                  </a:cubicBezTo>
                  <a:cubicBezTo>
                    <a:pt x="6720" y="4973"/>
                    <a:pt x="6603" y="4818"/>
                    <a:pt x="6694" y="4676"/>
                  </a:cubicBezTo>
                  <a:cubicBezTo>
                    <a:pt x="6790" y="4524"/>
                    <a:pt x="6967" y="4442"/>
                    <a:pt x="7142" y="4442"/>
                  </a:cubicBezTo>
                  <a:close/>
                  <a:moveTo>
                    <a:pt x="3091" y="4425"/>
                  </a:moveTo>
                  <a:cubicBezTo>
                    <a:pt x="3146" y="4425"/>
                    <a:pt x="3199" y="4439"/>
                    <a:pt x="3245" y="4473"/>
                  </a:cubicBezTo>
                  <a:cubicBezTo>
                    <a:pt x="3271" y="4493"/>
                    <a:pt x="3265" y="4532"/>
                    <a:pt x="3233" y="4541"/>
                  </a:cubicBezTo>
                  <a:cubicBezTo>
                    <a:pt x="3333" y="4599"/>
                    <a:pt x="3399" y="4713"/>
                    <a:pt x="3414" y="4829"/>
                  </a:cubicBezTo>
                  <a:cubicBezTo>
                    <a:pt x="3448" y="5079"/>
                    <a:pt x="3269" y="5214"/>
                    <a:pt x="3075" y="5214"/>
                  </a:cubicBezTo>
                  <a:cubicBezTo>
                    <a:pt x="2953" y="5214"/>
                    <a:pt x="2825" y="5161"/>
                    <a:pt x="2741" y="5050"/>
                  </a:cubicBezTo>
                  <a:cubicBezTo>
                    <a:pt x="2633" y="4908"/>
                    <a:pt x="2649" y="4716"/>
                    <a:pt x="2763" y="4582"/>
                  </a:cubicBezTo>
                  <a:cubicBezTo>
                    <a:pt x="2837" y="4497"/>
                    <a:pt x="2968" y="4425"/>
                    <a:pt x="3091" y="4425"/>
                  </a:cubicBezTo>
                  <a:close/>
                  <a:moveTo>
                    <a:pt x="6114" y="0"/>
                  </a:moveTo>
                  <a:cubicBezTo>
                    <a:pt x="5602" y="0"/>
                    <a:pt x="5145" y="371"/>
                    <a:pt x="4952" y="859"/>
                  </a:cubicBezTo>
                  <a:cubicBezTo>
                    <a:pt x="4951" y="861"/>
                    <a:pt x="4948" y="864"/>
                    <a:pt x="4947" y="866"/>
                  </a:cubicBezTo>
                  <a:cubicBezTo>
                    <a:pt x="4948" y="869"/>
                    <a:pt x="4951" y="870"/>
                    <a:pt x="4952" y="872"/>
                  </a:cubicBezTo>
                  <a:cubicBezTo>
                    <a:pt x="4995" y="933"/>
                    <a:pt x="4928" y="1008"/>
                    <a:pt x="4866" y="1008"/>
                  </a:cubicBezTo>
                  <a:cubicBezTo>
                    <a:pt x="4845" y="1008"/>
                    <a:pt x="4825" y="1000"/>
                    <a:pt x="4810" y="980"/>
                  </a:cubicBezTo>
                  <a:cubicBezTo>
                    <a:pt x="4386" y="442"/>
                    <a:pt x="3795" y="110"/>
                    <a:pt x="3140" y="110"/>
                  </a:cubicBezTo>
                  <a:cubicBezTo>
                    <a:pt x="2969" y="110"/>
                    <a:pt x="2793" y="133"/>
                    <a:pt x="2614" y="181"/>
                  </a:cubicBezTo>
                  <a:cubicBezTo>
                    <a:pt x="1722" y="421"/>
                    <a:pt x="859" y="1481"/>
                    <a:pt x="1460" y="2383"/>
                  </a:cubicBezTo>
                  <a:cubicBezTo>
                    <a:pt x="1473" y="2401"/>
                    <a:pt x="1473" y="2420"/>
                    <a:pt x="1467" y="2435"/>
                  </a:cubicBezTo>
                  <a:cubicBezTo>
                    <a:pt x="1514" y="2432"/>
                    <a:pt x="1562" y="2428"/>
                    <a:pt x="1608" y="2427"/>
                  </a:cubicBezTo>
                  <a:cubicBezTo>
                    <a:pt x="1609" y="2427"/>
                    <a:pt x="1610" y="2427"/>
                    <a:pt x="1610" y="2427"/>
                  </a:cubicBezTo>
                  <a:cubicBezTo>
                    <a:pt x="1728" y="2427"/>
                    <a:pt x="1726" y="2604"/>
                    <a:pt x="1608" y="2612"/>
                  </a:cubicBezTo>
                  <a:cubicBezTo>
                    <a:pt x="876" y="2651"/>
                    <a:pt x="95" y="3132"/>
                    <a:pt x="41" y="3933"/>
                  </a:cubicBezTo>
                  <a:cubicBezTo>
                    <a:pt x="1" y="4528"/>
                    <a:pt x="345" y="5033"/>
                    <a:pt x="865" y="5287"/>
                  </a:cubicBezTo>
                  <a:cubicBezTo>
                    <a:pt x="874" y="5284"/>
                    <a:pt x="880" y="5278"/>
                    <a:pt x="889" y="5272"/>
                  </a:cubicBezTo>
                  <a:cubicBezTo>
                    <a:pt x="901" y="5267"/>
                    <a:pt x="912" y="5264"/>
                    <a:pt x="923" y="5264"/>
                  </a:cubicBezTo>
                  <a:cubicBezTo>
                    <a:pt x="984" y="5264"/>
                    <a:pt x="1034" y="5339"/>
                    <a:pt x="979" y="5390"/>
                  </a:cubicBezTo>
                  <a:cubicBezTo>
                    <a:pt x="665" y="5680"/>
                    <a:pt x="514" y="6132"/>
                    <a:pt x="788" y="6515"/>
                  </a:cubicBezTo>
                  <a:cubicBezTo>
                    <a:pt x="946" y="6735"/>
                    <a:pt x="1179" y="6826"/>
                    <a:pt x="1421" y="6826"/>
                  </a:cubicBezTo>
                  <a:cubicBezTo>
                    <a:pt x="1672" y="6826"/>
                    <a:pt x="1932" y="6728"/>
                    <a:pt x="2127" y="6573"/>
                  </a:cubicBezTo>
                  <a:cubicBezTo>
                    <a:pt x="2135" y="6567"/>
                    <a:pt x="2145" y="6564"/>
                    <a:pt x="2155" y="6564"/>
                  </a:cubicBezTo>
                  <a:cubicBezTo>
                    <a:pt x="2182" y="6564"/>
                    <a:pt x="2209" y="6584"/>
                    <a:pt x="2204" y="6609"/>
                  </a:cubicBezTo>
                  <a:cubicBezTo>
                    <a:pt x="2257" y="6621"/>
                    <a:pt x="2305" y="6681"/>
                    <a:pt x="2273" y="6746"/>
                  </a:cubicBezTo>
                  <a:cubicBezTo>
                    <a:pt x="2008" y="7297"/>
                    <a:pt x="2104" y="8091"/>
                    <a:pt x="2682" y="8413"/>
                  </a:cubicBezTo>
                  <a:cubicBezTo>
                    <a:pt x="2838" y="8500"/>
                    <a:pt x="3008" y="8541"/>
                    <a:pt x="3176" y="8541"/>
                  </a:cubicBezTo>
                  <a:cubicBezTo>
                    <a:pt x="3568" y="8541"/>
                    <a:pt x="3951" y="8321"/>
                    <a:pt x="4135" y="7960"/>
                  </a:cubicBezTo>
                  <a:cubicBezTo>
                    <a:pt x="4145" y="7941"/>
                    <a:pt x="4162" y="7933"/>
                    <a:pt x="4180" y="7933"/>
                  </a:cubicBezTo>
                  <a:cubicBezTo>
                    <a:pt x="4199" y="7933"/>
                    <a:pt x="4219" y="7942"/>
                    <a:pt x="4231" y="7958"/>
                  </a:cubicBezTo>
                  <a:cubicBezTo>
                    <a:pt x="4248" y="7934"/>
                    <a:pt x="4277" y="7921"/>
                    <a:pt x="4307" y="7921"/>
                  </a:cubicBezTo>
                  <a:cubicBezTo>
                    <a:pt x="4343" y="7921"/>
                    <a:pt x="4380" y="7941"/>
                    <a:pt x="4396" y="7985"/>
                  </a:cubicBezTo>
                  <a:cubicBezTo>
                    <a:pt x="4642" y="8643"/>
                    <a:pt x="5277" y="9154"/>
                    <a:pt x="5978" y="9154"/>
                  </a:cubicBezTo>
                  <a:cubicBezTo>
                    <a:pt x="6119" y="9154"/>
                    <a:pt x="6263" y="9133"/>
                    <a:pt x="6407" y="9089"/>
                  </a:cubicBezTo>
                  <a:cubicBezTo>
                    <a:pt x="7268" y="8824"/>
                    <a:pt x="7664" y="7860"/>
                    <a:pt x="7468" y="7035"/>
                  </a:cubicBezTo>
                  <a:cubicBezTo>
                    <a:pt x="7461" y="7000"/>
                    <a:pt x="7476" y="6975"/>
                    <a:pt x="7498" y="6963"/>
                  </a:cubicBezTo>
                  <a:cubicBezTo>
                    <a:pt x="7504" y="6919"/>
                    <a:pt x="7543" y="6878"/>
                    <a:pt x="7592" y="6878"/>
                  </a:cubicBezTo>
                  <a:cubicBezTo>
                    <a:pt x="7606" y="6878"/>
                    <a:pt x="7620" y="6881"/>
                    <a:pt x="7635" y="6888"/>
                  </a:cubicBezTo>
                  <a:cubicBezTo>
                    <a:pt x="7807" y="6972"/>
                    <a:pt x="7996" y="7013"/>
                    <a:pt x="8184" y="7013"/>
                  </a:cubicBezTo>
                  <a:cubicBezTo>
                    <a:pt x="8622" y="7013"/>
                    <a:pt x="9052" y="6789"/>
                    <a:pt x="9245" y="6366"/>
                  </a:cubicBezTo>
                  <a:cubicBezTo>
                    <a:pt x="9518" y="5771"/>
                    <a:pt x="9176" y="5065"/>
                    <a:pt x="8603" y="4809"/>
                  </a:cubicBezTo>
                  <a:cubicBezTo>
                    <a:pt x="8595" y="4810"/>
                    <a:pt x="8587" y="4813"/>
                    <a:pt x="8580" y="4814"/>
                  </a:cubicBezTo>
                  <a:cubicBezTo>
                    <a:pt x="8575" y="4814"/>
                    <a:pt x="8570" y="4815"/>
                    <a:pt x="8566" y="4815"/>
                  </a:cubicBezTo>
                  <a:cubicBezTo>
                    <a:pt x="8456" y="4815"/>
                    <a:pt x="8413" y="4646"/>
                    <a:pt x="8530" y="4631"/>
                  </a:cubicBezTo>
                  <a:cubicBezTo>
                    <a:pt x="9498" y="4497"/>
                    <a:pt x="10104" y="3549"/>
                    <a:pt x="9785" y="2609"/>
                  </a:cubicBezTo>
                  <a:cubicBezTo>
                    <a:pt x="9507" y="1791"/>
                    <a:pt x="8747" y="1408"/>
                    <a:pt x="7956" y="1408"/>
                  </a:cubicBezTo>
                  <a:cubicBezTo>
                    <a:pt x="7760" y="1408"/>
                    <a:pt x="7561" y="1431"/>
                    <a:pt x="7368" y="1478"/>
                  </a:cubicBezTo>
                  <a:cubicBezTo>
                    <a:pt x="7367" y="1478"/>
                    <a:pt x="7366" y="1478"/>
                    <a:pt x="7364" y="1478"/>
                  </a:cubicBezTo>
                  <a:cubicBezTo>
                    <a:pt x="7363" y="1478"/>
                    <a:pt x="7361" y="1478"/>
                    <a:pt x="7359" y="1479"/>
                  </a:cubicBezTo>
                  <a:cubicBezTo>
                    <a:pt x="7350" y="1483"/>
                    <a:pt x="7339" y="1485"/>
                    <a:pt x="7328" y="1485"/>
                  </a:cubicBezTo>
                  <a:cubicBezTo>
                    <a:pt x="7289" y="1485"/>
                    <a:pt x="7250" y="1458"/>
                    <a:pt x="7251" y="1411"/>
                  </a:cubicBezTo>
                  <a:cubicBezTo>
                    <a:pt x="7280" y="839"/>
                    <a:pt x="7060" y="267"/>
                    <a:pt x="6476" y="63"/>
                  </a:cubicBezTo>
                  <a:cubicBezTo>
                    <a:pt x="6354" y="20"/>
                    <a:pt x="6233" y="0"/>
                    <a:pt x="61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2"/>
            <p:cNvSpPr/>
            <p:nvPr/>
          </p:nvSpPr>
          <p:spPr>
            <a:xfrm flipH="1">
              <a:off x="8623182" y="422822"/>
              <a:ext cx="57172" cy="44137"/>
            </a:xfrm>
            <a:custGeom>
              <a:avLst/>
              <a:gdLst/>
              <a:ahLst/>
              <a:cxnLst/>
              <a:rect l="l" t="t" r="r" b="b"/>
              <a:pathLst>
                <a:path w="943" h="728" extrusionOk="0">
                  <a:moveTo>
                    <a:pt x="233" y="331"/>
                  </a:moveTo>
                  <a:cubicBezTo>
                    <a:pt x="248" y="337"/>
                    <a:pt x="265" y="343"/>
                    <a:pt x="281" y="349"/>
                  </a:cubicBezTo>
                  <a:cubicBezTo>
                    <a:pt x="280" y="406"/>
                    <a:pt x="296" y="461"/>
                    <a:pt x="342" y="501"/>
                  </a:cubicBezTo>
                  <a:cubicBezTo>
                    <a:pt x="322" y="487"/>
                    <a:pt x="305" y="473"/>
                    <a:pt x="290" y="457"/>
                  </a:cubicBezTo>
                  <a:cubicBezTo>
                    <a:pt x="245" y="411"/>
                    <a:pt x="228" y="370"/>
                    <a:pt x="233" y="331"/>
                  </a:cubicBezTo>
                  <a:close/>
                  <a:moveTo>
                    <a:pt x="614" y="179"/>
                  </a:moveTo>
                  <a:cubicBezTo>
                    <a:pt x="631" y="179"/>
                    <a:pt x="649" y="183"/>
                    <a:pt x="666" y="192"/>
                  </a:cubicBezTo>
                  <a:cubicBezTo>
                    <a:pt x="817" y="277"/>
                    <a:pt x="701" y="532"/>
                    <a:pt x="563" y="559"/>
                  </a:cubicBezTo>
                  <a:cubicBezTo>
                    <a:pt x="550" y="561"/>
                    <a:pt x="536" y="563"/>
                    <a:pt x="523" y="563"/>
                  </a:cubicBezTo>
                  <a:cubicBezTo>
                    <a:pt x="474" y="563"/>
                    <a:pt x="426" y="547"/>
                    <a:pt x="382" y="524"/>
                  </a:cubicBezTo>
                  <a:lnTo>
                    <a:pt x="382" y="524"/>
                  </a:lnTo>
                  <a:cubicBezTo>
                    <a:pt x="398" y="530"/>
                    <a:pt x="414" y="533"/>
                    <a:pt x="430" y="533"/>
                  </a:cubicBezTo>
                  <a:cubicBezTo>
                    <a:pt x="548" y="533"/>
                    <a:pt x="668" y="380"/>
                    <a:pt x="619" y="267"/>
                  </a:cubicBezTo>
                  <a:cubicBezTo>
                    <a:pt x="605" y="235"/>
                    <a:pt x="584" y="210"/>
                    <a:pt x="562" y="189"/>
                  </a:cubicBezTo>
                  <a:cubicBezTo>
                    <a:pt x="579" y="183"/>
                    <a:pt x="596" y="179"/>
                    <a:pt x="614" y="179"/>
                  </a:cubicBezTo>
                  <a:close/>
                  <a:moveTo>
                    <a:pt x="540" y="1"/>
                  </a:moveTo>
                  <a:cubicBezTo>
                    <a:pt x="365" y="1"/>
                    <a:pt x="188" y="84"/>
                    <a:pt x="91" y="235"/>
                  </a:cubicBezTo>
                  <a:cubicBezTo>
                    <a:pt x="0" y="377"/>
                    <a:pt x="117" y="532"/>
                    <a:pt x="234" y="622"/>
                  </a:cubicBezTo>
                  <a:cubicBezTo>
                    <a:pt x="315" y="687"/>
                    <a:pt x="420" y="728"/>
                    <a:pt x="524" y="728"/>
                  </a:cubicBezTo>
                  <a:cubicBezTo>
                    <a:pt x="581" y="728"/>
                    <a:pt x="638" y="716"/>
                    <a:pt x="691" y="688"/>
                  </a:cubicBezTo>
                  <a:cubicBezTo>
                    <a:pt x="861" y="601"/>
                    <a:pt x="942" y="353"/>
                    <a:pt x="868" y="181"/>
                  </a:cubicBezTo>
                  <a:cubicBezTo>
                    <a:pt x="883" y="163"/>
                    <a:pt x="888" y="136"/>
                    <a:pt x="867" y="117"/>
                  </a:cubicBezTo>
                  <a:cubicBezTo>
                    <a:pt x="825" y="80"/>
                    <a:pt x="774" y="53"/>
                    <a:pt x="720" y="33"/>
                  </a:cubicBezTo>
                  <a:cubicBezTo>
                    <a:pt x="715" y="30"/>
                    <a:pt x="710" y="28"/>
                    <a:pt x="704" y="25"/>
                  </a:cubicBezTo>
                  <a:cubicBezTo>
                    <a:pt x="702" y="24"/>
                    <a:pt x="698" y="24"/>
                    <a:pt x="693" y="23"/>
                  </a:cubicBezTo>
                  <a:cubicBezTo>
                    <a:pt x="644" y="8"/>
                    <a:pt x="592" y="1"/>
                    <a:pt x="54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2"/>
            <p:cNvSpPr/>
            <p:nvPr/>
          </p:nvSpPr>
          <p:spPr>
            <a:xfrm flipH="1">
              <a:off x="8743223" y="416456"/>
              <a:ext cx="51230" cy="47289"/>
            </a:xfrm>
            <a:custGeom>
              <a:avLst/>
              <a:gdLst/>
              <a:ahLst/>
              <a:cxnLst/>
              <a:rect l="l" t="t" r="r" b="b"/>
              <a:pathLst>
                <a:path w="845" h="780" extrusionOk="0">
                  <a:moveTo>
                    <a:pt x="529" y="281"/>
                  </a:moveTo>
                  <a:cubicBezTo>
                    <a:pt x="532" y="283"/>
                    <a:pt x="534" y="283"/>
                    <a:pt x="537" y="285"/>
                  </a:cubicBezTo>
                  <a:cubicBezTo>
                    <a:pt x="572" y="315"/>
                    <a:pt x="584" y="355"/>
                    <a:pt x="583" y="398"/>
                  </a:cubicBezTo>
                  <a:cubicBezTo>
                    <a:pt x="573" y="391"/>
                    <a:pt x="560" y="384"/>
                    <a:pt x="547" y="376"/>
                  </a:cubicBezTo>
                  <a:cubicBezTo>
                    <a:pt x="544" y="372"/>
                    <a:pt x="539" y="374"/>
                    <a:pt x="534" y="372"/>
                  </a:cubicBezTo>
                  <a:cubicBezTo>
                    <a:pt x="533" y="356"/>
                    <a:pt x="528" y="339"/>
                    <a:pt x="517" y="326"/>
                  </a:cubicBezTo>
                  <a:cubicBezTo>
                    <a:pt x="522" y="311"/>
                    <a:pt x="525" y="297"/>
                    <a:pt x="529" y="281"/>
                  </a:cubicBezTo>
                  <a:close/>
                  <a:moveTo>
                    <a:pt x="500" y="442"/>
                  </a:moveTo>
                  <a:cubicBezTo>
                    <a:pt x="517" y="466"/>
                    <a:pt x="532" y="489"/>
                    <a:pt x="552" y="511"/>
                  </a:cubicBezTo>
                  <a:cubicBezTo>
                    <a:pt x="523" y="556"/>
                    <a:pt x="482" y="593"/>
                    <a:pt x="435" y="605"/>
                  </a:cubicBezTo>
                  <a:cubicBezTo>
                    <a:pt x="461" y="582"/>
                    <a:pt x="477" y="547"/>
                    <a:pt x="466" y="510"/>
                  </a:cubicBezTo>
                  <a:cubicBezTo>
                    <a:pt x="462" y="487"/>
                    <a:pt x="449" y="464"/>
                    <a:pt x="431" y="447"/>
                  </a:cubicBezTo>
                  <a:lnTo>
                    <a:pt x="431" y="447"/>
                  </a:lnTo>
                  <a:cubicBezTo>
                    <a:pt x="434" y="449"/>
                    <a:pt x="438" y="451"/>
                    <a:pt x="442" y="452"/>
                  </a:cubicBezTo>
                  <a:cubicBezTo>
                    <a:pt x="448" y="454"/>
                    <a:pt x="455" y="454"/>
                    <a:pt x="461" y="454"/>
                  </a:cubicBezTo>
                  <a:cubicBezTo>
                    <a:pt x="476" y="454"/>
                    <a:pt x="489" y="450"/>
                    <a:pt x="500" y="442"/>
                  </a:cubicBezTo>
                  <a:close/>
                  <a:moveTo>
                    <a:pt x="437" y="0"/>
                  </a:moveTo>
                  <a:cubicBezTo>
                    <a:pt x="240" y="0"/>
                    <a:pt x="39" y="138"/>
                    <a:pt x="20" y="343"/>
                  </a:cubicBezTo>
                  <a:cubicBezTo>
                    <a:pt x="0" y="560"/>
                    <a:pt x="190" y="779"/>
                    <a:pt x="401" y="779"/>
                  </a:cubicBezTo>
                  <a:cubicBezTo>
                    <a:pt x="447" y="779"/>
                    <a:pt x="493" y="769"/>
                    <a:pt x="539" y="746"/>
                  </a:cubicBezTo>
                  <a:cubicBezTo>
                    <a:pt x="758" y="638"/>
                    <a:pt x="845" y="289"/>
                    <a:pt x="622" y="138"/>
                  </a:cubicBezTo>
                  <a:cubicBezTo>
                    <a:pt x="654" y="127"/>
                    <a:pt x="667" y="74"/>
                    <a:pt x="632" y="53"/>
                  </a:cubicBezTo>
                  <a:cubicBezTo>
                    <a:pt x="573" y="17"/>
                    <a:pt x="505" y="0"/>
                    <a:pt x="43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2"/>
            <p:cNvSpPr/>
            <p:nvPr/>
          </p:nvSpPr>
          <p:spPr>
            <a:xfrm flipH="1">
              <a:off x="8871630" y="421852"/>
              <a:ext cx="49472" cy="47835"/>
            </a:xfrm>
            <a:custGeom>
              <a:avLst/>
              <a:gdLst/>
              <a:ahLst/>
              <a:cxnLst/>
              <a:rect l="l" t="t" r="r" b="b"/>
              <a:pathLst>
                <a:path w="816" h="789" extrusionOk="0">
                  <a:moveTo>
                    <a:pt x="517" y="298"/>
                  </a:moveTo>
                  <a:cubicBezTo>
                    <a:pt x="520" y="300"/>
                    <a:pt x="524" y="302"/>
                    <a:pt x="527" y="303"/>
                  </a:cubicBezTo>
                  <a:cubicBezTo>
                    <a:pt x="546" y="317"/>
                    <a:pt x="560" y="338"/>
                    <a:pt x="568" y="360"/>
                  </a:cubicBezTo>
                  <a:cubicBezTo>
                    <a:pt x="580" y="405"/>
                    <a:pt x="559" y="458"/>
                    <a:pt x="533" y="494"/>
                  </a:cubicBezTo>
                  <a:cubicBezTo>
                    <a:pt x="502" y="539"/>
                    <a:pt x="450" y="576"/>
                    <a:pt x="400" y="576"/>
                  </a:cubicBezTo>
                  <a:cubicBezTo>
                    <a:pt x="368" y="576"/>
                    <a:pt x="336" y="560"/>
                    <a:pt x="314" y="519"/>
                  </a:cubicBezTo>
                  <a:cubicBezTo>
                    <a:pt x="312" y="517"/>
                    <a:pt x="311" y="513"/>
                    <a:pt x="309" y="508"/>
                  </a:cubicBezTo>
                  <a:lnTo>
                    <a:pt x="309" y="508"/>
                  </a:lnTo>
                  <a:cubicBezTo>
                    <a:pt x="317" y="512"/>
                    <a:pt x="325" y="517"/>
                    <a:pt x="335" y="519"/>
                  </a:cubicBezTo>
                  <a:cubicBezTo>
                    <a:pt x="338" y="520"/>
                    <a:pt x="341" y="520"/>
                    <a:pt x="344" y="520"/>
                  </a:cubicBezTo>
                  <a:cubicBezTo>
                    <a:pt x="355" y="520"/>
                    <a:pt x="363" y="516"/>
                    <a:pt x="370" y="509"/>
                  </a:cubicBezTo>
                  <a:cubicBezTo>
                    <a:pt x="378" y="513"/>
                    <a:pt x="388" y="515"/>
                    <a:pt x="397" y="515"/>
                  </a:cubicBezTo>
                  <a:cubicBezTo>
                    <a:pt x="415" y="515"/>
                    <a:pt x="434" y="507"/>
                    <a:pt x="446" y="491"/>
                  </a:cubicBezTo>
                  <a:cubicBezTo>
                    <a:pt x="453" y="480"/>
                    <a:pt x="458" y="467"/>
                    <a:pt x="461" y="455"/>
                  </a:cubicBezTo>
                  <a:cubicBezTo>
                    <a:pt x="493" y="445"/>
                    <a:pt x="522" y="411"/>
                    <a:pt x="524" y="377"/>
                  </a:cubicBezTo>
                  <a:cubicBezTo>
                    <a:pt x="524" y="353"/>
                    <a:pt x="522" y="326"/>
                    <a:pt x="517" y="298"/>
                  </a:cubicBezTo>
                  <a:close/>
                  <a:moveTo>
                    <a:pt x="458" y="0"/>
                  </a:moveTo>
                  <a:cubicBezTo>
                    <a:pt x="336" y="0"/>
                    <a:pt x="204" y="73"/>
                    <a:pt x="131" y="158"/>
                  </a:cubicBezTo>
                  <a:cubicBezTo>
                    <a:pt x="16" y="291"/>
                    <a:pt x="1" y="483"/>
                    <a:pt x="108" y="625"/>
                  </a:cubicBezTo>
                  <a:cubicBezTo>
                    <a:pt x="192" y="736"/>
                    <a:pt x="320" y="789"/>
                    <a:pt x="442" y="789"/>
                  </a:cubicBezTo>
                  <a:cubicBezTo>
                    <a:pt x="636" y="789"/>
                    <a:pt x="815" y="654"/>
                    <a:pt x="781" y="404"/>
                  </a:cubicBezTo>
                  <a:cubicBezTo>
                    <a:pt x="766" y="288"/>
                    <a:pt x="700" y="174"/>
                    <a:pt x="600" y="117"/>
                  </a:cubicBezTo>
                  <a:cubicBezTo>
                    <a:pt x="631" y="108"/>
                    <a:pt x="638" y="70"/>
                    <a:pt x="612" y="49"/>
                  </a:cubicBezTo>
                  <a:cubicBezTo>
                    <a:pt x="566" y="15"/>
                    <a:pt x="513" y="0"/>
                    <a:pt x="45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8"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2" name="Google Shape;282;p23"/>
          <p:cNvPicPr preferRelativeResize="0"/>
          <p:nvPr/>
        </p:nvPicPr>
        <p:blipFill rotWithShape="1">
          <a:blip r:embed="rId2">
            <a:alphaModFix amt="32000"/>
          </a:blip>
          <a:srcRect t="21875" b="21875"/>
          <a:stretch/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23"/>
          <p:cNvSpPr txBox="1">
            <a:spLocks noGrp="1"/>
          </p:cNvSpPr>
          <p:nvPr>
            <p:ph type="title" hasCustomPrompt="1"/>
          </p:nvPr>
        </p:nvSpPr>
        <p:spPr>
          <a:xfrm>
            <a:off x="2223600" y="584552"/>
            <a:ext cx="4696800" cy="8679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84" name="Google Shape;284;p23"/>
          <p:cNvSpPr txBox="1">
            <a:spLocks noGrp="1"/>
          </p:cNvSpPr>
          <p:nvPr>
            <p:ph type="subTitle" idx="1"/>
          </p:nvPr>
        </p:nvSpPr>
        <p:spPr>
          <a:xfrm>
            <a:off x="2223600" y="1452453"/>
            <a:ext cx="4696800" cy="4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85" name="Google Shape;285;p23"/>
          <p:cNvSpPr txBox="1">
            <a:spLocks noGrp="1"/>
          </p:cNvSpPr>
          <p:nvPr>
            <p:ph type="title" idx="2" hasCustomPrompt="1"/>
          </p:nvPr>
        </p:nvSpPr>
        <p:spPr>
          <a:xfrm>
            <a:off x="2223600" y="1936651"/>
            <a:ext cx="4696800" cy="867900"/>
          </a:xfrm>
          <a:prstGeom prst="rect">
            <a:avLst/>
          </a:prstGeom>
          <a:solidFill>
            <a:schemeClr val="accent3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86" name="Google Shape;286;p23"/>
          <p:cNvSpPr txBox="1">
            <a:spLocks noGrp="1"/>
          </p:cNvSpPr>
          <p:nvPr>
            <p:ph type="subTitle" idx="3"/>
          </p:nvPr>
        </p:nvSpPr>
        <p:spPr>
          <a:xfrm>
            <a:off x="2223600" y="2804555"/>
            <a:ext cx="4696800" cy="4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87" name="Google Shape;287;p23"/>
          <p:cNvSpPr txBox="1">
            <a:spLocks noGrp="1"/>
          </p:cNvSpPr>
          <p:nvPr>
            <p:ph type="title" idx="4" hasCustomPrompt="1"/>
          </p:nvPr>
        </p:nvSpPr>
        <p:spPr>
          <a:xfrm>
            <a:off x="2223600" y="3288928"/>
            <a:ext cx="4696800" cy="8679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88" name="Google Shape;288;p23"/>
          <p:cNvSpPr txBox="1">
            <a:spLocks noGrp="1"/>
          </p:cNvSpPr>
          <p:nvPr>
            <p:ph type="subTitle" idx="5"/>
          </p:nvPr>
        </p:nvSpPr>
        <p:spPr>
          <a:xfrm>
            <a:off x="2223600" y="4156648"/>
            <a:ext cx="4696800" cy="4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CUSTOM_8_1"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0" name="Google Shape;290;p24"/>
          <p:cNvPicPr preferRelativeResize="0"/>
          <p:nvPr/>
        </p:nvPicPr>
        <p:blipFill rotWithShape="1">
          <a:blip r:embed="rId2">
            <a:alphaModFix amt="32000"/>
          </a:blip>
          <a:srcRect t="21875" b="21875"/>
          <a:stretch/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24"/>
          <p:cNvSpPr txBox="1">
            <a:spLocks noGrp="1"/>
          </p:cNvSpPr>
          <p:nvPr>
            <p:ph type="title" hasCustomPrompt="1"/>
          </p:nvPr>
        </p:nvSpPr>
        <p:spPr>
          <a:xfrm>
            <a:off x="1325650" y="1962150"/>
            <a:ext cx="1398900" cy="40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292" name="Google Shape;292;p24"/>
          <p:cNvSpPr txBox="1">
            <a:spLocks noGrp="1"/>
          </p:cNvSpPr>
          <p:nvPr>
            <p:ph type="subTitle" idx="1"/>
          </p:nvPr>
        </p:nvSpPr>
        <p:spPr>
          <a:xfrm>
            <a:off x="938500" y="3629175"/>
            <a:ext cx="2173200" cy="8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93" name="Google Shape;293;p24"/>
          <p:cNvSpPr txBox="1">
            <a:spLocks noGrp="1"/>
          </p:cNvSpPr>
          <p:nvPr>
            <p:ph type="subTitle" idx="2"/>
          </p:nvPr>
        </p:nvSpPr>
        <p:spPr>
          <a:xfrm>
            <a:off x="938500" y="3132150"/>
            <a:ext cx="21732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9pPr>
          </a:lstStyle>
          <a:p>
            <a:endParaRPr/>
          </a:p>
        </p:txBody>
      </p:sp>
      <p:sp>
        <p:nvSpPr>
          <p:cNvPr id="294" name="Google Shape;294;p24"/>
          <p:cNvSpPr txBox="1">
            <a:spLocks noGrp="1"/>
          </p:cNvSpPr>
          <p:nvPr>
            <p:ph type="title" idx="3" hasCustomPrompt="1"/>
          </p:nvPr>
        </p:nvSpPr>
        <p:spPr>
          <a:xfrm>
            <a:off x="3873100" y="3627650"/>
            <a:ext cx="1397700" cy="40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295" name="Google Shape;295;p24"/>
          <p:cNvSpPr txBox="1">
            <a:spLocks noGrp="1"/>
          </p:cNvSpPr>
          <p:nvPr>
            <p:ph type="subTitle" idx="4"/>
          </p:nvPr>
        </p:nvSpPr>
        <p:spPr>
          <a:xfrm>
            <a:off x="3485400" y="1973213"/>
            <a:ext cx="2173200" cy="8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96" name="Google Shape;296;p24"/>
          <p:cNvSpPr txBox="1">
            <a:spLocks noGrp="1"/>
          </p:cNvSpPr>
          <p:nvPr>
            <p:ph type="subTitle" idx="5"/>
          </p:nvPr>
        </p:nvSpPr>
        <p:spPr>
          <a:xfrm>
            <a:off x="3485400" y="1476188"/>
            <a:ext cx="21732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9pPr>
          </a:lstStyle>
          <a:p>
            <a:endParaRPr/>
          </a:p>
        </p:txBody>
      </p:sp>
      <p:sp>
        <p:nvSpPr>
          <p:cNvPr id="297" name="Google Shape;297;p24"/>
          <p:cNvSpPr txBox="1">
            <a:spLocks noGrp="1"/>
          </p:cNvSpPr>
          <p:nvPr>
            <p:ph type="title" idx="6" hasCustomPrompt="1"/>
          </p:nvPr>
        </p:nvSpPr>
        <p:spPr>
          <a:xfrm>
            <a:off x="6417675" y="1962150"/>
            <a:ext cx="1397700" cy="40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298" name="Google Shape;298;p24"/>
          <p:cNvSpPr txBox="1">
            <a:spLocks noGrp="1"/>
          </p:cNvSpPr>
          <p:nvPr>
            <p:ph type="subTitle" idx="7"/>
          </p:nvPr>
        </p:nvSpPr>
        <p:spPr>
          <a:xfrm>
            <a:off x="6032300" y="3629175"/>
            <a:ext cx="2173200" cy="8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99" name="Google Shape;299;p24"/>
          <p:cNvSpPr txBox="1">
            <a:spLocks noGrp="1"/>
          </p:cNvSpPr>
          <p:nvPr>
            <p:ph type="subTitle" idx="8"/>
          </p:nvPr>
        </p:nvSpPr>
        <p:spPr>
          <a:xfrm>
            <a:off x="6032300" y="3132150"/>
            <a:ext cx="21732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9pPr>
          </a:lstStyle>
          <a:p>
            <a:endParaRPr/>
          </a:p>
        </p:txBody>
      </p:sp>
      <p:sp>
        <p:nvSpPr>
          <p:cNvPr id="300" name="Google Shape;300;p24"/>
          <p:cNvSpPr txBox="1">
            <a:spLocks noGrp="1"/>
          </p:cNvSpPr>
          <p:nvPr>
            <p:ph type="title" idx="9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301" name="Google Shape;301;p24"/>
          <p:cNvGrpSpPr/>
          <p:nvPr/>
        </p:nvGrpSpPr>
        <p:grpSpPr>
          <a:xfrm>
            <a:off x="116975" y="4380200"/>
            <a:ext cx="543578" cy="447592"/>
            <a:chOff x="84450" y="4640550"/>
            <a:chExt cx="543578" cy="447592"/>
          </a:xfrm>
        </p:grpSpPr>
        <p:sp>
          <p:nvSpPr>
            <p:cNvPr id="302" name="Google Shape;302;p24"/>
            <p:cNvSpPr/>
            <p:nvPr/>
          </p:nvSpPr>
          <p:spPr>
            <a:xfrm>
              <a:off x="84450" y="4641160"/>
              <a:ext cx="453925" cy="446982"/>
            </a:xfrm>
            <a:custGeom>
              <a:avLst/>
              <a:gdLst/>
              <a:ahLst/>
              <a:cxnLst/>
              <a:rect l="l" t="t" r="r" b="b"/>
              <a:pathLst>
                <a:path w="9676" h="9528" extrusionOk="0">
                  <a:moveTo>
                    <a:pt x="3919" y="0"/>
                  </a:moveTo>
                  <a:cubicBezTo>
                    <a:pt x="3904" y="0"/>
                    <a:pt x="3889" y="9"/>
                    <a:pt x="3880" y="28"/>
                  </a:cubicBezTo>
                  <a:cubicBezTo>
                    <a:pt x="3711" y="384"/>
                    <a:pt x="3654" y="799"/>
                    <a:pt x="3571" y="1183"/>
                  </a:cubicBezTo>
                  <a:cubicBezTo>
                    <a:pt x="3484" y="1581"/>
                    <a:pt x="3391" y="1978"/>
                    <a:pt x="3317" y="2378"/>
                  </a:cubicBezTo>
                  <a:cubicBezTo>
                    <a:pt x="2981" y="1881"/>
                    <a:pt x="2417" y="1623"/>
                    <a:pt x="1866" y="1623"/>
                  </a:cubicBezTo>
                  <a:cubicBezTo>
                    <a:pt x="1248" y="1623"/>
                    <a:pt x="648" y="1948"/>
                    <a:pt x="404" y="2626"/>
                  </a:cubicBezTo>
                  <a:cubicBezTo>
                    <a:pt x="0" y="3752"/>
                    <a:pt x="973" y="4612"/>
                    <a:pt x="1994" y="4612"/>
                  </a:cubicBezTo>
                  <a:cubicBezTo>
                    <a:pt x="2199" y="4612"/>
                    <a:pt x="2406" y="4577"/>
                    <a:pt x="2603" y="4504"/>
                  </a:cubicBezTo>
                  <a:lnTo>
                    <a:pt x="2603" y="4504"/>
                  </a:lnTo>
                  <a:cubicBezTo>
                    <a:pt x="2371" y="4981"/>
                    <a:pt x="2156" y="5466"/>
                    <a:pt x="1941" y="5953"/>
                  </a:cubicBezTo>
                  <a:cubicBezTo>
                    <a:pt x="1846" y="6166"/>
                    <a:pt x="1484" y="6662"/>
                    <a:pt x="1590" y="6908"/>
                  </a:cubicBezTo>
                  <a:cubicBezTo>
                    <a:pt x="1689" y="7136"/>
                    <a:pt x="2243" y="7213"/>
                    <a:pt x="2448" y="7287"/>
                  </a:cubicBezTo>
                  <a:cubicBezTo>
                    <a:pt x="3030" y="7499"/>
                    <a:pt x="3611" y="7718"/>
                    <a:pt x="4198" y="7918"/>
                  </a:cubicBezTo>
                  <a:cubicBezTo>
                    <a:pt x="4211" y="7922"/>
                    <a:pt x="4223" y="7924"/>
                    <a:pt x="4235" y="7924"/>
                  </a:cubicBezTo>
                  <a:cubicBezTo>
                    <a:pt x="4339" y="7924"/>
                    <a:pt x="4388" y="7766"/>
                    <a:pt x="4275" y="7723"/>
                  </a:cubicBezTo>
                  <a:cubicBezTo>
                    <a:pt x="4274" y="7723"/>
                    <a:pt x="4271" y="7722"/>
                    <a:pt x="4270" y="7722"/>
                  </a:cubicBezTo>
                  <a:cubicBezTo>
                    <a:pt x="4270" y="7716"/>
                    <a:pt x="4268" y="7709"/>
                    <a:pt x="4265" y="7705"/>
                  </a:cubicBezTo>
                  <a:cubicBezTo>
                    <a:pt x="3736" y="6773"/>
                    <a:pt x="4323" y="5613"/>
                    <a:pt x="5357" y="5613"/>
                  </a:cubicBezTo>
                  <a:cubicBezTo>
                    <a:pt x="5458" y="5613"/>
                    <a:pt x="5565" y="5625"/>
                    <a:pt x="5674" y="5648"/>
                  </a:cubicBezTo>
                  <a:cubicBezTo>
                    <a:pt x="6958" y="5926"/>
                    <a:pt x="7161" y="7428"/>
                    <a:pt x="6407" y="8341"/>
                  </a:cubicBezTo>
                  <a:cubicBezTo>
                    <a:pt x="6385" y="8368"/>
                    <a:pt x="6379" y="8394"/>
                    <a:pt x="6384" y="8420"/>
                  </a:cubicBezTo>
                  <a:cubicBezTo>
                    <a:pt x="6378" y="8417"/>
                    <a:pt x="6370" y="8415"/>
                    <a:pt x="6362" y="8412"/>
                  </a:cubicBezTo>
                  <a:cubicBezTo>
                    <a:pt x="6352" y="8408"/>
                    <a:pt x="6343" y="8407"/>
                    <a:pt x="6334" y="8407"/>
                  </a:cubicBezTo>
                  <a:cubicBezTo>
                    <a:pt x="6255" y="8407"/>
                    <a:pt x="6220" y="8523"/>
                    <a:pt x="6305" y="8562"/>
                  </a:cubicBezTo>
                  <a:cubicBezTo>
                    <a:pt x="6928" y="8849"/>
                    <a:pt x="7573" y="9088"/>
                    <a:pt x="8209" y="9340"/>
                  </a:cubicBezTo>
                  <a:cubicBezTo>
                    <a:pt x="8398" y="9415"/>
                    <a:pt x="8594" y="9528"/>
                    <a:pt x="8775" y="9528"/>
                  </a:cubicBezTo>
                  <a:cubicBezTo>
                    <a:pt x="8834" y="9528"/>
                    <a:pt x="8891" y="9516"/>
                    <a:pt x="8946" y="9487"/>
                  </a:cubicBezTo>
                  <a:cubicBezTo>
                    <a:pt x="8955" y="9491"/>
                    <a:pt x="8965" y="9493"/>
                    <a:pt x="8975" y="9493"/>
                  </a:cubicBezTo>
                  <a:cubicBezTo>
                    <a:pt x="9001" y="9493"/>
                    <a:pt x="9025" y="9480"/>
                    <a:pt x="9034" y="9451"/>
                  </a:cubicBezTo>
                  <a:cubicBezTo>
                    <a:pt x="9038" y="9439"/>
                    <a:pt x="9041" y="9426"/>
                    <a:pt x="9044" y="9414"/>
                  </a:cubicBezTo>
                  <a:cubicBezTo>
                    <a:pt x="9048" y="9409"/>
                    <a:pt x="9054" y="9407"/>
                    <a:pt x="9059" y="9400"/>
                  </a:cubicBezTo>
                  <a:cubicBezTo>
                    <a:pt x="9083" y="9374"/>
                    <a:pt x="9085" y="9342"/>
                    <a:pt x="9074" y="9315"/>
                  </a:cubicBezTo>
                  <a:cubicBezTo>
                    <a:pt x="9293" y="8607"/>
                    <a:pt x="9470" y="7890"/>
                    <a:pt x="9654" y="7170"/>
                  </a:cubicBezTo>
                  <a:cubicBezTo>
                    <a:pt x="9675" y="7086"/>
                    <a:pt x="9602" y="7024"/>
                    <a:pt x="9538" y="7024"/>
                  </a:cubicBezTo>
                  <a:cubicBezTo>
                    <a:pt x="9536" y="7024"/>
                    <a:pt x="9534" y="7024"/>
                    <a:pt x="9533" y="7024"/>
                  </a:cubicBezTo>
                  <a:cubicBezTo>
                    <a:pt x="9530" y="7021"/>
                    <a:pt x="9527" y="7017"/>
                    <a:pt x="9522" y="7017"/>
                  </a:cubicBezTo>
                  <a:cubicBezTo>
                    <a:pt x="9504" y="7014"/>
                    <a:pt x="9486" y="7011"/>
                    <a:pt x="9468" y="7007"/>
                  </a:cubicBezTo>
                  <a:lnTo>
                    <a:pt x="9448" y="7115"/>
                  </a:lnTo>
                  <a:cubicBezTo>
                    <a:pt x="9269" y="7823"/>
                    <a:pt x="9085" y="8530"/>
                    <a:pt x="8939" y="9246"/>
                  </a:cubicBezTo>
                  <a:cubicBezTo>
                    <a:pt x="8931" y="9250"/>
                    <a:pt x="8924" y="9253"/>
                    <a:pt x="8916" y="9259"/>
                  </a:cubicBezTo>
                  <a:cubicBezTo>
                    <a:pt x="8882" y="9287"/>
                    <a:pt x="8833" y="9299"/>
                    <a:pt x="8772" y="9299"/>
                  </a:cubicBezTo>
                  <a:cubicBezTo>
                    <a:pt x="8444" y="9299"/>
                    <a:pt x="7792" y="8945"/>
                    <a:pt x="7618" y="8878"/>
                  </a:cubicBezTo>
                  <a:cubicBezTo>
                    <a:pt x="7268" y="8742"/>
                    <a:pt x="6919" y="8605"/>
                    <a:pt x="6563" y="8480"/>
                  </a:cubicBezTo>
                  <a:cubicBezTo>
                    <a:pt x="6568" y="8476"/>
                    <a:pt x="6574" y="8473"/>
                    <a:pt x="6579" y="8467"/>
                  </a:cubicBezTo>
                  <a:cubicBezTo>
                    <a:pt x="7515" y="7404"/>
                    <a:pt x="7078" y="5605"/>
                    <a:pt x="5578" y="5407"/>
                  </a:cubicBezTo>
                  <a:cubicBezTo>
                    <a:pt x="5513" y="5398"/>
                    <a:pt x="5450" y="5394"/>
                    <a:pt x="5387" y="5394"/>
                  </a:cubicBezTo>
                  <a:cubicBezTo>
                    <a:pt x="4281" y="5394"/>
                    <a:pt x="3416" y="6666"/>
                    <a:pt x="4045" y="7638"/>
                  </a:cubicBezTo>
                  <a:cubicBezTo>
                    <a:pt x="3713" y="7512"/>
                    <a:pt x="3377" y="7392"/>
                    <a:pt x="3045" y="7271"/>
                  </a:cubicBezTo>
                  <a:cubicBezTo>
                    <a:pt x="2839" y="7196"/>
                    <a:pt x="2633" y="7121"/>
                    <a:pt x="2425" y="7047"/>
                  </a:cubicBezTo>
                  <a:cubicBezTo>
                    <a:pt x="2330" y="7012"/>
                    <a:pt x="1859" y="6891"/>
                    <a:pt x="1808" y="6795"/>
                  </a:cubicBezTo>
                  <a:cubicBezTo>
                    <a:pt x="1746" y="6674"/>
                    <a:pt x="2240" y="5804"/>
                    <a:pt x="2307" y="5648"/>
                  </a:cubicBezTo>
                  <a:cubicBezTo>
                    <a:pt x="2474" y="5264"/>
                    <a:pt x="2635" y="4880"/>
                    <a:pt x="2784" y="4491"/>
                  </a:cubicBezTo>
                  <a:cubicBezTo>
                    <a:pt x="2795" y="4466"/>
                    <a:pt x="2791" y="4443"/>
                    <a:pt x="2782" y="4427"/>
                  </a:cubicBezTo>
                  <a:cubicBezTo>
                    <a:pt x="2785" y="4423"/>
                    <a:pt x="2791" y="4421"/>
                    <a:pt x="2796" y="4418"/>
                  </a:cubicBezTo>
                  <a:cubicBezTo>
                    <a:pt x="2895" y="4369"/>
                    <a:pt x="2849" y="4238"/>
                    <a:pt x="2753" y="4238"/>
                  </a:cubicBezTo>
                  <a:cubicBezTo>
                    <a:pt x="2742" y="4238"/>
                    <a:pt x="2731" y="4240"/>
                    <a:pt x="2719" y="4243"/>
                  </a:cubicBezTo>
                  <a:cubicBezTo>
                    <a:pt x="2460" y="4328"/>
                    <a:pt x="2192" y="4382"/>
                    <a:pt x="1931" y="4382"/>
                  </a:cubicBezTo>
                  <a:cubicBezTo>
                    <a:pt x="1558" y="4382"/>
                    <a:pt x="1199" y="4273"/>
                    <a:pt x="896" y="3989"/>
                  </a:cubicBezTo>
                  <a:cubicBezTo>
                    <a:pt x="500" y="3620"/>
                    <a:pt x="438" y="3077"/>
                    <a:pt x="656" y="2591"/>
                  </a:cubicBezTo>
                  <a:cubicBezTo>
                    <a:pt x="894" y="2058"/>
                    <a:pt x="1330" y="1841"/>
                    <a:pt x="1795" y="1841"/>
                  </a:cubicBezTo>
                  <a:cubicBezTo>
                    <a:pt x="2319" y="1841"/>
                    <a:pt x="2880" y="2116"/>
                    <a:pt x="3238" y="2527"/>
                  </a:cubicBezTo>
                  <a:cubicBezTo>
                    <a:pt x="3253" y="2546"/>
                    <a:pt x="3273" y="2554"/>
                    <a:pt x="3292" y="2555"/>
                  </a:cubicBezTo>
                  <a:cubicBezTo>
                    <a:pt x="3301" y="2605"/>
                    <a:pt x="3352" y="2636"/>
                    <a:pt x="3400" y="2636"/>
                  </a:cubicBezTo>
                  <a:cubicBezTo>
                    <a:pt x="3437" y="2636"/>
                    <a:pt x="3472" y="2617"/>
                    <a:pt x="3484" y="2573"/>
                  </a:cubicBezTo>
                  <a:cubicBezTo>
                    <a:pt x="3581" y="2184"/>
                    <a:pt x="3659" y="1790"/>
                    <a:pt x="3740" y="1397"/>
                  </a:cubicBezTo>
                  <a:cubicBezTo>
                    <a:pt x="3832" y="956"/>
                    <a:pt x="3972" y="498"/>
                    <a:pt x="3963" y="47"/>
                  </a:cubicBezTo>
                  <a:cubicBezTo>
                    <a:pt x="3962" y="41"/>
                    <a:pt x="3961" y="36"/>
                    <a:pt x="3961" y="31"/>
                  </a:cubicBezTo>
                  <a:cubicBezTo>
                    <a:pt x="3954" y="12"/>
                    <a:pt x="3937" y="0"/>
                    <a:pt x="39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4"/>
            <p:cNvSpPr/>
            <p:nvPr/>
          </p:nvSpPr>
          <p:spPr>
            <a:xfrm>
              <a:off x="104857" y="4642755"/>
              <a:ext cx="508532" cy="434785"/>
            </a:xfrm>
            <a:custGeom>
              <a:avLst/>
              <a:gdLst/>
              <a:ahLst/>
              <a:cxnLst/>
              <a:rect l="l" t="t" r="r" b="b"/>
              <a:pathLst>
                <a:path w="10840" h="9268" extrusionOk="0">
                  <a:moveTo>
                    <a:pt x="3525" y="0"/>
                  </a:moveTo>
                  <a:cubicBezTo>
                    <a:pt x="3526" y="5"/>
                    <a:pt x="3527" y="10"/>
                    <a:pt x="3527" y="16"/>
                  </a:cubicBezTo>
                  <a:cubicBezTo>
                    <a:pt x="3536" y="467"/>
                    <a:pt x="3396" y="925"/>
                    <a:pt x="3304" y="1365"/>
                  </a:cubicBezTo>
                  <a:cubicBezTo>
                    <a:pt x="3223" y="1759"/>
                    <a:pt x="3145" y="2152"/>
                    <a:pt x="3048" y="2541"/>
                  </a:cubicBezTo>
                  <a:cubicBezTo>
                    <a:pt x="3036" y="2586"/>
                    <a:pt x="3001" y="2605"/>
                    <a:pt x="2963" y="2605"/>
                  </a:cubicBezTo>
                  <a:cubicBezTo>
                    <a:pt x="2915" y="2605"/>
                    <a:pt x="2864" y="2574"/>
                    <a:pt x="2856" y="2524"/>
                  </a:cubicBezTo>
                  <a:cubicBezTo>
                    <a:pt x="2837" y="2522"/>
                    <a:pt x="2817" y="2515"/>
                    <a:pt x="2802" y="2495"/>
                  </a:cubicBezTo>
                  <a:cubicBezTo>
                    <a:pt x="2443" y="2084"/>
                    <a:pt x="1882" y="1809"/>
                    <a:pt x="1359" y="1809"/>
                  </a:cubicBezTo>
                  <a:cubicBezTo>
                    <a:pt x="893" y="1809"/>
                    <a:pt x="458" y="2026"/>
                    <a:pt x="220" y="2559"/>
                  </a:cubicBezTo>
                  <a:cubicBezTo>
                    <a:pt x="1" y="3045"/>
                    <a:pt x="64" y="3589"/>
                    <a:pt x="460" y="3958"/>
                  </a:cubicBezTo>
                  <a:cubicBezTo>
                    <a:pt x="763" y="4241"/>
                    <a:pt x="1123" y="4349"/>
                    <a:pt x="1495" y="4349"/>
                  </a:cubicBezTo>
                  <a:cubicBezTo>
                    <a:pt x="1756" y="4349"/>
                    <a:pt x="2024" y="4296"/>
                    <a:pt x="2283" y="4213"/>
                  </a:cubicBezTo>
                  <a:cubicBezTo>
                    <a:pt x="2295" y="4209"/>
                    <a:pt x="2307" y="4207"/>
                    <a:pt x="2318" y="4207"/>
                  </a:cubicBezTo>
                  <a:cubicBezTo>
                    <a:pt x="2413" y="4207"/>
                    <a:pt x="2460" y="4336"/>
                    <a:pt x="2360" y="4387"/>
                  </a:cubicBezTo>
                  <a:cubicBezTo>
                    <a:pt x="2356" y="4389"/>
                    <a:pt x="2350" y="4393"/>
                    <a:pt x="2345" y="4395"/>
                  </a:cubicBezTo>
                  <a:cubicBezTo>
                    <a:pt x="2355" y="4412"/>
                    <a:pt x="2359" y="4435"/>
                    <a:pt x="2348" y="4459"/>
                  </a:cubicBezTo>
                  <a:cubicBezTo>
                    <a:pt x="2199" y="4849"/>
                    <a:pt x="2037" y="5232"/>
                    <a:pt x="1871" y="5616"/>
                  </a:cubicBezTo>
                  <a:cubicBezTo>
                    <a:pt x="1804" y="5772"/>
                    <a:pt x="1309" y="6641"/>
                    <a:pt x="1372" y="6763"/>
                  </a:cubicBezTo>
                  <a:cubicBezTo>
                    <a:pt x="1423" y="6860"/>
                    <a:pt x="1893" y="6980"/>
                    <a:pt x="1989" y="7015"/>
                  </a:cubicBezTo>
                  <a:cubicBezTo>
                    <a:pt x="2195" y="7089"/>
                    <a:pt x="2402" y="7165"/>
                    <a:pt x="2608" y="7240"/>
                  </a:cubicBezTo>
                  <a:cubicBezTo>
                    <a:pt x="2941" y="7361"/>
                    <a:pt x="3276" y="7481"/>
                    <a:pt x="3609" y="7606"/>
                  </a:cubicBezTo>
                  <a:cubicBezTo>
                    <a:pt x="2980" y="6633"/>
                    <a:pt x="3845" y="5362"/>
                    <a:pt x="4951" y="5362"/>
                  </a:cubicBezTo>
                  <a:cubicBezTo>
                    <a:pt x="5014" y="5362"/>
                    <a:pt x="5077" y="5366"/>
                    <a:pt x="5142" y="5375"/>
                  </a:cubicBezTo>
                  <a:cubicBezTo>
                    <a:pt x="6642" y="5572"/>
                    <a:pt x="7079" y="7371"/>
                    <a:pt x="6143" y="8435"/>
                  </a:cubicBezTo>
                  <a:cubicBezTo>
                    <a:pt x="6138" y="8440"/>
                    <a:pt x="6132" y="8444"/>
                    <a:pt x="6127" y="8449"/>
                  </a:cubicBezTo>
                  <a:cubicBezTo>
                    <a:pt x="6482" y="8572"/>
                    <a:pt x="6832" y="8711"/>
                    <a:pt x="7182" y="8846"/>
                  </a:cubicBezTo>
                  <a:cubicBezTo>
                    <a:pt x="7355" y="8914"/>
                    <a:pt x="8006" y="9268"/>
                    <a:pt x="8335" y="9268"/>
                  </a:cubicBezTo>
                  <a:cubicBezTo>
                    <a:pt x="8396" y="9268"/>
                    <a:pt x="8446" y="9256"/>
                    <a:pt x="8480" y="9227"/>
                  </a:cubicBezTo>
                  <a:cubicBezTo>
                    <a:pt x="8488" y="9221"/>
                    <a:pt x="8495" y="9218"/>
                    <a:pt x="8503" y="9215"/>
                  </a:cubicBezTo>
                  <a:cubicBezTo>
                    <a:pt x="8648" y="8499"/>
                    <a:pt x="8832" y="7790"/>
                    <a:pt x="9012" y="7084"/>
                  </a:cubicBezTo>
                  <a:lnTo>
                    <a:pt x="9012" y="7084"/>
                  </a:lnTo>
                  <a:cubicBezTo>
                    <a:pt x="8922" y="7111"/>
                    <a:pt x="8828" y="7123"/>
                    <a:pt x="8733" y="7123"/>
                  </a:cubicBezTo>
                  <a:cubicBezTo>
                    <a:pt x="8317" y="7123"/>
                    <a:pt x="7874" y="6889"/>
                    <a:pt x="7604" y="6615"/>
                  </a:cubicBezTo>
                  <a:cubicBezTo>
                    <a:pt x="7239" y="6248"/>
                    <a:pt x="7102" y="5726"/>
                    <a:pt x="7243" y="5227"/>
                  </a:cubicBezTo>
                  <a:cubicBezTo>
                    <a:pt x="7434" y="4548"/>
                    <a:pt x="7928" y="4250"/>
                    <a:pt x="8463" y="4250"/>
                  </a:cubicBezTo>
                  <a:cubicBezTo>
                    <a:pt x="8949" y="4250"/>
                    <a:pt x="9469" y="4497"/>
                    <a:pt x="9822" y="4928"/>
                  </a:cubicBezTo>
                  <a:cubicBezTo>
                    <a:pt x="9995" y="4094"/>
                    <a:pt x="10384" y="3308"/>
                    <a:pt x="10825" y="2584"/>
                  </a:cubicBezTo>
                  <a:cubicBezTo>
                    <a:pt x="10829" y="2576"/>
                    <a:pt x="10834" y="2572"/>
                    <a:pt x="10840" y="2567"/>
                  </a:cubicBezTo>
                  <a:cubicBezTo>
                    <a:pt x="9990" y="2259"/>
                    <a:pt x="9145" y="1920"/>
                    <a:pt x="8317" y="1558"/>
                  </a:cubicBezTo>
                  <a:lnTo>
                    <a:pt x="8317" y="1558"/>
                  </a:lnTo>
                  <a:cubicBezTo>
                    <a:pt x="8539" y="2172"/>
                    <a:pt x="8674" y="2885"/>
                    <a:pt x="8129" y="3367"/>
                  </a:cubicBezTo>
                  <a:cubicBezTo>
                    <a:pt x="7822" y="3638"/>
                    <a:pt x="7396" y="3768"/>
                    <a:pt x="6973" y="3768"/>
                  </a:cubicBezTo>
                  <a:cubicBezTo>
                    <a:pt x="6665" y="3768"/>
                    <a:pt x="6359" y="3699"/>
                    <a:pt x="6102" y="3566"/>
                  </a:cubicBezTo>
                  <a:cubicBezTo>
                    <a:pt x="5059" y="3023"/>
                    <a:pt x="4947" y="1306"/>
                    <a:pt x="6180" y="1008"/>
                  </a:cubicBezTo>
                  <a:cubicBezTo>
                    <a:pt x="5351" y="679"/>
                    <a:pt x="4515" y="386"/>
                    <a:pt x="3675" y="87"/>
                  </a:cubicBezTo>
                  <a:cubicBezTo>
                    <a:pt x="3653" y="79"/>
                    <a:pt x="3641" y="64"/>
                    <a:pt x="3635" y="46"/>
                  </a:cubicBezTo>
                  <a:lnTo>
                    <a:pt x="35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4"/>
            <p:cNvSpPr/>
            <p:nvPr/>
          </p:nvSpPr>
          <p:spPr>
            <a:xfrm>
              <a:off x="274684" y="4640550"/>
              <a:ext cx="353345" cy="336456"/>
            </a:xfrm>
            <a:custGeom>
              <a:avLst/>
              <a:gdLst/>
              <a:ahLst/>
              <a:cxnLst/>
              <a:rect l="l" t="t" r="r" b="b"/>
              <a:pathLst>
                <a:path w="7532" h="7172" extrusionOk="0">
                  <a:moveTo>
                    <a:pt x="71" y="0"/>
                  </a:moveTo>
                  <a:cubicBezTo>
                    <a:pt x="25" y="0"/>
                    <a:pt x="1" y="53"/>
                    <a:pt x="14" y="95"/>
                  </a:cubicBezTo>
                  <a:cubicBezTo>
                    <a:pt x="20" y="113"/>
                    <a:pt x="33" y="128"/>
                    <a:pt x="54" y="135"/>
                  </a:cubicBezTo>
                  <a:cubicBezTo>
                    <a:pt x="894" y="434"/>
                    <a:pt x="1730" y="727"/>
                    <a:pt x="2559" y="1056"/>
                  </a:cubicBezTo>
                  <a:cubicBezTo>
                    <a:pt x="1326" y="1354"/>
                    <a:pt x="1438" y="3071"/>
                    <a:pt x="2481" y="3615"/>
                  </a:cubicBezTo>
                  <a:cubicBezTo>
                    <a:pt x="2738" y="3749"/>
                    <a:pt x="3043" y="3818"/>
                    <a:pt x="3350" y="3818"/>
                  </a:cubicBezTo>
                  <a:cubicBezTo>
                    <a:pt x="3774" y="3818"/>
                    <a:pt x="4201" y="3687"/>
                    <a:pt x="4508" y="3415"/>
                  </a:cubicBezTo>
                  <a:cubicBezTo>
                    <a:pt x="5053" y="2932"/>
                    <a:pt x="4918" y="2219"/>
                    <a:pt x="4695" y="1606"/>
                  </a:cubicBezTo>
                  <a:lnTo>
                    <a:pt x="4695" y="1606"/>
                  </a:lnTo>
                  <a:cubicBezTo>
                    <a:pt x="5523" y="1969"/>
                    <a:pt x="6369" y="2307"/>
                    <a:pt x="7219" y="2615"/>
                  </a:cubicBezTo>
                  <a:cubicBezTo>
                    <a:pt x="7213" y="2622"/>
                    <a:pt x="7208" y="2624"/>
                    <a:pt x="7203" y="2633"/>
                  </a:cubicBezTo>
                  <a:cubicBezTo>
                    <a:pt x="6764" y="3356"/>
                    <a:pt x="6374" y="4142"/>
                    <a:pt x="6201" y="4977"/>
                  </a:cubicBezTo>
                  <a:cubicBezTo>
                    <a:pt x="5848" y="4546"/>
                    <a:pt x="5328" y="4299"/>
                    <a:pt x="4841" y="4299"/>
                  </a:cubicBezTo>
                  <a:cubicBezTo>
                    <a:pt x="4306" y="4299"/>
                    <a:pt x="3812" y="4597"/>
                    <a:pt x="3621" y="5276"/>
                  </a:cubicBezTo>
                  <a:cubicBezTo>
                    <a:pt x="3481" y="5775"/>
                    <a:pt x="3618" y="6296"/>
                    <a:pt x="3983" y="6664"/>
                  </a:cubicBezTo>
                  <a:cubicBezTo>
                    <a:pt x="4253" y="6938"/>
                    <a:pt x="4698" y="7172"/>
                    <a:pt x="5113" y="7172"/>
                  </a:cubicBezTo>
                  <a:cubicBezTo>
                    <a:pt x="5208" y="7172"/>
                    <a:pt x="5302" y="7160"/>
                    <a:pt x="5391" y="7133"/>
                  </a:cubicBezTo>
                  <a:lnTo>
                    <a:pt x="5410" y="7025"/>
                  </a:lnTo>
                  <a:cubicBezTo>
                    <a:pt x="5011" y="6949"/>
                    <a:pt x="4639" y="6922"/>
                    <a:pt x="4294" y="6659"/>
                  </a:cubicBezTo>
                  <a:cubicBezTo>
                    <a:pt x="3901" y="6355"/>
                    <a:pt x="3702" y="5880"/>
                    <a:pt x="3815" y="5391"/>
                  </a:cubicBezTo>
                  <a:cubicBezTo>
                    <a:pt x="3911" y="4980"/>
                    <a:pt x="4202" y="4604"/>
                    <a:pt x="4625" y="4509"/>
                  </a:cubicBezTo>
                  <a:cubicBezTo>
                    <a:pt x="4710" y="4490"/>
                    <a:pt x="4793" y="4481"/>
                    <a:pt x="4875" y="4481"/>
                  </a:cubicBezTo>
                  <a:cubicBezTo>
                    <a:pt x="5342" y="4481"/>
                    <a:pt x="5758" y="4773"/>
                    <a:pt x="6060" y="5127"/>
                  </a:cubicBezTo>
                  <a:cubicBezTo>
                    <a:pt x="6082" y="5152"/>
                    <a:pt x="6109" y="5163"/>
                    <a:pt x="6136" y="5163"/>
                  </a:cubicBezTo>
                  <a:cubicBezTo>
                    <a:pt x="6161" y="5163"/>
                    <a:pt x="6186" y="5153"/>
                    <a:pt x="6205" y="5137"/>
                  </a:cubicBezTo>
                  <a:cubicBezTo>
                    <a:pt x="6217" y="5145"/>
                    <a:pt x="6231" y="5149"/>
                    <a:pt x="6246" y="5149"/>
                  </a:cubicBezTo>
                  <a:cubicBezTo>
                    <a:pt x="6273" y="5149"/>
                    <a:pt x="6299" y="5136"/>
                    <a:pt x="6310" y="5108"/>
                  </a:cubicBezTo>
                  <a:cubicBezTo>
                    <a:pt x="6631" y="4296"/>
                    <a:pt x="6922" y="3512"/>
                    <a:pt x="7376" y="2758"/>
                  </a:cubicBezTo>
                  <a:cubicBezTo>
                    <a:pt x="7395" y="2727"/>
                    <a:pt x="7397" y="2695"/>
                    <a:pt x="7387" y="2667"/>
                  </a:cubicBezTo>
                  <a:cubicBezTo>
                    <a:pt x="7485" y="2666"/>
                    <a:pt x="7532" y="2515"/>
                    <a:pt x="7423" y="2469"/>
                  </a:cubicBezTo>
                  <a:cubicBezTo>
                    <a:pt x="6502" y="2080"/>
                    <a:pt x="5561" y="1720"/>
                    <a:pt x="4613" y="1400"/>
                  </a:cubicBezTo>
                  <a:cubicBezTo>
                    <a:pt x="4603" y="1396"/>
                    <a:pt x="4594" y="1395"/>
                    <a:pt x="4585" y="1395"/>
                  </a:cubicBezTo>
                  <a:cubicBezTo>
                    <a:pt x="4522" y="1395"/>
                    <a:pt x="4487" y="1473"/>
                    <a:pt x="4524" y="1520"/>
                  </a:cubicBezTo>
                  <a:cubicBezTo>
                    <a:pt x="4495" y="1548"/>
                    <a:pt x="4478" y="1587"/>
                    <a:pt x="4493" y="1635"/>
                  </a:cubicBezTo>
                  <a:cubicBezTo>
                    <a:pt x="4667" y="2199"/>
                    <a:pt x="4828" y="2749"/>
                    <a:pt x="4376" y="3248"/>
                  </a:cubicBezTo>
                  <a:cubicBezTo>
                    <a:pt x="4152" y="3498"/>
                    <a:pt x="3740" y="3606"/>
                    <a:pt x="3353" y="3606"/>
                  </a:cubicBezTo>
                  <a:cubicBezTo>
                    <a:pt x="3123" y="3606"/>
                    <a:pt x="2902" y="3568"/>
                    <a:pt x="2733" y="3500"/>
                  </a:cubicBezTo>
                  <a:cubicBezTo>
                    <a:pt x="1654" y="3059"/>
                    <a:pt x="1515" y="1518"/>
                    <a:pt x="2736" y="1178"/>
                  </a:cubicBezTo>
                  <a:cubicBezTo>
                    <a:pt x="2759" y="1173"/>
                    <a:pt x="2773" y="1160"/>
                    <a:pt x="2784" y="1145"/>
                  </a:cubicBezTo>
                  <a:cubicBezTo>
                    <a:pt x="2788" y="1146"/>
                    <a:pt x="2791" y="1148"/>
                    <a:pt x="2795" y="1149"/>
                  </a:cubicBezTo>
                  <a:cubicBezTo>
                    <a:pt x="2808" y="1154"/>
                    <a:pt x="2821" y="1156"/>
                    <a:pt x="2832" y="1156"/>
                  </a:cubicBezTo>
                  <a:cubicBezTo>
                    <a:pt x="2921" y="1156"/>
                    <a:pt x="2960" y="1017"/>
                    <a:pt x="2864" y="972"/>
                  </a:cubicBezTo>
                  <a:cubicBezTo>
                    <a:pt x="1980" y="560"/>
                    <a:pt x="1037" y="211"/>
                    <a:pt x="85" y="2"/>
                  </a:cubicBezTo>
                  <a:cubicBezTo>
                    <a:pt x="80" y="1"/>
                    <a:pt x="75" y="0"/>
                    <a:pt x="7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5" name="Google Shape;305;p24"/>
          <p:cNvGrpSpPr/>
          <p:nvPr/>
        </p:nvGrpSpPr>
        <p:grpSpPr>
          <a:xfrm rot="1418412">
            <a:off x="8310947" y="1622479"/>
            <a:ext cx="878085" cy="709678"/>
            <a:chOff x="8127125" y="123700"/>
            <a:chExt cx="878068" cy="709664"/>
          </a:xfrm>
        </p:grpSpPr>
        <p:sp>
          <p:nvSpPr>
            <p:cNvPr id="306" name="Google Shape;306;p24"/>
            <p:cNvSpPr/>
            <p:nvPr/>
          </p:nvSpPr>
          <p:spPr>
            <a:xfrm>
              <a:off x="8651584" y="314979"/>
              <a:ext cx="353609" cy="518386"/>
            </a:xfrm>
            <a:custGeom>
              <a:avLst/>
              <a:gdLst/>
              <a:ahLst/>
              <a:cxnLst/>
              <a:rect l="l" t="t" r="r" b="b"/>
              <a:pathLst>
                <a:path w="7526" h="11033" extrusionOk="0">
                  <a:moveTo>
                    <a:pt x="2182" y="2710"/>
                  </a:moveTo>
                  <a:cubicBezTo>
                    <a:pt x="2526" y="2710"/>
                    <a:pt x="2883" y="2805"/>
                    <a:pt x="3204" y="2925"/>
                  </a:cubicBezTo>
                  <a:cubicBezTo>
                    <a:pt x="3135" y="3470"/>
                    <a:pt x="2834" y="3954"/>
                    <a:pt x="2222" y="4144"/>
                  </a:cubicBezTo>
                  <a:cubicBezTo>
                    <a:pt x="2109" y="4181"/>
                    <a:pt x="1994" y="4200"/>
                    <a:pt x="1880" y="4200"/>
                  </a:cubicBezTo>
                  <a:cubicBezTo>
                    <a:pt x="1747" y="4200"/>
                    <a:pt x="1615" y="4175"/>
                    <a:pt x="1482" y="4126"/>
                  </a:cubicBezTo>
                  <a:cubicBezTo>
                    <a:pt x="1341" y="3902"/>
                    <a:pt x="1201" y="3681"/>
                    <a:pt x="1061" y="3460"/>
                  </a:cubicBezTo>
                  <a:cubicBezTo>
                    <a:pt x="1053" y="3059"/>
                    <a:pt x="1503" y="2822"/>
                    <a:pt x="1826" y="2749"/>
                  </a:cubicBezTo>
                  <a:cubicBezTo>
                    <a:pt x="1942" y="2722"/>
                    <a:pt x="2061" y="2710"/>
                    <a:pt x="2182" y="2710"/>
                  </a:cubicBezTo>
                  <a:close/>
                  <a:moveTo>
                    <a:pt x="4327" y="7162"/>
                  </a:moveTo>
                  <a:cubicBezTo>
                    <a:pt x="4701" y="7162"/>
                    <a:pt x="5080" y="7254"/>
                    <a:pt x="5427" y="7413"/>
                  </a:cubicBezTo>
                  <a:cubicBezTo>
                    <a:pt x="5383" y="7520"/>
                    <a:pt x="5331" y="7625"/>
                    <a:pt x="5274" y="7726"/>
                  </a:cubicBezTo>
                  <a:cubicBezTo>
                    <a:pt x="5025" y="8165"/>
                    <a:pt x="4636" y="8586"/>
                    <a:pt x="4156" y="8769"/>
                  </a:cubicBezTo>
                  <a:cubicBezTo>
                    <a:pt x="4009" y="8823"/>
                    <a:pt x="3865" y="8852"/>
                    <a:pt x="3728" y="8852"/>
                  </a:cubicBezTo>
                  <a:cubicBezTo>
                    <a:pt x="3426" y="8852"/>
                    <a:pt x="3160" y="8713"/>
                    <a:pt x="2990" y="8405"/>
                  </a:cubicBezTo>
                  <a:cubicBezTo>
                    <a:pt x="2713" y="7901"/>
                    <a:pt x="3103" y="7491"/>
                    <a:pt x="3570" y="7303"/>
                  </a:cubicBezTo>
                  <a:cubicBezTo>
                    <a:pt x="3811" y="7207"/>
                    <a:pt x="4068" y="7162"/>
                    <a:pt x="4327" y="7162"/>
                  </a:cubicBezTo>
                  <a:close/>
                  <a:moveTo>
                    <a:pt x="402" y="1"/>
                  </a:moveTo>
                  <a:cubicBezTo>
                    <a:pt x="298" y="1"/>
                    <a:pt x="193" y="6"/>
                    <a:pt x="88" y="16"/>
                  </a:cubicBezTo>
                  <a:cubicBezTo>
                    <a:pt x="1" y="24"/>
                    <a:pt x="11" y="154"/>
                    <a:pt x="95" y="154"/>
                  </a:cubicBezTo>
                  <a:cubicBezTo>
                    <a:pt x="96" y="154"/>
                    <a:pt x="98" y="154"/>
                    <a:pt x="100" y="154"/>
                  </a:cubicBezTo>
                  <a:cubicBezTo>
                    <a:pt x="166" y="150"/>
                    <a:pt x="232" y="148"/>
                    <a:pt x="298" y="148"/>
                  </a:cubicBezTo>
                  <a:cubicBezTo>
                    <a:pt x="1293" y="148"/>
                    <a:pt x="2256" y="584"/>
                    <a:pt x="2831" y="1423"/>
                  </a:cubicBezTo>
                  <a:cubicBezTo>
                    <a:pt x="3087" y="1797"/>
                    <a:pt x="3231" y="2279"/>
                    <a:pt x="3217" y="2739"/>
                  </a:cubicBezTo>
                  <a:cubicBezTo>
                    <a:pt x="2900" y="2629"/>
                    <a:pt x="2503" y="2536"/>
                    <a:pt x="2125" y="2536"/>
                  </a:cubicBezTo>
                  <a:cubicBezTo>
                    <a:pt x="1596" y="2536"/>
                    <a:pt x="1105" y="2716"/>
                    <a:pt x="922" y="3279"/>
                  </a:cubicBezTo>
                  <a:cubicBezTo>
                    <a:pt x="697" y="3974"/>
                    <a:pt x="1316" y="4366"/>
                    <a:pt x="1920" y="4366"/>
                  </a:cubicBezTo>
                  <a:cubicBezTo>
                    <a:pt x="2073" y="4366"/>
                    <a:pt x="2225" y="4341"/>
                    <a:pt x="2362" y="4289"/>
                  </a:cubicBezTo>
                  <a:cubicBezTo>
                    <a:pt x="2969" y="4062"/>
                    <a:pt x="3299" y="3562"/>
                    <a:pt x="3391" y="2998"/>
                  </a:cubicBezTo>
                  <a:cubicBezTo>
                    <a:pt x="3395" y="2998"/>
                    <a:pt x="3398" y="3001"/>
                    <a:pt x="3402" y="3003"/>
                  </a:cubicBezTo>
                  <a:cubicBezTo>
                    <a:pt x="4298" y="3386"/>
                    <a:pt x="5084" y="4099"/>
                    <a:pt x="5446" y="5016"/>
                  </a:cubicBezTo>
                  <a:cubicBezTo>
                    <a:pt x="5724" y="5717"/>
                    <a:pt x="5741" y="6520"/>
                    <a:pt x="5495" y="7233"/>
                  </a:cubicBezTo>
                  <a:cubicBezTo>
                    <a:pt x="5156" y="7073"/>
                    <a:pt x="4780" y="6981"/>
                    <a:pt x="4380" y="6981"/>
                  </a:cubicBezTo>
                  <a:cubicBezTo>
                    <a:pt x="4203" y="6981"/>
                    <a:pt x="4022" y="6999"/>
                    <a:pt x="3837" y="7037"/>
                  </a:cubicBezTo>
                  <a:cubicBezTo>
                    <a:pt x="3128" y="7183"/>
                    <a:pt x="2263" y="7928"/>
                    <a:pt x="2894" y="8664"/>
                  </a:cubicBezTo>
                  <a:cubicBezTo>
                    <a:pt x="3121" y="8928"/>
                    <a:pt x="3393" y="9034"/>
                    <a:pt x="3674" y="9034"/>
                  </a:cubicBezTo>
                  <a:cubicBezTo>
                    <a:pt x="4262" y="9034"/>
                    <a:pt x="4889" y="8570"/>
                    <a:pt x="5226" y="8118"/>
                  </a:cubicBezTo>
                  <a:cubicBezTo>
                    <a:pt x="5376" y="7916"/>
                    <a:pt x="5495" y="7708"/>
                    <a:pt x="5588" y="7495"/>
                  </a:cubicBezTo>
                  <a:cubicBezTo>
                    <a:pt x="5919" y="7672"/>
                    <a:pt x="6210" y="7911"/>
                    <a:pt x="6428" y="8191"/>
                  </a:cubicBezTo>
                  <a:cubicBezTo>
                    <a:pt x="7037" y="8981"/>
                    <a:pt x="7090" y="10011"/>
                    <a:pt x="6734" y="10915"/>
                  </a:cubicBezTo>
                  <a:cubicBezTo>
                    <a:pt x="6709" y="10980"/>
                    <a:pt x="6764" y="11032"/>
                    <a:pt x="6816" y="11032"/>
                  </a:cubicBezTo>
                  <a:cubicBezTo>
                    <a:pt x="6842" y="11032"/>
                    <a:pt x="6868" y="11019"/>
                    <a:pt x="6883" y="10986"/>
                  </a:cubicBezTo>
                  <a:cubicBezTo>
                    <a:pt x="7526" y="9595"/>
                    <a:pt x="6871" y="8001"/>
                    <a:pt x="5662" y="7318"/>
                  </a:cubicBezTo>
                  <a:cubicBezTo>
                    <a:pt x="6317" y="5544"/>
                    <a:pt x="5172" y="3541"/>
                    <a:pt x="3411" y="2815"/>
                  </a:cubicBezTo>
                  <a:cubicBezTo>
                    <a:pt x="3439" y="2423"/>
                    <a:pt x="3357" y="2011"/>
                    <a:pt x="3179" y="1648"/>
                  </a:cubicBezTo>
                  <a:cubicBezTo>
                    <a:pt x="2659" y="596"/>
                    <a:pt x="1542" y="1"/>
                    <a:pt x="40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4"/>
            <p:cNvSpPr/>
            <p:nvPr/>
          </p:nvSpPr>
          <p:spPr>
            <a:xfrm>
              <a:off x="8127125" y="123700"/>
              <a:ext cx="588628" cy="297133"/>
            </a:xfrm>
            <a:custGeom>
              <a:avLst/>
              <a:gdLst/>
              <a:ahLst/>
              <a:cxnLst/>
              <a:rect l="l" t="t" r="r" b="b"/>
              <a:pathLst>
                <a:path w="12528" h="6324" extrusionOk="0">
                  <a:moveTo>
                    <a:pt x="1313" y="269"/>
                  </a:moveTo>
                  <a:lnTo>
                    <a:pt x="1313" y="269"/>
                  </a:lnTo>
                  <a:cubicBezTo>
                    <a:pt x="4460" y="419"/>
                    <a:pt x="7592" y="765"/>
                    <a:pt x="10695" y="1320"/>
                  </a:cubicBezTo>
                  <a:cubicBezTo>
                    <a:pt x="10703" y="1321"/>
                    <a:pt x="10710" y="1322"/>
                    <a:pt x="10717" y="1322"/>
                  </a:cubicBezTo>
                  <a:cubicBezTo>
                    <a:pt x="10767" y="1322"/>
                    <a:pt x="10801" y="1287"/>
                    <a:pt x="10813" y="1245"/>
                  </a:cubicBezTo>
                  <a:cubicBezTo>
                    <a:pt x="11236" y="1327"/>
                    <a:pt x="11664" y="1396"/>
                    <a:pt x="12089" y="1457"/>
                  </a:cubicBezTo>
                  <a:cubicBezTo>
                    <a:pt x="11382" y="2037"/>
                    <a:pt x="10684" y="2634"/>
                    <a:pt x="9999" y="3241"/>
                  </a:cubicBezTo>
                  <a:cubicBezTo>
                    <a:pt x="9990" y="3248"/>
                    <a:pt x="9985" y="3257"/>
                    <a:pt x="9978" y="3265"/>
                  </a:cubicBezTo>
                  <a:cubicBezTo>
                    <a:pt x="7127" y="2192"/>
                    <a:pt x="4217" y="1209"/>
                    <a:pt x="1313" y="269"/>
                  </a:cubicBezTo>
                  <a:close/>
                  <a:moveTo>
                    <a:pt x="9346" y="4605"/>
                  </a:moveTo>
                  <a:cubicBezTo>
                    <a:pt x="9464" y="4788"/>
                    <a:pt x="9598" y="4955"/>
                    <a:pt x="9745" y="5112"/>
                  </a:cubicBezTo>
                  <a:cubicBezTo>
                    <a:pt x="9554" y="5036"/>
                    <a:pt x="9365" y="4957"/>
                    <a:pt x="9171" y="4892"/>
                  </a:cubicBezTo>
                  <a:cubicBezTo>
                    <a:pt x="9165" y="4888"/>
                    <a:pt x="9160" y="4890"/>
                    <a:pt x="9153" y="4888"/>
                  </a:cubicBezTo>
                  <a:cubicBezTo>
                    <a:pt x="9219" y="4795"/>
                    <a:pt x="9283" y="4701"/>
                    <a:pt x="9346" y="4605"/>
                  </a:cubicBezTo>
                  <a:close/>
                  <a:moveTo>
                    <a:pt x="624" y="238"/>
                  </a:moveTo>
                  <a:lnTo>
                    <a:pt x="624" y="238"/>
                  </a:lnTo>
                  <a:cubicBezTo>
                    <a:pt x="695" y="239"/>
                    <a:pt x="764" y="244"/>
                    <a:pt x="835" y="247"/>
                  </a:cubicBezTo>
                  <a:cubicBezTo>
                    <a:pt x="3844" y="1371"/>
                    <a:pt x="6893" y="2465"/>
                    <a:pt x="9950" y="3441"/>
                  </a:cubicBezTo>
                  <a:cubicBezTo>
                    <a:pt x="9960" y="3444"/>
                    <a:pt x="9969" y="3445"/>
                    <a:pt x="9978" y="3445"/>
                  </a:cubicBezTo>
                  <a:cubicBezTo>
                    <a:pt x="9997" y="3445"/>
                    <a:pt x="10014" y="3439"/>
                    <a:pt x="10029" y="3431"/>
                  </a:cubicBezTo>
                  <a:cubicBezTo>
                    <a:pt x="10039" y="4019"/>
                    <a:pt x="10065" y="4610"/>
                    <a:pt x="10089" y="5200"/>
                  </a:cubicBezTo>
                  <a:cubicBezTo>
                    <a:pt x="9860" y="4981"/>
                    <a:pt x="9659" y="4739"/>
                    <a:pt x="9478" y="4478"/>
                  </a:cubicBezTo>
                  <a:cubicBezTo>
                    <a:pt x="9525" y="4446"/>
                    <a:pt x="9545" y="4377"/>
                    <a:pt x="9490" y="4333"/>
                  </a:cubicBezTo>
                  <a:cubicBezTo>
                    <a:pt x="9441" y="4295"/>
                    <a:pt x="9392" y="4255"/>
                    <a:pt x="9344" y="4218"/>
                  </a:cubicBezTo>
                  <a:cubicBezTo>
                    <a:pt x="9326" y="4203"/>
                    <a:pt x="9308" y="4197"/>
                    <a:pt x="9290" y="4197"/>
                  </a:cubicBezTo>
                  <a:cubicBezTo>
                    <a:pt x="9272" y="4197"/>
                    <a:pt x="9256" y="4203"/>
                    <a:pt x="9242" y="4213"/>
                  </a:cubicBezTo>
                  <a:cubicBezTo>
                    <a:pt x="6386" y="2869"/>
                    <a:pt x="3535" y="1457"/>
                    <a:pt x="624" y="238"/>
                  </a:cubicBezTo>
                  <a:close/>
                  <a:moveTo>
                    <a:pt x="871" y="514"/>
                  </a:moveTo>
                  <a:lnTo>
                    <a:pt x="871" y="514"/>
                  </a:lnTo>
                  <a:cubicBezTo>
                    <a:pt x="3616" y="1904"/>
                    <a:pt x="6456" y="3140"/>
                    <a:pt x="9248" y="4424"/>
                  </a:cubicBezTo>
                  <a:cubicBezTo>
                    <a:pt x="8842" y="5041"/>
                    <a:pt x="8371" y="5587"/>
                    <a:pt x="7893" y="6145"/>
                  </a:cubicBezTo>
                  <a:cubicBezTo>
                    <a:pt x="5762" y="4066"/>
                    <a:pt x="3299" y="2249"/>
                    <a:pt x="871" y="514"/>
                  </a:cubicBezTo>
                  <a:close/>
                  <a:moveTo>
                    <a:pt x="105" y="0"/>
                  </a:moveTo>
                  <a:cubicBezTo>
                    <a:pt x="93" y="0"/>
                    <a:pt x="80" y="2"/>
                    <a:pt x="69" y="7"/>
                  </a:cubicBezTo>
                  <a:cubicBezTo>
                    <a:pt x="65" y="6"/>
                    <a:pt x="61" y="6"/>
                    <a:pt x="57" y="6"/>
                  </a:cubicBezTo>
                  <a:cubicBezTo>
                    <a:pt x="27" y="6"/>
                    <a:pt x="7" y="39"/>
                    <a:pt x="17" y="65"/>
                  </a:cubicBezTo>
                  <a:cubicBezTo>
                    <a:pt x="1" y="109"/>
                    <a:pt x="6" y="162"/>
                    <a:pt x="46" y="191"/>
                  </a:cubicBezTo>
                  <a:cubicBezTo>
                    <a:pt x="1391" y="1150"/>
                    <a:pt x="2716" y="2141"/>
                    <a:pt x="4013" y="3165"/>
                  </a:cubicBezTo>
                  <a:cubicBezTo>
                    <a:pt x="5311" y="4188"/>
                    <a:pt x="6545" y="5294"/>
                    <a:pt x="7851" y="6306"/>
                  </a:cubicBezTo>
                  <a:cubicBezTo>
                    <a:pt x="7867" y="6319"/>
                    <a:pt x="7882" y="6324"/>
                    <a:pt x="7897" y="6324"/>
                  </a:cubicBezTo>
                  <a:cubicBezTo>
                    <a:pt x="7943" y="6324"/>
                    <a:pt x="7980" y="6275"/>
                    <a:pt x="7966" y="6228"/>
                  </a:cubicBezTo>
                  <a:cubicBezTo>
                    <a:pt x="8386" y="5876"/>
                    <a:pt x="8746" y="5456"/>
                    <a:pt x="9067" y="5011"/>
                  </a:cubicBezTo>
                  <a:cubicBezTo>
                    <a:pt x="9075" y="5022"/>
                    <a:pt x="9085" y="5032"/>
                    <a:pt x="9102" y="5040"/>
                  </a:cubicBezTo>
                  <a:cubicBezTo>
                    <a:pt x="9299" y="5130"/>
                    <a:pt x="9508" y="5202"/>
                    <a:pt x="9710" y="5282"/>
                  </a:cubicBezTo>
                  <a:cubicBezTo>
                    <a:pt x="9816" y="5322"/>
                    <a:pt x="9927" y="5396"/>
                    <a:pt x="10038" y="5397"/>
                  </a:cubicBezTo>
                  <a:cubicBezTo>
                    <a:pt x="10069" y="5425"/>
                    <a:pt x="10096" y="5453"/>
                    <a:pt x="10129" y="5480"/>
                  </a:cubicBezTo>
                  <a:cubicBezTo>
                    <a:pt x="10147" y="5494"/>
                    <a:pt x="10167" y="5501"/>
                    <a:pt x="10186" y="5501"/>
                  </a:cubicBezTo>
                  <a:cubicBezTo>
                    <a:pt x="10234" y="5501"/>
                    <a:pt x="10279" y="5460"/>
                    <a:pt x="10276" y="5404"/>
                  </a:cubicBezTo>
                  <a:cubicBezTo>
                    <a:pt x="10246" y="4718"/>
                    <a:pt x="10218" y="4030"/>
                    <a:pt x="10166" y="3345"/>
                  </a:cubicBezTo>
                  <a:cubicBezTo>
                    <a:pt x="10912" y="2744"/>
                    <a:pt x="11651" y="2129"/>
                    <a:pt x="12369" y="1499"/>
                  </a:cubicBezTo>
                  <a:cubicBezTo>
                    <a:pt x="12382" y="1500"/>
                    <a:pt x="12393" y="1503"/>
                    <a:pt x="12405" y="1504"/>
                  </a:cubicBezTo>
                  <a:cubicBezTo>
                    <a:pt x="12410" y="1504"/>
                    <a:pt x="12414" y="1505"/>
                    <a:pt x="12418" y="1505"/>
                  </a:cubicBezTo>
                  <a:cubicBezTo>
                    <a:pt x="12507" y="1505"/>
                    <a:pt x="12527" y="1365"/>
                    <a:pt x="12433" y="1350"/>
                  </a:cubicBezTo>
                  <a:cubicBezTo>
                    <a:pt x="12425" y="1349"/>
                    <a:pt x="12420" y="1348"/>
                    <a:pt x="12410" y="1345"/>
                  </a:cubicBezTo>
                  <a:cubicBezTo>
                    <a:pt x="12393" y="1313"/>
                    <a:pt x="12362" y="1287"/>
                    <a:pt x="12326" y="1287"/>
                  </a:cubicBezTo>
                  <a:cubicBezTo>
                    <a:pt x="12307" y="1287"/>
                    <a:pt x="12288" y="1294"/>
                    <a:pt x="12268" y="1309"/>
                  </a:cubicBezTo>
                  <a:cubicBezTo>
                    <a:pt x="12263" y="1315"/>
                    <a:pt x="12259" y="1319"/>
                    <a:pt x="12254" y="1323"/>
                  </a:cubicBezTo>
                  <a:cubicBezTo>
                    <a:pt x="11760" y="1246"/>
                    <a:pt x="11267" y="1173"/>
                    <a:pt x="10769" y="1121"/>
                  </a:cubicBezTo>
                  <a:cubicBezTo>
                    <a:pt x="10759" y="1114"/>
                    <a:pt x="10747" y="1109"/>
                    <a:pt x="10733" y="1107"/>
                  </a:cubicBezTo>
                  <a:cubicBezTo>
                    <a:pt x="7221" y="480"/>
                    <a:pt x="3672" y="113"/>
                    <a:pt x="10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4"/>
            <p:cNvSpPr/>
            <p:nvPr/>
          </p:nvSpPr>
          <p:spPr>
            <a:xfrm>
              <a:off x="8156303" y="134836"/>
              <a:ext cx="444901" cy="233187"/>
            </a:xfrm>
            <a:custGeom>
              <a:avLst/>
              <a:gdLst/>
              <a:ahLst/>
              <a:cxnLst/>
              <a:rect l="l" t="t" r="r" b="b"/>
              <a:pathLst>
                <a:path w="9469" h="4963" extrusionOk="0">
                  <a:moveTo>
                    <a:pt x="1" y="1"/>
                  </a:moveTo>
                  <a:lnTo>
                    <a:pt x="1" y="1"/>
                  </a:lnTo>
                  <a:cubicBezTo>
                    <a:pt x="2912" y="1221"/>
                    <a:pt x="5763" y="2632"/>
                    <a:pt x="8619" y="3976"/>
                  </a:cubicBezTo>
                  <a:cubicBezTo>
                    <a:pt x="8632" y="3966"/>
                    <a:pt x="8649" y="3960"/>
                    <a:pt x="8666" y="3960"/>
                  </a:cubicBezTo>
                  <a:cubicBezTo>
                    <a:pt x="8684" y="3960"/>
                    <a:pt x="8702" y="3966"/>
                    <a:pt x="8720" y="3981"/>
                  </a:cubicBezTo>
                  <a:cubicBezTo>
                    <a:pt x="8769" y="4018"/>
                    <a:pt x="8817" y="4058"/>
                    <a:pt x="8867" y="4096"/>
                  </a:cubicBezTo>
                  <a:cubicBezTo>
                    <a:pt x="8922" y="4140"/>
                    <a:pt x="8902" y="4209"/>
                    <a:pt x="8855" y="4242"/>
                  </a:cubicBezTo>
                  <a:cubicBezTo>
                    <a:pt x="9038" y="4502"/>
                    <a:pt x="9239" y="4744"/>
                    <a:pt x="9468" y="4963"/>
                  </a:cubicBezTo>
                  <a:cubicBezTo>
                    <a:pt x="9444" y="4373"/>
                    <a:pt x="9418" y="3782"/>
                    <a:pt x="9408" y="3194"/>
                  </a:cubicBezTo>
                  <a:cubicBezTo>
                    <a:pt x="9393" y="3202"/>
                    <a:pt x="9376" y="3208"/>
                    <a:pt x="9356" y="3208"/>
                  </a:cubicBezTo>
                  <a:cubicBezTo>
                    <a:pt x="9347" y="3208"/>
                    <a:pt x="9337" y="3207"/>
                    <a:pt x="9326" y="3204"/>
                  </a:cubicBezTo>
                  <a:cubicBezTo>
                    <a:pt x="6269" y="2228"/>
                    <a:pt x="3221" y="1133"/>
                    <a:pt x="212" y="10"/>
                  </a:cubicBezTo>
                  <a:cubicBezTo>
                    <a:pt x="141" y="8"/>
                    <a:pt x="71" y="3"/>
                    <a:pt x="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4"/>
            <p:cNvSpPr/>
            <p:nvPr/>
          </p:nvSpPr>
          <p:spPr>
            <a:xfrm>
              <a:off x="8188771" y="136339"/>
              <a:ext cx="506404" cy="140861"/>
            </a:xfrm>
            <a:custGeom>
              <a:avLst/>
              <a:gdLst/>
              <a:ahLst/>
              <a:cxnLst/>
              <a:rect l="l" t="t" r="r" b="b"/>
              <a:pathLst>
                <a:path w="10778" h="2998" extrusionOk="0">
                  <a:moveTo>
                    <a:pt x="1" y="1"/>
                  </a:moveTo>
                  <a:cubicBezTo>
                    <a:pt x="2905" y="941"/>
                    <a:pt x="5815" y="1924"/>
                    <a:pt x="8666" y="2997"/>
                  </a:cubicBezTo>
                  <a:cubicBezTo>
                    <a:pt x="8673" y="2988"/>
                    <a:pt x="8677" y="2979"/>
                    <a:pt x="8687" y="2972"/>
                  </a:cubicBezTo>
                  <a:cubicBezTo>
                    <a:pt x="9373" y="2365"/>
                    <a:pt x="10070" y="1768"/>
                    <a:pt x="10777" y="1188"/>
                  </a:cubicBezTo>
                  <a:cubicBezTo>
                    <a:pt x="10352" y="1127"/>
                    <a:pt x="9925" y="1059"/>
                    <a:pt x="9500" y="977"/>
                  </a:cubicBezTo>
                  <a:cubicBezTo>
                    <a:pt x="9488" y="1019"/>
                    <a:pt x="9455" y="1055"/>
                    <a:pt x="9404" y="1055"/>
                  </a:cubicBezTo>
                  <a:cubicBezTo>
                    <a:pt x="9397" y="1055"/>
                    <a:pt x="9389" y="1054"/>
                    <a:pt x="9382" y="1053"/>
                  </a:cubicBezTo>
                  <a:cubicBezTo>
                    <a:pt x="6280" y="498"/>
                    <a:pt x="3148" y="151"/>
                    <a:pt x="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4"/>
            <p:cNvSpPr/>
            <p:nvPr/>
          </p:nvSpPr>
          <p:spPr>
            <a:xfrm>
              <a:off x="8557236" y="340069"/>
              <a:ext cx="27768" cy="23868"/>
            </a:xfrm>
            <a:custGeom>
              <a:avLst/>
              <a:gdLst/>
              <a:ahLst/>
              <a:cxnLst/>
              <a:rect l="l" t="t" r="r" b="b"/>
              <a:pathLst>
                <a:path w="591" h="508" extrusionOk="0">
                  <a:moveTo>
                    <a:pt x="192" y="0"/>
                  </a:moveTo>
                  <a:cubicBezTo>
                    <a:pt x="129" y="97"/>
                    <a:pt x="65" y="191"/>
                    <a:pt x="0" y="283"/>
                  </a:cubicBezTo>
                  <a:cubicBezTo>
                    <a:pt x="6" y="286"/>
                    <a:pt x="12" y="284"/>
                    <a:pt x="19" y="287"/>
                  </a:cubicBezTo>
                  <a:cubicBezTo>
                    <a:pt x="211" y="351"/>
                    <a:pt x="400" y="431"/>
                    <a:pt x="591" y="507"/>
                  </a:cubicBezTo>
                  <a:cubicBezTo>
                    <a:pt x="444" y="349"/>
                    <a:pt x="309" y="183"/>
                    <a:pt x="19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4"/>
            <p:cNvSpPr/>
            <p:nvPr/>
          </p:nvSpPr>
          <p:spPr>
            <a:xfrm>
              <a:off x="8168003" y="147851"/>
              <a:ext cx="393640" cy="264573"/>
            </a:xfrm>
            <a:custGeom>
              <a:avLst/>
              <a:gdLst/>
              <a:ahLst/>
              <a:cxnLst/>
              <a:rect l="l" t="t" r="r" b="b"/>
              <a:pathLst>
                <a:path w="8378" h="5631" extrusionOk="0">
                  <a:moveTo>
                    <a:pt x="1" y="0"/>
                  </a:moveTo>
                  <a:lnTo>
                    <a:pt x="1" y="0"/>
                  </a:lnTo>
                  <a:cubicBezTo>
                    <a:pt x="2429" y="1735"/>
                    <a:pt x="4892" y="3554"/>
                    <a:pt x="7023" y="5631"/>
                  </a:cubicBezTo>
                  <a:cubicBezTo>
                    <a:pt x="7501" y="5071"/>
                    <a:pt x="7974" y="4527"/>
                    <a:pt x="8378" y="3910"/>
                  </a:cubicBezTo>
                  <a:cubicBezTo>
                    <a:pt x="5586" y="2626"/>
                    <a:pt x="2746" y="1390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11"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3" name="Google Shape;313;p25"/>
          <p:cNvPicPr preferRelativeResize="0"/>
          <p:nvPr/>
        </p:nvPicPr>
        <p:blipFill rotWithShape="1">
          <a:blip r:embed="rId2">
            <a:alphaModFix amt="32000"/>
          </a:blip>
          <a:srcRect t="21875" b="21875"/>
          <a:stretch/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25"/>
          <p:cNvSpPr txBox="1">
            <a:spLocks noGrp="1"/>
          </p:cNvSpPr>
          <p:nvPr>
            <p:ph type="title"/>
          </p:nvPr>
        </p:nvSpPr>
        <p:spPr>
          <a:xfrm>
            <a:off x="720000" y="1497475"/>
            <a:ext cx="3597900" cy="120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15" name="Google Shape;315;p25"/>
          <p:cNvSpPr txBox="1">
            <a:spLocks noGrp="1"/>
          </p:cNvSpPr>
          <p:nvPr>
            <p:ph type="subTitle" idx="1"/>
          </p:nvPr>
        </p:nvSpPr>
        <p:spPr>
          <a:xfrm>
            <a:off x="720000" y="2700750"/>
            <a:ext cx="3597900" cy="8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16" name="Google Shape;316;p25"/>
          <p:cNvGrpSpPr/>
          <p:nvPr/>
        </p:nvGrpSpPr>
        <p:grpSpPr>
          <a:xfrm rot="-1418412" flipH="1">
            <a:off x="105435" y="286204"/>
            <a:ext cx="878085" cy="709678"/>
            <a:chOff x="8127125" y="123700"/>
            <a:chExt cx="878068" cy="709664"/>
          </a:xfrm>
        </p:grpSpPr>
        <p:sp>
          <p:nvSpPr>
            <p:cNvPr id="317" name="Google Shape;317;p25"/>
            <p:cNvSpPr/>
            <p:nvPr/>
          </p:nvSpPr>
          <p:spPr>
            <a:xfrm>
              <a:off x="8651584" y="314979"/>
              <a:ext cx="353609" cy="518386"/>
            </a:xfrm>
            <a:custGeom>
              <a:avLst/>
              <a:gdLst/>
              <a:ahLst/>
              <a:cxnLst/>
              <a:rect l="l" t="t" r="r" b="b"/>
              <a:pathLst>
                <a:path w="7526" h="11033" extrusionOk="0">
                  <a:moveTo>
                    <a:pt x="2182" y="2710"/>
                  </a:moveTo>
                  <a:cubicBezTo>
                    <a:pt x="2526" y="2710"/>
                    <a:pt x="2883" y="2805"/>
                    <a:pt x="3204" y="2925"/>
                  </a:cubicBezTo>
                  <a:cubicBezTo>
                    <a:pt x="3135" y="3470"/>
                    <a:pt x="2834" y="3954"/>
                    <a:pt x="2222" y="4144"/>
                  </a:cubicBezTo>
                  <a:cubicBezTo>
                    <a:pt x="2109" y="4181"/>
                    <a:pt x="1994" y="4200"/>
                    <a:pt x="1880" y="4200"/>
                  </a:cubicBezTo>
                  <a:cubicBezTo>
                    <a:pt x="1747" y="4200"/>
                    <a:pt x="1615" y="4175"/>
                    <a:pt x="1482" y="4126"/>
                  </a:cubicBezTo>
                  <a:cubicBezTo>
                    <a:pt x="1341" y="3902"/>
                    <a:pt x="1201" y="3681"/>
                    <a:pt x="1061" y="3460"/>
                  </a:cubicBezTo>
                  <a:cubicBezTo>
                    <a:pt x="1053" y="3059"/>
                    <a:pt x="1503" y="2822"/>
                    <a:pt x="1826" y="2749"/>
                  </a:cubicBezTo>
                  <a:cubicBezTo>
                    <a:pt x="1942" y="2722"/>
                    <a:pt x="2061" y="2710"/>
                    <a:pt x="2182" y="2710"/>
                  </a:cubicBezTo>
                  <a:close/>
                  <a:moveTo>
                    <a:pt x="4327" y="7162"/>
                  </a:moveTo>
                  <a:cubicBezTo>
                    <a:pt x="4701" y="7162"/>
                    <a:pt x="5080" y="7254"/>
                    <a:pt x="5427" y="7413"/>
                  </a:cubicBezTo>
                  <a:cubicBezTo>
                    <a:pt x="5383" y="7520"/>
                    <a:pt x="5331" y="7625"/>
                    <a:pt x="5274" y="7726"/>
                  </a:cubicBezTo>
                  <a:cubicBezTo>
                    <a:pt x="5025" y="8165"/>
                    <a:pt x="4636" y="8586"/>
                    <a:pt x="4156" y="8769"/>
                  </a:cubicBezTo>
                  <a:cubicBezTo>
                    <a:pt x="4009" y="8823"/>
                    <a:pt x="3865" y="8852"/>
                    <a:pt x="3728" y="8852"/>
                  </a:cubicBezTo>
                  <a:cubicBezTo>
                    <a:pt x="3426" y="8852"/>
                    <a:pt x="3160" y="8713"/>
                    <a:pt x="2990" y="8405"/>
                  </a:cubicBezTo>
                  <a:cubicBezTo>
                    <a:pt x="2713" y="7901"/>
                    <a:pt x="3103" y="7491"/>
                    <a:pt x="3570" y="7303"/>
                  </a:cubicBezTo>
                  <a:cubicBezTo>
                    <a:pt x="3811" y="7207"/>
                    <a:pt x="4068" y="7162"/>
                    <a:pt x="4327" y="7162"/>
                  </a:cubicBezTo>
                  <a:close/>
                  <a:moveTo>
                    <a:pt x="402" y="1"/>
                  </a:moveTo>
                  <a:cubicBezTo>
                    <a:pt x="298" y="1"/>
                    <a:pt x="193" y="6"/>
                    <a:pt x="88" y="16"/>
                  </a:cubicBezTo>
                  <a:cubicBezTo>
                    <a:pt x="1" y="24"/>
                    <a:pt x="11" y="154"/>
                    <a:pt x="95" y="154"/>
                  </a:cubicBezTo>
                  <a:cubicBezTo>
                    <a:pt x="96" y="154"/>
                    <a:pt x="98" y="154"/>
                    <a:pt x="100" y="154"/>
                  </a:cubicBezTo>
                  <a:cubicBezTo>
                    <a:pt x="166" y="150"/>
                    <a:pt x="232" y="148"/>
                    <a:pt x="298" y="148"/>
                  </a:cubicBezTo>
                  <a:cubicBezTo>
                    <a:pt x="1293" y="148"/>
                    <a:pt x="2256" y="584"/>
                    <a:pt x="2831" y="1423"/>
                  </a:cubicBezTo>
                  <a:cubicBezTo>
                    <a:pt x="3087" y="1797"/>
                    <a:pt x="3231" y="2279"/>
                    <a:pt x="3217" y="2739"/>
                  </a:cubicBezTo>
                  <a:cubicBezTo>
                    <a:pt x="2900" y="2629"/>
                    <a:pt x="2503" y="2536"/>
                    <a:pt x="2125" y="2536"/>
                  </a:cubicBezTo>
                  <a:cubicBezTo>
                    <a:pt x="1596" y="2536"/>
                    <a:pt x="1105" y="2716"/>
                    <a:pt x="922" y="3279"/>
                  </a:cubicBezTo>
                  <a:cubicBezTo>
                    <a:pt x="697" y="3974"/>
                    <a:pt x="1316" y="4366"/>
                    <a:pt x="1920" y="4366"/>
                  </a:cubicBezTo>
                  <a:cubicBezTo>
                    <a:pt x="2073" y="4366"/>
                    <a:pt x="2225" y="4341"/>
                    <a:pt x="2362" y="4289"/>
                  </a:cubicBezTo>
                  <a:cubicBezTo>
                    <a:pt x="2969" y="4062"/>
                    <a:pt x="3299" y="3562"/>
                    <a:pt x="3391" y="2998"/>
                  </a:cubicBezTo>
                  <a:cubicBezTo>
                    <a:pt x="3395" y="2998"/>
                    <a:pt x="3398" y="3001"/>
                    <a:pt x="3402" y="3003"/>
                  </a:cubicBezTo>
                  <a:cubicBezTo>
                    <a:pt x="4298" y="3386"/>
                    <a:pt x="5084" y="4099"/>
                    <a:pt x="5446" y="5016"/>
                  </a:cubicBezTo>
                  <a:cubicBezTo>
                    <a:pt x="5724" y="5717"/>
                    <a:pt x="5741" y="6520"/>
                    <a:pt x="5495" y="7233"/>
                  </a:cubicBezTo>
                  <a:cubicBezTo>
                    <a:pt x="5156" y="7073"/>
                    <a:pt x="4780" y="6981"/>
                    <a:pt x="4380" y="6981"/>
                  </a:cubicBezTo>
                  <a:cubicBezTo>
                    <a:pt x="4203" y="6981"/>
                    <a:pt x="4022" y="6999"/>
                    <a:pt x="3837" y="7037"/>
                  </a:cubicBezTo>
                  <a:cubicBezTo>
                    <a:pt x="3128" y="7183"/>
                    <a:pt x="2263" y="7928"/>
                    <a:pt x="2894" y="8664"/>
                  </a:cubicBezTo>
                  <a:cubicBezTo>
                    <a:pt x="3121" y="8928"/>
                    <a:pt x="3393" y="9034"/>
                    <a:pt x="3674" y="9034"/>
                  </a:cubicBezTo>
                  <a:cubicBezTo>
                    <a:pt x="4262" y="9034"/>
                    <a:pt x="4889" y="8570"/>
                    <a:pt x="5226" y="8118"/>
                  </a:cubicBezTo>
                  <a:cubicBezTo>
                    <a:pt x="5376" y="7916"/>
                    <a:pt x="5495" y="7708"/>
                    <a:pt x="5588" y="7495"/>
                  </a:cubicBezTo>
                  <a:cubicBezTo>
                    <a:pt x="5919" y="7672"/>
                    <a:pt x="6210" y="7911"/>
                    <a:pt x="6428" y="8191"/>
                  </a:cubicBezTo>
                  <a:cubicBezTo>
                    <a:pt x="7037" y="8981"/>
                    <a:pt x="7090" y="10011"/>
                    <a:pt x="6734" y="10915"/>
                  </a:cubicBezTo>
                  <a:cubicBezTo>
                    <a:pt x="6709" y="10980"/>
                    <a:pt x="6764" y="11032"/>
                    <a:pt x="6816" y="11032"/>
                  </a:cubicBezTo>
                  <a:cubicBezTo>
                    <a:pt x="6842" y="11032"/>
                    <a:pt x="6868" y="11019"/>
                    <a:pt x="6883" y="10986"/>
                  </a:cubicBezTo>
                  <a:cubicBezTo>
                    <a:pt x="7526" y="9595"/>
                    <a:pt x="6871" y="8001"/>
                    <a:pt x="5662" y="7318"/>
                  </a:cubicBezTo>
                  <a:cubicBezTo>
                    <a:pt x="6317" y="5544"/>
                    <a:pt x="5172" y="3541"/>
                    <a:pt x="3411" y="2815"/>
                  </a:cubicBezTo>
                  <a:cubicBezTo>
                    <a:pt x="3439" y="2423"/>
                    <a:pt x="3357" y="2011"/>
                    <a:pt x="3179" y="1648"/>
                  </a:cubicBezTo>
                  <a:cubicBezTo>
                    <a:pt x="2659" y="596"/>
                    <a:pt x="1542" y="1"/>
                    <a:pt x="40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5"/>
            <p:cNvSpPr/>
            <p:nvPr/>
          </p:nvSpPr>
          <p:spPr>
            <a:xfrm>
              <a:off x="8127125" y="123700"/>
              <a:ext cx="588628" cy="297133"/>
            </a:xfrm>
            <a:custGeom>
              <a:avLst/>
              <a:gdLst/>
              <a:ahLst/>
              <a:cxnLst/>
              <a:rect l="l" t="t" r="r" b="b"/>
              <a:pathLst>
                <a:path w="12528" h="6324" extrusionOk="0">
                  <a:moveTo>
                    <a:pt x="1313" y="269"/>
                  </a:moveTo>
                  <a:lnTo>
                    <a:pt x="1313" y="269"/>
                  </a:lnTo>
                  <a:cubicBezTo>
                    <a:pt x="4460" y="419"/>
                    <a:pt x="7592" y="765"/>
                    <a:pt x="10695" y="1320"/>
                  </a:cubicBezTo>
                  <a:cubicBezTo>
                    <a:pt x="10703" y="1321"/>
                    <a:pt x="10710" y="1322"/>
                    <a:pt x="10717" y="1322"/>
                  </a:cubicBezTo>
                  <a:cubicBezTo>
                    <a:pt x="10767" y="1322"/>
                    <a:pt x="10801" y="1287"/>
                    <a:pt x="10813" y="1245"/>
                  </a:cubicBezTo>
                  <a:cubicBezTo>
                    <a:pt x="11236" y="1327"/>
                    <a:pt x="11664" y="1396"/>
                    <a:pt x="12089" y="1457"/>
                  </a:cubicBezTo>
                  <a:cubicBezTo>
                    <a:pt x="11382" y="2037"/>
                    <a:pt x="10684" y="2634"/>
                    <a:pt x="9999" y="3241"/>
                  </a:cubicBezTo>
                  <a:cubicBezTo>
                    <a:pt x="9990" y="3248"/>
                    <a:pt x="9985" y="3257"/>
                    <a:pt x="9978" y="3265"/>
                  </a:cubicBezTo>
                  <a:cubicBezTo>
                    <a:pt x="7127" y="2192"/>
                    <a:pt x="4217" y="1209"/>
                    <a:pt x="1313" y="269"/>
                  </a:cubicBezTo>
                  <a:close/>
                  <a:moveTo>
                    <a:pt x="9346" y="4605"/>
                  </a:moveTo>
                  <a:cubicBezTo>
                    <a:pt x="9464" y="4788"/>
                    <a:pt x="9598" y="4955"/>
                    <a:pt x="9745" y="5112"/>
                  </a:cubicBezTo>
                  <a:cubicBezTo>
                    <a:pt x="9554" y="5036"/>
                    <a:pt x="9365" y="4957"/>
                    <a:pt x="9171" y="4892"/>
                  </a:cubicBezTo>
                  <a:cubicBezTo>
                    <a:pt x="9165" y="4888"/>
                    <a:pt x="9160" y="4890"/>
                    <a:pt x="9153" y="4888"/>
                  </a:cubicBezTo>
                  <a:cubicBezTo>
                    <a:pt x="9219" y="4795"/>
                    <a:pt x="9283" y="4701"/>
                    <a:pt x="9346" y="4605"/>
                  </a:cubicBezTo>
                  <a:close/>
                  <a:moveTo>
                    <a:pt x="624" y="238"/>
                  </a:moveTo>
                  <a:lnTo>
                    <a:pt x="624" y="238"/>
                  </a:lnTo>
                  <a:cubicBezTo>
                    <a:pt x="695" y="239"/>
                    <a:pt x="764" y="244"/>
                    <a:pt x="835" y="247"/>
                  </a:cubicBezTo>
                  <a:cubicBezTo>
                    <a:pt x="3844" y="1371"/>
                    <a:pt x="6893" y="2465"/>
                    <a:pt x="9950" y="3441"/>
                  </a:cubicBezTo>
                  <a:cubicBezTo>
                    <a:pt x="9960" y="3444"/>
                    <a:pt x="9969" y="3445"/>
                    <a:pt x="9978" y="3445"/>
                  </a:cubicBezTo>
                  <a:cubicBezTo>
                    <a:pt x="9997" y="3445"/>
                    <a:pt x="10014" y="3439"/>
                    <a:pt x="10029" y="3431"/>
                  </a:cubicBezTo>
                  <a:cubicBezTo>
                    <a:pt x="10039" y="4019"/>
                    <a:pt x="10065" y="4610"/>
                    <a:pt x="10089" y="5200"/>
                  </a:cubicBezTo>
                  <a:cubicBezTo>
                    <a:pt x="9860" y="4981"/>
                    <a:pt x="9659" y="4739"/>
                    <a:pt x="9478" y="4478"/>
                  </a:cubicBezTo>
                  <a:cubicBezTo>
                    <a:pt x="9525" y="4446"/>
                    <a:pt x="9545" y="4377"/>
                    <a:pt x="9490" y="4333"/>
                  </a:cubicBezTo>
                  <a:cubicBezTo>
                    <a:pt x="9441" y="4295"/>
                    <a:pt x="9392" y="4255"/>
                    <a:pt x="9344" y="4218"/>
                  </a:cubicBezTo>
                  <a:cubicBezTo>
                    <a:pt x="9326" y="4203"/>
                    <a:pt x="9308" y="4197"/>
                    <a:pt x="9290" y="4197"/>
                  </a:cubicBezTo>
                  <a:cubicBezTo>
                    <a:pt x="9272" y="4197"/>
                    <a:pt x="9256" y="4203"/>
                    <a:pt x="9242" y="4213"/>
                  </a:cubicBezTo>
                  <a:cubicBezTo>
                    <a:pt x="6386" y="2869"/>
                    <a:pt x="3535" y="1457"/>
                    <a:pt x="624" y="238"/>
                  </a:cubicBezTo>
                  <a:close/>
                  <a:moveTo>
                    <a:pt x="871" y="514"/>
                  </a:moveTo>
                  <a:lnTo>
                    <a:pt x="871" y="514"/>
                  </a:lnTo>
                  <a:cubicBezTo>
                    <a:pt x="3616" y="1904"/>
                    <a:pt x="6456" y="3140"/>
                    <a:pt x="9248" y="4424"/>
                  </a:cubicBezTo>
                  <a:cubicBezTo>
                    <a:pt x="8842" y="5041"/>
                    <a:pt x="8371" y="5587"/>
                    <a:pt x="7893" y="6145"/>
                  </a:cubicBezTo>
                  <a:cubicBezTo>
                    <a:pt x="5762" y="4066"/>
                    <a:pt x="3299" y="2249"/>
                    <a:pt x="871" y="514"/>
                  </a:cubicBezTo>
                  <a:close/>
                  <a:moveTo>
                    <a:pt x="105" y="0"/>
                  </a:moveTo>
                  <a:cubicBezTo>
                    <a:pt x="93" y="0"/>
                    <a:pt x="80" y="2"/>
                    <a:pt x="69" y="7"/>
                  </a:cubicBezTo>
                  <a:cubicBezTo>
                    <a:pt x="65" y="6"/>
                    <a:pt x="61" y="6"/>
                    <a:pt x="57" y="6"/>
                  </a:cubicBezTo>
                  <a:cubicBezTo>
                    <a:pt x="27" y="6"/>
                    <a:pt x="7" y="39"/>
                    <a:pt x="17" y="65"/>
                  </a:cubicBezTo>
                  <a:cubicBezTo>
                    <a:pt x="1" y="109"/>
                    <a:pt x="6" y="162"/>
                    <a:pt x="46" y="191"/>
                  </a:cubicBezTo>
                  <a:cubicBezTo>
                    <a:pt x="1391" y="1150"/>
                    <a:pt x="2716" y="2141"/>
                    <a:pt x="4013" y="3165"/>
                  </a:cubicBezTo>
                  <a:cubicBezTo>
                    <a:pt x="5311" y="4188"/>
                    <a:pt x="6545" y="5294"/>
                    <a:pt x="7851" y="6306"/>
                  </a:cubicBezTo>
                  <a:cubicBezTo>
                    <a:pt x="7867" y="6319"/>
                    <a:pt x="7882" y="6324"/>
                    <a:pt x="7897" y="6324"/>
                  </a:cubicBezTo>
                  <a:cubicBezTo>
                    <a:pt x="7943" y="6324"/>
                    <a:pt x="7980" y="6275"/>
                    <a:pt x="7966" y="6228"/>
                  </a:cubicBezTo>
                  <a:cubicBezTo>
                    <a:pt x="8386" y="5876"/>
                    <a:pt x="8746" y="5456"/>
                    <a:pt x="9067" y="5011"/>
                  </a:cubicBezTo>
                  <a:cubicBezTo>
                    <a:pt x="9075" y="5022"/>
                    <a:pt x="9085" y="5032"/>
                    <a:pt x="9102" y="5040"/>
                  </a:cubicBezTo>
                  <a:cubicBezTo>
                    <a:pt x="9299" y="5130"/>
                    <a:pt x="9508" y="5202"/>
                    <a:pt x="9710" y="5282"/>
                  </a:cubicBezTo>
                  <a:cubicBezTo>
                    <a:pt x="9816" y="5322"/>
                    <a:pt x="9927" y="5396"/>
                    <a:pt x="10038" y="5397"/>
                  </a:cubicBezTo>
                  <a:cubicBezTo>
                    <a:pt x="10069" y="5425"/>
                    <a:pt x="10096" y="5453"/>
                    <a:pt x="10129" y="5480"/>
                  </a:cubicBezTo>
                  <a:cubicBezTo>
                    <a:pt x="10147" y="5494"/>
                    <a:pt x="10167" y="5501"/>
                    <a:pt x="10186" y="5501"/>
                  </a:cubicBezTo>
                  <a:cubicBezTo>
                    <a:pt x="10234" y="5501"/>
                    <a:pt x="10279" y="5460"/>
                    <a:pt x="10276" y="5404"/>
                  </a:cubicBezTo>
                  <a:cubicBezTo>
                    <a:pt x="10246" y="4718"/>
                    <a:pt x="10218" y="4030"/>
                    <a:pt x="10166" y="3345"/>
                  </a:cubicBezTo>
                  <a:cubicBezTo>
                    <a:pt x="10912" y="2744"/>
                    <a:pt x="11651" y="2129"/>
                    <a:pt x="12369" y="1499"/>
                  </a:cubicBezTo>
                  <a:cubicBezTo>
                    <a:pt x="12382" y="1500"/>
                    <a:pt x="12393" y="1503"/>
                    <a:pt x="12405" y="1504"/>
                  </a:cubicBezTo>
                  <a:cubicBezTo>
                    <a:pt x="12410" y="1504"/>
                    <a:pt x="12414" y="1505"/>
                    <a:pt x="12418" y="1505"/>
                  </a:cubicBezTo>
                  <a:cubicBezTo>
                    <a:pt x="12507" y="1505"/>
                    <a:pt x="12527" y="1365"/>
                    <a:pt x="12433" y="1350"/>
                  </a:cubicBezTo>
                  <a:cubicBezTo>
                    <a:pt x="12425" y="1349"/>
                    <a:pt x="12420" y="1348"/>
                    <a:pt x="12410" y="1345"/>
                  </a:cubicBezTo>
                  <a:cubicBezTo>
                    <a:pt x="12393" y="1313"/>
                    <a:pt x="12362" y="1287"/>
                    <a:pt x="12326" y="1287"/>
                  </a:cubicBezTo>
                  <a:cubicBezTo>
                    <a:pt x="12307" y="1287"/>
                    <a:pt x="12288" y="1294"/>
                    <a:pt x="12268" y="1309"/>
                  </a:cubicBezTo>
                  <a:cubicBezTo>
                    <a:pt x="12263" y="1315"/>
                    <a:pt x="12259" y="1319"/>
                    <a:pt x="12254" y="1323"/>
                  </a:cubicBezTo>
                  <a:cubicBezTo>
                    <a:pt x="11760" y="1246"/>
                    <a:pt x="11267" y="1173"/>
                    <a:pt x="10769" y="1121"/>
                  </a:cubicBezTo>
                  <a:cubicBezTo>
                    <a:pt x="10759" y="1114"/>
                    <a:pt x="10747" y="1109"/>
                    <a:pt x="10733" y="1107"/>
                  </a:cubicBezTo>
                  <a:cubicBezTo>
                    <a:pt x="7221" y="480"/>
                    <a:pt x="3672" y="113"/>
                    <a:pt x="10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5"/>
            <p:cNvSpPr/>
            <p:nvPr/>
          </p:nvSpPr>
          <p:spPr>
            <a:xfrm>
              <a:off x="8156303" y="134836"/>
              <a:ext cx="444901" cy="233187"/>
            </a:xfrm>
            <a:custGeom>
              <a:avLst/>
              <a:gdLst/>
              <a:ahLst/>
              <a:cxnLst/>
              <a:rect l="l" t="t" r="r" b="b"/>
              <a:pathLst>
                <a:path w="9469" h="4963" extrusionOk="0">
                  <a:moveTo>
                    <a:pt x="1" y="1"/>
                  </a:moveTo>
                  <a:lnTo>
                    <a:pt x="1" y="1"/>
                  </a:lnTo>
                  <a:cubicBezTo>
                    <a:pt x="2912" y="1221"/>
                    <a:pt x="5763" y="2632"/>
                    <a:pt x="8619" y="3976"/>
                  </a:cubicBezTo>
                  <a:cubicBezTo>
                    <a:pt x="8632" y="3966"/>
                    <a:pt x="8649" y="3960"/>
                    <a:pt x="8666" y="3960"/>
                  </a:cubicBezTo>
                  <a:cubicBezTo>
                    <a:pt x="8684" y="3960"/>
                    <a:pt x="8702" y="3966"/>
                    <a:pt x="8720" y="3981"/>
                  </a:cubicBezTo>
                  <a:cubicBezTo>
                    <a:pt x="8769" y="4018"/>
                    <a:pt x="8817" y="4058"/>
                    <a:pt x="8867" y="4096"/>
                  </a:cubicBezTo>
                  <a:cubicBezTo>
                    <a:pt x="8922" y="4140"/>
                    <a:pt x="8902" y="4209"/>
                    <a:pt x="8855" y="4242"/>
                  </a:cubicBezTo>
                  <a:cubicBezTo>
                    <a:pt x="9038" y="4502"/>
                    <a:pt x="9239" y="4744"/>
                    <a:pt x="9468" y="4963"/>
                  </a:cubicBezTo>
                  <a:cubicBezTo>
                    <a:pt x="9444" y="4373"/>
                    <a:pt x="9418" y="3782"/>
                    <a:pt x="9408" y="3194"/>
                  </a:cubicBezTo>
                  <a:cubicBezTo>
                    <a:pt x="9393" y="3202"/>
                    <a:pt x="9376" y="3208"/>
                    <a:pt x="9356" y="3208"/>
                  </a:cubicBezTo>
                  <a:cubicBezTo>
                    <a:pt x="9347" y="3208"/>
                    <a:pt x="9337" y="3207"/>
                    <a:pt x="9326" y="3204"/>
                  </a:cubicBezTo>
                  <a:cubicBezTo>
                    <a:pt x="6269" y="2228"/>
                    <a:pt x="3221" y="1133"/>
                    <a:pt x="212" y="10"/>
                  </a:cubicBezTo>
                  <a:cubicBezTo>
                    <a:pt x="141" y="8"/>
                    <a:pt x="71" y="3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5"/>
            <p:cNvSpPr/>
            <p:nvPr/>
          </p:nvSpPr>
          <p:spPr>
            <a:xfrm>
              <a:off x="8188771" y="136339"/>
              <a:ext cx="506404" cy="140861"/>
            </a:xfrm>
            <a:custGeom>
              <a:avLst/>
              <a:gdLst/>
              <a:ahLst/>
              <a:cxnLst/>
              <a:rect l="l" t="t" r="r" b="b"/>
              <a:pathLst>
                <a:path w="10778" h="2998" extrusionOk="0">
                  <a:moveTo>
                    <a:pt x="1" y="1"/>
                  </a:moveTo>
                  <a:cubicBezTo>
                    <a:pt x="2905" y="941"/>
                    <a:pt x="5815" y="1924"/>
                    <a:pt x="8666" y="2997"/>
                  </a:cubicBezTo>
                  <a:cubicBezTo>
                    <a:pt x="8673" y="2988"/>
                    <a:pt x="8677" y="2979"/>
                    <a:pt x="8687" y="2972"/>
                  </a:cubicBezTo>
                  <a:cubicBezTo>
                    <a:pt x="9373" y="2365"/>
                    <a:pt x="10070" y="1768"/>
                    <a:pt x="10777" y="1188"/>
                  </a:cubicBezTo>
                  <a:cubicBezTo>
                    <a:pt x="10352" y="1127"/>
                    <a:pt x="9925" y="1059"/>
                    <a:pt x="9500" y="977"/>
                  </a:cubicBezTo>
                  <a:cubicBezTo>
                    <a:pt x="9488" y="1019"/>
                    <a:pt x="9455" y="1055"/>
                    <a:pt x="9404" y="1055"/>
                  </a:cubicBezTo>
                  <a:cubicBezTo>
                    <a:pt x="9397" y="1055"/>
                    <a:pt x="9389" y="1054"/>
                    <a:pt x="9382" y="1053"/>
                  </a:cubicBezTo>
                  <a:cubicBezTo>
                    <a:pt x="6280" y="498"/>
                    <a:pt x="3148" y="151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5"/>
            <p:cNvSpPr/>
            <p:nvPr/>
          </p:nvSpPr>
          <p:spPr>
            <a:xfrm>
              <a:off x="8557236" y="340069"/>
              <a:ext cx="27768" cy="23868"/>
            </a:xfrm>
            <a:custGeom>
              <a:avLst/>
              <a:gdLst/>
              <a:ahLst/>
              <a:cxnLst/>
              <a:rect l="l" t="t" r="r" b="b"/>
              <a:pathLst>
                <a:path w="591" h="508" extrusionOk="0">
                  <a:moveTo>
                    <a:pt x="192" y="0"/>
                  </a:moveTo>
                  <a:cubicBezTo>
                    <a:pt x="129" y="97"/>
                    <a:pt x="65" y="191"/>
                    <a:pt x="0" y="283"/>
                  </a:cubicBezTo>
                  <a:cubicBezTo>
                    <a:pt x="6" y="286"/>
                    <a:pt x="12" y="284"/>
                    <a:pt x="19" y="287"/>
                  </a:cubicBezTo>
                  <a:cubicBezTo>
                    <a:pt x="211" y="351"/>
                    <a:pt x="400" y="431"/>
                    <a:pt x="591" y="507"/>
                  </a:cubicBezTo>
                  <a:cubicBezTo>
                    <a:pt x="444" y="349"/>
                    <a:pt x="309" y="183"/>
                    <a:pt x="19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5"/>
            <p:cNvSpPr/>
            <p:nvPr/>
          </p:nvSpPr>
          <p:spPr>
            <a:xfrm>
              <a:off x="8168003" y="147851"/>
              <a:ext cx="393640" cy="264573"/>
            </a:xfrm>
            <a:custGeom>
              <a:avLst/>
              <a:gdLst/>
              <a:ahLst/>
              <a:cxnLst/>
              <a:rect l="l" t="t" r="r" b="b"/>
              <a:pathLst>
                <a:path w="8378" h="5631" extrusionOk="0">
                  <a:moveTo>
                    <a:pt x="1" y="0"/>
                  </a:moveTo>
                  <a:lnTo>
                    <a:pt x="1" y="0"/>
                  </a:lnTo>
                  <a:cubicBezTo>
                    <a:pt x="2429" y="1735"/>
                    <a:pt x="4892" y="3554"/>
                    <a:pt x="7023" y="5631"/>
                  </a:cubicBezTo>
                  <a:cubicBezTo>
                    <a:pt x="7501" y="5071"/>
                    <a:pt x="7974" y="4527"/>
                    <a:pt x="8378" y="3910"/>
                  </a:cubicBezTo>
                  <a:cubicBezTo>
                    <a:pt x="5586" y="2626"/>
                    <a:pt x="2746" y="1390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3" name="Google Shape;323;p25"/>
          <p:cNvGrpSpPr/>
          <p:nvPr/>
        </p:nvGrpSpPr>
        <p:grpSpPr>
          <a:xfrm rot="-198631">
            <a:off x="8501158" y="4014246"/>
            <a:ext cx="502283" cy="648947"/>
            <a:chOff x="8489040" y="1196592"/>
            <a:chExt cx="572099" cy="739149"/>
          </a:xfrm>
        </p:grpSpPr>
        <p:sp>
          <p:nvSpPr>
            <p:cNvPr id="324" name="Google Shape;324;p25"/>
            <p:cNvSpPr/>
            <p:nvPr/>
          </p:nvSpPr>
          <p:spPr>
            <a:xfrm rot="-1005998">
              <a:off x="8551656" y="1250419"/>
              <a:ext cx="446867" cy="499974"/>
            </a:xfrm>
            <a:custGeom>
              <a:avLst/>
              <a:gdLst/>
              <a:ahLst/>
              <a:cxnLst/>
              <a:rect l="l" t="t" r="r" b="b"/>
              <a:pathLst>
                <a:path w="7127" h="7974" extrusionOk="0">
                  <a:moveTo>
                    <a:pt x="3556" y="0"/>
                  </a:moveTo>
                  <a:cubicBezTo>
                    <a:pt x="3488" y="0"/>
                    <a:pt x="3420" y="3"/>
                    <a:pt x="3352" y="7"/>
                  </a:cubicBezTo>
                  <a:cubicBezTo>
                    <a:pt x="2064" y="101"/>
                    <a:pt x="732" y="1375"/>
                    <a:pt x="1073" y="2747"/>
                  </a:cubicBezTo>
                  <a:cubicBezTo>
                    <a:pt x="1081" y="2781"/>
                    <a:pt x="1115" y="2800"/>
                    <a:pt x="1145" y="2800"/>
                  </a:cubicBezTo>
                  <a:cubicBezTo>
                    <a:pt x="1164" y="2800"/>
                    <a:pt x="1182" y="2793"/>
                    <a:pt x="1193" y="2777"/>
                  </a:cubicBezTo>
                  <a:cubicBezTo>
                    <a:pt x="1209" y="2794"/>
                    <a:pt x="1230" y="2808"/>
                    <a:pt x="1259" y="2808"/>
                  </a:cubicBezTo>
                  <a:cubicBezTo>
                    <a:pt x="1260" y="2808"/>
                    <a:pt x="1261" y="2808"/>
                    <a:pt x="1263" y="2808"/>
                  </a:cubicBezTo>
                  <a:cubicBezTo>
                    <a:pt x="1475" y="2801"/>
                    <a:pt x="1687" y="2799"/>
                    <a:pt x="1899" y="2799"/>
                  </a:cubicBezTo>
                  <a:cubicBezTo>
                    <a:pt x="2180" y="2799"/>
                    <a:pt x="2460" y="2803"/>
                    <a:pt x="2741" y="2803"/>
                  </a:cubicBezTo>
                  <a:cubicBezTo>
                    <a:pt x="2858" y="2803"/>
                    <a:pt x="2975" y="2802"/>
                    <a:pt x="3092" y="2800"/>
                  </a:cubicBezTo>
                  <a:cubicBezTo>
                    <a:pt x="3161" y="2799"/>
                    <a:pt x="3195" y="2741"/>
                    <a:pt x="3188" y="2689"/>
                  </a:cubicBezTo>
                  <a:lnTo>
                    <a:pt x="3152" y="2634"/>
                  </a:lnTo>
                  <a:cubicBezTo>
                    <a:pt x="3140" y="2626"/>
                    <a:pt x="3126" y="2621"/>
                    <a:pt x="3110" y="2619"/>
                  </a:cubicBezTo>
                  <a:cubicBezTo>
                    <a:pt x="2866" y="2594"/>
                    <a:pt x="2617" y="2583"/>
                    <a:pt x="2367" y="2583"/>
                  </a:cubicBezTo>
                  <a:cubicBezTo>
                    <a:pt x="1987" y="2583"/>
                    <a:pt x="1605" y="2608"/>
                    <a:pt x="1236" y="2644"/>
                  </a:cubicBezTo>
                  <a:cubicBezTo>
                    <a:pt x="1222" y="2645"/>
                    <a:pt x="1212" y="2649"/>
                    <a:pt x="1205" y="2654"/>
                  </a:cubicBezTo>
                  <a:cubicBezTo>
                    <a:pt x="1231" y="1533"/>
                    <a:pt x="1889" y="515"/>
                    <a:pt x="3047" y="271"/>
                  </a:cubicBezTo>
                  <a:cubicBezTo>
                    <a:pt x="3217" y="235"/>
                    <a:pt x="3388" y="218"/>
                    <a:pt x="3559" y="218"/>
                  </a:cubicBezTo>
                  <a:cubicBezTo>
                    <a:pt x="4624" y="218"/>
                    <a:pt x="5666" y="880"/>
                    <a:pt x="6195" y="1790"/>
                  </a:cubicBezTo>
                  <a:cubicBezTo>
                    <a:pt x="6760" y="2763"/>
                    <a:pt x="6840" y="4075"/>
                    <a:pt x="6163" y="5016"/>
                  </a:cubicBezTo>
                  <a:cubicBezTo>
                    <a:pt x="5713" y="5644"/>
                    <a:pt x="4952" y="6002"/>
                    <a:pt x="4197" y="6002"/>
                  </a:cubicBezTo>
                  <a:cubicBezTo>
                    <a:pt x="3787" y="6002"/>
                    <a:pt x="3378" y="5896"/>
                    <a:pt x="3021" y="5670"/>
                  </a:cubicBezTo>
                  <a:cubicBezTo>
                    <a:pt x="3001" y="5657"/>
                    <a:pt x="2978" y="5650"/>
                    <a:pt x="2955" y="5650"/>
                  </a:cubicBezTo>
                  <a:cubicBezTo>
                    <a:pt x="2922" y="5650"/>
                    <a:pt x="2889" y="5664"/>
                    <a:pt x="2870" y="5695"/>
                  </a:cubicBezTo>
                  <a:cubicBezTo>
                    <a:pt x="2409" y="6398"/>
                    <a:pt x="1904" y="7056"/>
                    <a:pt x="1346" y="7683"/>
                  </a:cubicBezTo>
                  <a:cubicBezTo>
                    <a:pt x="1051" y="7442"/>
                    <a:pt x="666" y="7196"/>
                    <a:pt x="461" y="6908"/>
                  </a:cubicBezTo>
                  <a:cubicBezTo>
                    <a:pt x="217" y="6561"/>
                    <a:pt x="666" y="6201"/>
                    <a:pt x="891" y="5895"/>
                  </a:cubicBezTo>
                  <a:cubicBezTo>
                    <a:pt x="1390" y="5217"/>
                    <a:pt x="1896" y="4547"/>
                    <a:pt x="2363" y="3846"/>
                  </a:cubicBezTo>
                  <a:cubicBezTo>
                    <a:pt x="2368" y="3838"/>
                    <a:pt x="2373" y="3831"/>
                    <a:pt x="2374" y="3823"/>
                  </a:cubicBezTo>
                  <a:cubicBezTo>
                    <a:pt x="2388" y="3776"/>
                    <a:pt x="2348" y="3735"/>
                    <a:pt x="2304" y="3735"/>
                  </a:cubicBezTo>
                  <a:cubicBezTo>
                    <a:pt x="2285" y="3735"/>
                    <a:pt x="2264" y="3744"/>
                    <a:pt x="2248" y="3764"/>
                  </a:cubicBezTo>
                  <a:cubicBezTo>
                    <a:pt x="1472" y="4710"/>
                    <a:pt x="763" y="5711"/>
                    <a:pt x="37" y="6695"/>
                  </a:cubicBezTo>
                  <a:cubicBezTo>
                    <a:pt x="1" y="6744"/>
                    <a:pt x="19" y="6807"/>
                    <a:pt x="62" y="6844"/>
                  </a:cubicBezTo>
                  <a:cubicBezTo>
                    <a:pt x="490" y="7214"/>
                    <a:pt x="916" y="7591"/>
                    <a:pt x="1354" y="7951"/>
                  </a:cubicBezTo>
                  <a:cubicBezTo>
                    <a:pt x="1373" y="7967"/>
                    <a:pt x="1393" y="7974"/>
                    <a:pt x="1411" y="7974"/>
                  </a:cubicBezTo>
                  <a:cubicBezTo>
                    <a:pt x="1470" y="7974"/>
                    <a:pt x="1515" y="7902"/>
                    <a:pt x="1498" y="7839"/>
                  </a:cubicBezTo>
                  <a:cubicBezTo>
                    <a:pt x="1908" y="7380"/>
                    <a:pt x="2296" y="6906"/>
                    <a:pt x="2652" y="6404"/>
                  </a:cubicBezTo>
                  <a:cubicBezTo>
                    <a:pt x="2743" y="6274"/>
                    <a:pt x="2883" y="5955"/>
                    <a:pt x="3050" y="5944"/>
                  </a:cubicBezTo>
                  <a:cubicBezTo>
                    <a:pt x="3052" y="5944"/>
                    <a:pt x="3054" y="5944"/>
                    <a:pt x="3057" y="5944"/>
                  </a:cubicBezTo>
                  <a:cubicBezTo>
                    <a:pt x="3157" y="5944"/>
                    <a:pt x="3357" y="6091"/>
                    <a:pt x="3467" y="6125"/>
                  </a:cubicBezTo>
                  <a:cubicBezTo>
                    <a:pt x="3694" y="6197"/>
                    <a:pt x="3930" y="6230"/>
                    <a:pt x="4167" y="6230"/>
                  </a:cubicBezTo>
                  <a:cubicBezTo>
                    <a:pt x="4573" y="6230"/>
                    <a:pt x="4981" y="6132"/>
                    <a:pt x="5344" y="5959"/>
                  </a:cubicBezTo>
                  <a:cubicBezTo>
                    <a:pt x="6685" y="5316"/>
                    <a:pt x="7126" y="3761"/>
                    <a:pt x="6698" y="2400"/>
                  </a:cubicBezTo>
                  <a:cubicBezTo>
                    <a:pt x="6272" y="1053"/>
                    <a:pt x="4984" y="0"/>
                    <a:pt x="355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5"/>
            <p:cNvSpPr/>
            <p:nvPr/>
          </p:nvSpPr>
          <p:spPr>
            <a:xfrm rot="-1005998">
              <a:off x="8564531" y="1264923"/>
              <a:ext cx="415328" cy="468060"/>
            </a:xfrm>
            <a:custGeom>
              <a:avLst/>
              <a:gdLst/>
              <a:ahLst/>
              <a:cxnLst/>
              <a:rect l="l" t="t" r="r" b="b"/>
              <a:pathLst>
                <a:path w="6624" h="7465" extrusionOk="0">
                  <a:moveTo>
                    <a:pt x="3348" y="0"/>
                  </a:moveTo>
                  <a:cubicBezTo>
                    <a:pt x="3176" y="0"/>
                    <a:pt x="3004" y="18"/>
                    <a:pt x="2834" y="54"/>
                  </a:cubicBezTo>
                  <a:cubicBezTo>
                    <a:pt x="1676" y="297"/>
                    <a:pt x="1017" y="1316"/>
                    <a:pt x="992" y="2436"/>
                  </a:cubicBezTo>
                  <a:cubicBezTo>
                    <a:pt x="1000" y="2431"/>
                    <a:pt x="1010" y="2428"/>
                    <a:pt x="1023" y="2426"/>
                  </a:cubicBezTo>
                  <a:cubicBezTo>
                    <a:pt x="1390" y="2390"/>
                    <a:pt x="1772" y="2366"/>
                    <a:pt x="2150" y="2366"/>
                  </a:cubicBezTo>
                  <a:cubicBezTo>
                    <a:pt x="2402" y="2366"/>
                    <a:pt x="2653" y="2377"/>
                    <a:pt x="2898" y="2403"/>
                  </a:cubicBezTo>
                  <a:cubicBezTo>
                    <a:pt x="2915" y="2404"/>
                    <a:pt x="2928" y="2409"/>
                    <a:pt x="2940" y="2416"/>
                  </a:cubicBezTo>
                  <a:cubicBezTo>
                    <a:pt x="2977" y="2343"/>
                    <a:pt x="3012" y="2270"/>
                    <a:pt x="3050" y="2198"/>
                  </a:cubicBezTo>
                  <a:cubicBezTo>
                    <a:pt x="3130" y="1869"/>
                    <a:pt x="3423" y="1621"/>
                    <a:pt x="3792" y="1614"/>
                  </a:cubicBezTo>
                  <a:cubicBezTo>
                    <a:pt x="3797" y="1614"/>
                    <a:pt x="3803" y="1614"/>
                    <a:pt x="3808" y="1614"/>
                  </a:cubicBezTo>
                  <a:cubicBezTo>
                    <a:pt x="4389" y="1614"/>
                    <a:pt x="4805" y="2191"/>
                    <a:pt x="4827" y="2732"/>
                  </a:cubicBezTo>
                  <a:cubicBezTo>
                    <a:pt x="4864" y="3660"/>
                    <a:pt x="4119" y="4203"/>
                    <a:pt x="3342" y="4203"/>
                  </a:cubicBezTo>
                  <a:cubicBezTo>
                    <a:pt x="2954" y="4203"/>
                    <a:pt x="2558" y="4068"/>
                    <a:pt x="2247" y="3779"/>
                  </a:cubicBezTo>
                  <a:cubicBezTo>
                    <a:pt x="2210" y="3747"/>
                    <a:pt x="2204" y="3700"/>
                    <a:pt x="2217" y="3663"/>
                  </a:cubicBezTo>
                  <a:lnTo>
                    <a:pt x="2159" y="3604"/>
                  </a:lnTo>
                  <a:cubicBezTo>
                    <a:pt x="2157" y="3612"/>
                    <a:pt x="2153" y="3619"/>
                    <a:pt x="2148" y="3627"/>
                  </a:cubicBezTo>
                  <a:cubicBezTo>
                    <a:pt x="1681" y="4328"/>
                    <a:pt x="1175" y="4999"/>
                    <a:pt x="676" y="5676"/>
                  </a:cubicBezTo>
                  <a:cubicBezTo>
                    <a:pt x="451" y="5982"/>
                    <a:pt x="1" y="6342"/>
                    <a:pt x="246" y="6689"/>
                  </a:cubicBezTo>
                  <a:cubicBezTo>
                    <a:pt x="450" y="6977"/>
                    <a:pt x="836" y="7223"/>
                    <a:pt x="1131" y="7464"/>
                  </a:cubicBezTo>
                  <a:cubicBezTo>
                    <a:pt x="1687" y="6837"/>
                    <a:pt x="2194" y="6179"/>
                    <a:pt x="2654" y="5477"/>
                  </a:cubicBezTo>
                  <a:cubicBezTo>
                    <a:pt x="2674" y="5447"/>
                    <a:pt x="2707" y="5433"/>
                    <a:pt x="2741" y="5433"/>
                  </a:cubicBezTo>
                  <a:cubicBezTo>
                    <a:pt x="2764" y="5433"/>
                    <a:pt x="2787" y="5440"/>
                    <a:pt x="2806" y="5452"/>
                  </a:cubicBezTo>
                  <a:cubicBezTo>
                    <a:pt x="3162" y="5677"/>
                    <a:pt x="3571" y="5783"/>
                    <a:pt x="3981" y="5783"/>
                  </a:cubicBezTo>
                  <a:cubicBezTo>
                    <a:pt x="4737" y="5783"/>
                    <a:pt x="5497" y="5425"/>
                    <a:pt x="5948" y="4797"/>
                  </a:cubicBezTo>
                  <a:cubicBezTo>
                    <a:pt x="6624" y="3856"/>
                    <a:pt x="6544" y="2544"/>
                    <a:pt x="5983" y="1572"/>
                  </a:cubicBezTo>
                  <a:cubicBezTo>
                    <a:pt x="5453" y="663"/>
                    <a:pt x="4411" y="0"/>
                    <a:pt x="33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5"/>
            <p:cNvSpPr/>
            <p:nvPr/>
          </p:nvSpPr>
          <p:spPr>
            <a:xfrm rot="-1005998">
              <a:off x="8553760" y="1780583"/>
              <a:ext cx="153303" cy="135935"/>
            </a:xfrm>
            <a:custGeom>
              <a:avLst/>
              <a:gdLst/>
              <a:ahLst/>
              <a:cxnLst/>
              <a:rect l="l" t="t" r="r" b="b"/>
              <a:pathLst>
                <a:path w="2445" h="2168" extrusionOk="0">
                  <a:moveTo>
                    <a:pt x="1146" y="179"/>
                  </a:moveTo>
                  <a:cubicBezTo>
                    <a:pt x="1397" y="179"/>
                    <a:pt x="1644" y="300"/>
                    <a:pt x="1810" y="505"/>
                  </a:cubicBezTo>
                  <a:cubicBezTo>
                    <a:pt x="1806" y="529"/>
                    <a:pt x="1812" y="555"/>
                    <a:pt x="1839" y="576"/>
                  </a:cubicBezTo>
                  <a:cubicBezTo>
                    <a:pt x="1856" y="587"/>
                    <a:pt x="1870" y="600"/>
                    <a:pt x="1884" y="614"/>
                  </a:cubicBezTo>
                  <a:cubicBezTo>
                    <a:pt x="1895" y="634"/>
                    <a:pt x="1908" y="654"/>
                    <a:pt x="1918" y="674"/>
                  </a:cubicBezTo>
                  <a:cubicBezTo>
                    <a:pt x="1928" y="697"/>
                    <a:pt x="1945" y="705"/>
                    <a:pt x="1961" y="705"/>
                  </a:cubicBezTo>
                  <a:cubicBezTo>
                    <a:pt x="1963" y="705"/>
                    <a:pt x="1964" y="704"/>
                    <a:pt x="1966" y="704"/>
                  </a:cubicBezTo>
                  <a:lnTo>
                    <a:pt x="1966" y="704"/>
                  </a:lnTo>
                  <a:cubicBezTo>
                    <a:pt x="2202" y="1005"/>
                    <a:pt x="2177" y="1454"/>
                    <a:pt x="1890" y="1738"/>
                  </a:cubicBezTo>
                  <a:cubicBezTo>
                    <a:pt x="1721" y="1905"/>
                    <a:pt x="1495" y="1985"/>
                    <a:pt x="1268" y="1985"/>
                  </a:cubicBezTo>
                  <a:cubicBezTo>
                    <a:pt x="999" y="1985"/>
                    <a:pt x="729" y="1872"/>
                    <a:pt x="551" y="1660"/>
                  </a:cubicBezTo>
                  <a:cubicBezTo>
                    <a:pt x="228" y="1277"/>
                    <a:pt x="257" y="690"/>
                    <a:pt x="649" y="364"/>
                  </a:cubicBezTo>
                  <a:cubicBezTo>
                    <a:pt x="799" y="237"/>
                    <a:pt x="973" y="179"/>
                    <a:pt x="1146" y="179"/>
                  </a:cubicBezTo>
                  <a:close/>
                  <a:moveTo>
                    <a:pt x="1135" y="0"/>
                  </a:moveTo>
                  <a:cubicBezTo>
                    <a:pt x="960" y="0"/>
                    <a:pt x="782" y="50"/>
                    <a:pt x="623" y="156"/>
                  </a:cubicBezTo>
                  <a:cubicBezTo>
                    <a:pt x="78" y="519"/>
                    <a:pt x="0" y="1281"/>
                    <a:pt x="411" y="1774"/>
                  </a:cubicBezTo>
                  <a:cubicBezTo>
                    <a:pt x="625" y="2030"/>
                    <a:pt x="953" y="2168"/>
                    <a:pt x="1278" y="2168"/>
                  </a:cubicBezTo>
                  <a:cubicBezTo>
                    <a:pt x="1549" y="2168"/>
                    <a:pt x="1817" y="2073"/>
                    <a:pt x="2019" y="1874"/>
                  </a:cubicBezTo>
                  <a:cubicBezTo>
                    <a:pt x="2400" y="1497"/>
                    <a:pt x="2445" y="727"/>
                    <a:pt x="1928" y="448"/>
                  </a:cubicBezTo>
                  <a:cubicBezTo>
                    <a:pt x="1927" y="448"/>
                    <a:pt x="1927" y="448"/>
                    <a:pt x="1926" y="448"/>
                  </a:cubicBezTo>
                  <a:cubicBezTo>
                    <a:pt x="1926" y="448"/>
                    <a:pt x="1926" y="448"/>
                    <a:pt x="1925" y="447"/>
                  </a:cubicBezTo>
                  <a:cubicBezTo>
                    <a:pt x="1759" y="163"/>
                    <a:pt x="1452" y="0"/>
                    <a:pt x="113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5"/>
            <p:cNvSpPr/>
            <p:nvPr/>
          </p:nvSpPr>
          <p:spPr>
            <a:xfrm rot="-1005998">
              <a:off x="8568032" y="1791833"/>
              <a:ext cx="123708" cy="113425"/>
            </a:xfrm>
            <a:custGeom>
              <a:avLst/>
              <a:gdLst/>
              <a:ahLst/>
              <a:cxnLst/>
              <a:rect l="l" t="t" r="r" b="b"/>
              <a:pathLst>
                <a:path w="1973" h="1809" extrusionOk="0">
                  <a:moveTo>
                    <a:pt x="916" y="1"/>
                  </a:moveTo>
                  <a:cubicBezTo>
                    <a:pt x="743" y="1"/>
                    <a:pt x="568" y="58"/>
                    <a:pt x="418" y="185"/>
                  </a:cubicBezTo>
                  <a:cubicBezTo>
                    <a:pt x="29" y="513"/>
                    <a:pt x="0" y="1100"/>
                    <a:pt x="321" y="1483"/>
                  </a:cubicBezTo>
                  <a:cubicBezTo>
                    <a:pt x="500" y="1696"/>
                    <a:pt x="771" y="1808"/>
                    <a:pt x="1040" y="1808"/>
                  </a:cubicBezTo>
                  <a:cubicBezTo>
                    <a:pt x="1267" y="1808"/>
                    <a:pt x="1492" y="1728"/>
                    <a:pt x="1661" y="1561"/>
                  </a:cubicBezTo>
                  <a:cubicBezTo>
                    <a:pt x="1948" y="1275"/>
                    <a:pt x="1973" y="828"/>
                    <a:pt x="1735" y="526"/>
                  </a:cubicBezTo>
                  <a:lnTo>
                    <a:pt x="1735" y="526"/>
                  </a:lnTo>
                  <a:cubicBezTo>
                    <a:pt x="1734" y="526"/>
                    <a:pt x="1732" y="527"/>
                    <a:pt x="1730" y="527"/>
                  </a:cubicBezTo>
                  <a:cubicBezTo>
                    <a:pt x="1714" y="527"/>
                    <a:pt x="1697" y="517"/>
                    <a:pt x="1687" y="496"/>
                  </a:cubicBezTo>
                  <a:cubicBezTo>
                    <a:pt x="1677" y="476"/>
                    <a:pt x="1665" y="456"/>
                    <a:pt x="1653" y="436"/>
                  </a:cubicBezTo>
                  <a:cubicBezTo>
                    <a:pt x="1640" y="423"/>
                    <a:pt x="1625" y="409"/>
                    <a:pt x="1609" y="398"/>
                  </a:cubicBezTo>
                  <a:cubicBezTo>
                    <a:pt x="1581" y="377"/>
                    <a:pt x="1575" y="351"/>
                    <a:pt x="1579" y="327"/>
                  </a:cubicBezTo>
                  <a:cubicBezTo>
                    <a:pt x="1413" y="121"/>
                    <a:pt x="1166" y="1"/>
                    <a:pt x="9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5"/>
            <p:cNvSpPr/>
            <p:nvPr/>
          </p:nvSpPr>
          <p:spPr>
            <a:xfrm rot="-1005998">
              <a:off x="8687165" y="1364278"/>
              <a:ext cx="166658" cy="162457"/>
            </a:xfrm>
            <a:custGeom>
              <a:avLst/>
              <a:gdLst/>
              <a:ahLst/>
              <a:cxnLst/>
              <a:rect l="l" t="t" r="r" b="b"/>
              <a:pathLst>
                <a:path w="2658" h="2591" extrusionOk="0">
                  <a:moveTo>
                    <a:pt x="1602" y="1"/>
                  </a:moveTo>
                  <a:cubicBezTo>
                    <a:pt x="1596" y="1"/>
                    <a:pt x="1591" y="1"/>
                    <a:pt x="1586" y="1"/>
                  </a:cubicBezTo>
                  <a:cubicBezTo>
                    <a:pt x="1217" y="6"/>
                    <a:pt x="924" y="256"/>
                    <a:pt x="845" y="585"/>
                  </a:cubicBezTo>
                  <a:cubicBezTo>
                    <a:pt x="808" y="658"/>
                    <a:pt x="773" y="731"/>
                    <a:pt x="734" y="803"/>
                  </a:cubicBezTo>
                  <a:lnTo>
                    <a:pt x="770" y="858"/>
                  </a:lnTo>
                  <a:cubicBezTo>
                    <a:pt x="777" y="857"/>
                    <a:pt x="782" y="854"/>
                    <a:pt x="787" y="847"/>
                  </a:cubicBezTo>
                  <a:cubicBezTo>
                    <a:pt x="799" y="831"/>
                    <a:pt x="813" y="811"/>
                    <a:pt x="825" y="795"/>
                  </a:cubicBezTo>
                  <a:lnTo>
                    <a:pt x="825" y="795"/>
                  </a:lnTo>
                  <a:cubicBezTo>
                    <a:pt x="824" y="808"/>
                    <a:pt x="825" y="822"/>
                    <a:pt x="826" y="838"/>
                  </a:cubicBezTo>
                  <a:cubicBezTo>
                    <a:pt x="831" y="883"/>
                    <a:pt x="871" y="906"/>
                    <a:pt x="910" y="906"/>
                  </a:cubicBezTo>
                  <a:cubicBezTo>
                    <a:pt x="951" y="906"/>
                    <a:pt x="992" y="881"/>
                    <a:pt x="991" y="833"/>
                  </a:cubicBezTo>
                  <a:cubicBezTo>
                    <a:pt x="992" y="427"/>
                    <a:pt x="1279" y="229"/>
                    <a:pt x="1593" y="229"/>
                  </a:cubicBezTo>
                  <a:cubicBezTo>
                    <a:pt x="1820" y="229"/>
                    <a:pt x="2060" y="332"/>
                    <a:pt x="2217" y="533"/>
                  </a:cubicBezTo>
                  <a:cubicBezTo>
                    <a:pt x="2497" y="893"/>
                    <a:pt x="2474" y="1397"/>
                    <a:pt x="2259" y="1779"/>
                  </a:cubicBezTo>
                  <a:cubicBezTo>
                    <a:pt x="2016" y="2209"/>
                    <a:pt x="1618" y="2395"/>
                    <a:pt x="1202" y="2395"/>
                  </a:cubicBezTo>
                  <a:cubicBezTo>
                    <a:pt x="837" y="2395"/>
                    <a:pt x="458" y="2252"/>
                    <a:pt x="156" y="2004"/>
                  </a:cubicBezTo>
                  <a:cubicBezTo>
                    <a:pt x="136" y="1988"/>
                    <a:pt x="117" y="1982"/>
                    <a:pt x="98" y="1982"/>
                  </a:cubicBezTo>
                  <a:cubicBezTo>
                    <a:pt x="59" y="1982"/>
                    <a:pt x="26" y="2012"/>
                    <a:pt x="12" y="2050"/>
                  </a:cubicBezTo>
                  <a:cubicBezTo>
                    <a:pt x="0" y="2086"/>
                    <a:pt x="6" y="2133"/>
                    <a:pt x="42" y="2166"/>
                  </a:cubicBezTo>
                  <a:cubicBezTo>
                    <a:pt x="352" y="2455"/>
                    <a:pt x="748" y="2590"/>
                    <a:pt x="1135" y="2590"/>
                  </a:cubicBezTo>
                  <a:cubicBezTo>
                    <a:pt x="1913" y="2590"/>
                    <a:pt x="2658" y="2047"/>
                    <a:pt x="2621" y="1119"/>
                  </a:cubicBezTo>
                  <a:cubicBezTo>
                    <a:pt x="2599" y="578"/>
                    <a:pt x="2184" y="1"/>
                    <a:pt x="160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0"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0" name="Google Shape;330;p26"/>
          <p:cNvPicPr preferRelativeResize="0"/>
          <p:nvPr/>
        </p:nvPicPr>
        <p:blipFill rotWithShape="1">
          <a:blip r:embed="rId2">
            <a:alphaModFix amt="32000"/>
          </a:blip>
          <a:srcRect t="21875" b="21875"/>
          <a:stretch/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2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332" name="Google Shape;332;p26"/>
          <p:cNvGrpSpPr/>
          <p:nvPr/>
        </p:nvGrpSpPr>
        <p:grpSpPr>
          <a:xfrm rot="-6813077">
            <a:off x="259962" y="4525157"/>
            <a:ext cx="263178" cy="251387"/>
            <a:chOff x="2369325" y="4565225"/>
            <a:chExt cx="319629" cy="305226"/>
          </a:xfrm>
        </p:grpSpPr>
        <p:sp>
          <p:nvSpPr>
            <p:cNvPr id="333" name="Google Shape;333;p26"/>
            <p:cNvSpPr/>
            <p:nvPr/>
          </p:nvSpPr>
          <p:spPr>
            <a:xfrm>
              <a:off x="2369325" y="4565225"/>
              <a:ext cx="319629" cy="305226"/>
            </a:xfrm>
            <a:custGeom>
              <a:avLst/>
              <a:gdLst/>
              <a:ahLst/>
              <a:cxnLst/>
              <a:rect l="l" t="t" r="r" b="b"/>
              <a:pathLst>
                <a:path w="3748" h="3579" extrusionOk="0">
                  <a:moveTo>
                    <a:pt x="1851" y="261"/>
                  </a:moveTo>
                  <a:cubicBezTo>
                    <a:pt x="2001" y="556"/>
                    <a:pt x="2115" y="860"/>
                    <a:pt x="2236" y="1172"/>
                  </a:cubicBezTo>
                  <a:cubicBezTo>
                    <a:pt x="2252" y="1209"/>
                    <a:pt x="2282" y="1227"/>
                    <a:pt x="2312" y="1230"/>
                  </a:cubicBezTo>
                  <a:cubicBezTo>
                    <a:pt x="2312" y="1270"/>
                    <a:pt x="2333" y="1307"/>
                    <a:pt x="2385" y="1316"/>
                  </a:cubicBezTo>
                  <a:cubicBezTo>
                    <a:pt x="2727" y="1377"/>
                    <a:pt x="3056" y="1464"/>
                    <a:pt x="3380" y="1583"/>
                  </a:cubicBezTo>
                  <a:cubicBezTo>
                    <a:pt x="3084" y="1749"/>
                    <a:pt x="2766" y="1915"/>
                    <a:pt x="2518" y="2136"/>
                  </a:cubicBezTo>
                  <a:cubicBezTo>
                    <a:pt x="2498" y="2155"/>
                    <a:pt x="2499" y="2184"/>
                    <a:pt x="2511" y="2206"/>
                  </a:cubicBezTo>
                  <a:cubicBezTo>
                    <a:pt x="2488" y="2223"/>
                    <a:pt x="2473" y="2249"/>
                    <a:pt x="2472" y="2284"/>
                  </a:cubicBezTo>
                  <a:cubicBezTo>
                    <a:pt x="2464" y="2622"/>
                    <a:pt x="2463" y="2962"/>
                    <a:pt x="2462" y="3300"/>
                  </a:cubicBezTo>
                  <a:cubicBezTo>
                    <a:pt x="2165" y="3110"/>
                    <a:pt x="1896" y="2891"/>
                    <a:pt x="1647" y="2639"/>
                  </a:cubicBezTo>
                  <a:cubicBezTo>
                    <a:pt x="1631" y="2622"/>
                    <a:pt x="1612" y="2615"/>
                    <a:pt x="1595" y="2615"/>
                  </a:cubicBezTo>
                  <a:cubicBezTo>
                    <a:pt x="1589" y="2615"/>
                    <a:pt x="1584" y="2616"/>
                    <a:pt x="1579" y="2617"/>
                  </a:cubicBezTo>
                  <a:cubicBezTo>
                    <a:pt x="1560" y="2594"/>
                    <a:pt x="1532" y="2578"/>
                    <a:pt x="1500" y="2578"/>
                  </a:cubicBezTo>
                  <a:cubicBezTo>
                    <a:pt x="1486" y="2578"/>
                    <a:pt x="1471" y="2581"/>
                    <a:pt x="1456" y="2587"/>
                  </a:cubicBezTo>
                  <a:cubicBezTo>
                    <a:pt x="1131" y="2740"/>
                    <a:pt x="802" y="2860"/>
                    <a:pt x="458" y="2948"/>
                  </a:cubicBezTo>
                  <a:cubicBezTo>
                    <a:pt x="606" y="2664"/>
                    <a:pt x="751" y="2375"/>
                    <a:pt x="878" y="2078"/>
                  </a:cubicBezTo>
                  <a:cubicBezTo>
                    <a:pt x="884" y="2064"/>
                    <a:pt x="883" y="2053"/>
                    <a:pt x="878" y="2041"/>
                  </a:cubicBezTo>
                  <a:cubicBezTo>
                    <a:pt x="906" y="2018"/>
                    <a:pt x="918" y="1976"/>
                    <a:pt x="885" y="1946"/>
                  </a:cubicBezTo>
                  <a:cubicBezTo>
                    <a:pt x="632" y="1722"/>
                    <a:pt x="413" y="1492"/>
                    <a:pt x="240" y="1207"/>
                  </a:cubicBezTo>
                  <a:cubicBezTo>
                    <a:pt x="473" y="1165"/>
                    <a:pt x="706" y="1143"/>
                    <a:pt x="940" y="1143"/>
                  </a:cubicBezTo>
                  <a:cubicBezTo>
                    <a:pt x="1050" y="1143"/>
                    <a:pt x="1161" y="1148"/>
                    <a:pt x="1272" y="1158"/>
                  </a:cubicBezTo>
                  <a:cubicBezTo>
                    <a:pt x="1274" y="1158"/>
                    <a:pt x="1277" y="1158"/>
                    <a:pt x="1279" y="1158"/>
                  </a:cubicBezTo>
                  <a:cubicBezTo>
                    <a:pt x="1330" y="1158"/>
                    <a:pt x="1354" y="1120"/>
                    <a:pt x="1353" y="1080"/>
                  </a:cubicBezTo>
                  <a:cubicBezTo>
                    <a:pt x="1501" y="792"/>
                    <a:pt x="1657" y="518"/>
                    <a:pt x="1851" y="261"/>
                  </a:cubicBezTo>
                  <a:close/>
                  <a:moveTo>
                    <a:pt x="1862" y="1"/>
                  </a:moveTo>
                  <a:cubicBezTo>
                    <a:pt x="1839" y="1"/>
                    <a:pt x="1818" y="9"/>
                    <a:pt x="1803" y="28"/>
                  </a:cubicBezTo>
                  <a:cubicBezTo>
                    <a:pt x="1570" y="320"/>
                    <a:pt x="1368" y="639"/>
                    <a:pt x="1229" y="986"/>
                  </a:cubicBezTo>
                  <a:cubicBezTo>
                    <a:pt x="1110" y="976"/>
                    <a:pt x="992" y="970"/>
                    <a:pt x="875" y="970"/>
                  </a:cubicBezTo>
                  <a:cubicBezTo>
                    <a:pt x="609" y="970"/>
                    <a:pt x="345" y="998"/>
                    <a:pt x="81" y="1056"/>
                  </a:cubicBezTo>
                  <a:cubicBezTo>
                    <a:pt x="22" y="1069"/>
                    <a:pt x="1" y="1137"/>
                    <a:pt x="27" y="1185"/>
                  </a:cubicBezTo>
                  <a:cubicBezTo>
                    <a:pt x="209" y="1516"/>
                    <a:pt x="458" y="1821"/>
                    <a:pt x="778" y="2026"/>
                  </a:cubicBezTo>
                  <a:cubicBezTo>
                    <a:pt x="776" y="2028"/>
                    <a:pt x="773" y="2030"/>
                    <a:pt x="771" y="2032"/>
                  </a:cubicBezTo>
                  <a:cubicBezTo>
                    <a:pt x="561" y="2357"/>
                    <a:pt x="379" y="2705"/>
                    <a:pt x="195" y="3044"/>
                  </a:cubicBezTo>
                  <a:cubicBezTo>
                    <a:pt x="156" y="3116"/>
                    <a:pt x="211" y="3189"/>
                    <a:pt x="284" y="3189"/>
                  </a:cubicBezTo>
                  <a:cubicBezTo>
                    <a:pt x="290" y="3189"/>
                    <a:pt x="297" y="3188"/>
                    <a:pt x="304" y="3187"/>
                  </a:cubicBezTo>
                  <a:cubicBezTo>
                    <a:pt x="735" y="3101"/>
                    <a:pt x="1157" y="2961"/>
                    <a:pt x="1548" y="2761"/>
                  </a:cubicBezTo>
                  <a:cubicBezTo>
                    <a:pt x="1826" y="3077"/>
                    <a:pt x="2151" y="3344"/>
                    <a:pt x="2511" y="3564"/>
                  </a:cubicBezTo>
                  <a:cubicBezTo>
                    <a:pt x="2527" y="3574"/>
                    <a:pt x="2544" y="3579"/>
                    <a:pt x="2561" y="3579"/>
                  </a:cubicBezTo>
                  <a:cubicBezTo>
                    <a:pt x="2613" y="3579"/>
                    <a:pt x="2660" y="3535"/>
                    <a:pt x="2662" y="3478"/>
                  </a:cubicBezTo>
                  <a:cubicBezTo>
                    <a:pt x="2669" y="3081"/>
                    <a:pt x="2679" y="2681"/>
                    <a:pt x="2679" y="2283"/>
                  </a:cubicBezTo>
                  <a:cubicBezTo>
                    <a:pt x="2679" y="2246"/>
                    <a:pt x="2663" y="2220"/>
                    <a:pt x="2639" y="2203"/>
                  </a:cubicBezTo>
                  <a:cubicBezTo>
                    <a:pt x="2997" y="2071"/>
                    <a:pt x="3336" y="1835"/>
                    <a:pt x="3665" y="1651"/>
                  </a:cubicBezTo>
                  <a:cubicBezTo>
                    <a:pt x="3747" y="1604"/>
                    <a:pt x="3714" y="1498"/>
                    <a:pt x="3640" y="1468"/>
                  </a:cubicBezTo>
                  <a:cubicBezTo>
                    <a:pt x="3253" y="1306"/>
                    <a:pt x="2852" y="1187"/>
                    <a:pt x="2439" y="1122"/>
                  </a:cubicBezTo>
                  <a:cubicBezTo>
                    <a:pt x="2434" y="1121"/>
                    <a:pt x="2430" y="1121"/>
                    <a:pt x="2425" y="1121"/>
                  </a:cubicBezTo>
                  <a:cubicBezTo>
                    <a:pt x="2418" y="1121"/>
                    <a:pt x="2411" y="1122"/>
                    <a:pt x="2403" y="1123"/>
                  </a:cubicBezTo>
                  <a:cubicBezTo>
                    <a:pt x="2315" y="747"/>
                    <a:pt x="2135" y="382"/>
                    <a:pt x="1945" y="46"/>
                  </a:cubicBezTo>
                  <a:cubicBezTo>
                    <a:pt x="1929" y="19"/>
                    <a:pt x="1895" y="1"/>
                    <a:pt x="186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6"/>
            <p:cNvSpPr/>
            <p:nvPr/>
          </p:nvSpPr>
          <p:spPr>
            <a:xfrm>
              <a:off x="2389877" y="4587313"/>
              <a:ext cx="267694" cy="259259"/>
            </a:xfrm>
            <a:custGeom>
              <a:avLst/>
              <a:gdLst/>
              <a:ahLst/>
              <a:cxnLst/>
              <a:rect l="l" t="t" r="r" b="b"/>
              <a:pathLst>
                <a:path w="3139" h="3040" extrusionOk="0">
                  <a:moveTo>
                    <a:pt x="1611" y="0"/>
                  </a:moveTo>
                  <a:cubicBezTo>
                    <a:pt x="1418" y="257"/>
                    <a:pt x="1261" y="532"/>
                    <a:pt x="1113" y="820"/>
                  </a:cubicBezTo>
                  <a:cubicBezTo>
                    <a:pt x="1113" y="860"/>
                    <a:pt x="1090" y="898"/>
                    <a:pt x="1042" y="898"/>
                  </a:cubicBezTo>
                  <a:cubicBezTo>
                    <a:pt x="1039" y="898"/>
                    <a:pt x="1036" y="898"/>
                    <a:pt x="1033" y="898"/>
                  </a:cubicBezTo>
                  <a:cubicBezTo>
                    <a:pt x="920" y="888"/>
                    <a:pt x="808" y="883"/>
                    <a:pt x="696" y="883"/>
                  </a:cubicBezTo>
                  <a:cubicBezTo>
                    <a:pt x="462" y="883"/>
                    <a:pt x="230" y="905"/>
                    <a:pt x="0" y="946"/>
                  </a:cubicBezTo>
                  <a:cubicBezTo>
                    <a:pt x="172" y="1232"/>
                    <a:pt x="392" y="1461"/>
                    <a:pt x="645" y="1686"/>
                  </a:cubicBezTo>
                  <a:cubicBezTo>
                    <a:pt x="677" y="1716"/>
                    <a:pt x="666" y="1758"/>
                    <a:pt x="638" y="1781"/>
                  </a:cubicBezTo>
                  <a:cubicBezTo>
                    <a:pt x="643" y="1792"/>
                    <a:pt x="644" y="1804"/>
                    <a:pt x="638" y="1818"/>
                  </a:cubicBezTo>
                  <a:cubicBezTo>
                    <a:pt x="511" y="2114"/>
                    <a:pt x="366" y="2402"/>
                    <a:pt x="218" y="2688"/>
                  </a:cubicBezTo>
                  <a:cubicBezTo>
                    <a:pt x="562" y="2600"/>
                    <a:pt x="891" y="2479"/>
                    <a:pt x="1216" y="2327"/>
                  </a:cubicBezTo>
                  <a:cubicBezTo>
                    <a:pt x="1231" y="2320"/>
                    <a:pt x="1246" y="2317"/>
                    <a:pt x="1260" y="2317"/>
                  </a:cubicBezTo>
                  <a:cubicBezTo>
                    <a:pt x="1292" y="2317"/>
                    <a:pt x="1320" y="2334"/>
                    <a:pt x="1339" y="2357"/>
                  </a:cubicBezTo>
                  <a:cubicBezTo>
                    <a:pt x="1345" y="2356"/>
                    <a:pt x="1350" y="2355"/>
                    <a:pt x="1355" y="2355"/>
                  </a:cubicBezTo>
                  <a:cubicBezTo>
                    <a:pt x="1373" y="2355"/>
                    <a:pt x="1391" y="2362"/>
                    <a:pt x="1408" y="2379"/>
                  </a:cubicBezTo>
                  <a:cubicBezTo>
                    <a:pt x="1656" y="2632"/>
                    <a:pt x="1925" y="2849"/>
                    <a:pt x="2222" y="3039"/>
                  </a:cubicBezTo>
                  <a:cubicBezTo>
                    <a:pt x="2223" y="2702"/>
                    <a:pt x="2224" y="2362"/>
                    <a:pt x="2232" y="2024"/>
                  </a:cubicBezTo>
                  <a:cubicBezTo>
                    <a:pt x="2233" y="1988"/>
                    <a:pt x="2248" y="1962"/>
                    <a:pt x="2272" y="1946"/>
                  </a:cubicBezTo>
                  <a:cubicBezTo>
                    <a:pt x="2258" y="1925"/>
                    <a:pt x="2257" y="1896"/>
                    <a:pt x="2277" y="1877"/>
                  </a:cubicBezTo>
                  <a:cubicBezTo>
                    <a:pt x="2525" y="1656"/>
                    <a:pt x="2843" y="1490"/>
                    <a:pt x="3139" y="1324"/>
                  </a:cubicBezTo>
                  <a:cubicBezTo>
                    <a:pt x="2815" y="1205"/>
                    <a:pt x="2486" y="1118"/>
                    <a:pt x="2146" y="1056"/>
                  </a:cubicBezTo>
                  <a:cubicBezTo>
                    <a:pt x="2093" y="1048"/>
                    <a:pt x="2072" y="1010"/>
                    <a:pt x="2072" y="970"/>
                  </a:cubicBezTo>
                  <a:cubicBezTo>
                    <a:pt x="2042" y="969"/>
                    <a:pt x="2011" y="949"/>
                    <a:pt x="1996" y="912"/>
                  </a:cubicBezTo>
                  <a:cubicBezTo>
                    <a:pt x="1877" y="600"/>
                    <a:pt x="1763" y="296"/>
                    <a:pt x="16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5" name="Google Shape;335;p26"/>
          <p:cNvGrpSpPr/>
          <p:nvPr/>
        </p:nvGrpSpPr>
        <p:grpSpPr>
          <a:xfrm rot="-9646684">
            <a:off x="8563887" y="180331"/>
            <a:ext cx="507428" cy="527424"/>
            <a:chOff x="135950" y="4225850"/>
            <a:chExt cx="550988" cy="572700"/>
          </a:xfrm>
        </p:grpSpPr>
        <p:sp>
          <p:nvSpPr>
            <p:cNvPr id="336" name="Google Shape;336;p26"/>
            <p:cNvSpPr/>
            <p:nvPr/>
          </p:nvSpPr>
          <p:spPr>
            <a:xfrm>
              <a:off x="264934" y="4462106"/>
              <a:ext cx="422004" cy="336444"/>
            </a:xfrm>
            <a:custGeom>
              <a:avLst/>
              <a:gdLst/>
              <a:ahLst/>
              <a:cxnLst/>
              <a:rect l="l" t="t" r="r" b="b"/>
              <a:pathLst>
                <a:path w="9174" h="7314" extrusionOk="0">
                  <a:moveTo>
                    <a:pt x="9054" y="1"/>
                  </a:moveTo>
                  <a:cubicBezTo>
                    <a:pt x="9019" y="1"/>
                    <a:pt x="8985" y="18"/>
                    <a:pt x="8970" y="56"/>
                  </a:cubicBezTo>
                  <a:cubicBezTo>
                    <a:pt x="8968" y="67"/>
                    <a:pt x="8964" y="77"/>
                    <a:pt x="8960" y="88"/>
                  </a:cubicBezTo>
                  <a:cubicBezTo>
                    <a:pt x="8933" y="76"/>
                    <a:pt x="8907" y="66"/>
                    <a:pt x="8879" y="54"/>
                  </a:cubicBezTo>
                  <a:lnTo>
                    <a:pt x="8836" y="142"/>
                  </a:lnTo>
                  <a:cubicBezTo>
                    <a:pt x="8865" y="158"/>
                    <a:pt x="8896" y="172"/>
                    <a:pt x="8925" y="186"/>
                  </a:cubicBezTo>
                  <a:cubicBezTo>
                    <a:pt x="8701" y="800"/>
                    <a:pt x="8511" y="1441"/>
                    <a:pt x="8353" y="2076"/>
                  </a:cubicBezTo>
                  <a:cubicBezTo>
                    <a:pt x="7875" y="1404"/>
                    <a:pt x="7259" y="671"/>
                    <a:pt x="6385" y="620"/>
                  </a:cubicBezTo>
                  <a:cubicBezTo>
                    <a:pt x="6357" y="618"/>
                    <a:pt x="6329" y="618"/>
                    <a:pt x="6300" y="618"/>
                  </a:cubicBezTo>
                  <a:cubicBezTo>
                    <a:pt x="5626" y="618"/>
                    <a:pt x="5011" y="1085"/>
                    <a:pt x="4781" y="1717"/>
                  </a:cubicBezTo>
                  <a:cubicBezTo>
                    <a:pt x="4273" y="3119"/>
                    <a:pt x="5551" y="4229"/>
                    <a:pt x="6837" y="4229"/>
                  </a:cubicBezTo>
                  <a:cubicBezTo>
                    <a:pt x="6962" y="4229"/>
                    <a:pt x="7087" y="4218"/>
                    <a:pt x="7210" y="4197"/>
                  </a:cubicBezTo>
                  <a:lnTo>
                    <a:pt x="7210" y="4197"/>
                  </a:lnTo>
                  <a:cubicBezTo>
                    <a:pt x="7203" y="4219"/>
                    <a:pt x="7202" y="4243"/>
                    <a:pt x="7210" y="4264"/>
                  </a:cubicBezTo>
                  <a:lnTo>
                    <a:pt x="7227" y="4307"/>
                  </a:lnTo>
                  <a:cubicBezTo>
                    <a:pt x="7231" y="4318"/>
                    <a:pt x="7238" y="4326"/>
                    <a:pt x="7246" y="4336"/>
                  </a:cubicBezTo>
                  <a:cubicBezTo>
                    <a:pt x="7197" y="4381"/>
                    <a:pt x="7166" y="4444"/>
                    <a:pt x="7152" y="4529"/>
                  </a:cubicBezTo>
                  <a:cubicBezTo>
                    <a:pt x="7083" y="4668"/>
                    <a:pt x="7015" y="4808"/>
                    <a:pt x="6951" y="4950"/>
                  </a:cubicBezTo>
                  <a:cubicBezTo>
                    <a:pt x="6837" y="5197"/>
                    <a:pt x="6735" y="5450"/>
                    <a:pt x="6641" y="5707"/>
                  </a:cubicBezTo>
                  <a:cubicBezTo>
                    <a:pt x="6478" y="6147"/>
                    <a:pt x="6348" y="6598"/>
                    <a:pt x="6239" y="7056"/>
                  </a:cubicBezTo>
                  <a:cubicBezTo>
                    <a:pt x="5185" y="6608"/>
                    <a:pt x="4118" y="6063"/>
                    <a:pt x="3021" y="5741"/>
                  </a:cubicBezTo>
                  <a:cubicBezTo>
                    <a:pt x="4636" y="5174"/>
                    <a:pt x="4190" y="2976"/>
                    <a:pt x="2855" y="2345"/>
                  </a:cubicBezTo>
                  <a:cubicBezTo>
                    <a:pt x="2601" y="2224"/>
                    <a:pt x="2342" y="2169"/>
                    <a:pt x="2091" y="2169"/>
                  </a:cubicBezTo>
                  <a:cubicBezTo>
                    <a:pt x="961" y="2169"/>
                    <a:pt x="0" y="3278"/>
                    <a:pt x="364" y="4482"/>
                  </a:cubicBezTo>
                  <a:lnTo>
                    <a:pt x="454" y="4534"/>
                  </a:lnTo>
                  <a:cubicBezTo>
                    <a:pt x="485" y="4525"/>
                    <a:pt x="510" y="4499"/>
                    <a:pt x="505" y="4462"/>
                  </a:cubicBezTo>
                  <a:cubicBezTo>
                    <a:pt x="321" y="3411"/>
                    <a:pt x="1027" y="2384"/>
                    <a:pt x="2044" y="2384"/>
                  </a:cubicBezTo>
                  <a:cubicBezTo>
                    <a:pt x="2227" y="2384"/>
                    <a:pt x="2420" y="2417"/>
                    <a:pt x="2619" y="2489"/>
                  </a:cubicBezTo>
                  <a:cubicBezTo>
                    <a:pt x="3998" y="2986"/>
                    <a:pt x="4328" y="4901"/>
                    <a:pt x="2927" y="5564"/>
                  </a:cubicBezTo>
                  <a:cubicBezTo>
                    <a:pt x="2868" y="5593"/>
                    <a:pt x="2856" y="5652"/>
                    <a:pt x="2876" y="5698"/>
                  </a:cubicBezTo>
                  <a:cubicBezTo>
                    <a:pt x="2873" y="5698"/>
                    <a:pt x="2870" y="5698"/>
                    <a:pt x="2867" y="5698"/>
                  </a:cubicBezTo>
                  <a:cubicBezTo>
                    <a:pt x="2809" y="5698"/>
                    <a:pt x="2797" y="5787"/>
                    <a:pt x="2849" y="5820"/>
                  </a:cubicBezTo>
                  <a:cubicBezTo>
                    <a:pt x="3905" y="6436"/>
                    <a:pt x="5142" y="6832"/>
                    <a:pt x="6269" y="7305"/>
                  </a:cubicBezTo>
                  <a:cubicBezTo>
                    <a:pt x="6284" y="7311"/>
                    <a:pt x="6298" y="7313"/>
                    <a:pt x="6313" y="7313"/>
                  </a:cubicBezTo>
                  <a:cubicBezTo>
                    <a:pt x="6364" y="7313"/>
                    <a:pt x="6409" y="7276"/>
                    <a:pt x="6421" y="7222"/>
                  </a:cubicBezTo>
                  <a:cubicBezTo>
                    <a:pt x="6588" y="6510"/>
                    <a:pt x="6809" y="5815"/>
                    <a:pt x="7102" y="5146"/>
                  </a:cubicBezTo>
                  <a:cubicBezTo>
                    <a:pt x="7224" y="4865"/>
                    <a:pt x="7557" y="4488"/>
                    <a:pt x="7472" y="4170"/>
                  </a:cubicBezTo>
                  <a:cubicBezTo>
                    <a:pt x="7469" y="4156"/>
                    <a:pt x="7461" y="4144"/>
                    <a:pt x="7451" y="4134"/>
                  </a:cubicBezTo>
                  <a:cubicBezTo>
                    <a:pt x="7488" y="4104"/>
                    <a:pt x="7467" y="4029"/>
                    <a:pt x="7415" y="4029"/>
                  </a:cubicBezTo>
                  <a:cubicBezTo>
                    <a:pt x="7412" y="4029"/>
                    <a:pt x="7409" y="4030"/>
                    <a:pt x="7406" y="4030"/>
                  </a:cubicBezTo>
                  <a:cubicBezTo>
                    <a:pt x="7251" y="4052"/>
                    <a:pt x="7091" y="4065"/>
                    <a:pt x="6931" y="4065"/>
                  </a:cubicBezTo>
                  <a:cubicBezTo>
                    <a:pt x="6443" y="4065"/>
                    <a:pt x="5950" y="3949"/>
                    <a:pt x="5566" y="3636"/>
                  </a:cubicBezTo>
                  <a:cubicBezTo>
                    <a:pt x="5039" y="3209"/>
                    <a:pt x="4749" y="2453"/>
                    <a:pt x="4993" y="1798"/>
                  </a:cubicBezTo>
                  <a:cubicBezTo>
                    <a:pt x="5208" y="1218"/>
                    <a:pt x="5739" y="845"/>
                    <a:pt x="6318" y="845"/>
                  </a:cubicBezTo>
                  <a:cubicBezTo>
                    <a:pt x="6499" y="845"/>
                    <a:pt x="6685" y="882"/>
                    <a:pt x="6867" y="959"/>
                  </a:cubicBezTo>
                  <a:cubicBezTo>
                    <a:pt x="7486" y="1224"/>
                    <a:pt x="7912" y="1821"/>
                    <a:pt x="8282" y="2356"/>
                  </a:cubicBezTo>
                  <a:cubicBezTo>
                    <a:pt x="8305" y="2389"/>
                    <a:pt x="8335" y="2402"/>
                    <a:pt x="8365" y="2402"/>
                  </a:cubicBezTo>
                  <a:cubicBezTo>
                    <a:pt x="8442" y="2402"/>
                    <a:pt x="8517" y="2313"/>
                    <a:pt x="8460" y="2231"/>
                  </a:cubicBezTo>
                  <a:cubicBezTo>
                    <a:pt x="8456" y="2226"/>
                    <a:pt x="8452" y="2220"/>
                    <a:pt x="8450" y="2215"/>
                  </a:cubicBezTo>
                  <a:cubicBezTo>
                    <a:pt x="8724" y="1533"/>
                    <a:pt x="8966" y="822"/>
                    <a:pt x="9157" y="112"/>
                  </a:cubicBezTo>
                  <a:cubicBezTo>
                    <a:pt x="9173" y="46"/>
                    <a:pt x="9112" y="1"/>
                    <a:pt x="905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6"/>
            <p:cNvSpPr/>
            <p:nvPr/>
          </p:nvSpPr>
          <p:spPr>
            <a:xfrm>
              <a:off x="144322" y="4235234"/>
              <a:ext cx="531300" cy="551356"/>
            </a:xfrm>
            <a:custGeom>
              <a:avLst/>
              <a:gdLst/>
              <a:ahLst/>
              <a:cxnLst/>
              <a:rect l="l" t="t" r="r" b="b"/>
              <a:pathLst>
                <a:path w="11550" h="11986" extrusionOk="0">
                  <a:moveTo>
                    <a:pt x="7587" y="0"/>
                  </a:moveTo>
                  <a:cubicBezTo>
                    <a:pt x="7077" y="0"/>
                    <a:pt x="6565" y="217"/>
                    <a:pt x="6235" y="607"/>
                  </a:cubicBezTo>
                  <a:cubicBezTo>
                    <a:pt x="5782" y="1148"/>
                    <a:pt x="5797" y="1842"/>
                    <a:pt x="6063" y="2458"/>
                  </a:cubicBezTo>
                  <a:cubicBezTo>
                    <a:pt x="6069" y="2472"/>
                    <a:pt x="6069" y="2487"/>
                    <a:pt x="6065" y="2500"/>
                  </a:cubicBezTo>
                  <a:cubicBezTo>
                    <a:pt x="6102" y="2560"/>
                    <a:pt x="6059" y="2650"/>
                    <a:pt x="5988" y="2650"/>
                  </a:cubicBezTo>
                  <a:cubicBezTo>
                    <a:pt x="5974" y="2650"/>
                    <a:pt x="5960" y="2646"/>
                    <a:pt x="5945" y="2640"/>
                  </a:cubicBezTo>
                  <a:cubicBezTo>
                    <a:pt x="4917" y="2165"/>
                    <a:pt x="3795" y="1721"/>
                    <a:pt x="2834" y="1110"/>
                  </a:cubicBezTo>
                  <a:lnTo>
                    <a:pt x="2834" y="1110"/>
                  </a:lnTo>
                  <a:cubicBezTo>
                    <a:pt x="2837" y="1123"/>
                    <a:pt x="2837" y="1135"/>
                    <a:pt x="2833" y="1148"/>
                  </a:cubicBezTo>
                  <a:cubicBezTo>
                    <a:pt x="2614" y="1873"/>
                    <a:pt x="2360" y="2590"/>
                    <a:pt x="2115" y="3307"/>
                  </a:cubicBezTo>
                  <a:cubicBezTo>
                    <a:pt x="2301" y="3238"/>
                    <a:pt x="2504" y="3206"/>
                    <a:pt x="2713" y="3206"/>
                  </a:cubicBezTo>
                  <a:cubicBezTo>
                    <a:pt x="3814" y="3206"/>
                    <a:pt x="5059" y="4105"/>
                    <a:pt x="4808" y="5240"/>
                  </a:cubicBezTo>
                  <a:cubicBezTo>
                    <a:pt x="4654" y="5941"/>
                    <a:pt x="4032" y="6404"/>
                    <a:pt x="3335" y="6485"/>
                  </a:cubicBezTo>
                  <a:cubicBezTo>
                    <a:pt x="3258" y="6494"/>
                    <a:pt x="3181" y="6498"/>
                    <a:pt x="3105" y="6498"/>
                  </a:cubicBezTo>
                  <a:cubicBezTo>
                    <a:pt x="2389" y="6498"/>
                    <a:pt x="1750" y="6103"/>
                    <a:pt x="1268" y="5581"/>
                  </a:cubicBezTo>
                  <a:cubicBezTo>
                    <a:pt x="1054" y="6066"/>
                    <a:pt x="805" y="6536"/>
                    <a:pt x="582" y="7017"/>
                  </a:cubicBezTo>
                  <a:cubicBezTo>
                    <a:pt x="444" y="7314"/>
                    <a:pt x="0" y="7936"/>
                    <a:pt x="197" y="8238"/>
                  </a:cubicBezTo>
                  <a:cubicBezTo>
                    <a:pt x="276" y="8360"/>
                    <a:pt x="699" y="8449"/>
                    <a:pt x="852" y="8514"/>
                  </a:cubicBezTo>
                  <a:cubicBezTo>
                    <a:pt x="1107" y="8620"/>
                    <a:pt x="1361" y="8726"/>
                    <a:pt x="1616" y="8834"/>
                  </a:cubicBezTo>
                  <a:cubicBezTo>
                    <a:pt x="2073" y="9026"/>
                    <a:pt x="2530" y="9219"/>
                    <a:pt x="2988" y="9411"/>
                  </a:cubicBezTo>
                  <a:cubicBezTo>
                    <a:pt x="2623" y="8207"/>
                    <a:pt x="3583" y="7099"/>
                    <a:pt x="4713" y="7099"/>
                  </a:cubicBezTo>
                  <a:cubicBezTo>
                    <a:pt x="4964" y="7099"/>
                    <a:pt x="5223" y="7154"/>
                    <a:pt x="5478" y="7275"/>
                  </a:cubicBezTo>
                  <a:cubicBezTo>
                    <a:pt x="6814" y="7905"/>
                    <a:pt x="7259" y="10103"/>
                    <a:pt x="5644" y="10670"/>
                  </a:cubicBezTo>
                  <a:cubicBezTo>
                    <a:pt x="6742" y="10993"/>
                    <a:pt x="7809" y="11538"/>
                    <a:pt x="8862" y="11986"/>
                  </a:cubicBezTo>
                  <a:cubicBezTo>
                    <a:pt x="8971" y="11529"/>
                    <a:pt x="9101" y="11078"/>
                    <a:pt x="9264" y="10635"/>
                  </a:cubicBezTo>
                  <a:cubicBezTo>
                    <a:pt x="9358" y="10380"/>
                    <a:pt x="9460" y="10126"/>
                    <a:pt x="9574" y="9876"/>
                  </a:cubicBezTo>
                  <a:cubicBezTo>
                    <a:pt x="9638" y="9735"/>
                    <a:pt x="9705" y="9595"/>
                    <a:pt x="9776" y="9456"/>
                  </a:cubicBezTo>
                  <a:cubicBezTo>
                    <a:pt x="9789" y="9370"/>
                    <a:pt x="9819" y="9308"/>
                    <a:pt x="9869" y="9263"/>
                  </a:cubicBezTo>
                  <a:cubicBezTo>
                    <a:pt x="9861" y="9254"/>
                    <a:pt x="9854" y="9245"/>
                    <a:pt x="9850" y="9234"/>
                  </a:cubicBezTo>
                  <a:lnTo>
                    <a:pt x="9833" y="9191"/>
                  </a:lnTo>
                  <a:cubicBezTo>
                    <a:pt x="9825" y="9170"/>
                    <a:pt x="9828" y="9146"/>
                    <a:pt x="9833" y="9124"/>
                  </a:cubicBezTo>
                  <a:lnTo>
                    <a:pt x="9833" y="9124"/>
                  </a:lnTo>
                  <a:cubicBezTo>
                    <a:pt x="9710" y="9145"/>
                    <a:pt x="9585" y="9156"/>
                    <a:pt x="9460" y="9156"/>
                  </a:cubicBezTo>
                  <a:cubicBezTo>
                    <a:pt x="8174" y="9156"/>
                    <a:pt x="6896" y="8046"/>
                    <a:pt x="7405" y="6644"/>
                  </a:cubicBezTo>
                  <a:cubicBezTo>
                    <a:pt x="7634" y="6012"/>
                    <a:pt x="8251" y="5545"/>
                    <a:pt x="8926" y="5545"/>
                  </a:cubicBezTo>
                  <a:cubicBezTo>
                    <a:pt x="8954" y="5545"/>
                    <a:pt x="8981" y="5545"/>
                    <a:pt x="9009" y="5547"/>
                  </a:cubicBezTo>
                  <a:cubicBezTo>
                    <a:pt x="9883" y="5596"/>
                    <a:pt x="10498" y="6331"/>
                    <a:pt x="10976" y="7003"/>
                  </a:cubicBezTo>
                  <a:cubicBezTo>
                    <a:pt x="11134" y="6368"/>
                    <a:pt x="11325" y="5728"/>
                    <a:pt x="11549" y="5113"/>
                  </a:cubicBezTo>
                  <a:cubicBezTo>
                    <a:pt x="11519" y="5097"/>
                    <a:pt x="11487" y="5084"/>
                    <a:pt x="11459" y="5069"/>
                  </a:cubicBezTo>
                  <a:cubicBezTo>
                    <a:pt x="11356" y="5018"/>
                    <a:pt x="11257" y="4968"/>
                    <a:pt x="11155" y="4916"/>
                  </a:cubicBezTo>
                  <a:cubicBezTo>
                    <a:pt x="11151" y="4915"/>
                    <a:pt x="11151" y="4912"/>
                    <a:pt x="11150" y="4910"/>
                  </a:cubicBezTo>
                  <a:cubicBezTo>
                    <a:pt x="10226" y="4473"/>
                    <a:pt x="9292" y="4073"/>
                    <a:pt x="8353" y="3667"/>
                  </a:cubicBezTo>
                  <a:cubicBezTo>
                    <a:pt x="8329" y="3666"/>
                    <a:pt x="8309" y="3656"/>
                    <a:pt x="8292" y="3641"/>
                  </a:cubicBezTo>
                  <a:cubicBezTo>
                    <a:pt x="8281" y="3636"/>
                    <a:pt x="8272" y="3632"/>
                    <a:pt x="8260" y="3627"/>
                  </a:cubicBezTo>
                  <a:cubicBezTo>
                    <a:pt x="8157" y="3584"/>
                    <a:pt x="8210" y="3446"/>
                    <a:pt x="8306" y="3446"/>
                  </a:cubicBezTo>
                  <a:cubicBezTo>
                    <a:pt x="8317" y="3446"/>
                    <a:pt x="8328" y="3448"/>
                    <a:pt x="8341" y="3452"/>
                  </a:cubicBezTo>
                  <a:cubicBezTo>
                    <a:pt x="8346" y="3454"/>
                    <a:pt x="8349" y="3454"/>
                    <a:pt x="8353" y="3456"/>
                  </a:cubicBezTo>
                  <a:cubicBezTo>
                    <a:pt x="10034" y="2951"/>
                    <a:pt x="9649" y="655"/>
                    <a:pt x="8184" y="107"/>
                  </a:cubicBezTo>
                  <a:cubicBezTo>
                    <a:pt x="7993" y="35"/>
                    <a:pt x="7790" y="0"/>
                    <a:pt x="75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6"/>
            <p:cNvSpPr/>
            <p:nvPr/>
          </p:nvSpPr>
          <p:spPr>
            <a:xfrm>
              <a:off x="135950" y="4225850"/>
              <a:ext cx="539028" cy="452686"/>
            </a:xfrm>
            <a:custGeom>
              <a:avLst/>
              <a:gdLst/>
              <a:ahLst/>
              <a:cxnLst/>
              <a:rect l="l" t="t" r="r" b="b"/>
              <a:pathLst>
                <a:path w="11718" h="9841" extrusionOk="0">
                  <a:moveTo>
                    <a:pt x="7801" y="0"/>
                  </a:moveTo>
                  <a:cubicBezTo>
                    <a:pt x="6520" y="0"/>
                    <a:pt x="5366" y="1310"/>
                    <a:pt x="5998" y="2561"/>
                  </a:cubicBezTo>
                  <a:cubicBezTo>
                    <a:pt x="5022" y="2063"/>
                    <a:pt x="4003" y="1497"/>
                    <a:pt x="2971" y="1161"/>
                  </a:cubicBezTo>
                  <a:cubicBezTo>
                    <a:pt x="2965" y="1159"/>
                    <a:pt x="2959" y="1158"/>
                    <a:pt x="2953" y="1158"/>
                  </a:cubicBezTo>
                  <a:cubicBezTo>
                    <a:pt x="2907" y="1158"/>
                    <a:pt x="2864" y="1218"/>
                    <a:pt x="2911" y="1251"/>
                  </a:cubicBezTo>
                  <a:cubicBezTo>
                    <a:pt x="2880" y="1255"/>
                    <a:pt x="2852" y="1270"/>
                    <a:pt x="2838" y="1302"/>
                  </a:cubicBezTo>
                  <a:cubicBezTo>
                    <a:pt x="2539" y="2086"/>
                    <a:pt x="2282" y="2885"/>
                    <a:pt x="2013" y="3677"/>
                  </a:cubicBezTo>
                  <a:cubicBezTo>
                    <a:pt x="1985" y="3757"/>
                    <a:pt x="2040" y="3828"/>
                    <a:pt x="2112" y="3828"/>
                  </a:cubicBezTo>
                  <a:cubicBezTo>
                    <a:pt x="2132" y="3828"/>
                    <a:pt x="2153" y="3823"/>
                    <a:pt x="2174" y="3810"/>
                  </a:cubicBezTo>
                  <a:cubicBezTo>
                    <a:pt x="2384" y="3683"/>
                    <a:pt x="2633" y="3626"/>
                    <a:pt x="2892" y="3626"/>
                  </a:cubicBezTo>
                  <a:cubicBezTo>
                    <a:pt x="3932" y="3626"/>
                    <a:pt x="5143" y="4551"/>
                    <a:pt x="4715" y="5611"/>
                  </a:cubicBezTo>
                  <a:cubicBezTo>
                    <a:pt x="4463" y="6235"/>
                    <a:pt x="3978" y="6473"/>
                    <a:pt x="3447" y="6473"/>
                  </a:cubicBezTo>
                  <a:cubicBezTo>
                    <a:pt x="2776" y="6473"/>
                    <a:pt x="2033" y="6092"/>
                    <a:pt x="1596" y="5628"/>
                  </a:cubicBezTo>
                  <a:cubicBezTo>
                    <a:pt x="1578" y="5609"/>
                    <a:pt x="1556" y="5601"/>
                    <a:pt x="1534" y="5601"/>
                  </a:cubicBezTo>
                  <a:cubicBezTo>
                    <a:pt x="1491" y="5601"/>
                    <a:pt x="1446" y="5634"/>
                    <a:pt x="1427" y="5675"/>
                  </a:cubicBezTo>
                  <a:cubicBezTo>
                    <a:pt x="1415" y="5667"/>
                    <a:pt x="1402" y="5663"/>
                    <a:pt x="1390" y="5663"/>
                  </a:cubicBezTo>
                  <a:cubicBezTo>
                    <a:pt x="1373" y="5663"/>
                    <a:pt x="1356" y="5671"/>
                    <a:pt x="1344" y="5691"/>
                  </a:cubicBezTo>
                  <a:cubicBezTo>
                    <a:pt x="806" y="6540"/>
                    <a:pt x="404" y="7480"/>
                    <a:pt x="21" y="8405"/>
                  </a:cubicBezTo>
                  <a:cubicBezTo>
                    <a:pt x="0" y="8457"/>
                    <a:pt x="20" y="8521"/>
                    <a:pt x="74" y="8545"/>
                  </a:cubicBezTo>
                  <a:cubicBezTo>
                    <a:pt x="1092" y="8974"/>
                    <a:pt x="2111" y="9404"/>
                    <a:pt x="3131" y="9832"/>
                  </a:cubicBezTo>
                  <a:cubicBezTo>
                    <a:pt x="3146" y="9838"/>
                    <a:pt x="3160" y="9841"/>
                    <a:pt x="3174" y="9841"/>
                  </a:cubicBezTo>
                  <a:cubicBezTo>
                    <a:pt x="3258" y="9841"/>
                    <a:pt x="3311" y="9733"/>
                    <a:pt x="3260" y="9668"/>
                  </a:cubicBezTo>
                  <a:lnTo>
                    <a:pt x="3171" y="9616"/>
                  </a:lnTo>
                  <a:cubicBezTo>
                    <a:pt x="2713" y="9423"/>
                    <a:pt x="2256" y="9230"/>
                    <a:pt x="1799" y="9039"/>
                  </a:cubicBezTo>
                  <a:cubicBezTo>
                    <a:pt x="1545" y="8932"/>
                    <a:pt x="1291" y="8825"/>
                    <a:pt x="1036" y="8719"/>
                  </a:cubicBezTo>
                  <a:cubicBezTo>
                    <a:pt x="883" y="8654"/>
                    <a:pt x="458" y="8565"/>
                    <a:pt x="380" y="8443"/>
                  </a:cubicBezTo>
                  <a:cubicBezTo>
                    <a:pt x="183" y="8141"/>
                    <a:pt x="627" y="7519"/>
                    <a:pt x="765" y="7223"/>
                  </a:cubicBezTo>
                  <a:cubicBezTo>
                    <a:pt x="989" y="6741"/>
                    <a:pt x="1237" y="6271"/>
                    <a:pt x="1452" y="5786"/>
                  </a:cubicBezTo>
                  <a:cubicBezTo>
                    <a:pt x="1933" y="6307"/>
                    <a:pt x="2573" y="6703"/>
                    <a:pt x="3290" y="6703"/>
                  </a:cubicBezTo>
                  <a:cubicBezTo>
                    <a:pt x="3366" y="6703"/>
                    <a:pt x="3442" y="6699"/>
                    <a:pt x="3519" y="6690"/>
                  </a:cubicBezTo>
                  <a:cubicBezTo>
                    <a:pt x="4215" y="6609"/>
                    <a:pt x="4837" y="6146"/>
                    <a:pt x="4991" y="5445"/>
                  </a:cubicBezTo>
                  <a:cubicBezTo>
                    <a:pt x="5242" y="4311"/>
                    <a:pt x="3998" y="3411"/>
                    <a:pt x="2896" y="3411"/>
                  </a:cubicBezTo>
                  <a:cubicBezTo>
                    <a:pt x="2688" y="3411"/>
                    <a:pt x="2485" y="3443"/>
                    <a:pt x="2298" y="3512"/>
                  </a:cubicBezTo>
                  <a:cubicBezTo>
                    <a:pt x="2543" y="2793"/>
                    <a:pt x="2797" y="2078"/>
                    <a:pt x="3016" y="1353"/>
                  </a:cubicBezTo>
                  <a:cubicBezTo>
                    <a:pt x="3021" y="1340"/>
                    <a:pt x="3021" y="1327"/>
                    <a:pt x="3017" y="1315"/>
                  </a:cubicBezTo>
                  <a:lnTo>
                    <a:pt x="3017" y="1315"/>
                  </a:lnTo>
                  <a:cubicBezTo>
                    <a:pt x="3978" y="1926"/>
                    <a:pt x="5100" y="2370"/>
                    <a:pt x="6128" y="2845"/>
                  </a:cubicBezTo>
                  <a:cubicBezTo>
                    <a:pt x="6143" y="2852"/>
                    <a:pt x="6158" y="2855"/>
                    <a:pt x="6171" y="2855"/>
                  </a:cubicBezTo>
                  <a:cubicBezTo>
                    <a:pt x="6243" y="2855"/>
                    <a:pt x="6285" y="2765"/>
                    <a:pt x="6248" y="2705"/>
                  </a:cubicBezTo>
                  <a:cubicBezTo>
                    <a:pt x="6252" y="2692"/>
                    <a:pt x="6252" y="2678"/>
                    <a:pt x="6246" y="2663"/>
                  </a:cubicBezTo>
                  <a:cubicBezTo>
                    <a:pt x="5980" y="2047"/>
                    <a:pt x="5965" y="1352"/>
                    <a:pt x="6419" y="812"/>
                  </a:cubicBezTo>
                  <a:cubicBezTo>
                    <a:pt x="6748" y="422"/>
                    <a:pt x="7261" y="205"/>
                    <a:pt x="7770" y="205"/>
                  </a:cubicBezTo>
                  <a:cubicBezTo>
                    <a:pt x="7974" y="205"/>
                    <a:pt x="8177" y="240"/>
                    <a:pt x="8368" y="312"/>
                  </a:cubicBezTo>
                  <a:cubicBezTo>
                    <a:pt x="9834" y="860"/>
                    <a:pt x="10217" y="3156"/>
                    <a:pt x="8536" y="3661"/>
                  </a:cubicBezTo>
                  <a:cubicBezTo>
                    <a:pt x="8531" y="3660"/>
                    <a:pt x="8528" y="3660"/>
                    <a:pt x="8524" y="3657"/>
                  </a:cubicBezTo>
                  <a:cubicBezTo>
                    <a:pt x="8511" y="3653"/>
                    <a:pt x="8499" y="3651"/>
                    <a:pt x="8487" y="3651"/>
                  </a:cubicBezTo>
                  <a:cubicBezTo>
                    <a:pt x="8393" y="3651"/>
                    <a:pt x="8341" y="3788"/>
                    <a:pt x="8443" y="3832"/>
                  </a:cubicBezTo>
                  <a:cubicBezTo>
                    <a:pt x="8454" y="3837"/>
                    <a:pt x="8464" y="3842"/>
                    <a:pt x="8476" y="3846"/>
                  </a:cubicBezTo>
                  <a:cubicBezTo>
                    <a:pt x="8493" y="3861"/>
                    <a:pt x="8513" y="3871"/>
                    <a:pt x="8536" y="3872"/>
                  </a:cubicBezTo>
                  <a:cubicBezTo>
                    <a:pt x="9474" y="4278"/>
                    <a:pt x="10410" y="4679"/>
                    <a:pt x="11333" y="5115"/>
                  </a:cubicBezTo>
                  <a:cubicBezTo>
                    <a:pt x="11335" y="5118"/>
                    <a:pt x="11335" y="5120"/>
                    <a:pt x="11338" y="5121"/>
                  </a:cubicBezTo>
                  <a:cubicBezTo>
                    <a:pt x="11440" y="5173"/>
                    <a:pt x="11541" y="5224"/>
                    <a:pt x="11642" y="5274"/>
                  </a:cubicBezTo>
                  <a:lnTo>
                    <a:pt x="11686" y="5186"/>
                  </a:lnTo>
                  <a:cubicBezTo>
                    <a:pt x="11718" y="5137"/>
                    <a:pt x="11716" y="5063"/>
                    <a:pt x="11647" y="5028"/>
                  </a:cubicBezTo>
                  <a:cubicBezTo>
                    <a:pt x="10745" y="4569"/>
                    <a:pt x="9811" y="4133"/>
                    <a:pt x="8860" y="3782"/>
                  </a:cubicBezTo>
                  <a:cubicBezTo>
                    <a:pt x="10513" y="3120"/>
                    <a:pt x="9958" y="603"/>
                    <a:pt x="8371" y="90"/>
                  </a:cubicBezTo>
                  <a:cubicBezTo>
                    <a:pt x="8182" y="29"/>
                    <a:pt x="7990" y="0"/>
                    <a:pt x="78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9" name="Google Shape;339;p26"/>
          <p:cNvGrpSpPr/>
          <p:nvPr/>
        </p:nvGrpSpPr>
        <p:grpSpPr>
          <a:xfrm>
            <a:off x="8617278" y="4029031"/>
            <a:ext cx="400641" cy="517626"/>
            <a:chOff x="8489040" y="1196592"/>
            <a:chExt cx="572099" cy="739149"/>
          </a:xfrm>
        </p:grpSpPr>
        <p:sp>
          <p:nvSpPr>
            <p:cNvPr id="340" name="Google Shape;340;p26"/>
            <p:cNvSpPr/>
            <p:nvPr/>
          </p:nvSpPr>
          <p:spPr>
            <a:xfrm rot="-1005998">
              <a:off x="8551656" y="1250419"/>
              <a:ext cx="446867" cy="499974"/>
            </a:xfrm>
            <a:custGeom>
              <a:avLst/>
              <a:gdLst/>
              <a:ahLst/>
              <a:cxnLst/>
              <a:rect l="l" t="t" r="r" b="b"/>
              <a:pathLst>
                <a:path w="7127" h="7974" extrusionOk="0">
                  <a:moveTo>
                    <a:pt x="3556" y="0"/>
                  </a:moveTo>
                  <a:cubicBezTo>
                    <a:pt x="3488" y="0"/>
                    <a:pt x="3420" y="3"/>
                    <a:pt x="3352" y="7"/>
                  </a:cubicBezTo>
                  <a:cubicBezTo>
                    <a:pt x="2064" y="101"/>
                    <a:pt x="732" y="1375"/>
                    <a:pt x="1073" y="2747"/>
                  </a:cubicBezTo>
                  <a:cubicBezTo>
                    <a:pt x="1081" y="2781"/>
                    <a:pt x="1115" y="2800"/>
                    <a:pt x="1145" y="2800"/>
                  </a:cubicBezTo>
                  <a:cubicBezTo>
                    <a:pt x="1164" y="2800"/>
                    <a:pt x="1182" y="2793"/>
                    <a:pt x="1193" y="2777"/>
                  </a:cubicBezTo>
                  <a:cubicBezTo>
                    <a:pt x="1209" y="2794"/>
                    <a:pt x="1230" y="2808"/>
                    <a:pt x="1259" y="2808"/>
                  </a:cubicBezTo>
                  <a:cubicBezTo>
                    <a:pt x="1260" y="2808"/>
                    <a:pt x="1261" y="2808"/>
                    <a:pt x="1263" y="2808"/>
                  </a:cubicBezTo>
                  <a:cubicBezTo>
                    <a:pt x="1475" y="2801"/>
                    <a:pt x="1687" y="2799"/>
                    <a:pt x="1899" y="2799"/>
                  </a:cubicBezTo>
                  <a:cubicBezTo>
                    <a:pt x="2180" y="2799"/>
                    <a:pt x="2460" y="2803"/>
                    <a:pt x="2741" y="2803"/>
                  </a:cubicBezTo>
                  <a:cubicBezTo>
                    <a:pt x="2858" y="2803"/>
                    <a:pt x="2975" y="2802"/>
                    <a:pt x="3092" y="2800"/>
                  </a:cubicBezTo>
                  <a:cubicBezTo>
                    <a:pt x="3161" y="2799"/>
                    <a:pt x="3195" y="2741"/>
                    <a:pt x="3188" y="2689"/>
                  </a:cubicBezTo>
                  <a:lnTo>
                    <a:pt x="3152" y="2634"/>
                  </a:lnTo>
                  <a:cubicBezTo>
                    <a:pt x="3140" y="2626"/>
                    <a:pt x="3126" y="2621"/>
                    <a:pt x="3110" y="2619"/>
                  </a:cubicBezTo>
                  <a:cubicBezTo>
                    <a:pt x="2866" y="2594"/>
                    <a:pt x="2617" y="2583"/>
                    <a:pt x="2367" y="2583"/>
                  </a:cubicBezTo>
                  <a:cubicBezTo>
                    <a:pt x="1987" y="2583"/>
                    <a:pt x="1605" y="2608"/>
                    <a:pt x="1236" y="2644"/>
                  </a:cubicBezTo>
                  <a:cubicBezTo>
                    <a:pt x="1222" y="2645"/>
                    <a:pt x="1212" y="2649"/>
                    <a:pt x="1205" y="2654"/>
                  </a:cubicBezTo>
                  <a:cubicBezTo>
                    <a:pt x="1231" y="1533"/>
                    <a:pt x="1889" y="515"/>
                    <a:pt x="3047" y="271"/>
                  </a:cubicBezTo>
                  <a:cubicBezTo>
                    <a:pt x="3217" y="235"/>
                    <a:pt x="3388" y="218"/>
                    <a:pt x="3559" y="218"/>
                  </a:cubicBezTo>
                  <a:cubicBezTo>
                    <a:pt x="4624" y="218"/>
                    <a:pt x="5666" y="880"/>
                    <a:pt x="6195" y="1790"/>
                  </a:cubicBezTo>
                  <a:cubicBezTo>
                    <a:pt x="6760" y="2763"/>
                    <a:pt x="6840" y="4075"/>
                    <a:pt x="6163" y="5016"/>
                  </a:cubicBezTo>
                  <a:cubicBezTo>
                    <a:pt x="5713" y="5644"/>
                    <a:pt x="4952" y="6002"/>
                    <a:pt x="4197" y="6002"/>
                  </a:cubicBezTo>
                  <a:cubicBezTo>
                    <a:pt x="3787" y="6002"/>
                    <a:pt x="3378" y="5896"/>
                    <a:pt x="3021" y="5670"/>
                  </a:cubicBezTo>
                  <a:cubicBezTo>
                    <a:pt x="3001" y="5657"/>
                    <a:pt x="2978" y="5650"/>
                    <a:pt x="2955" y="5650"/>
                  </a:cubicBezTo>
                  <a:cubicBezTo>
                    <a:pt x="2922" y="5650"/>
                    <a:pt x="2889" y="5664"/>
                    <a:pt x="2870" y="5695"/>
                  </a:cubicBezTo>
                  <a:cubicBezTo>
                    <a:pt x="2409" y="6398"/>
                    <a:pt x="1904" y="7056"/>
                    <a:pt x="1346" y="7683"/>
                  </a:cubicBezTo>
                  <a:cubicBezTo>
                    <a:pt x="1051" y="7442"/>
                    <a:pt x="666" y="7196"/>
                    <a:pt x="461" y="6908"/>
                  </a:cubicBezTo>
                  <a:cubicBezTo>
                    <a:pt x="217" y="6561"/>
                    <a:pt x="666" y="6201"/>
                    <a:pt x="891" y="5895"/>
                  </a:cubicBezTo>
                  <a:cubicBezTo>
                    <a:pt x="1390" y="5217"/>
                    <a:pt x="1896" y="4547"/>
                    <a:pt x="2363" y="3846"/>
                  </a:cubicBezTo>
                  <a:cubicBezTo>
                    <a:pt x="2368" y="3838"/>
                    <a:pt x="2373" y="3831"/>
                    <a:pt x="2374" y="3823"/>
                  </a:cubicBezTo>
                  <a:cubicBezTo>
                    <a:pt x="2388" y="3776"/>
                    <a:pt x="2348" y="3735"/>
                    <a:pt x="2304" y="3735"/>
                  </a:cubicBezTo>
                  <a:cubicBezTo>
                    <a:pt x="2285" y="3735"/>
                    <a:pt x="2264" y="3744"/>
                    <a:pt x="2248" y="3764"/>
                  </a:cubicBezTo>
                  <a:cubicBezTo>
                    <a:pt x="1472" y="4710"/>
                    <a:pt x="763" y="5711"/>
                    <a:pt x="37" y="6695"/>
                  </a:cubicBezTo>
                  <a:cubicBezTo>
                    <a:pt x="1" y="6744"/>
                    <a:pt x="19" y="6807"/>
                    <a:pt x="62" y="6844"/>
                  </a:cubicBezTo>
                  <a:cubicBezTo>
                    <a:pt x="490" y="7214"/>
                    <a:pt x="916" y="7591"/>
                    <a:pt x="1354" y="7951"/>
                  </a:cubicBezTo>
                  <a:cubicBezTo>
                    <a:pt x="1373" y="7967"/>
                    <a:pt x="1393" y="7974"/>
                    <a:pt x="1411" y="7974"/>
                  </a:cubicBezTo>
                  <a:cubicBezTo>
                    <a:pt x="1470" y="7974"/>
                    <a:pt x="1515" y="7902"/>
                    <a:pt x="1498" y="7839"/>
                  </a:cubicBezTo>
                  <a:cubicBezTo>
                    <a:pt x="1908" y="7380"/>
                    <a:pt x="2296" y="6906"/>
                    <a:pt x="2652" y="6404"/>
                  </a:cubicBezTo>
                  <a:cubicBezTo>
                    <a:pt x="2743" y="6274"/>
                    <a:pt x="2883" y="5955"/>
                    <a:pt x="3050" y="5944"/>
                  </a:cubicBezTo>
                  <a:cubicBezTo>
                    <a:pt x="3052" y="5944"/>
                    <a:pt x="3054" y="5944"/>
                    <a:pt x="3057" y="5944"/>
                  </a:cubicBezTo>
                  <a:cubicBezTo>
                    <a:pt x="3157" y="5944"/>
                    <a:pt x="3357" y="6091"/>
                    <a:pt x="3467" y="6125"/>
                  </a:cubicBezTo>
                  <a:cubicBezTo>
                    <a:pt x="3694" y="6197"/>
                    <a:pt x="3930" y="6230"/>
                    <a:pt x="4167" y="6230"/>
                  </a:cubicBezTo>
                  <a:cubicBezTo>
                    <a:pt x="4573" y="6230"/>
                    <a:pt x="4981" y="6132"/>
                    <a:pt x="5344" y="5959"/>
                  </a:cubicBezTo>
                  <a:cubicBezTo>
                    <a:pt x="6685" y="5316"/>
                    <a:pt x="7126" y="3761"/>
                    <a:pt x="6698" y="2400"/>
                  </a:cubicBezTo>
                  <a:cubicBezTo>
                    <a:pt x="6272" y="1053"/>
                    <a:pt x="4984" y="0"/>
                    <a:pt x="355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6"/>
            <p:cNvSpPr/>
            <p:nvPr/>
          </p:nvSpPr>
          <p:spPr>
            <a:xfrm rot="-1005998">
              <a:off x="8564531" y="1264923"/>
              <a:ext cx="415328" cy="468060"/>
            </a:xfrm>
            <a:custGeom>
              <a:avLst/>
              <a:gdLst/>
              <a:ahLst/>
              <a:cxnLst/>
              <a:rect l="l" t="t" r="r" b="b"/>
              <a:pathLst>
                <a:path w="6624" h="7465" extrusionOk="0">
                  <a:moveTo>
                    <a:pt x="3348" y="0"/>
                  </a:moveTo>
                  <a:cubicBezTo>
                    <a:pt x="3176" y="0"/>
                    <a:pt x="3004" y="18"/>
                    <a:pt x="2834" y="54"/>
                  </a:cubicBezTo>
                  <a:cubicBezTo>
                    <a:pt x="1676" y="297"/>
                    <a:pt x="1017" y="1316"/>
                    <a:pt x="992" y="2436"/>
                  </a:cubicBezTo>
                  <a:cubicBezTo>
                    <a:pt x="1000" y="2431"/>
                    <a:pt x="1010" y="2428"/>
                    <a:pt x="1023" y="2426"/>
                  </a:cubicBezTo>
                  <a:cubicBezTo>
                    <a:pt x="1390" y="2390"/>
                    <a:pt x="1772" y="2366"/>
                    <a:pt x="2150" y="2366"/>
                  </a:cubicBezTo>
                  <a:cubicBezTo>
                    <a:pt x="2402" y="2366"/>
                    <a:pt x="2653" y="2377"/>
                    <a:pt x="2898" y="2403"/>
                  </a:cubicBezTo>
                  <a:cubicBezTo>
                    <a:pt x="2915" y="2404"/>
                    <a:pt x="2928" y="2409"/>
                    <a:pt x="2940" y="2416"/>
                  </a:cubicBezTo>
                  <a:cubicBezTo>
                    <a:pt x="2977" y="2343"/>
                    <a:pt x="3012" y="2270"/>
                    <a:pt x="3050" y="2198"/>
                  </a:cubicBezTo>
                  <a:cubicBezTo>
                    <a:pt x="3130" y="1869"/>
                    <a:pt x="3423" y="1621"/>
                    <a:pt x="3792" y="1614"/>
                  </a:cubicBezTo>
                  <a:cubicBezTo>
                    <a:pt x="3797" y="1614"/>
                    <a:pt x="3803" y="1614"/>
                    <a:pt x="3808" y="1614"/>
                  </a:cubicBezTo>
                  <a:cubicBezTo>
                    <a:pt x="4389" y="1614"/>
                    <a:pt x="4805" y="2191"/>
                    <a:pt x="4827" y="2732"/>
                  </a:cubicBezTo>
                  <a:cubicBezTo>
                    <a:pt x="4864" y="3660"/>
                    <a:pt x="4119" y="4203"/>
                    <a:pt x="3342" y="4203"/>
                  </a:cubicBezTo>
                  <a:cubicBezTo>
                    <a:pt x="2954" y="4203"/>
                    <a:pt x="2558" y="4068"/>
                    <a:pt x="2247" y="3779"/>
                  </a:cubicBezTo>
                  <a:cubicBezTo>
                    <a:pt x="2210" y="3747"/>
                    <a:pt x="2204" y="3700"/>
                    <a:pt x="2217" y="3663"/>
                  </a:cubicBezTo>
                  <a:lnTo>
                    <a:pt x="2159" y="3604"/>
                  </a:lnTo>
                  <a:cubicBezTo>
                    <a:pt x="2157" y="3612"/>
                    <a:pt x="2153" y="3619"/>
                    <a:pt x="2148" y="3627"/>
                  </a:cubicBezTo>
                  <a:cubicBezTo>
                    <a:pt x="1681" y="4328"/>
                    <a:pt x="1175" y="4999"/>
                    <a:pt x="676" y="5676"/>
                  </a:cubicBezTo>
                  <a:cubicBezTo>
                    <a:pt x="451" y="5982"/>
                    <a:pt x="1" y="6342"/>
                    <a:pt x="246" y="6689"/>
                  </a:cubicBezTo>
                  <a:cubicBezTo>
                    <a:pt x="450" y="6977"/>
                    <a:pt x="836" y="7223"/>
                    <a:pt x="1131" y="7464"/>
                  </a:cubicBezTo>
                  <a:cubicBezTo>
                    <a:pt x="1687" y="6837"/>
                    <a:pt x="2194" y="6179"/>
                    <a:pt x="2654" y="5477"/>
                  </a:cubicBezTo>
                  <a:cubicBezTo>
                    <a:pt x="2674" y="5447"/>
                    <a:pt x="2707" y="5433"/>
                    <a:pt x="2741" y="5433"/>
                  </a:cubicBezTo>
                  <a:cubicBezTo>
                    <a:pt x="2764" y="5433"/>
                    <a:pt x="2787" y="5440"/>
                    <a:pt x="2806" y="5452"/>
                  </a:cubicBezTo>
                  <a:cubicBezTo>
                    <a:pt x="3162" y="5677"/>
                    <a:pt x="3571" y="5783"/>
                    <a:pt x="3981" y="5783"/>
                  </a:cubicBezTo>
                  <a:cubicBezTo>
                    <a:pt x="4737" y="5783"/>
                    <a:pt x="5497" y="5425"/>
                    <a:pt x="5948" y="4797"/>
                  </a:cubicBezTo>
                  <a:cubicBezTo>
                    <a:pt x="6624" y="3856"/>
                    <a:pt x="6544" y="2544"/>
                    <a:pt x="5983" y="1572"/>
                  </a:cubicBezTo>
                  <a:cubicBezTo>
                    <a:pt x="5453" y="663"/>
                    <a:pt x="4411" y="0"/>
                    <a:pt x="33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6"/>
            <p:cNvSpPr/>
            <p:nvPr/>
          </p:nvSpPr>
          <p:spPr>
            <a:xfrm rot="-1005998">
              <a:off x="8553760" y="1780583"/>
              <a:ext cx="153303" cy="135935"/>
            </a:xfrm>
            <a:custGeom>
              <a:avLst/>
              <a:gdLst/>
              <a:ahLst/>
              <a:cxnLst/>
              <a:rect l="l" t="t" r="r" b="b"/>
              <a:pathLst>
                <a:path w="2445" h="2168" extrusionOk="0">
                  <a:moveTo>
                    <a:pt x="1146" y="179"/>
                  </a:moveTo>
                  <a:cubicBezTo>
                    <a:pt x="1397" y="179"/>
                    <a:pt x="1644" y="300"/>
                    <a:pt x="1810" y="505"/>
                  </a:cubicBezTo>
                  <a:cubicBezTo>
                    <a:pt x="1806" y="529"/>
                    <a:pt x="1812" y="555"/>
                    <a:pt x="1839" y="576"/>
                  </a:cubicBezTo>
                  <a:cubicBezTo>
                    <a:pt x="1856" y="587"/>
                    <a:pt x="1870" y="600"/>
                    <a:pt x="1884" y="614"/>
                  </a:cubicBezTo>
                  <a:cubicBezTo>
                    <a:pt x="1895" y="634"/>
                    <a:pt x="1908" y="654"/>
                    <a:pt x="1918" y="674"/>
                  </a:cubicBezTo>
                  <a:cubicBezTo>
                    <a:pt x="1928" y="697"/>
                    <a:pt x="1945" y="705"/>
                    <a:pt x="1961" y="705"/>
                  </a:cubicBezTo>
                  <a:cubicBezTo>
                    <a:pt x="1963" y="705"/>
                    <a:pt x="1964" y="704"/>
                    <a:pt x="1966" y="704"/>
                  </a:cubicBezTo>
                  <a:lnTo>
                    <a:pt x="1966" y="704"/>
                  </a:lnTo>
                  <a:cubicBezTo>
                    <a:pt x="2202" y="1005"/>
                    <a:pt x="2177" y="1454"/>
                    <a:pt x="1890" y="1738"/>
                  </a:cubicBezTo>
                  <a:cubicBezTo>
                    <a:pt x="1721" y="1905"/>
                    <a:pt x="1495" y="1985"/>
                    <a:pt x="1268" y="1985"/>
                  </a:cubicBezTo>
                  <a:cubicBezTo>
                    <a:pt x="999" y="1985"/>
                    <a:pt x="729" y="1872"/>
                    <a:pt x="551" y="1660"/>
                  </a:cubicBezTo>
                  <a:cubicBezTo>
                    <a:pt x="228" y="1277"/>
                    <a:pt x="257" y="690"/>
                    <a:pt x="649" y="364"/>
                  </a:cubicBezTo>
                  <a:cubicBezTo>
                    <a:pt x="799" y="237"/>
                    <a:pt x="973" y="179"/>
                    <a:pt x="1146" y="179"/>
                  </a:cubicBezTo>
                  <a:close/>
                  <a:moveTo>
                    <a:pt x="1135" y="0"/>
                  </a:moveTo>
                  <a:cubicBezTo>
                    <a:pt x="960" y="0"/>
                    <a:pt x="782" y="50"/>
                    <a:pt x="623" y="156"/>
                  </a:cubicBezTo>
                  <a:cubicBezTo>
                    <a:pt x="78" y="519"/>
                    <a:pt x="0" y="1281"/>
                    <a:pt x="411" y="1774"/>
                  </a:cubicBezTo>
                  <a:cubicBezTo>
                    <a:pt x="625" y="2030"/>
                    <a:pt x="953" y="2168"/>
                    <a:pt x="1278" y="2168"/>
                  </a:cubicBezTo>
                  <a:cubicBezTo>
                    <a:pt x="1549" y="2168"/>
                    <a:pt x="1817" y="2073"/>
                    <a:pt x="2019" y="1874"/>
                  </a:cubicBezTo>
                  <a:cubicBezTo>
                    <a:pt x="2400" y="1497"/>
                    <a:pt x="2445" y="727"/>
                    <a:pt x="1928" y="448"/>
                  </a:cubicBezTo>
                  <a:cubicBezTo>
                    <a:pt x="1927" y="448"/>
                    <a:pt x="1927" y="448"/>
                    <a:pt x="1926" y="448"/>
                  </a:cubicBezTo>
                  <a:cubicBezTo>
                    <a:pt x="1926" y="448"/>
                    <a:pt x="1926" y="448"/>
                    <a:pt x="1925" y="447"/>
                  </a:cubicBezTo>
                  <a:cubicBezTo>
                    <a:pt x="1759" y="163"/>
                    <a:pt x="1452" y="0"/>
                    <a:pt x="113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6"/>
            <p:cNvSpPr/>
            <p:nvPr/>
          </p:nvSpPr>
          <p:spPr>
            <a:xfrm rot="-1005998">
              <a:off x="8568032" y="1791833"/>
              <a:ext cx="123708" cy="113425"/>
            </a:xfrm>
            <a:custGeom>
              <a:avLst/>
              <a:gdLst/>
              <a:ahLst/>
              <a:cxnLst/>
              <a:rect l="l" t="t" r="r" b="b"/>
              <a:pathLst>
                <a:path w="1973" h="1809" extrusionOk="0">
                  <a:moveTo>
                    <a:pt x="916" y="1"/>
                  </a:moveTo>
                  <a:cubicBezTo>
                    <a:pt x="743" y="1"/>
                    <a:pt x="568" y="58"/>
                    <a:pt x="418" y="185"/>
                  </a:cubicBezTo>
                  <a:cubicBezTo>
                    <a:pt x="29" y="513"/>
                    <a:pt x="0" y="1100"/>
                    <a:pt x="321" y="1483"/>
                  </a:cubicBezTo>
                  <a:cubicBezTo>
                    <a:pt x="500" y="1696"/>
                    <a:pt x="771" y="1808"/>
                    <a:pt x="1040" y="1808"/>
                  </a:cubicBezTo>
                  <a:cubicBezTo>
                    <a:pt x="1267" y="1808"/>
                    <a:pt x="1492" y="1728"/>
                    <a:pt x="1661" y="1561"/>
                  </a:cubicBezTo>
                  <a:cubicBezTo>
                    <a:pt x="1948" y="1275"/>
                    <a:pt x="1973" y="828"/>
                    <a:pt x="1735" y="526"/>
                  </a:cubicBezTo>
                  <a:lnTo>
                    <a:pt x="1735" y="526"/>
                  </a:lnTo>
                  <a:cubicBezTo>
                    <a:pt x="1734" y="526"/>
                    <a:pt x="1732" y="527"/>
                    <a:pt x="1730" y="527"/>
                  </a:cubicBezTo>
                  <a:cubicBezTo>
                    <a:pt x="1714" y="527"/>
                    <a:pt x="1697" y="517"/>
                    <a:pt x="1687" y="496"/>
                  </a:cubicBezTo>
                  <a:cubicBezTo>
                    <a:pt x="1677" y="476"/>
                    <a:pt x="1665" y="456"/>
                    <a:pt x="1653" y="436"/>
                  </a:cubicBezTo>
                  <a:cubicBezTo>
                    <a:pt x="1640" y="423"/>
                    <a:pt x="1625" y="409"/>
                    <a:pt x="1609" y="398"/>
                  </a:cubicBezTo>
                  <a:cubicBezTo>
                    <a:pt x="1581" y="377"/>
                    <a:pt x="1575" y="351"/>
                    <a:pt x="1579" y="327"/>
                  </a:cubicBezTo>
                  <a:cubicBezTo>
                    <a:pt x="1413" y="121"/>
                    <a:pt x="1166" y="1"/>
                    <a:pt x="9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6"/>
            <p:cNvSpPr/>
            <p:nvPr/>
          </p:nvSpPr>
          <p:spPr>
            <a:xfrm rot="-1005998">
              <a:off x="8687165" y="1364278"/>
              <a:ext cx="166658" cy="162457"/>
            </a:xfrm>
            <a:custGeom>
              <a:avLst/>
              <a:gdLst/>
              <a:ahLst/>
              <a:cxnLst/>
              <a:rect l="l" t="t" r="r" b="b"/>
              <a:pathLst>
                <a:path w="2658" h="2591" extrusionOk="0">
                  <a:moveTo>
                    <a:pt x="1602" y="1"/>
                  </a:moveTo>
                  <a:cubicBezTo>
                    <a:pt x="1596" y="1"/>
                    <a:pt x="1591" y="1"/>
                    <a:pt x="1586" y="1"/>
                  </a:cubicBezTo>
                  <a:cubicBezTo>
                    <a:pt x="1217" y="6"/>
                    <a:pt x="924" y="256"/>
                    <a:pt x="845" y="585"/>
                  </a:cubicBezTo>
                  <a:cubicBezTo>
                    <a:pt x="808" y="658"/>
                    <a:pt x="773" y="731"/>
                    <a:pt x="734" y="803"/>
                  </a:cubicBezTo>
                  <a:lnTo>
                    <a:pt x="770" y="858"/>
                  </a:lnTo>
                  <a:cubicBezTo>
                    <a:pt x="777" y="857"/>
                    <a:pt x="782" y="854"/>
                    <a:pt x="787" y="847"/>
                  </a:cubicBezTo>
                  <a:cubicBezTo>
                    <a:pt x="799" y="831"/>
                    <a:pt x="813" y="811"/>
                    <a:pt x="825" y="795"/>
                  </a:cubicBezTo>
                  <a:lnTo>
                    <a:pt x="825" y="795"/>
                  </a:lnTo>
                  <a:cubicBezTo>
                    <a:pt x="824" y="808"/>
                    <a:pt x="825" y="822"/>
                    <a:pt x="826" y="838"/>
                  </a:cubicBezTo>
                  <a:cubicBezTo>
                    <a:pt x="831" y="883"/>
                    <a:pt x="871" y="906"/>
                    <a:pt x="910" y="906"/>
                  </a:cubicBezTo>
                  <a:cubicBezTo>
                    <a:pt x="951" y="906"/>
                    <a:pt x="992" y="881"/>
                    <a:pt x="991" y="833"/>
                  </a:cubicBezTo>
                  <a:cubicBezTo>
                    <a:pt x="992" y="427"/>
                    <a:pt x="1279" y="229"/>
                    <a:pt x="1593" y="229"/>
                  </a:cubicBezTo>
                  <a:cubicBezTo>
                    <a:pt x="1820" y="229"/>
                    <a:pt x="2060" y="332"/>
                    <a:pt x="2217" y="533"/>
                  </a:cubicBezTo>
                  <a:cubicBezTo>
                    <a:pt x="2497" y="893"/>
                    <a:pt x="2474" y="1397"/>
                    <a:pt x="2259" y="1779"/>
                  </a:cubicBezTo>
                  <a:cubicBezTo>
                    <a:pt x="2016" y="2209"/>
                    <a:pt x="1618" y="2395"/>
                    <a:pt x="1202" y="2395"/>
                  </a:cubicBezTo>
                  <a:cubicBezTo>
                    <a:pt x="837" y="2395"/>
                    <a:pt x="458" y="2252"/>
                    <a:pt x="156" y="2004"/>
                  </a:cubicBezTo>
                  <a:cubicBezTo>
                    <a:pt x="136" y="1988"/>
                    <a:pt x="117" y="1982"/>
                    <a:pt x="98" y="1982"/>
                  </a:cubicBezTo>
                  <a:cubicBezTo>
                    <a:pt x="59" y="1982"/>
                    <a:pt x="26" y="2012"/>
                    <a:pt x="12" y="2050"/>
                  </a:cubicBezTo>
                  <a:cubicBezTo>
                    <a:pt x="0" y="2086"/>
                    <a:pt x="6" y="2133"/>
                    <a:pt x="42" y="2166"/>
                  </a:cubicBezTo>
                  <a:cubicBezTo>
                    <a:pt x="352" y="2455"/>
                    <a:pt x="748" y="2590"/>
                    <a:pt x="1135" y="2590"/>
                  </a:cubicBezTo>
                  <a:cubicBezTo>
                    <a:pt x="1913" y="2590"/>
                    <a:pt x="2658" y="2047"/>
                    <a:pt x="2621" y="1119"/>
                  </a:cubicBezTo>
                  <a:cubicBezTo>
                    <a:pt x="2599" y="578"/>
                    <a:pt x="2184" y="1"/>
                    <a:pt x="160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0_1"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6" name="Google Shape;346;p27"/>
          <p:cNvPicPr preferRelativeResize="0"/>
          <p:nvPr/>
        </p:nvPicPr>
        <p:blipFill rotWithShape="1">
          <a:blip r:embed="rId2">
            <a:alphaModFix amt="32000"/>
          </a:blip>
          <a:srcRect t="21875" b="21875"/>
          <a:stretch/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Google Shape;347;p2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348" name="Google Shape;348;p27"/>
          <p:cNvGrpSpPr/>
          <p:nvPr/>
        </p:nvGrpSpPr>
        <p:grpSpPr>
          <a:xfrm>
            <a:off x="8496000" y="4317650"/>
            <a:ext cx="550988" cy="572700"/>
            <a:chOff x="135950" y="4225850"/>
            <a:chExt cx="550988" cy="572700"/>
          </a:xfrm>
        </p:grpSpPr>
        <p:sp>
          <p:nvSpPr>
            <p:cNvPr id="349" name="Google Shape;349;p27"/>
            <p:cNvSpPr/>
            <p:nvPr/>
          </p:nvSpPr>
          <p:spPr>
            <a:xfrm>
              <a:off x="264934" y="4462106"/>
              <a:ext cx="422004" cy="336444"/>
            </a:xfrm>
            <a:custGeom>
              <a:avLst/>
              <a:gdLst/>
              <a:ahLst/>
              <a:cxnLst/>
              <a:rect l="l" t="t" r="r" b="b"/>
              <a:pathLst>
                <a:path w="9174" h="7314" extrusionOk="0">
                  <a:moveTo>
                    <a:pt x="9054" y="1"/>
                  </a:moveTo>
                  <a:cubicBezTo>
                    <a:pt x="9019" y="1"/>
                    <a:pt x="8985" y="18"/>
                    <a:pt x="8970" y="56"/>
                  </a:cubicBezTo>
                  <a:cubicBezTo>
                    <a:pt x="8968" y="67"/>
                    <a:pt x="8964" y="77"/>
                    <a:pt x="8960" y="88"/>
                  </a:cubicBezTo>
                  <a:cubicBezTo>
                    <a:pt x="8933" y="76"/>
                    <a:pt x="8907" y="66"/>
                    <a:pt x="8879" y="54"/>
                  </a:cubicBezTo>
                  <a:lnTo>
                    <a:pt x="8836" y="142"/>
                  </a:lnTo>
                  <a:cubicBezTo>
                    <a:pt x="8865" y="158"/>
                    <a:pt x="8896" y="172"/>
                    <a:pt x="8925" y="186"/>
                  </a:cubicBezTo>
                  <a:cubicBezTo>
                    <a:pt x="8701" y="800"/>
                    <a:pt x="8511" y="1441"/>
                    <a:pt x="8353" y="2076"/>
                  </a:cubicBezTo>
                  <a:cubicBezTo>
                    <a:pt x="7875" y="1404"/>
                    <a:pt x="7259" y="671"/>
                    <a:pt x="6385" y="620"/>
                  </a:cubicBezTo>
                  <a:cubicBezTo>
                    <a:pt x="6357" y="618"/>
                    <a:pt x="6329" y="618"/>
                    <a:pt x="6300" y="618"/>
                  </a:cubicBezTo>
                  <a:cubicBezTo>
                    <a:pt x="5626" y="618"/>
                    <a:pt x="5011" y="1085"/>
                    <a:pt x="4781" y="1717"/>
                  </a:cubicBezTo>
                  <a:cubicBezTo>
                    <a:pt x="4273" y="3119"/>
                    <a:pt x="5551" y="4229"/>
                    <a:pt x="6837" y="4229"/>
                  </a:cubicBezTo>
                  <a:cubicBezTo>
                    <a:pt x="6962" y="4229"/>
                    <a:pt x="7087" y="4218"/>
                    <a:pt x="7210" y="4197"/>
                  </a:cubicBezTo>
                  <a:lnTo>
                    <a:pt x="7210" y="4197"/>
                  </a:lnTo>
                  <a:cubicBezTo>
                    <a:pt x="7203" y="4219"/>
                    <a:pt x="7202" y="4243"/>
                    <a:pt x="7210" y="4264"/>
                  </a:cubicBezTo>
                  <a:lnTo>
                    <a:pt x="7227" y="4307"/>
                  </a:lnTo>
                  <a:cubicBezTo>
                    <a:pt x="7231" y="4318"/>
                    <a:pt x="7238" y="4326"/>
                    <a:pt x="7246" y="4336"/>
                  </a:cubicBezTo>
                  <a:cubicBezTo>
                    <a:pt x="7197" y="4381"/>
                    <a:pt x="7166" y="4444"/>
                    <a:pt x="7152" y="4529"/>
                  </a:cubicBezTo>
                  <a:cubicBezTo>
                    <a:pt x="7083" y="4668"/>
                    <a:pt x="7015" y="4808"/>
                    <a:pt x="6951" y="4950"/>
                  </a:cubicBezTo>
                  <a:cubicBezTo>
                    <a:pt x="6837" y="5197"/>
                    <a:pt x="6735" y="5450"/>
                    <a:pt x="6641" y="5707"/>
                  </a:cubicBezTo>
                  <a:cubicBezTo>
                    <a:pt x="6478" y="6147"/>
                    <a:pt x="6348" y="6598"/>
                    <a:pt x="6239" y="7056"/>
                  </a:cubicBezTo>
                  <a:cubicBezTo>
                    <a:pt x="5185" y="6608"/>
                    <a:pt x="4118" y="6063"/>
                    <a:pt x="3021" y="5741"/>
                  </a:cubicBezTo>
                  <a:cubicBezTo>
                    <a:pt x="4636" y="5174"/>
                    <a:pt x="4190" y="2976"/>
                    <a:pt x="2855" y="2345"/>
                  </a:cubicBezTo>
                  <a:cubicBezTo>
                    <a:pt x="2601" y="2224"/>
                    <a:pt x="2342" y="2169"/>
                    <a:pt x="2091" y="2169"/>
                  </a:cubicBezTo>
                  <a:cubicBezTo>
                    <a:pt x="961" y="2169"/>
                    <a:pt x="0" y="3278"/>
                    <a:pt x="364" y="4482"/>
                  </a:cubicBezTo>
                  <a:lnTo>
                    <a:pt x="454" y="4534"/>
                  </a:lnTo>
                  <a:cubicBezTo>
                    <a:pt x="485" y="4525"/>
                    <a:pt x="510" y="4499"/>
                    <a:pt x="505" y="4462"/>
                  </a:cubicBezTo>
                  <a:cubicBezTo>
                    <a:pt x="321" y="3411"/>
                    <a:pt x="1027" y="2384"/>
                    <a:pt x="2044" y="2384"/>
                  </a:cubicBezTo>
                  <a:cubicBezTo>
                    <a:pt x="2227" y="2384"/>
                    <a:pt x="2420" y="2417"/>
                    <a:pt x="2619" y="2489"/>
                  </a:cubicBezTo>
                  <a:cubicBezTo>
                    <a:pt x="3998" y="2986"/>
                    <a:pt x="4328" y="4901"/>
                    <a:pt x="2927" y="5564"/>
                  </a:cubicBezTo>
                  <a:cubicBezTo>
                    <a:pt x="2868" y="5593"/>
                    <a:pt x="2856" y="5652"/>
                    <a:pt x="2876" y="5698"/>
                  </a:cubicBezTo>
                  <a:cubicBezTo>
                    <a:pt x="2873" y="5698"/>
                    <a:pt x="2870" y="5698"/>
                    <a:pt x="2867" y="5698"/>
                  </a:cubicBezTo>
                  <a:cubicBezTo>
                    <a:pt x="2809" y="5698"/>
                    <a:pt x="2797" y="5787"/>
                    <a:pt x="2849" y="5820"/>
                  </a:cubicBezTo>
                  <a:cubicBezTo>
                    <a:pt x="3905" y="6436"/>
                    <a:pt x="5142" y="6832"/>
                    <a:pt x="6269" y="7305"/>
                  </a:cubicBezTo>
                  <a:cubicBezTo>
                    <a:pt x="6284" y="7311"/>
                    <a:pt x="6298" y="7313"/>
                    <a:pt x="6313" y="7313"/>
                  </a:cubicBezTo>
                  <a:cubicBezTo>
                    <a:pt x="6364" y="7313"/>
                    <a:pt x="6409" y="7276"/>
                    <a:pt x="6421" y="7222"/>
                  </a:cubicBezTo>
                  <a:cubicBezTo>
                    <a:pt x="6588" y="6510"/>
                    <a:pt x="6809" y="5815"/>
                    <a:pt x="7102" y="5146"/>
                  </a:cubicBezTo>
                  <a:cubicBezTo>
                    <a:pt x="7224" y="4865"/>
                    <a:pt x="7557" y="4488"/>
                    <a:pt x="7472" y="4170"/>
                  </a:cubicBezTo>
                  <a:cubicBezTo>
                    <a:pt x="7469" y="4156"/>
                    <a:pt x="7461" y="4144"/>
                    <a:pt x="7451" y="4134"/>
                  </a:cubicBezTo>
                  <a:cubicBezTo>
                    <a:pt x="7488" y="4104"/>
                    <a:pt x="7467" y="4029"/>
                    <a:pt x="7415" y="4029"/>
                  </a:cubicBezTo>
                  <a:cubicBezTo>
                    <a:pt x="7412" y="4029"/>
                    <a:pt x="7409" y="4030"/>
                    <a:pt x="7406" y="4030"/>
                  </a:cubicBezTo>
                  <a:cubicBezTo>
                    <a:pt x="7251" y="4052"/>
                    <a:pt x="7091" y="4065"/>
                    <a:pt x="6931" y="4065"/>
                  </a:cubicBezTo>
                  <a:cubicBezTo>
                    <a:pt x="6443" y="4065"/>
                    <a:pt x="5950" y="3949"/>
                    <a:pt x="5566" y="3636"/>
                  </a:cubicBezTo>
                  <a:cubicBezTo>
                    <a:pt x="5039" y="3209"/>
                    <a:pt x="4749" y="2453"/>
                    <a:pt x="4993" y="1798"/>
                  </a:cubicBezTo>
                  <a:cubicBezTo>
                    <a:pt x="5208" y="1218"/>
                    <a:pt x="5739" y="845"/>
                    <a:pt x="6318" y="845"/>
                  </a:cubicBezTo>
                  <a:cubicBezTo>
                    <a:pt x="6499" y="845"/>
                    <a:pt x="6685" y="882"/>
                    <a:pt x="6867" y="959"/>
                  </a:cubicBezTo>
                  <a:cubicBezTo>
                    <a:pt x="7486" y="1224"/>
                    <a:pt x="7912" y="1821"/>
                    <a:pt x="8282" y="2356"/>
                  </a:cubicBezTo>
                  <a:cubicBezTo>
                    <a:pt x="8305" y="2389"/>
                    <a:pt x="8335" y="2402"/>
                    <a:pt x="8365" y="2402"/>
                  </a:cubicBezTo>
                  <a:cubicBezTo>
                    <a:pt x="8442" y="2402"/>
                    <a:pt x="8517" y="2313"/>
                    <a:pt x="8460" y="2231"/>
                  </a:cubicBezTo>
                  <a:cubicBezTo>
                    <a:pt x="8456" y="2226"/>
                    <a:pt x="8452" y="2220"/>
                    <a:pt x="8450" y="2215"/>
                  </a:cubicBezTo>
                  <a:cubicBezTo>
                    <a:pt x="8724" y="1533"/>
                    <a:pt x="8966" y="822"/>
                    <a:pt x="9157" y="112"/>
                  </a:cubicBezTo>
                  <a:cubicBezTo>
                    <a:pt x="9173" y="46"/>
                    <a:pt x="9112" y="1"/>
                    <a:pt x="905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7"/>
            <p:cNvSpPr/>
            <p:nvPr/>
          </p:nvSpPr>
          <p:spPr>
            <a:xfrm>
              <a:off x="144322" y="4235234"/>
              <a:ext cx="531300" cy="551356"/>
            </a:xfrm>
            <a:custGeom>
              <a:avLst/>
              <a:gdLst/>
              <a:ahLst/>
              <a:cxnLst/>
              <a:rect l="l" t="t" r="r" b="b"/>
              <a:pathLst>
                <a:path w="11550" h="11986" extrusionOk="0">
                  <a:moveTo>
                    <a:pt x="7587" y="0"/>
                  </a:moveTo>
                  <a:cubicBezTo>
                    <a:pt x="7077" y="0"/>
                    <a:pt x="6565" y="217"/>
                    <a:pt x="6235" y="607"/>
                  </a:cubicBezTo>
                  <a:cubicBezTo>
                    <a:pt x="5782" y="1148"/>
                    <a:pt x="5797" y="1842"/>
                    <a:pt x="6063" y="2458"/>
                  </a:cubicBezTo>
                  <a:cubicBezTo>
                    <a:pt x="6069" y="2472"/>
                    <a:pt x="6069" y="2487"/>
                    <a:pt x="6065" y="2500"/>
                  </a:cubicBezTo>
                  <a:cubicBezTo>
                    <a:pt x="6102" y="2560"/>
                    <a:pt x="6059" y="2650"/>
                    <a:pt x="5988" y="2650"/>
                  </a:cubicBezTo>
                  <a:cubicBezTo>
                    <a:pt x="5974" y="2650"/>
                    <a:pt x="5960" y="2646"/>
                    <a:pt x="5945" y="2640"/>
                  </a:cubicBezTo>
                  <a:cubicBezTo>
                    <a:pt x="4917" y="2165"/>
                    <a:pt x="3795" y="1721"/>
                    <a:pt x="2834" y="1110"/>
                  </a:cubicBezTo>
                  <a:lnTo>
                    <a:pt x="2834" y="1110"/>
                  </a:lnTo>
                  <a:cubicBezTo>
                    <a:pt x="2837" y="1123"/>
                    <a:pt x="2837" y="1135"/>
                    <a:pt x="2833" y="1148"/>
                  </a:cubicBezTo>
                  <a:cubicBezTo>
                    <a:pt x="2614" y="1873"/>
                    <a:pt x="2360" y="2590"/>
                    <a:pt x="2115" y="3307"/>
                  </a:cubicBezTo>
                  <a:cubicBezTo>
                    <a:pt x="2301" y="3238"/>
                    <a:pt x="2504" y="3206"/>
                    <a:pt x="2713" y="3206"/>
                  </a:cubicBezTo>
                  <a:cubicBezTo>
                    <a:pt x="3814" y="3206"/>
                    <a:pt x="5059" y="4105"/>
                    <a:pt x="4808" y="5240"/>
                  </a:cubicBezTo>
                  <a:cubicBezTo>
                    <a:pt x="4654" y="5941"/>
                    <a:pt x="4032" y="6404"/>
                    <a:pt x="3335" y="6485"/>
                  </a:cubicBezTo>
                  <a:cubicBezTo>
                    <a:pt x="3258" y="6494"/>
                    <a:pt x="3181" y="6498"/>
                    <a:pt x="3105" y="6498"/>
                  </a:cubicBezTo>
                  <a:cubicBezTo>
                    <a:pt x="2389" y="6498"/>
                    <a:pt x="1750" y="6103"/>
                    <a:pt x="1268" y="5581"/>
                  </a:cubicBezTo>
                  <a:cubicBezTo>
                    <a:pt x="1054" y="6066"/>
                    <a:pt x="805" y="6536"/>
                    <a:pt x="582" y="7017"/>
                  </a:cubicBezTo>
                  <a:cubicBezTo>
                    <a:pt x="444" y="7314"/>
                    <a:pt x="0" y="7936"/>
                    <a:pt x="197" y="8238"/>
                  </a:cubicBezTo>
                  <a:cubicBezTo>
                    <a:pt x="276" y="8360"/>
                    <a:pt x="699" y="8449"/>
                    <a:pt x="852" y="8514"/>
                  </a:cubicBezTo>
                  <a:cubicBezTo>
                    <a:pt x="1107" y="8620"/>
                    <a:pt x="1361" y="8726"/>
                    <a:pt x="1616" y="8834"/>
                  </a:cubicBezTo>
                  <a:cubicBezTo>
                    <a:pt x="2073" y="9026"/>
                    <a:pt x="2530" y="9219"/>
                    <a:pt x="2988" y="9411"/>
                  </a:cubicBezTo>
                  <a:cubicBezTo>
                    <a:pt x="2623" y="8207"/>
                    <a:pt x="3583" y="7099"/>
                    <a:pt x="4713" y="7099"/>
                  </a:cubicBezTo>
                  <a:cubicBezTo>
                    <a:pt x="4964" y="7099"/>
                    <a:pt x="5223" y="7154"/>
                    <a:pt x="5478" y="7275"/>
                  </a:cubicBezTo>
                  <a:cubicBezTo>
                    <a:pt x="6814" y="7905"/>
                    <a:pt x="7259" y="10103"/>
                    <a:pt x="5644" y="10670"/>
                  </a:cubicBezTo>
                  <a:cubicBezTo>
                    <a:pt x="6742" y="10993"/>
                    <a:pt x="7809" y="11538"/>
                    <a:pt x="8862" y="11986"/>
                  </a:cubicBezTo>
                  <a:cubicBezTo>
                    <a:pt x="8971" y="11529"/>
                    <a:pt x="9101" y="11078"/>
                    <a:pt x="9264" y="10635"/>
                  </a:cubicBezTo>
                  <a:cubicBezTo>
                    <a:pt x="9358" y="10380"/>
                    <a:pt x="9460" y="10126"/>
                    <a:pt x="9574" y="9876"/>
                  </a:cubicBezTo>
                  <a:cubicBezTo>
                    <a:pt x="9638" y="9735"/>
                    <a:pt x="9705" y="9595"/>
                    <a:pt x="9776" y="9456"/>
                  </a:cubicBezTo>
                  <a:cubicBezTo>
                    <a:pt x="9789" y="9370"/>
                    <a:pt x="9819" y="9308"/>
                    <a:pt x="9869" y="9263"/>
                  </a:cubicBezTo>
                  <a:cubicBezTo>
                    <a:pt x="9861" y="9254"/>
                    <a:pt x="9854" y="9245"/>
                    <a:pt x="9850" y="9234"/>
                  </a:cubicBezTo>
                  <a:lnTo>
                    <a:pt x="9833" y="9191"/>
                  </a:lnTo>
                  <a:cubicBezTo>
                    <a:pt x="9825" y="9170"/>
                    <a:pt x="9828" y="9146"/>
                    <a:pt x="9833" y="9124"/>
                  </a:cubicBezTo>
                  <a:lnTo>
                    <a:pt x="9833" y="9124"/>
                  </a:lnTo>
                  <a:cubicBezTo>
                    <a:pt x="9710" y="9145"/>
                    <a:pt x="9585" y="9156"/>
                    <a:pt x="9460" y="9156"/>
                  </a:cubicBezTo>
                  <a:cubicBezTo>
                    <a:pt x="8174" y="9156"/>
                    <a:pt x="6896" y="8046"/>
                    <a:pt x="7405" y="6644"/>
                  </a:cubicBezTo>
                  <a:cubicBezTo>
                    <a:pt x="7634" y="6012"/>
                    <a:pt x="8251" y="5545"/>
                    <a:pt x="8926" y="5545"/>
                  </a:cubicBezTo>
                  <a:cubicBezTo>
                    <a:pt x="8954" y="5545"/>
                    <a:pt x="8981" y="5545"/>
                    <a:pt x="9009" y="5547"/>
                  </a:cubicBezTo>
                  <a:cubicBezTo>
                    <a:pt x="9883" y="5596"/>
                    <a:pt x="10498" y="6331"/>
                    <a:pt x="10976" y="7003"/>
                  </a:cubicBezTo>
                  <a:cubicBezTo>
                    <a:pt x="11134" y="6368"/>
                    <a:pt x="11325" y="5728"/>
                    <a:pt x="11549" y="5113"/>
                  </a:cubicBezTo>
                  <a:cubicBezTo>
                    <a:pt x="11519" y="5097"/>
                    <a:pt x="11487" y="5084"/>
                    <a:pt x="11459" y="5069"/>
                  </a:cubicBezTo>
                  <a:cubicBezTo>
                    <a:pt x="11356" y="5018"/>
                    <a:pt x="11257" y="4968"/>
                    <a:pt x="11155" y="4916"/>
                  </a:cubicBezTo>
                  <a:cubicBezTo>
                    <a:pt x="11151" y="4915"/>
                    <a:pt x="11151" y="4912"/>
                    <a:pt x="11150" y="4910"/>
                  </a:cubicBezTo>
                  <a:cubicBezTo>
                    <a:pt x="10226" y="4473"/>
                    <a:pt x="9292" y="4073"/>
                    <a:pt x="8353" y="3667"/>
                  </a:cubicBezTo>
                  <a:cubicBezTo>
                    <a:pt x="8329" y="3666"/>
                    <a:pt x="8309" y="3656"/>
                    <a:pt x="8292" y="3641"/>
                  </a:cubicBezTo>
                  <a:cubicBezTo>
                    <a:pt x="8281" y="3636"/>
                    <a:pt x="8272" y="3632"/>
                    <a:pt x="8260" y="3627"/>
                  </a:cubicBezTo>
                  <a:cubicBezTo>
                    <a:pt x="8157" y="3584"/>
                    <a:pt x="8210" y="3446"/>
                    <a:pt x="8306" y="3446"/>
                  </a:cubicBezTo>
                  <a:cubicBezTo>
                    <a:pt x="8317" y="3446"/>
                    <a:pt x="8328" y="3448"/>
                    <a:pt x="8341" y="3452"/>
                  </a:cubicBezTo>
                  <a:cubicBezTo>
                    <a:pt x="8346" y="3454"/>
                    <a:pt x="8349" y="3454"/>
                    <a:pt x="8353" y="3456"/>
                  </a:cubicBezTo>
                  <a:cubicBezTo>
                    <a:pt x="10034" y="2951"/>
                    <a:pt x="9649" y="655"/>
                    <a:pt x="8184" y="107"/>
                  </a:cubicBezTo>
                  <a:cubicBezTo>
                    <a:pt x="7993" y="35"/>
                    <a:pt x="7790" y="0"/>
                    <a:pt x="7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7"/>
            <p:cNvSpPr/>
            <p:nvPr/>
          </p:nvSpPr>
          <p:spPr>
            <a:xfrm>
              <a:off x="135950" y="4225850"/>
              <a:ext cx="539028" cy="452686"/>
            </a:xfrm>
            <a:custGeom>
              <a:avLst/>
              <a:gdLst/>
              <a:ahLst/>
              <a:cxnLst/>
              <a:rect l="l" t="t" r="r" b="b"/>
              <a:pathLst>
                <a:path w="11718" h="9841" extrusionOk="0">
                  <a:moveTo>
                    <a:pt x="7801" y="0"/>
                  </a:moveTo>
                  <a:cubicBezTo>
                    <a:pt x="6520" y="0"/>
                    <a:pt x="5366" y="1310"/>
                    <a:pt x="5998" y="2561"/>
                  </a:cubicBezTo>
                  <a:cubicBezTo>
                    <a:pt x="5022" y="2063"/>
                    <a:pt x="4003" y="1497"/>
                    <a:pt x="2971" y="1161"/>
                  </a:cubicBezTo>
                  <a:cubicBezTo>
                    <a:pt x="2965" y="1159"/>
                    <a:pt x="2959" y="1158"/>
                    <a:pt x="2953" y="1158"/>
                  </a:cubicBezTo>
                  <a:cubicBezTo>
                    <a:pt x="2907" y="1158"/>
                    <a:pt x="2864" y="1218"/>
                    <a:pt x="2911" y="1251"/>
                  </a:cubicBezTo>
                  <a:cubicBezTo>
                    <a:pt x="2880" y="1255"/>
                    <a:pt x="2852" y="1270"/>
                    <a:pt x="2838" y="1302"/>
                  </a:cubicBezTo>
                  <a:cubicBezTo>
                    <a:pt x="2539" y="2086"/>
                    <a:pt x="2282" y="2885"/>
                    <a:pt x="2013" y="3677"/>
                  </a:cubicBezTo>
                  <a:cubicBezTo>
                    <a:pt x="1985" y="3757"/>
                    <a:pt x="2040" y="3828"/>
                    <a:pt x="2112" y="3828"/>
                  </a:cubicBezTo>
                  <a:cubicBezTo>
                    <a:pt x="2132" y="3828"/>
                    <a:pt x="2153" y="3823"/>
                    <a:pt x="2174" y="3810"/>
                  </a:cubicBezTo>
                  <a:cubicBezTo>
                    <a:pt x="2384" y="3683"/>
                    <a:pt x="2633" y="3626"/>
                    <a:pt x="2892" y="3626"/>
                  </a:cubicBezTo>
                  <a:cubicBezTo>
                    <a:pt x="3932" y="3626"/>
                    <a:pt x="5143" y="4551"/>
                    <a:pt x="4715" y="5611"/>
                  </a:cubicBezTo>
                  <a:cubicBezTo>
                    <a:pt x="4463" y="6235"/>
                    <a:pt x="3978" y="6473"/>
                    <a:pt x="3447" y="6473"/>
                  </a:cubicBezTo>
                  <a:cubicBezTo>
                    <a:pt x="2776" y="6473"/>
                    <a:pt x="2033" y="6092"/>
                    <a:pt x="1596" y="5628"/>
                  </a:cubicBezTo>
                  <a:cubicBezTo>
                    <a:pt x="1578" y="5609"/>
                    <a:pt x="1556" y="5601"/>
                    <a:pt x="1534" y="5601"/>
                  </a:cubicBezTo>
                  <a:cubicBezTo>
                    <a:pt x="1491" y="5601"/>
                    <a:pt x="1446" y="5634"/>
                    <a:pt x="1427" y="5675"/>
                  </a:cubicBezTo>
                  <a:cubicBezTo>
                    <a:pt x="1415" y="5667"/>
                    <a:pt x="1402" y="5663"/>
                    <a:pt x="1390" y="5663"/>
                  </a:cubicBezTo>
                  <a:cubicBezTo>
                    <a:pt x="1373" y="5663"/>
                    <a:pt x="1356" y="5671"/>
                    <a:pt x="1344" y="5691"/>
                  </a:cubicBezTo>
                  <a:cubicBezTo>
                    <a:pt x="806" y="6540"/>
                    <a:pt x="404" y="7480"/>
                    <a:pt x="21" y="8405"/>
                  </a:cubicBezTo>
                  <a:cubicBezTo>
                    <a:pt x="0" y="8457"/>
                    <a:pt x="20" y="8521"/>
                    <a:pt x="74" y="8545"/>
                  </a:cubicBezTo>
                  <a:cubicBezTo>
                    <a:pt x="1092" y="8974"/>
                    <a:pt x="2111" y="9404"/>
                    <a:pt x="3131" y="9832"/>
                  </a:cubicBezTo>
                  <a:cubicBezTo>
                    <a:pt x="3146" y="9838"/>
                    <a:pt x="3160" y="9841"/>
                    <a:pt x="3174" y="9841"/>
                  </a:cubicBezTo>
                  <a:cubicBezTo>
                    <a:pt x="3258" y="9841"/>
                    <a:pt x="3311" y="9733"/>
                    <a:pt x="3260" y="9668"/>
                  </a:cubicBezTo>
                  <a:lnTo>
                    <a:pt x="3171" y="9616"/>
                  </a:lnTo>
                  <a:cubicBezTo>
                    <a:pt x="2713" y="9423"/>
                    <a:pt x="2256" y="9230"/>
                    <a:pt x="1799" y="9039"/>
                  </a:cubicBezTo>
                  <a:cubicBezTo>
                    <a:pt x="1545" y="8932"/>
                    <a:pt x="1291" y="8825"/>
                    <a:pt x="1036" y="8719"/>
                  </a:cubicBezTo>
                  <a:cubicBezTo>
                    <a:pt x="883" y="8654"/>
                    <a:pt x="458" y="8565"/>
                    <a:pt x="380" y="8443"/>
                  </a:cubicBezTo>
                  <a:cubicBezTo>
                    <a:pt x="183" y="8141"/>
                    <a:pt x="627" y="7519"/>
                    <a:pt x="765" y="7223"/>
                  </a:cubicBezTo>
                  <a:cubicBezTo>
                    <a:pt x="989" y="6741"/>
                    <a:pt x="1237" y="6271"/>
                    <a:pt x="1452" y="5786"/>
                  </a:cubicBezTo>
                  <a:cubicBezTo>
                    <a:pt x="1933" y="6307"/>
                    <a:pt x="2573" y="6703"/>
                    <a:pt x="3290" y="6703"/>
                  </a:cubicBezTo>
                  <a:cubicBezTo>
                    <a:pt x="3366" y="6703"/>
                    <a:pt x="3442" y="6699"/>
                    <a:pt x="3519" y="6690"/>
                  </a:cubicBezTo>
                  <a:cubicBezTo>
                    <a:pt x="4215" y="6609"/>
                    <a:pt x="4837" y="6146"/>
                    <a:pt x="4991" y="5445"/>
                  </a:cubicBezTo>
                  <a:cubicBezTo>
                    <a:pt x="5242" y="4311"/>
                    <a:pt x="3998" y="3411"/>
                    <a:pt x="2896" y="3411"/>
                  </a:cubicBezTo>
                  <a:cubicBezTo>
                    <a:pt x="2688" y="3411"/>
                    <a:pt x="2485" y="3443"/>
                    <a:pt x="2298" y="3512"/>
                  </a:cubicBezTo>
                  <a:cubicBezTo>
                    <a:pt x="2543" y="2793"/>
                    <a:pt x="2797" y="2078"/>
                    <a:pt x="3016" y="1353"/>
                  </a:cubicBezTo>
                  <a:cubicBezTo>
                    <a:pt x="3021" y="1340"/>
                    <a:pt x="3021" y="1327"/>
                    <a:pt x="3017" y="1315"/>
                  </a:cubicBezTo>
                  <a:lnTo>
                    <a:pt x="3017" y="1315"/>
                  </a:lnTo>
                  <a:cubicBezTo>
                    <a:pt x="3978" y="1926"/>
                    <a:pt x="5100" y="2370"/>
                    <a:pt x="6128" y="2845"/>
                  </a:cubicBezTo>
                  <a:cubicBezTo>
                    <a:pt x="6143" y="2852"/>
                    <a:pt x="6158" y="2855"/>
                    <a:pt x="6171" y="2855"/>
                  </a:cubicBezTo>
                  <a:cubicBezTo>
                    <a:pt x="6243" y="2855"/>
                    <a:pt x="6285" y="2765"/>
                    <a:pt x="6248" y="2705"/>
                  </a:cubicBezTo>
                  <a:cubicBezTo>
                    <a:pt x="6252" y="2692"/>
                    <a:pt x="6252" y="2678"/>
                    <a:pt x="6246" y="2663"/>
                  </a:cubicBezTo>
                  <a:cubicBezTo>
                    <a:pt x="5980" y="2047"/>
                    <a:pt x="5965" y="1352"/>
                    <a:pt x="6419" y="812"/>
                  </a:cubicBezTo>
                  <a:cubicBezTo>
                    <a:pt x="6748" y="422"/>
                    <a:pt x="7261" y="205"/>
                    <a:pt x="7770" y="205"/>
                  </a:cubicBezTo>
                  <a:cubicBezTo>
                    <a:pt x="7974" y="205"/>
                    <a:pt x="8177" y="240"/>
                    <a:pt x="8368" y="312"/>
                  </a:cubicBezTo>
                  <a:cubicBezTo>
                    <a:pt x="9834" y="860"/>
                    <a:pt x="10217" y="3156"/>
                    <a:pt x="8536" y="3661"/>
                  </a:cubicBezTo>
                  <a:cubicBezTo>
                    <a:pt x="8531" y="3660"/>
                    <a:pt x="8528" y="3660"/>
                    <a:pt x="8524" y="3657"/>
                  </a:cubicBezTo>
                  <a:cubicBezTo>
                    <a:pt x="8511" y="3653"/>
                    <a:pt x="8499" y="3651"/>
                    <a:pt x="8487" y="3651"/>
                  </a:cubicBezTo>
                  <a:cubicBezTo>
                    <a:pt x="8393" y="3651"/>
                    <a:pt x="8341" y="3788"/>
                    <a:pt x="8443" y="3832"/>
                  </a:cubicBezTo>
                  <a:cubicBezTo>
                    <a:pt x="8454" y="3837"/>
                    <a:pt x="8464" y="3842"/>
                    <a:pt x="8476" y="3846"/>
                  </a:cubicBezTo>
                  <a:cubicBezTo>
                    <a:pt x="8493" y="3861"/>
                    <a:pt x="8513" y="3871"/>
                    <a:pt x="8536" y="3872"/>
                  </a:cubicBezTo>
                  <a:cubicBezTo>
                    <a:pt x="9474" y="4278"/>
                    <a:pt x="10410" y="4679"/>
                    <a:pt x="11333" y="5115"/>
                  </a:cubicBezTo>
                  <a:cubicBezTo>
                    <a:pt x="11335" y="5118"/>
                    <a:pt x="11335" y="5120"/>
                    <a:pt x="11338" y="5121"/>
                  </a:cubicBezTo>
                  <a:cubicBezTo>
                    <a:pt x="11440" y="5173"/>
                    <a:pt x="11541" y="5224"/>
                    <a:pt x="11642" y="5274"/>
                  </a:cubicBezTo>
                  <a:lnTo>
                    <a:pt x="11686" y="5186"/>
                  </a:lnTo>
                  <a:cubicBezTo>
                    <a:pt x="11718" y="5137"/>
                    <a:pt x="11716" y="5063"/>
                    <a:pt x="11647" y="5028"/>
                  </a:cubicBezTo>
                  <a:cubicBezTo>
                    <a:pt x="10745" y="4569"/>
                    <a:pt x="9811" y="4133"/>
                    <a:pt x="8860" y="3782"/>
                  </a:cubicBezTo>
                  <a:cubicBezTo>
                    <a:pt x="10513" y="3120"/>
                    <a:pt x="9958" y="603"/>
                    <a:pt x="8371" y="90"/>
                  </a:cubicBezTo>
                  <a:cubicBezTo>
                    <a:pt x="8182" y="29"/>
                    <a:pt x="7990" y="0"/>
                    <a:pt x="78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2" name="Google Shape;352;p27"/>
          <p:cNvGrpSpPr/>
          <p:nvPr/>
        </p:nvGrpSpPr>
        <p:grpSpPr>
          <a:xfrm>
            <a:off x="128603" y="3345406"/>
            <a:ext cx="400641" cy="517626"/>
            <a:chOff x="8489040" y="1196592"/>
            <a:chExt cx="572099" cy="739149"/>
          </a:xfrm>
        </p:grpSpPr>
        <p:sp>
          <p:nvSpPr>
            <p:cNvPr id="353" name="Google Shape;353;p27"/>
            <p:cNvSpPr/>
            <p:nvPr/>
          </p:nvSpPr>
          <p:spPr>
            <a:xfrm rot="-1005998">
              <a:off x="8551656" y="1250419"/>
              <a:ext cx="446867" cy="499974"/>
            </a:xfrm>
            <a:custGeom>
              <a:avLst/>
              <a:gdLst/>
              <a:ahLst/>
              <a:cxnLst/>
              <a:rect l="l" t="t" r="r" b="b"/>
              <a:pathLst>
                <a:path w="7127" h="7974" extrusionOk="0">
                  <a:moveTo>
                    <a:pt x="3556" y="0"/>
                  </a:moveTo>
                  <a:cubicBezTo>
                    <a:pt x="3488" y="0"/>
                    <a:pt x="3420" y="3"/>
                    <a:pt x="3352" y="7"/>
                  </a:cubicBezTo>
                  <a:cubicBezTo>
                    <a:pt x="2064" y="101"/>
                    <a:pt x="732" y="1375"/>
                    <a:pt x="1073" y="2747"/>
                  </a:cubicBezTo>
                  <a:cubicBezTo>
                    <a:pt x="1081" y="2781"/>
                    <a:pt x="1115" y="2800"/>
                    <a:pt x="1145" y="2800"/>
                  </a:cubicBezTo>
                  <a:cubicBezTo>
                    <a:pt x="1164" y="2800"/>
                    <a:pt x="1182" y="2793"/>
                    <a:pt x="1193" y="2777"/>
                  </a:cubicBezTo>
                  <a:cubicBezTo>
                    <a:pt x="1209" y="2794"/>
                    <a:pt x="1230" y="2808"/>
                    <a:pt x="1259" y="2808"/>
                  </a:cubicBezTo>
                  <a:cubicBezTo>
                    <a:pt x="1260" y="2808"/>
                    <a:pt x="1261" y="2808"/>
                    <a:pt x="1263" y="2808"/>
                  </a:cubicBezTo>
                  <a:cubicBezTo>
                    <a:pt x="1475" y="2801"/>
                    <a:pt x="1687" y="2799"/>
                    <a:pt x="1899" y="2799"/>
                  </a:cubicBezTo>
                  <a:cubicBezTo>
                    <a:pt x="2180" y="2799"/>
                    <a:pt x="2460" y="2803"/>
                    <a:pt x="2741" y="2803"/>
                  </a:cubicBezTo>
                  <a:cubicBezTo>
                    <a:pt x="2858" y="2803"/>
                    <a:pt x="2975" y="2802"/>
                    <a:pt x="3092" y="2800"/>
                  </a:cubicBezTo>
                  <a:cubicBezTo>
                    <a:pt x="3161" y="2799"/>
                    <a:pt x="3195" y="2741"/>
                    <a:pt x="3188" y="2689"/>
                  </a:cubicBezTo>
                  <a:lnTo>
                    <a:pt x="3152" y="2634"/>
                  </a:lnTo>
                  <a:cubicBezTo>
                    <a:pt x="3140" y="2626"/>
                    <a:pt x="3126" y="2621"/>
                    <a:pt x="3110" y="2619"/>
                  </a:cubicBezTo>
                  <a:cubicBezTo>
                    <a:pt x="2866" y="2594"/>
                    <a:pt x="2617" y="2583"/>
                    <a:pt x="2367" y="2583"/>
                  </a:cubicBezTo>
                  <a:cubicBezTo>
                    <a:pt x="1987" y="2583"/>
                    <a:pt x="1605" y="2608"/>
                    <a:pt x="1236" y="2644"/>
                  </a:cubicBezTo>
                  <a:cubicBezTo>
                    <a:pt x="1222" y="2645"/>
                    <a:pt x="1212" y="2649"/>
                    <a:pt x="1205" y="2654"/>
                  </a:cubicBezTo>
                  <a:cubicBezTo>
                    <a:pt x="1231" y="1533"/>
                    <a:pt x="1889" y="515"/>
                    <a:pt x="3047" y="271"/>
                  </a:cubicBezTo>
                  <a:cubicBezTo>
                    <a:pt x="3217" y="235"/>
                    <a:pt x="3388" y="218"/>
                    <a:pt x="3559" y="218"/>
                  </a:cubicBezTo>
                  <a:cubicBezTo>
                    <a:pt x="4624" y="218"/>
                    <a:pt x="5666" y="880"/>
                    <a:pt x="6195" y="1790"/>
                  </a:cubicBezTo>
                  <a:cubicBezTo>
                    <a:pt x="6760" y="2763"/>
                    <a:pt x="6840" y="4075"/>
                    <a:pt x="6163" y="5016"/>
                  </a:cubicBezTo>
                  <a:cubicBezTo>
                    <a:pt x="5713" y="5644"/>
                    <a:pt x="4952" y="6002"/>
                    <a:pt x="4197" y="6002"/>
                  </a:cubicBezTo>
                  <a:cubicBezTo>
                    <a:pt x="3787" y="6002"/>
                    <a:pt x="3378" y="5896"/>
                    <a:pt x="3021" y="5670"/>
                  </a:cubicBezTo>
                  <a:cubicBezTo>
                    <a:pt x="3001" y="5657"/>
                    <a:pt x="2978" y="5650"/>
                    <a:pt x="2955" y="5650"/>
                  </a:cubicBezTo>
                  <a:cubicBezTo>
                    <a:pt x="2922" y="5650"/>
                    <a:pt x="2889" y="5664"/>
                    <a:pt x="2870" y="5695"/>
                  </a:cubicBezTo>
                  <a:cubicBezTo>
                    <a:pt x="2409" y="6398"/>
                    <a:pt x="1904" y="7056"/>
                    <a:pt x="1346" y="7683"/>
                  </a:cubicBezTo>
                  <a:cubicBezTo>
                    <a:pt x="1051" y="7442"/>
                    <a:pt x="666" y="7196"/>
                    <a:pt x="461" y="6908"/>
                  </a:cubicBezTo>
                  <a:cubicBezTo>
                    <a:pt x="217" y="6561"/>
                    <a:pt x="666" y="6201"/>
                    <a:pt x="891" y="5895"/>
                  </a:cubicBezTo>
                  <a:cubicBezTo>
                    <a:pt x="1390" y="5217"/>
                    <a:pt x="1896" y="4547"/>
                    <a:pt x="2363" y="3846"/>
                  </a:cubicBezTo>
                  <a:cubicBezTo>
                    <a:pt x="2368" y="3838"/>
                    <a:pt x="2373" y="3831"/>
                    <a:pt x="2374" y="3823"/>
                  </a:cubicBezTo>
                  <a:cubicBezTo>
                    <a:pt x="2388" y="3776"/>
                    <a:pt x="2348" y="3735"/>
                    <a:pt x="2304" y="3735"/>
                  </a:cubicBezTo>
                  <a:cubicBezTo>
                    <a:pt x="2285" y="3735"/>
                    <a:pt x="2264" y="3744"/>
                    <a:pt x="2248" y="3764"/>
                  </a:cubicBezTo>
                  <a:cubicBezTo>
                    <a:pt x="1472" y="4710"/>
                    <a:pt x="763" y="5711"/>
                    <a:pt x="37" y="6695"/>
                  </a:cubicBezTo>
                  <a:cubicBezTo>
                    <a:pt x="1" y="6744"/>
                    <a:pt x="19" y="6807"/>
                    <a:pt x="62" y="6844"/>
                  </a:cubicBezTo>
                  <a:cubicBezTo>
                    <a:pt x="490" y="7214"/>
                    <a:pt x="916" y="7591"/>
                    <a:pt x="1354" y="7951"/>
                  </a:cubicBezTo>
                  <a:cubicBezTo>
                    <a:pt x="1373" y="7967"/>
                    <a:pt x="1393" y="7974"/>
                    <a:pt x="1411" y="7974"/>
                  </a:cubicBezTo>
                  <a:cubicBezTo>
                    <a:pt x="1470" y="7974"/>
                    <a:pt x="1515" y="7902"/>
                    <a:pt x="1498" y="7839"/>
                  </a:cubicBezTo>
                  <a:cubicBezTo>
                    <a:pt x="1908" y="7380"/>
                    <a:pt x="2296" y="6906"/>
                    <a:pt x="2652" y="6404"/>
                  </a:cubicBezTo>
                  <a:cubicBezTo>
                    <a:pt x="2743" y="6274"/>
                    <a:pt x="2883" y="5955"/>
                    <a:pt x="3050" y="5944"/>
                  </a:cubicBezTo>
                  <a:cubicBezTo>
                    <a:pt x="3052" y="5944"/>
                    <a:pt x="3054" y="5944"/>
                    <a:pt x="3057" y="5944"/>
                  </a:cubicBezTo>
                  <a:cubicBezTo>
                    <a:pt x="3157" y="5944"/>
                    <a:pt x="3357" y="6091"/>
                    <a:pt x="3467" y="6125"/>
                  </a:cubicBezTo>
                  <a:cubicBezTo>
                    <a:pt x="3694" y="6197"/>
                    <a:pt x="3930" y="6230"/>
                    <a:pt x="4167" y="6230"/>
                  </a:cubicBezTo>
                  <a:cubicBezTo>
                    <a:pt x="4573" y="6230"/>
                    <a:pt x="4981" y="6132"/>
                    <a:pt x="5344" y="5959"/>
                  </a:cubicBezTo>
                  <a:cubicBezTo>
                    <a:pt x="6685" y="5316"/>
                    <a:pt x="7126" y="3761"/>
                    <a:pt x="6698" y="2400"/>
                  </a:cubicBezTo>
                  <a:cubicBezTo>
                    <a:pt x="6272" y="1053"/>
                    <a:pt x="4984" y="0"/>
                    <a:pt x="355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7"/>
            <p:cNvSpPr/>
            <p:nvPr/>
          </p:nvSpPr>
          <p:spPr>
            <a:xfrm rot="-1005998">
              <a:off x="8564531" y="1264923"/>
              <a:ext cx="415328" cy="468060"/>
            </a:xfrm>
            <a:custGeom>
              <a:avLst/>
              <a:gdLst/>
              <a:ahLst/>
              <a:cxnLst/>
              <a:rect l="l" t="t" r="r" b="b"/>
              <a:pathLst>
                <a:path w="6624" h="7465" extrusionOk="0">
                  <a:moveTo>
                    <a:pt x="3348" y="0"/>
                  </a:moveTo>
                  <a:cubicBezTo>
                    <a:pt x="3176" y="0"/>
                    <a:pt x="3004" y="18"/>
                    <a:pt x="2834" y="54"/>
                  </a:cubicBezTo>
                  <a:cubicBezTo>
                    <a:pt x="1676" y="297"/>
                    <a:pt x="1017" y="1316"/>
                    <a:pt x="992" y="2436"/>
                  </a:cubicBezTo>
                  <a:cubicBezTo>
                    <a:pt x="1000" y="2431"/>
                    <a:pt x="1010" y="2428"/>
                    <a:pt x="1023" y="2426"/>
                  </a:cubicBezTo>
                  <a:cubicBezTo>
                    <a:pt x="1390" y="2390"/>
                    <a:pt x="1772" y="2366"/>
                    <a:pt x="2150" y="2366"/>
                  </a:cubicBezTo>
                  <a:cubicBezTo>
                    <a:pt x="2402" y="2366"/>
                    <a:pt x="2653" y="2377"/>
                    <a:pt x="2898" y="2403"/>
                  </a:cubicBezTo>
                  <a:cubicBezTo>
                    <a:pt x="2915" y="2404"/>
                    <a:pt x="2928" y="2409"/>
                    <a:pt x="2940" y="2416"/>
                  </a:cubicBezTo>
                  <a:cubicBezTo>
                    <a:pt x="2977" y="2343"/>
                    <a:pt x="3012" y="2270"/>
                    <a:pt x="3050" y="2198"/>
                  </a:cubicBezTo>
                  <a:cubicBezTo>
                    <a:pt x="3130" y="1869"/>
                    <a:pt x="3423" y="1621"/>
                    <a:pt x="3792" y="1614"/>
                  </a:cubicBezTo>
                  <a:cubicBezTo>
                    <a:pt x="3797" y="1614"/>
                    <a:pt x="3803" y="1614"/>
                    <a:pt x="3808" y="1614"/>
                  </a:cubicBezTo>
                  <a:cubicBezTo>
                    <a:pt x="4389" y="1614"/>
                    <a:pt x="4805" y="2191"/>
                    <a:pt x="4827" y="2732"/>
                  </a:cubicBezTo>
                  <a:cubicBezTo>
                    <a:pt x="4864" y="3660"/>
                    <a:pt x="4119" y="4203"/>
                    <a:pt x="3342" y="4203"/>
                  </a:cubicBezTo>
                  <a:cubicBezTo>
                    <a:pt x="2954" y="4203"/>
                    <a:pt x="2558" y="4068"/>
                    <a:pt x="2247" y="3779"/>
                  </a:cubicBezTo>
                  <a:cubicBezTo>
                    <a:pt x="2210" y="3747"/>
                    <a:pt x="2204" y="3700"/>
                    <a:pt x="2217" y="3663"/>
                  </a:cubicBezTo>
                  <a:lnTo>
                    <a:pt x="2159" y="3604"/>
                  </a:lnTo>
                  <a:cubicBezTo>
                    <a:pt x="2157" y="3612"/>
                    <a:pt x="2153" y="3619"/>
                    <a:pt x="2148" y="3627"/>
                  </a:cubicBezTo>
                  <a:cubicBezTo>
                    <a:pt x="1681" y="4328"/>
                    <a:pt x="1175" y="4999"/>
                    <a:pt x="676" y="5676"/>
                  </a:cubicBezTo>
                  <a:cubicBezTo>
                    <a:pt x="451" y="5982"/>
                    <a:pt x="1" y="6342"/>
                    <a:pt x="246" y="6689"/>
                  </a:cubicBezTo>
                  <a:cubicBezTo>
                    <a:pt x="450" y="6977"/>
                    <a:pt x="836" y="7223"/>
                    <a:pt x="1131" y="7464"/>
                  </a:cubicBezTo>
                  <a:cubicBezTo>
                    <a:pt x="1687" y="6837"/>
                    <a:pt x="2194" y="6179"/>
                    <a:pt x="2654" y="5477"/>
                  </a:cubicBezTo>
                  <a:cubicBezTo>
                    <a:pt x="2674" y="5447"/>
                    <a:pt x="2707" y="5433"/>
                    <a:pt x="2741" y="5433"/>
                  </a:cubicBezTo>
                  <a:cubicBezTo>
                    <a:pt x="2764" y="5433"/>
                    <a:pt x="2787" y="5440"/>
                    <a:pt x="2806" y="5452"/>
                  </a:cubicBezTo>
                  <a:cubicBezTo>
                    <a:pt x="3162" y="5677"/>
                    <a:pt x="3571" y="5783"/>
                    <a:pt x="3981" y="5783"/>
                  </a:cubicBezTo>
                  <a:cubicBezTo>
                    <a:pt x="4737" y="5783"/>
                    <a:pt x="5497" y="5425"/>
                    <a:pt x="5948" y="4797"/>
                  </a:cubicBezTo>
                  <a:cubicBezTo>
                    <a:pt x="6624" y="3856"/>
                    <a:pt x="6544" y="2544"/>
                    <a:pt x="5983" y="1572"/>
                  </a:cubicBezTo>
                  <a:cubicBezTo>
                    <a:pt x="5453" y="663"/>
                    <a:pt x="4411" y="0"/>
                    <a:pt x="33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7"/>
            <p:cNvSpPr/>
            <p:nvPr/>
          </p:nvSpPr>
          <p:spPr>
            <a:xfrm rot="-1005998">
              <a:off x="8553760" y="1780583"/>
              <a:ext cx="153303" cy="135935"/>
            </a:xfrm>
            <a:custGeom>
              <a:avLst/>
              <a:gdLst/>
              <a:ahLst/>
              <a:cxnLst/>
              <a:rect l="l" t="t" r="r" b="b"/>
              <a:pathLst>
                <a:path w="2445" h="2168" extrusionOk="0">
                  <a:moveTo>
                    <a:pt x="1146" y="179"/>
                  </a:moveTo>
                  <a:cubicBezTo>
                    <a:pt x="1397" y="179"/>
                    <a:pt x="1644" y="300"/>
                    <a:pt x="1810" y="505"/>
                  </a:cubicBezTo>
                  <a:cubicBezTo>
                    <a:pt x="1806" y="529"/>
                    <a:pt x="1812" y="555"/>
                    <a:pt x="1839" y="576"/>
                  </a:cubicBezTo>
                  <a:cubicBezTo>
                    <a:pt x="1856" y="587"/>
                    <a:pt x="1870" y="600"/>
                    <a:pt x="1884" y="614"/>
                  </a:cubicBezTo>
                  <a:cubicBezTo>
                    <a:pt x="1895" y="634"/>
                    <a:pt x="1908" y="654"/>
                    <a:pt x="1918" y="674"/>
                  </a:cubicBezTo>
                  <a:cubicBezTo>
                    <a:pt x="1928" y="697"/>
                    <a:pt x="1945" y="705"/>
                    <a:pt x="1961" y="705"/>
                  </a:cubicBezTo>
                  <a:cubicBezTo>
                    <a:pt x="1963" y="705"/>
                    <a:pt x="1964" y="704"/>
                    <a:pt x="1966" y="704"/>
                  </a:cubicBezTo>
                  <a:lnTo>
                    <a:pt x="1966" y="704"/>
                  </a:lnTo>
                  <a:cubicBezTo>
                    <a:pt x="2202" y="1005"/>
                    <a:pt x="2177" y="1454"/>
                    <a:pt x="1890" y="1738"/>
                  </a:cubicBezTo>
                  <a:cubicBezTo>
                    <a:pt x="1721" y="1905"/>
                    <a:pt x="1495" y="1985"/>
                    <a:pt x="1268" y="1985"/>
                  </a:cubicBezTo>
                  <a:cubicBezTo>
                    <a:pt x="999" y="1985"/>
                    <a:pt x="729" y="1872"/>
                    <a:pt x="551" y="1660"/>
                  </a:cubicBezTo>
                  <a:cubicBezTo>
                    <a:pt x="228" y="1277"/>
                    <a:pt x="257" y="690"/>
                    <a:pt x="649" y="364"/>
                  </a:cubicBezTo>
                  <a:cubicBezTo>
                    <a:pt x="799" y="237"/>
                    <a:pt x="973" y="179"/>
                    <a:pt x="1146" y="179"/>
                  </a:cubicBezTo>
                  <a:close/>
                  <a:moveTo>
                    <a:pt x="1135" y="0"/>
                  </a:moveTo>
                  <a:cubicBezTo>
                    <a:pt x="960" y="0"/>
                    <a:pt x="782" y="50"/>
                    <a:pt x="623" y="156"/>
                  </a:cubicBezTo>
                  <a:cubicBezTo>
                    <a:pt x="78" y="519"/>
                    <a:pt x="0" y="1281"/>
                    <a:pt x="411" y="1774"/>
                  </a:cubicBezTo>
                  <a:cubicBezTo>
                    <a:pt x="625" y="2030"/>
                    <a:pt x="953" y="2168"/>
                    <a:pt x="1278" y="2168"/>
                  </a:cubicBezTo>
                  <a:cubicBezTo>
                    <a:pt x="1549" y="2168"/>
                    <a:pt x="1817" y="2073"/>
                    <a:pt x="2019" y="1874"/>
                  </a:cubicBezTo>
                  <a:cubicBezTo>
                    <a:pt x="2400" y="1497"/>
                    <a:pt x="2445" y="727"/>
                    <a:pt x="1928" y="448"/>
                  </a:cubicBezTo>
                  <a:cubicBezTo>
                    <a:pt x="1927" y="448"/>
                    <a:pt x="1927" y="448"/>
                    <a:pt x="1926" y="448"/>
                  </a:cubicBezTo>
                  <a:cubicBezTo>
                    <a:pt x="1926" y="448"/>
                    <a:pt x="1926" y="448"/>
                    <a:pt x="1925" y="447"/>
                  </a:cubicBezTo>
                  <a:cubicBezTo>
                    <a:pt x="1759" y="163"/>
                    <a:pt x="1452" y="0"/>
                    <a:pt x="113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7"/>
            <p:cNvSpPr/>
            <p:nvPr/>
          </p:nvSpPr>
          <p:spPr>
            <a:xfrm rot="-1005998">
              <a:off x="8568032" y="1791833"/>
              <a:ext cx="123708" cy="113425"/>
            </a:xfrm>
            <a:custGeom>
              <a:avLst/>
              <a:gdLst/>
              <a:ahLst/>
              <a:cxnLst/>
              <a:rect l="l" t="t" r="r" b="b"/>
              <a:pathLst>
                <a:path w="1973" h="1809" extrusionOk="0">
                  <a:moveTo>
                    <a:pt x="916" y="1"/>
                  </a:moveTo>
                  <a:cubicBezTo>
                    <a:pt x="743" y="1"/>
                    <a:pt x="568" y="58"/>
                    <a:pt x="418" y="185"/>
                  </a:cubicBezTo>
                  <a:cubicBezTo>
                    <a:pt x="29" y="513"/>
                    <a:pt x="0" y="1100"/>
                    <a:pt x="321" y="1483"/>
                  </a:cubicBezTo>
                  <a:cubicBezTo>
                    <a:pt x="500" y="1696"/>
                    <a:pt x="771" y="1808"/>
                    <a:pt x="1040" y="1808"/>
                  </a:cubicBezTo>
                  <a:cubicBezTo>
                    <a:pt x="1267" y="1808"/>
                    <a:pt x="1492" y="1728"/>
                    <a:pt x="1661" y="1561"/>
                  </a:cubicBezTo>
                  <a:cubicBezTo>
                    <a:pt x="1948" y="1275"/>
                    <a:pt x="1973" y="828"/>
                    <a:pt x="1735" y="526"/>
                  </a:cubicBezTo>
                  <a:lnTo>
                    <a:pt x="1735" y="526"/>
                  </a:lnTo>
                  <a:cubicBezTo>
                    <a:pt x="1734" y="526"/>
                    <a:pt x="1732" y="527"/>
                    <a:pt x="1730" y="527"/>
                  </a:cubicBezTo>
                  <a:cubicBezTo>
                    <a:pt x="1714" y="527"/>
                    <a:pt x="1697" y="517"/>
                    <a:pt x="1687" y="496"/>
                  </a:cubicBezTo>
                  <a:cubicBezTo>
                    <a:pt x="1677" y="476"/>
                    <a:pt x="1665" y="456"/>
                    <a:pt x="1653" y="436"/>
                  </a:cubicBezTo>
                  <a:cubicBezTo>
                    <a:pt x="1640" y="423"/>
                    <a:pt x="1625" y="409"/>
                    <a:pt x="1609" y="398"/>
                  </a:cubicBezTo>
                  <a:cubicBezTo>
                    <a:pt x="1581" y="377"/>
                    <a:pt x="1575" y="351"/>
                    <a:pt x="1579" y="327"/>
                  </a:cubicBezTo>
                  <a:cubicBezTo>
                    <a:pt x="1413" y="121"/>
                    <a:pt x="1166" y="1"/>
                    <a:pt x="9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7"/>
            <p:cNvSpPr/>
            <p:nvPr/>
          </p:nvSpPr>
          <p:spPr>
            <a:xfrm rot="-1005998">
              <a:off x="8687165" y="1364278"/>
              <a:ext cx="166658" cy="162457"/>
            </a:xfrm>
            <a:custGeom>
              <a:avLst/>
              <a:gdLst/>
              <a:ahLst/>
              <a:cxnLst/>
              <a:rect l="l" t="t" r="r" b="b"/>
              <a:pathLst>
                <a:path w="2658" h="2591" extrusionOk="0">
                  <a:moveTo>
                    <a:pt x="1602" y="1"/>
                  </a:moveTo>
                  <a:cubicBezTo>
                    <a:pt x="1596" y="1"/>
                    <a:pt x="1591" y="1"/>
                    <a:pt x="1586" y="1"/>
                  </a:cubicBezTo>
                  <a:cubicBezTo>
                    <a:pt x="1217" y="6"/>
                    <a:pt x="924" y="256"/>
                    <a:pt x="845" y="585"/>
                  </a:cubicBezTo>
                  <a:cubicBezTo>
                    <a:pt x="808" y="658"/>
                    <a:pt x="773" y="731"/>
                    <a:pt x="734" y="803"/>
                  </a:cubicBezTo>
                  <a:lnTo>
                    <a:pt x="770" y="858"/>
                  </a:lnTo>
                  <a:cubicBezTo>
                    <a:pt x="777" y="857"/>
                    <a:pt x="782" y="854"/>
                    <a:pt x="787" y="847"/>
                  </a:cubicBezTo>
                  <a:cubicBezTo>
                    <a:pt x="799" y="831"/>
                    <a:pt x="813" y="811"/>
                    <a:pt x="825" y="795"/>
                  </a:cubicBezTo>
                  <a:lnTo>
                    <a:pt x="825" y="795"/>
                  </a:lnTo>
                  <a:cubicBezTo>
                    <a:pt x="824" y="808"/>
                    <a:pt x="825" y="822"/>
                    <a:pt x="826" y="838"/>
                  </a:cubicBezTo>
                  <a:cubicBezTo>
                    <a:pt x="831" y="883"/>
                    <a:pt x="871" y="906"/>
                    <a:pt x="910" y="906"/>
                  </a:cubicBezTo>
                  <a:cubicBezTo>
                    <a:pt x="951" y="906"/>
                    <a:pt x="992" y="881"/>
                    <a:pt x="991" y="833"/>
                  </a:cubicBezTo>
                  <a:cubicBezTo>
                    <a:pt x="992" y="427"/>
                    <a:pt x="1279" y="229"/>
                    <a:pt x="1593" y="229"/>
                  </a:cubicBezTo>
                  <a:cubicBezTo>
                    <a:pt x="1820" y="229"/>
                    <a:pt x="2060" y="332"/>
                    <a:pt x="2217" y="533"/>
                  </a:cubicBezTo>
                  <a:cubicBezTo>
                    <a:pt x="2497" y="893"/>
                    <a:pt x="2474" y="1397"/>
                    <a:pt x="2259" y="1779"/>
                  </a:cubicBezTo>
                  <a:cubicBezTo>
                    <a:pt x="2016" y="2209"/>
                    <a:pt x="1618" y="2395"/>
                    <a:pt x="1202" y="2395"/>
                  </a:cubicBezTo>
                  <a:cubicBezTo>
                    <a:pt x="837" y="2395"/>
                    <a:pt x="458" y="2252"/>
                    <a:pt x="156" y="2004"/>
                  </a:cubicBezTo>
                  <a:cubicBezTo>
                    <a:pt x="136" y="1988"/>
                    <a:pt x="117" y="1982"/>
                    <a:pt x="98" y="1982"/>
                  </a:cubicBezTo>
                  <a:cubicBezTo>
                    <a:pt x="59" y="1982"/>
                    <a:pt x="26" y="2012"/>
                    <a:pt x="12" y="2050"/>
                  </a:cubicBezTo>
                  <a:cubicBezTo>
                    <a:pt x="0" y="2086"/>
                    <a:pt x="6" y="2133"/>
                    <a:pt x="42" y="2166"/>
                  </a:cubicBezTo>
                  <a:cubicBezTo>
                    <a:pt x="352" y="2455"/>
                    <a:pt x="748" y="2590"/>
                    <a:pt x="1135" y="2590"/>
                  </a:cubicBezTo>
                  <a:cubicBezTo>
                    <a:pt x="1913" y="2590"/>
                    <a:pt x="2658" y="2047"/>
                    <a:pt x="2621" y="1119"/>
                  </a:cubicBezTo>
                  <a:cubicBezTo>
                    <a:pt x="2599" y="578"/>
                    <a:pt x="2184" y="1"/>
                    <a:pt x="160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8" name="Google Shape;358;p27"/>
          <p:cNvGrpSpPr/>
          <p:nvPr/>
        </p:nvGrpSpPr>
        <p:grpSpPr>
          <a:xfrm rot="-6813077">
            <a:off x="8532212" y="208507"/>
            <a:ext cx="263178" cy="251387"/>
            <a:chOff x="2369325" y="4565225"/>
            <a:chExt cx="319629" cy="305226"/>
          </a:xfrm>
        </p:grpSpPr>
        <p:sp>
          <p:nvSpPr>
            <p:cNvPr id="359" name="Google Shape;359;p27"/>
            <p:cNvSpPr/>
            <p:nvPr/>
          </p:nvSpPr>
          <p:spPr>
            <a:xfrm>
              <a:off x="2369325" y="4565225"/>
              <a:ext cx="319629" cy="305226"/>
            </a:xfrm>
            <a:custGeom>
              <a:avLst/>
              <a:gdLst/>
              <a:ahLst/>
              <a:cxnLst/>
              <a:rect l="l" t="t" r="r" b="b"/>
              <a:pathLst>
                <a:path w="3748" h="3579" extrusionOk="0">
                  <a:moveTo>
                    <a:pt x="1851" y="261"/>
                  </a:moveTo>
                  <a:cubicBezTo>
                    <a:pt x="2001" y="556"/>
                    <a:pt x="2115" y="860"/>
                    <a:pt x="2236" y="1172"/>
                  </a:cubicBezTo>
                  <a:cubicBezTo>
                    <a:pt x="2252" y="1209"/>
                    <a:pt x="2282" y="1227"/>
                    <a:pt x="2312" y="1230"/>
                  </a:cubicBezTo>
                  <a:cubicBezTo>
                    <a:pt x="2312" y="1270"/>
                    <a:pt x="2333" y="1307"/>
                    <a:pt x="2385" y="1316"/>
                  </a:cubicBezTo>
                  <a:cubicBezTo>
                    <a:pt x="2727" y="1377"/>
                    <a:pt x="3056" y="1464"/>
                    <a:pt x="3380" y="1583"/>
                  </a:cubicBezTo>
                  <a:cubicBezTo>
                    <a:pt x="3084" y="1749"/>
                    <a:pt x="2766" y="1915"/>
                    <a:pt x="2518" y="2136"/>
                  </a:cubicBezTo>
                  <a:cubicBezTo>
                    <a:pt x="2498" y="2155"/>
                    <a:pt x="2499" y="2184"/>
                    <a:pt x="2511" y="2206"/>
                  </a:cubicBezTo>
                  <a:cubicBezTo>
                    <a:pt x="2488" y="2223"/>
                    <a:pt x="2473" y="2249"/>
                    <a:pt x="2472" y="2284"/>
                  </a:cubicBezTo>
                  <a:cubicBezTo>
                    <a:pt x="2464" y="2622"/>
                    <a:pt x="2463" y="2962"/>
                    <a:pt x="2462" y="3300"/>
                  </a:cubicBezTo>
                  <a:cubicBezTo>
                    <a:pt x="2165" y="3110"/>
                    <a:pt x="1896" y="2891"/>
                    <a:pt x="1647" y="2639"/>
                  </a:cubicBezTo>
                  <a:cubicBezTo>
                    <a:pt x="1631" y="2622"/>
                    <a:pt x="1612" y="2615"/>
                    <a:pt x="1595" y="2615"/>
                  </a:cubicBezTo>
                  <a:cubicBezTo>
                    <a:pt x="1589" y="2615"/>
                    <a:pt x="1584" y="2616"/>
                    <a:pt x="1579" y="2617"/>
                  </a:cubicBezTo>
                  <a:cubicBezTo>
                    <a:pt x="1560" y="2594"/>
                    <a:pt x="1532" y="2578"/>
                    <a:pt x="1500" y="2578"/>
                  </a:cubicBezTo>
                  <a:cubicBezTo>
                    <a:pt x="1486" y="2578"/>
                    <a:pt x="1471" y="2581"/>
                    <a:pt x="1456" y="2587"/>
                  </a:cubicBezTo>
                  <a:cubicBezTo>
                    <a:pt x="1131" y="2740"/>
                    <a:pt x="802" y="2860"/>
                    <a:pt x="458" y="2948"/>
                  </a:cubicBezTo>
                  <a:cubicBezTo>
                    <a:pt x="606" y="2664"/>
                    <a:pt x="751" y="2375"/>
                    <a:pt x="878" y="2078"/>
                  </a:cubicBezTo>
                  <a:cubicBezTo>
                    <a:pt x="884" y="2064"/>
                    <a:pt x="883" y="2053"/>
                    <a:pt x="878" y="2041"/>
                  </a:cubicBezTo>
                  <a:cubicBezTo>
                    <a:pt x="906" y="2018"/>
                    <a:pt x="918" y="1976"/>
                    <a:pt x="885" y="1946"/>
                  </a:cubicBezTo>
                  <a:cubicBezTo>
                    <a:pt x="632" y="1722"/>
                    <a:pt x="413" y="1492"/>
                    <a:pt x="240" y="1207"/>
                  </a:cubicBezTo>
                  <a:cubicBezTo>
                    <a:pt x="473" y="1165"/>
                    <a:pt x="706" y="1143"/>
                    <a:pt x="940" y="1143"/>
                  </a:cubicBezTo>
                  <a:cubicBezTo>
                    <a:pt x="1050" y="1143"/>
                    <a:pt x="1161" y="1148"/>
                    <a:pt x="1272" y="1158"/>
                  </a:cubicBezTo>
                  <a:cubicBezTo>
                    <a:pt x="1274" y="1158"/>
                    <a:pt x="1277" y="1158"/>
                    <a:pt x="1279" y="1158"/>
                  </a:cubicBezTo>
                  <a:cubicBezTo>
                    <a:pt x="1330" y="1158"/>
                    <a:pt x="1354" y="1120"/>
                    <a:pt x="1353" y="1080"/>
                  </a:cubicBezTo>
                  <a:cubicBezTo>
                    <a:pt x="1501" y="792"/>
                    <a:pt x="1657" y="518"/>
                    <a:pt x="1851" y="261"/>
                  </a:cubicBezTo>
                  <a:close/>
                  <a:moveTo>
                    <a:pt x="1862" y="1"/>
                  </a:moveTo>
                  <a:cubicBezTo>
                    <a:pt x="1839" y="1"/>
                    <a:pt x="1818" y="9"/>
                    <a:pt x="1803" y="28"/>
                  </a:cubicBezTo>
                  <a:cubicBezTo>
                    <a:pt x="1570" y="320"/>
                    <a:pt x="1368" y="639"/>
                    <a:pt x="1229" y="986"/>
                  </a:cubicBezTo>
                  <a:cubicBezTo>
                    <a:pt x="1110" y="976"/>
                    <a:pt x="992" y="970"/>
                    <a:pt x="875" y="970"/>
                  </a:cubicBezTo>
                  <a:cubicBezTo>
                    <a:pt x="609" y="970"/>
                    <a:pt x="345" y="998"/>
                    <a:pt x="81" y="1056"/>
                  </a:cubicBezTo>
                  <a:cubicBezTo>
                    <a:pt x="22" y="1069"/>
                    <a:pt x="1" y="1137"/>
                    <a:pt x="27" y="1185"/>
                  </a:cubicBezTo>
                  <a:cubicBezTo>
                    <a:pt x="209" y="1516"/>
                    <a:pt x="458" y="1821"/>
                    <a:pt x="778" y="2026"/>
                  </a:cubicBezTo>
                  <a:cubicBezTo>
                    <a:pt x="776" y="2028"/>
                    <a:pt x="773" y="2030"/>
                    <a:pt x="771" y="2032"/>
                  </a:cubicBezTo>
                  <a:cubicBezTo>
                    <a:pt x="561" y="2357"/>
                    <a:pt x="379" y="2705"/>
                    <a:pt x="195" y="3044"/>
                  </a:cubicBezTo>
                  <a:cubicBezTo>
                    <a:pt x="156" y="3116"/>
                    <a:pt x="211" y="3189"/>
                    <a:pt x="284" y="3189"/>
                  </a:cubicBezTo>
                  <a:cubicBezTo>
                    <a:pt x="290" y="3189"/>
                    <a:pt x="297" y="3188"/>
                    <a:pt x="304" y="3187"/>
                  </a:cubicBezTo>
                  <a:cubicBezTo>
                    <a:pt x="735" y="3101"/>
                    <a:pt x="1157" y="2961"/>
                    <a:pt x="1548" y="2761"/>
                  </a:cubicBezTo>
                  <a:cubicBezTo>
                    <a:pt x="1826" y="3077"/>
                    <a:pt x="2151" y="3344"/>
                    <a:pt x="2511" y="3564"/>
                  </a:cubicBezTo>
                  <a:cubicBezTo>
                    <a:pt x="2527" y="3574"/>
                    <a:pt x="2544" y="3579"/>
                    <a:pt x="2561" y="3579"/>
                  </a:cubicBezTo>
                  <a:cubicBezTo>
                    <a:pt x="2613" y="3579"/>
                    <a:pt x="2660" y="3535"/>
                    <a:pt x="2662" y="3478"/>
                  </a:cubicBezTo>
                  <a:cubicBezTo>
                    <a:pt x="2669" y="3081"/>
                    <a:pt x="2679" y="2681"/>
                    <a:pt x="2679" y="2283"/>
                  </a:cubicBezTo>
                  <a:cubicBezTo>
                    <a:pt x="2679" y="2246"/>
                    <a:pt x="2663" y="2220"/>
                    <a:pt x="2639" y="2203"/>
                  </a:cubicBezTo>
                  <a:cubicBezTo>
                    <a:pt x="2997" y="2071"/>
                    <a:pt x="3336" y="1835"/>
                    <a:pt x="3665" y="1651"/>
                  </a:cubicBezTo>
                  <a:cubicBezTo>
                    <a:pt x="3747" y="1604"/>
                    <a:pt x="3714" y="1498"/>
                    <a:pt x="3640" y="1468"/>
                  </a:cubicBezTo>
                  <a:cubicBezTo>
                    <a:pt x="3253" y="1306"/>
                    <a:pt x="2852" y="1187"/>
                    <a:pt x="2439" y="1122"/>
                  </a:cubicBezTo>
                  <a:cubicBezTo>
                    <a:pt x="2434" y="1121"/>
                    <a:pt x="2430" y="1121"/>
                    <a:pt x="2425" y="1121"/>
                  </a:cubicBezTo>
                  <a:cubicBezTo>
                    <a:pt x="2418" y="1121"/>
                    <a:pt x="2411" y="1122"/>
                    <a:pt x="2403" y="1123"/>
                  </a:cubicBezTo>
                  <a:cubicBezTo>
                    <a:pt x="2315" y="747"/>
                    <a:pt x="2135" y="382"/>
                    <a:pt x="1945" y="46"/>
                  </a:cubicBezTo>
                  <a:cubicBezTo>
                    <a:pt x="1929" y="19"/>
                    <a:pt x="1895" y="1"/>
                    <a:pt x="186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7"/>
            <p:cNvSpPr/>
            <p:nvPr/>
          </p:nvSpPr>
          <p:spPr>
            <a:xfrm>
              <a:off x="2389877" y="4587313"/>
              <a:ext cx="267694" cy="259259"/>
            </a:xfrm>
            <a:custGeom>
              <a:avLst/>
              <a:gdLst/>
              <a:ahLst/>
              <a:cxnLst/>
              <a:rect l="l" t="t" r="r" b="b"/>
              <a:pathLst>
                <a:path w="3139" h="3040" extrusionOk="0">
                  <a:moveTo>
                    <a:pt x="1611" y="0"/>
                  </a:moveTo>
                  <a:cubicBezTo>
                    <a:pt x="1418" y="257"/>
                    <a:pt x="1261" y="532"/>
                    <a:pt x="1113" y="820"/>
                  </a:cubicBezTo>
                  <a:cubicBezTo>
                    <a:pt x="1113" y="860"/>
                    <a:pt x="1090" y="898"/>
                    <a:pt x="1042" y="898"/>
                  </a:cubicBezTo>
                  <a:cubicBezTo>
                    <a:pt x="1039" y="898"/>
                    <a:pt x="1036" y="898"/>
                    <a:pt x="1033" y="898"/>
                  </a:cubicBezTo>
                  <a:cubicBezTo>
                    <a:pt x="920" y="888"/>
                    <a:pt x="808" y="883"/>
                    <a:pt x="696" y="883"/>
                  </a:cubicBezTo>
                  <a:cubicBezTo>
                    <a:pt x="462" y="883"/>
                    <a:pt x="230" y="905"/>
                    <a:pt x="0" y="946"/>
                  </a:cubicBezTo>
                  <a:cubicBezTo>
                    <a:pt x="172" y="1232"/>
                    <a:pt x="392" y="1461"/>
                    <a:pt x="645" y="1686"/>
                  </a:cubicBezTo>
                  <a:cubicBezTo>
                    <a:pt x="677" y="1716"/>
                    <a:pt x="666" y="1758"/>
                    <a:pt x="638" y="1781"/>
                  </a:cubicBezTo>
                  <a:cubicBezTo>
                    <a:pt x="643" y="1792"/>
                    <a:pt x="644" y="1804"/>
                    <a:pt x="638" y="1818"/>
                  </a:cubicBezTo>
                  <a:cubicBezTo>
                    <a:pt x="511" y="2114"/>
                    <a:pt x="366" y="2402"/>
                    <a:pt x="218" y="2688"/>
                  </a:cubicBezTo>
                  <a:cubicBezTo>
                    <a:pt x="562" y="2600"/>
                    <a:pt x="891" y="2479"/>
                    <a:pt x="1216" y="2327"/>
                  </a:cubicBezTo>
                  <a:cubicBezTo>
                    <a:pt x="1231" y="2320"/>
                    <a:pt x="1246" y="2317"/>
                    <a:pt x="1260" y="2317"/>
                  </a:cubicBezTo>
                  <a:cubicBezTo>
                    <a:pt x="1292" y="2317"/>
                    <a:pt x="1320" y="2334"/>
                    <a:pt x="1339" y="2357"/>
                  </a:cubicBezTo>
                  <a:cubicBezTo>
                    <a:pt x="1345" y="2356"/>
                    <a:pt x="1350" y="2355"/>
                    <a:pt x="1355" y="2355"/>
                  </a:cubicBezTo>
                  <a:cubicBezTo>
                    <a:pt x="1373" y="2355"/>
                    <a:pt x="1391" y="2362"/>
                    <a:pt x="1408" y="2379"/>
                  </a:cubicBezTo>
                  <a:cubicBezTo>
                    <a:pt x="1656" y="2632"/>
                    <a:pt x="1925" y="2849"/>
                    <a:pt x="2222" y="3039"/>
                  </a:cubicBezTo>
                  <a:cubicBezTo>
                    <a:pt x="2223" y="2702"/>
                    <a:pt x="2224" y="2362"/>
                    <a:pt x="2232" y="2024"/>
                  </a:cubicBezTo>
                  <a:cubicBezTo>
                    <a:pt x="2233" y="1988"/>
                    <a:pt x="2248" y="1962"/>
                    <a:pt x="2272" y="1946"/>
                  </a:cubicBezTo>
                  <a:cubicBezTo>
                    <a:pt x="2258" y="1925"/>
                    <a:pt x="2257" y="1896"/>
                    <a:pt x="2277" y="1877"/>
                  </a:cubicBezTo>
                  <a:cubicBezTo>
                    <a:pt x="2525" y="1656"/>
                    <a:pt x="2843" y="1490"/>
                    <a:pt x="3139" y="1324"/>
                  </a:cubicBezTo>
                  <a:cubicBezTo>
                    <a:pt x="2815" y="1205"/>
                    <a:pt x="2486" y="1118"/>
                    <a:pt x="2146" y="1056"/>
                  </a:cubicBezTo>
                  <a:cubicBezTo>
                    <a:pt x="2093" y="1048"/>
                    <a:pt x="2072" y="1010"/>
                    <a:pt x="2072" y="970"/>
                  </a:cubicBezTo>
                  <a:cubicBezTo>
                    <a:pt x="2042" y="969"/>
                    <a:pt x="2011" y="949"/>
                    <a:pt x="1996" y="912"/>
                  </a:cubicBezTo>
                  <a:cubicBezTo>
                    <a:pt x="1877" y="600"/>
                    <a:pt x="1763" y="296"/>
                    <a:pt x="16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10_1_1"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2" name="Google Shape;362;p28"/>
          <p:cNvPicPr preferRelativeResize="0"/>
          <p:nvPr/>
        </p:nvPicPr>
        <p:blipFill rotWithShape="1">
          <a:blip r:embed="rId2">
            <a:alphaModFix amt="32000"/>
          </a:blip>
          <a:srcRect t="21875" b="21875"/>
          <a:stretch/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p2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64" name="Google Shape;364;p28"/>
          <p:cNvSpPr/>
          <p:nvPr/>
        </p:nvSpPr>
        <p:spPr>
          <a:xfrm rot="9666972">
            <a:off x="228149" y="4641037"/>
            <a:ext cx="270480" cy="249263"/>
          </a:xfrm>
          <a:custGeom>
            <a:avLst/>
            <a:gdLst/>
            <a:ahLst/>
            <a:cxnLst/>
            <a:rect l="l" t="t" r="r" b="b"/>
            <a:pathLst>
              <a:path w="7205" h="6639" extrusionOk="0">
                <a:moveTo>
                  <a:pt x="3368" y="0"/>
                </a:moveTo>
                <a:cubicBezTo>
                  <a:pt x="3043" y="778"/>
                  <a:pt x="2774" y="1574"/>
                  <a:pt x="2519" y="2377"/>
                </a:cubicBezTo>
                <a:cubicBezTo>
                  <a:pt x="2508" y="2414"/>
                  <a:pt x="2479" y="2430"/>
                  <a:pt x="2450" y="2430"/>
                </a:cubicBezTo>
                <a:cubicBezTo>
                  <a:pt x="2431" y="2430"/>
                  <a:pt x="2411" y="2423"/>
                  <a:pt x="2396" y="2409"/>
                </a:cubicBezTo>
                <a:cubicBezTo>
                  <a:pt x="2387" y="2418"/>
                  <a:pt x="2374" y="2427"/>
                  <a:pt x="2359" y="2429"/>
                </a:cubicBezTo>
                <a:cubicBezTo>
                  <a:pt x="1578" y="2565"/>
                  <a:pt x="788" y="2648"/>
                  <a:pt x="1" y="2743"/>
                </a:cubicBezTo>
                <a:cubicBezTo>
                  <a:pt x="535" y="3242"/>
                  <a:pt x="1116" y="3668"/>
                  <a:pt x="1753" y="4029"/>
                </a:cubicBezTo>
                <a:cubicBezTo>
                  <a:pt x="1854" y="4084"/>
                  <a:pt x="1795" y="4222"/>
                  <a:pt x="1705" y="4228"/>
                </a:cubicBezTo>
                <a:lnTo>
                  <a:pt x="1707" y="4255"/>
                </a:lnTo>
                <a:cubicBezTo>
                  <a:pt x="1713" y="4253"/>
                  <a:pt x="1719" y="4253"/>
                  <a:pt x="1725" y="4253"/>
                </a:cubicBezTo>
                <a:cubicBezTo>
                  <a:pt x="1767" y="4253"/>
                  <a:pt x="1810" y="4289"/>
                  <a:pt x="1792" y="4337"/>
                </a:cubicBezTo>
                <a:cubicBezTo>
                  <a:pt x="1501" y="5088"/>
                  <a:pt x="1269" y="5843"/>
                  <a:pt x="1151" y="6639"/>
                </a:cubicBezTo>
                <a:cubicBezTo>
                  <a:pt x="2006" y="6430"/>
                  <a:pt x="2756" y="6039"/>
                  <a:pt x="3440" y="5477"/>
                </a:cubicBezTo>
                <a:cubicBezTo>
                  <a:pt x="3461" y="5457"/>
                  <a:pt x="3485" y="5450"/>
                  <a:pt x="3508" y="5450"/>
                </a:cubicBezTo>
                <a:cubicBezTo>
                  <a:pt x="3513" y="5450"/>
                  <a:pt x="3517" y="5450"/>
                  <a:pt x="3521" y="5451"/>
                </a:cubicBezTo>
                <a:cubicBezTo>
                  <a:pt x="3533" y="5443"/>
                  <a:pt x="3546" y="5437"/>
                  <a:pt x="3560" y="5437"/>
                </a:cubicBezTo>
                <a:cubicBezTo>
                  <a:pt x="3566" y="5437"/>
                  <a:pt x="3572" y="5438"/>
                  <a:pt x="3579" y="5441"/>
                </a:cubicBezTo>
                <a:cubicBezTo>
                  <a:pt x="4514" y="5738"/>
                  <a:pt x="5431" y="6082"/>
                  <a:pt x="6366" y="6380"/>
                </a:cubicBezTo>
                <a:cubicBezTo>
                  <a:pt x="6348" y="5566"/>
                  <a:pt x="6211" y="4790"/>
                  <a:pt x="6022" y="3997"/>
                </a:cubicBezTo>
                <a:cubicBezTo>
                  <a:pt x="6014" y="4000"/>
                  <a:pt x="6005" y="4001"/>
                  <a:pt x="5997" y="4001"/>
                </a:cubicBezTo>
                <a:cubicBezTo>
                  <a:pt x="5923" y="4001"/>
                  <a:pt x="5857" y="3896"/>
                  <a:pt x="5917" y="3817"/>
                </a:cubicBezTo>
                <a:cubicBezTo>
                  <a:pt x="6338" y="3274"/>
                  <a:pt x="6771" y="2740"/>
                  <a:pt x="7205" y="2210"/>
                </a:cubicBezTo>
                <a:lnTo>
                  <a:pt x="7205" y="2210"/>
                </a:lnTo>
                <a:cubicBezTo>
                  <a:pt x="6397" y="2263"/>
                  <a:pt x="5587" y="2325"/>
                  <a:pt x="4776" y="2337"/>
                </a:cubicBezTo>
                <a:cubicBezTo>
                  <a:pt x="4775" y="2337"/>
                  <a:pt x="4774" y="2337"/>
                  <a:pt x="4774" y="2337"/>
                </a:cubicBezTo>
                <a:cubicBezTo>
                  <a:pt x="4698" y="2337"/>
                  <a:pt x="4700" y="2231"/>
                  <a:pt x="4771" y="2216"/>
                </a:cubicBezTo>
                <a:cubicBezTo>
                  <a:pt x="4384" y="1424"/>
                  <a:pt x="3918" y="685"/>
                  <a:pt x="3368" y="0"/>
                </a:cubicBezTo>
                <a:close/>
              </a:path>
            </a:pathLst>
          </a:custGeom>
          <a:solidFill>
            <a:schemeClr val="dk2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5" name="Google Shape;365;p28"/>
          <p:cNvGrpSpPr/>
          <p:nvPr/>
        </p:nvGrpSpPr>
        <p:grpSpPr>
          <a:xfrm>
            <a:off x="8388296" y="149756"/>
            <a:ext cx="690380" cy="888159"/>
            <a:chOff x="8320775" y="142849"/>
            <a:chExt cx="774750" cy="996700"/>
          </a:xfrm>
        </p:grpSpPr>
        <p:sp>
          <p:nvSpPr>
            <p:cNvPr id="366" name="Google Shape;366;p28"/>
            <p:cNvSpPr/>
            <p:nvPr/>
          </p:nvSpPr>
          <p:spPr>
            <a:xfrm flipH="1">
              <a:off x="8320775" y="1008169"/>
              <a:ext cx="146112" cy="131380"/>
            </a:xfrm>
            <a:custGeom>
              <a:avLst/>
              <a:gdLst/>
              <a:ahLst/>
              <a:cxnLst/>
              <a:rect l="l" t="t" r="r" b="b"/>
              <a:pathLst>
                <a:path w="2410" h="2167" extrusionOk="0">
                  <a:moveTo>
                    <a:pt x="1473" y="146"/>
                  </a:moveTo>
                  <a:cubicBezTo>
                    <a:pt x="1562" y="146"/>
                    <a:pt x="1650" y="170"/>
                    <a:pt x="1725" y="222"/>
                  </a:cubicBezTo>
                  <a:cubicBezTo>
                    <a:pt x="1952" y="385"/>
                    <a:pt x="1964" y="724"/>
                    <a:pt x="1809" y="937"/>
                  </a:cubicBezTo>
                  <a:cubicBezTo>
                    <a:pt x="1766" y="922"/>
                    <a:pt x="1722" y="911"/>
                    <a:pt x="1676" y="906"/>
                  </a:cubicBezTo>
                  <a:cubicBezTo>
                    <a:pt x="1673" y="906"/>
                    <a:pt x="1671" y="906"/>
                    <a:pt x="1668" y="906"/>
                  </a:cubicBezTo>
                  <a:cubicBezTo>
                    <a:pt x="1574" y="906"/>
                    <a:pt x="1582" y="1051"/>
                    <a:pt x="1676" y="1063"/>
                  </a:cubicBezTo>
                  <a:cubicBezTo>
                    <a:pt x="2042" y="1109"/>
                    <a:pt x="2273" y="1650"/>
                    <a:pt x="1978" y="1916"/>
                  </a:cubicBezTo>
                  <a:cubicBezTo>
                    <a:pt x="1890" y="1995"/>
                    <a:pt x="1787" y="2029"/>
                    <a:pt x="1683" y="2029"/>
                  </a:cubicBezTo>
                  <a:cubicBezTo>
                    <a:pt x="1443" y="2029"/>
                    <a:pt x="1199" y="1849"/>
                    <a:pt x="1123" y="1622"/>
                  </a:cubicBezTo>
                  <a:cubicBezTo>
                    <a:pt x="1116" y="1599"/>
                    <a:pt x="1093" y="1589"/>
                    <a:pt x="1073" y="1589"/>
                  </a:cubicBezTo>
                  <a:cubicBezTo>
                    <a:pt x="1072" y="1589"/>
                    <a:pt x="1071" y="1589"/>
                    <a:pt x="1070" y="1589"/>
                  </a:cubicBezTo>
                  <a:cubicBezTo>
                    <a:pt x="1057" y="1576"/>
                    <a:pt x="1037" y="1569"/>
                    <a:pt x="1018" y="1569"/>
                  </a:cubicBezTo>
                  <a:cubicBezTo>
                    <a:pt x="990" y="1569"/>
                    <a:pt x="962" y="1583"/>
                    <a:pt x="955" y="1615"/>
                  </a:cubicBezTo>
                  <a:cubicBezTo>
                    <a:pt x="921" y="1746"/>
                    <a:pt x="797" y="1817"/>
                    <a:pt x="669" y="1817"/>
                  </a:cubicBezTo>
                  <a:cubicBezTo>
                    <a:pt x="603" y="1817"/>
                    <a:pt x="535" y="1797"/>
                    <a:pt x="480" y="1758"/>
                  </a:cubicBezTo>
                  <a:cubicBezTo>
                    <a:pt x="259" y="1596"/>
                    <a:pt x="318" y="1259"/>
                    <a:pt x="407" y="1044"/>
                  </a:cubicBezTo>
                  <a:cubicBezTo>
                    <a:pt x="409" y="1041"/>
                    <a:pt x="409" y="1039"/>
                    <a:pt x="409" y="1036"/>
                  </a:cubicBezTo>
                  <a:cubicBezTo>
                    <a:pt x="429" y="1035"/>
                    <a:pt x="447" y="1030"/>
                    <a:pt x="466" y="1023"/>
                  </a:cubicBezTo>
                  <a:cubicBezTo>
                    <a:pt x="521" y="1004"/>
                    <a:pt x="519" y="912"/>
                    <a:pt x="458" y="912"/>
                  </a:cubicBezTo>
                  <a:cubicBezTo>
                    <a:pt x="456" y="912"/>
                    <a:pt x="454" y="912"/>
                    <a:pt x="452" y="912"/>
                  </a:cubicBezTo>
                  <a:cubicBezTo>
                    <a:pt x="445" y="913"/>
                    <a:pt x="438" y="913"/>
                    <a:pt x="431" y="913"/>
                  </a:cubicBezTo>
                  <a:cubicBezTo>
                    <a:pt x="309" y="913"/>
                    <a:pt x="194" y="830"/>
                    <a:pt x="186" y="696"/>
                  </a:cubicBezTo>
                  <a:cubicBezTo>
                    <a:pt x="180" y="568"/>
                    <a:pt x="296" y="464"/>
                    <a:pt x="400" y="414"/>
                  </a:cubicBezTo>
                  <a:cubicBezTo>
                    <a:pt x="478" y="376"/>
                    <a:pt x="561" y="362"/>
                    <a:pt x="646" y="362"/>
                  </a:cubicBezTo>
                  <a:cubicBezTo>
                    <a:pt x="722" y="362"/>
                    <a:pt x="799" y="373"/>
                    <a:pt x="875" y="388"/>
                  </a:cubicBezTo>
                  <a:cubicBezTo>
                    <a:pt x="874" y="390"/>
                    <a:pt x="874" y="391"/>
                    <a:pt x="874" y="391"/>
                  </a:cubicBezTo>
                  <a:cubicBezTo>
                    <a:pt x="862" y="441"/>
                    <a:pt x="901" y="475"/>
                    <a:pt x="940" y="475"/>
                  </a:cubicBezTo>
                  <a:cubicBezTo>
                    <a:pt x="961" y="475"/>
                    <a:pt x="983" y="465"/>
                    <a:pt x="997" y="443"/>
                  </a:cubicBezTo>
                  <a:cubicBezTo>
                    <a:pt x="1002" y="435"/>
                    <a:pt x="1008" y="428"/>
                    <a:pt x="1014" y="421"/>
                  </a:cubicBezTo>
                  <a:cubicBezTo>
                    <a:pt x="1026" y="423"/>
                    <a:pt x="1039" y="427"/>
                    <a:pt x="1052" y="430"/>
                  </a:cubicBezTo>
                  <a:cubicBezTo>
                    <a:pt x="1056" y="431"/>
                    <a:pt x="1060" y="432"/>
                    <a:pt x="1064" y="432"/>
                  </a:cubicBezTo>
                  <a:cubicBezTo>
                    <a:pt x="1111" y="432"/>
                    <a:pt x="1126" y="359"/>
                    <a:pt x="1074" y="344"/>
                  </a:cubicBezTo>
                  <a:lnTo>
                    <a:pt x="1072" y="344"/>
                  </a:lnTo>
                  <a:cubicBezTo>
                    <a:pt x="1130" y="269"/>
                    <a:pt x="1196" y="211"/>
                    <a:pt x="1298" y="176"/>
                  </a:cubicBezTo>
                  <a:cubicBezTo>
                    <a:pt x="1354" y="157"/>
                    <a:pt x="1414" y="146"/>
                    <a:pt x="1473" y="146"/>
                  </a:cubicBezTo>
                  <a:close/>
                  <a:moveTo>
                    <a:pt x="1462" y="1"/>
                  </a:moveTo>
                  <a:cubicBezTo>
                    <a:pt x="1238" y="1"/>
                    <a:pt x="1006" y="104"/>
                    <a:pt x="909" y="297"/>
                  </a:cubicBezTo>
                  <a:cubicBezTo>
                    <a:pt x="808" y="274"/>
                    <a:pt x="701" y="257"/>
                    <a:pt x="597" y="257"/>
                  </a:cubicBezTo>
                  <a:cubicBezTo>
                    <a:pt x="395" y="257"/>
                    <a:pt x="205" y="321"/>
                    <a:pt x="100" y="523"/>
                  </a:cubicBezTo>
                  <a:cubicBezTo>
                    <a:pt x="1" y="713"/>
                    <a:pt x="114" y="991"/>
                    <a:pt x="313" y="1034"/>
                  </a:cubicBezTo>
                  <a:cubicBezTo>
                    <a:pt x="162" y="1307"/>
                    <a:pt x="139" y="1746"/>
                    <a:pt x="465" y="1906"/>
                  </a:cubicBezTo>
                  <a:cubicBezTo>
                    <a:pt x="529" y="1937"/>
                    <a:pt x="600" y="1952"/>
                    <a:pt x="671" y="1952"/>
                  </a:cubicBezTo>
                  <a:cubicBezTo>
                    <a:pt x="827" y="1952"/>
                    <a:pt x="983" y="1880"/>
                    <a:pt x="1050" y="1743"/>
                  </a:cubicBezTo>
                  <a:cubicBezTo>
                    <a:pt x="1124" y="2008"/>
                    <a:pt x="1409" y="2166"/>
                    <a:pt x="1685" y="2166"/>
                  </a:cubicBezTo>
                  <a:cubicBezTo>
                    <a:pt x="1839" y="2166"/>
                    <a:pt x="1990" y="2117"/>
                    <a:pt x="2101" y="2009"/>
                  </a:cubicBezTo>
                  <a:cubicBezTo>
                    <a:pt x="2409" y="1705"/>
                    <a:pt x="2256" y="1181"/>
                    <a:pt x="1913" y="983"/>
                  </a:cubicBezTo>
                  <a:cubicBezTo>
                    <a:pt x="2122" y="724"/>
                    <a:pt x="2091" y="299"/>
                    <a:pt x="1805" y="101"/>
                  </a:cubicBezTo>
                  <a:cubicBezTo>
                    <a:pt x="1711" y="33"/>
                    <a:pt x="1588" y="1"/>
                    <a:pt x="146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8"/>
            <p:cNvSpPr/>
            <p:nvPr/>
          </p:nvSpPr>
          <p:spPr>
            <a:xfrm flipH="1">
              <a:off x="8329020" y="1017021"/>
              <a:ext cx="127075" cy="114162"/>
            </a:xfrm>
            <a:custGeom>
              <a:avLst/>
              <a:gdLst/>
              <a:ahLst/>
              <a:cxnLst/>
              <a:rect l="l" t="t" r="r" b="b"/>
              <a:pathLst>
                <a:path w="2096" h="1883" extrusionOk="0">
                  <a:moveTo>
                    <a:pt x="1294" y="0"/>
                  </a:moveTo>
                  <a:cubicBezTo>
                    <a:pt x="1234" y="0"/>
                    <a:pt x="1175" y="11"/>
                    <a:pt x="1118" y="30"/>
                  </a:cubicBezTo>
                  <a:cubicBezTo>
                    <a:pt x="1018" y="65"/>
                    <a:pt x="951" y="123"/>
                    <a:pt x="892" y="198"/>
                  </a:cubicBezTo>
                  <a:lnTo>
                    <a:pt x="895" y="198"/>
                  </a:lnTo>
                  <a:cubicBezTo>
                    <a:pt x="947" y="213"/>
                    <a:pt x="931" y="285"/>
                    <a:pt x="883" y="285"/>
                  </a:cubicBezTo>
                  <a:cubicBezTo>
                    <a:pt x="879" y="285"/>
                    <a:pt x="876" y="285"/>
                    <a:pt x="872" y="284"/>
                  </a:cubicBezTo>
                  <a:cubicBezTo>
                    <a:pt x="860" y="281"/>
                    <a:pt x="846" y="277"/>
                    <a:pt x="835" y="275"/>
                  </a:cubicBezTo>
                  <a:cubicBezTo>
                    <a:pt x="829" y="282"/>
                    <a:pt x="824" y="289"/>
                    <a:pt x="818" y="297"/>
                  </a:cubicBezTo>
                  <a:cubicBezTo>
                    <a:pt x="803" y="320"/>
                    <a:pt x="782" y="329"/>
                    <a:pt x="761" y="329"/>
                  </a:cubicBezTo>
                  <a:cubicBezTo>
                    <a:pt x="721" y="329"/>
                    <a:pt x="683" y="295"/>
                    <a:pt x="695" y="245"/>
                  </a:cubicBezTo>
                  <a:cubicBezTo>
                    <a:pt x="695" y="245"/>
                    <a:pt x="695" y="244"/>
                    <a:pt x="696" y="243"/>
                  </a:cubicBezTo>
                  <a:cubicBezTo>
                    <a:pt x="620" y="227"/>
                    <a:pt x="544" y="216"/>
                    <a:pt x="468" y="216"/>
                  </a:cubicBezTo>
                  <a:cubicBezTo>
                    <a:pt x="383" y="216"/>
                    <a:pt x="300" y="231"/>
                    <a:pt x="221" y="269"/>
                  </a:cubicBezTo>
                  <a:cubicBezTo>
                    <a:pt x="115" y="318"/>
                    <a:pt x="1" y="423"/>
                    <a:pt x="7" y="551"/>
                  </a:cubicBezTo>
                  <a:cubicBezTo>
                    <a:pt x="14" y="683"/>
                    <a:pt x="130" y="768"/>
                    <a:pt x="251" y="768"/>
                  </a:cubicBezTo>
                  <a:cubicBezTo>
                    <a:pt x="258" y="768"/>
                    <a:pt x="266" y="768"/>
                    <a:pt x="273" y="767"/>
                  </a:cubicBezTo>
                  <a:cubicBezTo>
                    <a:pt x="275" y="767"/>
                    <a:pt x="278" y="767"/>
                    <a:pt x="280" y="767"/>
                  </a:cubicBezTo>
                  <a:cubicBezTo>
                    <a:pt x="340" y="767"/>
                    <a:pt x="342" y="858"/>
                    <a:pt x="287" y="877"/>
                  </a:cubicBezTo>
                  <a:cubicBezTo>
                    <a:pt x="267" y="883"/>
                    <a:pt x="248" y="888"/>
                    <a:pt x="229" y="891"/>
                  </a:cubicBezTo>
                  <a:cubicBezTo>
                    <a:pt x="229" y="893"/>
                    <a:pt x="229" y="896"/>
                    <a:pt x="228" y="898"/>
                  </a:cubicBezTo>
                  <a:cubicBezTo>
                    <a:pt x="139" y="1113"/>
                    <a:pt x="81" y="1451"/>
                    <a:pt x="301" y="1612"/>
                  </a:cubicBezTo>
                  <a:cubicBezTo>
                    <a:pt x="356" y="1651"/>
                    <a:pt x="423" y="1670"/>
                    <a:pt x="489" y="1670"/>
                  </a:cubicBezTo>
                  <a:cubicBezTo>
                    <a:pt x="617" y="1670"/>
                    <a:pt x="741" y="1600"/>
                    <a:pt x="775" y="1469"/>
                  </a:cubicBezTo>
                  <a:cubicBezTo>
                    <a:pt x="783" y="1437"/>
                    <a:pt x="811" y="1423"/>
                    <a:pt x="839" y="1423"/>
                  </a:cubicBezTo>
                  <a:cubicBezTo>
                    <a:pt x="859" y="1423"/>
                    <a:pt x="878" y="1430"/>
                    <a:pt x="891" y="1443"/>
                  </a:cubicBezTo>
                  <a:cubicBezTo>
                    <a:pt x="892" y="1443"/>
                    <a:pt x="893" y="1443"/>
                    <a:pt x="894" y="1443"/>
                  </a:cubicBezTo>
                  <a:cubicBezTo>
                    <a:pt x="914" y="1443"/>
                    <a:pt x="937" y="1453"/>
                    <a:pt x="944" y="1477"/>
                  </a:cubicBezTo>
                  <a:cubicBezTo>
                    <a:pt x="1020" y="1703"/>
                    <a:pt x="1265" y="1883"/>
                    <a:pt x="1505" y="1883"/>
                  </a:cubicBezTo>
                  <a:cubicBezTo>
                    <a:pt x="1609" y="1883"/>
                    <a:pt x="1712" y="1849"/>
                    <a:pt x="1800" y="1770"/>
                  </a:cubicBezTo>
                  <a:cubicBezTo>
                    <a:pt x="2095" y="1505"/>
                    <a:pt x="1864" y="963"/>
                    <a:pt x="1498" y="917"/>
                  </a:cubicBezTo>
                  <a:cubicBezTo>
                    <a:pt x="1404" y="904"/>
                    <a:pt x="1396" y="760"/>
                    <a:pt x="1489" y="760"/>
                  </a:cubicBezTo>
                  <a:cubicBezTo>
                    <a:pt x="1492" y="760"/>
                    <a:pt x="1494" y="760"/>
                    <a:pt x="1497" y="760"/>
                  </a:cubicBezTo>
                  <a:cubicBezTo>
                    <a:pt x="1543" y="765"/>
                    <a:pt x="1586" y="778"/>
                    <a:pt x="1630" y="791"/>
                  </a:cubicBezTo>
                  <a:cubicBezTo>
                    <a:pt x="1786" y="578"/>
                    <a:pt x="1771" y="239"/>
                    <a:pt x="1545" y="76"/>
                  </a:cubicBezTo>
                  <a:cubicBezTo>
                    <a:pt x="1471" y="24"/>
                    <a:pt x="1382" y="0"/>
                    <a:pt x="12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8"/>
            <p:cNvSpPr/>
            <p:nvPr/>
          </p:nvSpPr>
          <p:spPr>
            <a:xfrm flipH="1">
              <a:off x="8368912" y="743293"/>
              <a:ext cx="187460" cy="176608"/>
            </a:xfrm>
            <a:custGeom>
              <a:avLst/>
              <a:gdLst/>
              <a:ahLst/>
              <a:cxnLst/>
              <a:rect l="l" t="t" r="r" b="b"/>
              <a:pathLst>
                <a:path w="3092" h="2913" extrusionOk="0">
                  <a:moveTo>
                    <a:pt x="1650" y="161"/>
                  </a:moveTo>
                  <a:cubicBezTo>
                    <a:pt x="1808" y="161"/>
                    <a:pt x="1963" y="239"/>
                    <a:pt x="2082" y="334"/>
                  </a:cubicBezTo>
                  <a:cubicBezTo>
                    <a:pt x="2353" y="545"/>
                    <a:pt x="2569" y="970"/>
                    <a:pt x="2319" y="1276"/>
                  </a:cubicBezTo>
                  <a:cubicBezTo>
                    <a:pt x="2318" y="1279"/>
                    <a:pt x="2317" y="1280"/>
                    <a:pt x="2315" y="1283"/>
                  </a:cubicBezTo>
                  <a:cubicBezTo>
                    <a:pt x="2291" y="1283"/>
                    <a:pt x="2266" y="1285"/>
                    <a:pt x="2241" y="1290"/>
                  </a:cubicBezTo>
                  <a:cubicBezTo>
                    <a:pt x="2159" y="1305"/>
                    <a:pt x="2186" y="1418"/>
                    <a:pt x="2258" y="1424"/>
                  </a:cubicBezTo>
                  <a:cubicBezTo>
                    <a:pt x="2446" y="1441"/>
                    <a:pt x="2600" y="1502"/>
                    <a:pt x="2711" y="1663"/>
                  </a:cubicBezTo>
                  <a:cubicBezTo>
                    <a:pt x="2818" y="1815"/>
                    <a:pt x="2850" y="2029"/>
                    <a:pt x="2740" y="2187"/>
                  </a:cubicBezTo>
                  <a:cubicBezTo>
                    <a:pt x="2647" y="2319"/>
                    <a:pt x="2492" y="2384"/>
                    <a:pt x="2336" y="2384"/>
                  </a:cubicBezTo>
                  <a:cubicBezTo>
                    <a:pt x="2195" y="2384"/>
                    <a:pt x="2052" y="2331"/>
                    <a:pt x="1955" y="2229"/>
                  </a:cubicBezTo>
                  <a:cubicBezTo>
                    <a:pt x="1985" y="2170"/>
                    <a:pt x="1936" y="2118"/>
                    <a:pt x="1887" y="2118"/>
                  </a:cubicBezTo>
                  <a:cubicBezTo>
                    <a:pt x="1865" y="2118"/>
                    <a:pt x="1843" y="2129"/>
                    <a:pt x="1828" y="2155"/>
                  </a:cubicBezTo>
                  <a:cubicBezTo>
                    <a:pt x="1657" y="2461"/>
                    <a:pt x="1380" y="2757"/>
                    <a:pt x="1013" y="2757"/>
                  </a:cubicBezTo>
                  <a:cubicBezTo>
                    <a:pt x="974" y="2757"/>
                    <a:pt x="934" y="2754"/>
                    <a:pt x="892" y="2746"/>
                  </a:cubicBezTo>
                  <a:cubicBezTo>
                    <a:pt x="671" y="2709"/>
                    <a:pt x="476" y="2586"/>
                    <a:pt x="416" y="2360"/>
                  </a:cubicBezTo>
                  <a:cubicBezTo>
                    <a:pt x="351" y="2112"/>
                    <a:pt x="477" y="1864"/>
                    <a:pt x="728" y="1780"/>
                  </a:cubicBezTo>
                  <a:cubicBezTo>
                    <a:pt x="770" y="1766"/>
                    <a:pt x="769" y="1720"/>
                    <a:pt x="743" y="1697"/>
                  </a:cubicBezTo>
                  <a:cubicBezTo>
                    <a:pt x="780" y="1660"/>
                    <a:pt x="772" y="1580"/>
                    <a:pt x="710" y="1580"/>
                  </a:cubicBezTo>
                  <a:cubicBezTo>
                    <a:pt x="707" y="1580"/>
                    <a:pt x="704" y="1581"/>
                    <a:pt x="700" y="1581"/>
                  </a:cubicBezTo>
                  <a:cubicBezTo>
                    <a:pt x="686" y="1583"/>
                    <a:pt x="672" y="1584"/>
                    <a:pt x="658" y="1584"/>
                  </a:cubicBezTo>
                  <a:cubicBezTo>
                    <a:pt x="356" y="1584"/>
                    <a:pt x="127" y="1220"/>
                    <a:pt x="317" y="952"/>
                  </a:cubicBezTo>
                  <a:cubicBezTo>
                    <a:pt x="421" y="805"/>
                    <a:pt x="592" y="743"/>
                    <a:pt x="766" y="743"/>
                  </a:cubicBezTo>
                  <a:cubicBezTo>
                    <a:pt x="913" y="743"/>
                    <a:pt x="1062" y="786"/>
                    <a:pt x="1177" y="858"/>
                  </a:cubicBezTo>
                  <a:cubicBezTo>
                    <a:pt x="1185" y="863"/>
                    <a:pt x="1193" y="865"/>
                    <a:pt x="1199" y="865"/>
                  </a:cubicBezTo>
                  <a:cubicBezTo>
                    <a:pt x="1235" y="865"/>
                    <a:pt x="1257" y="811"/>
                    <a:pt x="1222" y="782"/>
                  </a:cubicBezTo>
                  <a:cubicBezTo>
                    <a:pt x="1212" y="777"/>
                    <a:pt x="1203" y="772"/>
                    <a:pt x="1194" y="766"/>
                  </a:cubicBezTo>
                  <a:cubicBezTo>
                    <a:pt x="1224" y="753"/>
                    <a:pt x="1245" y="723"/>
                    <a:pt x="1234" y="678"/>
                  </a:cubicBezTo>
                  <a:cubicBezTo>
                    <a:pt x="1180" y="464"/>
                    <a:pt x="1305" y="244"/>
                    <a:pt x="1522" y="179"/>
                  </a:cubicBezTo>
                  <a:cubicBezTo>
                    <a:pt x="1564" y="167"/>
                    <a:pt x="1607" y="161"/>
                    <a:pt x="1650" y="161"/>
                  </a:cubicBezTo>
                  <a:close/>
                  <a:moveTo>
                    <a:pt x="1647" y="1"/>
                  </a:moveTo>
                  <a:cubicBezTo>
                    <a:pt x="1518" y="1"/>
                    <a:pt x="1391" y="37"/>
                    <a:pt x="1281" y="121"/>
                  </a:cubicBezTo>
                  <a:cubicBezTo>
                    <a:pt x="1103" y="257"/>
                    <a:pt x="1000" y="485"/>
                    <a:pt x="1075" y="702"/>
                  </a:cubicBezTo>
                  <a:cubicBezTo>
                    <a:pt x="962" y="651"/>
                    <a:pt x="835" y="623"/>
                    <a:pt x="710" y="623"/>
                  </a:cubicBezTo>
                  <a:cubicBezTo>
                    <a:pt x="470" y="623"/>
                    <a:pt x="238" y="726"/>
                    <a:pt x="132" y="965"/>
                  </a:cubicBezTo>
                  <a:cubicBezTo>
                    <a:pt x="1" y="1262"/>
                    <a:pt x="226" y="1722"/>
                    <a:pt x="555" y="1742"/>
                  </a:cubicBezTo>
                  <a:cubicBezTo>
                    <a:pt x="183" y="1931"/>
                    <a:pt x="173" y="2501"/>
                    <a:pt x="517" y="2755"/>
                  </a:cubicBezTo>
                  <a:cubicBezTo>
                    <a:pt x="667" y="2865"/>
                    <a:pt x="825" y="2913"/>
                    <a:pt x="981" y="2913"/>
                  </a:cubicBezTo>
                  <a:cubicBezTo>
                    <a:pt x="1345" y="2913"/>
                    <a:pt x="1695" y="2654"/>
                    <a:pt x="1897" y="2332"/>
                  </a:cubicBezTo>
                  <a:cubicBezTo>
                    <a:pt x="2014" y="2454"/>
                    <a:pt x="2183" y="2515"/>
                    <a:pt x="2353" y="2515"/>
                  </a:cubicBezTo>
                  <a:cubicBezTo>
                    <a:pt x="2563" y="2515"/>
                    <a:pt x="2773" y="2422"/>
                    <a:pt x="2883" y="2234"/>
                  </a:cubicBezTo>
                  <a:cubicBezTo>
                    <a:pt x="3091" y="1885"/>
                    <a:pt x="2824" y="1380"/>
                    <a:pt x="2445" y="1295"/>
                  </a:cubicBezTo>
                  <a:cubicBezTo>
                    <a:pt x="2767" y="901"/>
                    <a:pt x="2401" y="297"/>
                    <a:pt x="2008" y="94"/>
                  </a:cubicBezTo>
                  <a:cubicBezTo>
                    <a:pt x="1895" y="35"/>
                    <a:pt x="1770" y="1"/>
                    <a:pt x="16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8"/>
            <p:cNvSpPr/>
            <p:nvPr/>
          </p:nvSpPr>
          <p:spPr>
            <a:xfrm flipH="1">
              <a:off x="8383584" y="753054"/>
              <a:ext cx="165210" cy="157450"/>
            </a:xfrm>
            <a:custGeom>
              <a:avLst/>
              <a:gdLst/>
              <a:ahLst/>
              <a:cxnLst/>
              <a:rect l="l" t="t" r="r" b="b"/>
              <a:pathLst>
                <a:path w="2725" h="2597" extrusionOk="0">
                  <a:moveTo>
                    <a:pt x="1522" y="1"/>
                  </a:moveTo>
                  <a:cubicBezTo>
                    <a:pt x="1480" y="1"/>
                    <a:pt x="1438" y="6"/>
                    <a:pt x="1397" y="18"/>
                  </a:cubicBezTo>
                  <a:cubicBezTo>
                    <a:pt x="1180" y="83"/>
                    <a:pt x="1053" y="301"/>
                    <a:pt x="1109" y="517"/>
                  </a:cubicBezTo>
                  <a:cubicBezTo>
                    <a:pt x="1120" y="562"/>
                    <a:pt x="1100" y="592"/>
                    <a:pt x="1069" y="605"/>
                  </a:cubicBezTo>
                  <a:cubicBezTo>
                    <a:pt x="1078" y="610"/>
                    <a:pt x="1087" y="615"/>
                    <a:pt x="1096" y="622"/>
                  </a:cubicBezTo>
                  <a:cubicBezTo>
                    <a:pt x="1132" y="650"/>
                    <a:pt x="1110" y="704"/>
                    <a:pt x="1075" y="704"/>
                  </a:cubicBezTo>
                  <a:cubicBezTo>
                    <a:pt x="1068" y="704"/>
                    <a:pt x="1060" y="702"/>
                    <a:pt x="1052" y="697"/>
                  </a:cubicBezTo>
                  <a:cubicBezTo>
                    <a:pt x="937" y="626"/>
                    <a:pt x="788" y="582"/>
                    <a:pt x="642" y="582"/>
                  </a:cubicBezTo>
                  <a:cubicBezTo>
                    <a:pt x="467" y="582"/>
                    <a:pt x="296" y="644"/>
                    <a:pt x="192" y="792"/>
                  </a:cubicBezTo>
                  <a:cubicBezTo>
                    <a:pt x="1" y="1059"/>
                    <a:pt x="230" y="1423"/>
                    <a:pt x="533" y="1423"/>
                  </a:cubicBezTo>
                  <a:cubicBezTo>
                    <a:pt x="547" y="1423"/>
                    <a:pt x="561" y="1422"/>
                    <a:pt x="575" y="1420"/>
                  </a:cubicBezTo>
                  <a:cubicBezTo>
                    <a:pt x="579" y="1420"/>
                    <a:pt x="582" y="1419"/>
                    <a:pt x="585" y="1419"/>
                  </a:cubicBezTo>
                  <a:cubicBezTo>
                    <a:pt x="647" y="1419"/>
                    <a:pt x="655" y="1499"/>
                    <a:pt x="618" y="1537"/>
                  </a:cubicBezTo>
                  <a:cubicBezTo>
                    <a:pt x="644" y="1559"/>
                    <a:pt x="645" y="1605"/>
                    <a:pt x="603" y="1620"/>
                  </a:cubicBezTo>
                  <a:cubicBezTo>
                    <a:pt x="351" y="1703"/>
                    <a:pt x="226" y="1951"/>
                    <a:pt x="291" y="2199"/>
                  </a:cubicBezTo>
                  <a:cubicBezTo>
                    <a:pt x="352" y="2425"/>
                    <a:pt x="547" y="2548"/>
                    <a:pt x="767" y="2586"/>
                  </a:cubicBezTo>
                  <a:cubicBezTo>
                    <a:pt x="808" y="2593"/>
                    <a:pt x="848" y="2597"/>
                    <a:pt x="887" y="2597"/>
                  </a:cubicBezTo>
                  <a:cubicBezTo>
                    <a:pt x="1254" y="2597"/>
                    <a:pt x="1531" y="2300"/>
                    <a:pt x="1703" y="1995"/>
                  </a:cubicBezTo>
                  <a:cubicBezTo>
                    <a:pt x="1718" y="1969"/>
                    <a:pt x="1740" y="1958"/>
                    <a:pt x="1761" y="1958"/>
                  </a:cubicBezTo>
                  <a:cubicBezTo>
                    <a:pt x="1810" y="1958"/>
                    <a:pt x="1858" y="2011"/>
                    <a:pt x="1830" y="2068"/>
                  </a:cubicBezTo>
                  <a:cubicBezTo>
                    <a:pt x="1927" y="2170"/>
                    <a:pt x="2069" y="2222"/>
                    <a:pt x="2210" y="2222"/>
                  </a:cubicBezTo>
                  <a:cubicBezTo>
                    <a:pt x="2367" y="2222"/>
                    <a:pt x="2522" y="2158"/>
                    <a:pt x="2615" y="2026"/>
                  </a:cubicBezTo>
                  <a:cubicBezTo>
                    <a:pt x="2725" y="1868"/>
                    <a:pt x="2692" y="1654"/>
                    <a:pt x="2586" y="1502"/>
                  </a:cubicBezTo>
                  <a:cubicBezTo>
                    <a:pt x="2475" y="1342"/>
                    <a:pt x="2322" y="1280"/>
                    <a:pt x="2133" y="1263"/>
                  </a:cubicBezTo>
                  <a:cubicBezTo>
                    <a:pt x="2061" y="1258"/>
                    <a:pt x="2034" y="1144"/>
                    <a:pt x="2116" y="1129"/>
                  </a:cubicBezTo>
                  <a:cubicBezTo>
                    <a:pt x="2141" y="1124"/>
                    <a:pt x="2165" y="1122"/>
                    <a:pt x="2190" y="1122"/>
                  </a:cubicBezTo>
                  <a:cubicBezTo>
                    <a:pt x="2191" y="1119"/>
                    <a:pt x="2193" y="1118"/>
                    <a:pt x="2194" y="1116"/>
                  </a:cubicBezTo>
                  <a:cubicBezTo>
                    <a:pt x="2444" y="810"/>
                    <a:pt x="2226" y="386"/>
                    <a:pt x="1957" y="173"/>
                  </a:cubicBezTo>
                  <a:cubicBezTo>
                    <a:pt x="1836" y="78"/>
                    <a:pt x="1680" y="1"/>
                    <a:pt x="152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8"/>
            <p:cNvSpPr/>
            <p:nvPr/>
          </p:nvSpPr>
          <p:spPr>
            <a:xfrm flipH="1">
              <a:off x="8457239" y="142849"/>
              <a:ext cx="638286" cy="577962"/>
            </a:xfrm>
            <a:custGeom>
              <a:avLst/>
              <a:gdLst/>
              <a:ahLst/>
              <a:cxnLst/>
              <a:rect l="l" t="t" r="r" b="b"/>
              <a:pathLst>
                <a:path w="10528" h="9533" extrusionOk="0">
                  <a:moveTo>
                    <a:pt x="6359" y="177"/>
                  </a:moveTo>
                  <a:cubicBezTo>
                    <a:pt x="6477" y="177"/>
                    <a:pt x="6599" y="197"/>
                    <a:pt x="6721" y="240"/>
                  </a:cubicBezTo>
                  <a:cubicBezTo>
                    <a:pt x="7304" y="444"/>
                    <a:pt x="7525" y="1016"/>
                    <a:pt x="7495" y="1588"/>
                  </a:cubicBezTo>
                  <a:cubicBezTo>
                    <a:pt x="7494" y="1635"/>
                    <a:pt x="7534" y="1662"/>
                    <a:pt x="7573" y="1662"/>
                  </a:cubicBezTo>
                  <a:cubicBezTo>
                    <a:pt x="7583" y="1662"/>
                    <a:pt x="7594" y="1660"/>
                    <a:pt x="7603" y="1656"/>
                  </a:cubicBezTo>
                  <a:cubicBezTo>
                    <a:pt x="7605" y="1655"/>
                    <a:pt x="7607" y="1655"/>
                    <a:pt x="7609" y="1655"/>
                  </a:cubicBezTo>
                  <a:cubicBezTo>
                    <a:pt x="7610" y="1655"/>
                    <a:pt x="7611" y="1655"/>
                    <a:pt x="7612" y="1655"/>
                  </a:cubicBezTo>
                  <a:cubicBezTo>
                    <a:pt x="7805" y="1608"/>
                    <a:pt x="8003" y="1585"/>
                    <a:pt x="8199" y="1585"/>
                  </a:cubicBezTo>
                  <a:cubicBezTo>
                    <a:pt x="8990" y="1585"/>
                    <a:pt x="9751" y="1968"/>
                    <a:pt x="10029" y="2786"/>
                  </a:cubicBezTo>
                  <a:cubicBezTo>
                    <a:pt x="10348" y="3726"/>
                    <a:pt x="9742" y="4674"/>
                    <a:pt x="8774" y="4808"/>
                  </a:cubicBezTo>
                  <a:cubicBezTo>
                    <a:pt x="8659" y="4823"/>
                    <a:pt x="8700" y="4992"/>
                    <a:pt x="8810" y="4992"/>
                  </a:cubicBezTo>
                  <a:cubicBezTo>
                    <a:pt x="8814" y="4992"/>
                    <a:pt x="8819" y="4991"/>
                    <a:pt x="8824" y="4991"/>
                  </a:cubicBezTo>
                  <a:cubicBezTo>
                    <a:pt x="8831" y="4989"/>
                    <a:pt x="8839" y="4987"/>
                    <a:pt x="8847" y="4986"/>
                  </a:cubicBezTo>
                  <a:cubicBezTo>
                    <a:pt x="9420" y="5241"/>
                    <a:pt x="9761" y="5949"/>
                    <a:pt x="9489" y="6543"/>
                  </a:cubicBezTo>
                  <a:cubicBezTo>
                    <a:pt x="9295" y="6966"/>
                    <a:pt x="8865" y="7190"/>
                    <a:pt x="8427" y="7190"/>
                  </a:cubicBezTo>
                  <a:cubicBezTo>
                    <a:pt x="8239" y="7190"/>
                    <a:pt x="8051" y="7149"/>
                    <a:pt x="7879" y="7065"/>
                  </a:cubicBezTo>
                  <a:cubicBezTo>
                    <a:pt x="7864" y="7058"/>
                    <a:pt x="7850" y="7055"/>
                    <a:pt x="7836" y="7055"/>
                  </a:cubicBezTo>
                  <a:cubicBezTo>
                    <a:pt x="7787" y="7055"/>
                    <a:pt x="7748" y="7096"/>
                    <a:pt x="7742" y="7140"/>
                  </a:cubicBezTo>
                  <a:cubicBezTo>
                    <a:pt x="7720" y="7155"/>
                    <a:pt x="7704" y="7177"/>
                    <a:pt x="7713" y="7212"/>
                  </a:cubicBezTo>
                  <a:cubicBezTo>
                    <a:pt x="7909" y="8038"/>
                    <a:pt x="7513" y="9000"/>
                    <a:pt x="6651" y="9266"/>
                  </a:cubicBezTo>
                  <a:cubicBezTo>
                    <a:pt x="6507" y="9310"/>
                    <a:pt x="6364" y="9330"/>
                    <a:pt x="6223" y="9330"/>
                  </a:cubicBezTo>
                  <a:cubicBezTo>
                    <a:pt x="5522" y="9330"/>
                    <a:pt x="4887" y="8820"/>
                    <a:pt x="4640" y="8162"/>
                  </a:cubicBezTo>
                  <a:cubicBezTo>
                    <a:pt x="4624" y="8118"/>
                    <a:pt x="4587" y="8098"/>
                    <a:pt x="4550" y="8098"/>
                  </a:cubicBezTo>
                  <a:cubicBezTo>
                    <a:pt x="4521" y="8098"/>
                    <a:pt x="4491" y="8111"/>
                    <a:pt x="4475" y="8135"/>
                  </a:cubicBezTo>
                  <a:cubicBezTo>
                    <a:pt x="4463" y="8119"/>
                    <a:pt x="4443" y="8110"/>
                    <a:pt x="4424" y="8110"/>
                  </a:cubicBezTo>
                  <a:cubicBezTo>
                    <a:pt x="4406" y="8110"/>
                    <a:pt x="4389" y="8118"/>
                    <a:pt x="4379" y="8137"/>
                  </a:cubicBezTo>
                  <a:cubicBezTo>
                    <a:pt x="4196" y="8498"/>
                    <a:pt x="3812" y="8718"/>
                    <a:pt x="3420" y="8718"/>
                  </a:cubicBezTo>
                  <a:cubicBezTo>
                    <a:pt x="3252" y="8718"/>
                    <a:pt x="3082" y="8677"/>
                    <a:pt x="2926" y="8590"/>
                  </a:cubicBezTo>
                  <a:cubicBezTo>
                    <a:pt x="2348" y="8268"/>
                    <a:pt x="2252" y="7474"/>
                    <a:pt x="2517" y="6922"/>
                  </a:cubicBezTo>
                  <a:cubicBezTo>
                    <a:pt x="2549" y="6858"/>
                    <a:pt x="2501" y="6798"/>
                    <a:pt x="2448" y="6786"/>
                  </a:cubicBezTo>
                  <a:cubicBezTo>
                    <a:pt x="2452" y="6761"/>
                    <a:pt x="2426" y="6741"/>
                    <a:pt x="2399" y="6741"/>
                  </a:cubicBezTo>
                  <a:cubicBezTo>
                    <a:pt x="2389" y="6741"/>
                    <a:pt x="2379" y="6744"/>
                    <a:pt x="2371" y="6750"/>
                  </a:cubicBezTo>
                  <a:cubicBezTo>
                    <a:pt x="2177" y="6905"/>
                    <a:pt x="1917" y="7003"/>
                    <a:pt x="1666" y="7003"/>
                  </a:cubicBezTo>
                  <a:cubicBezTo>
                    <a:pt x="1423" y="7003"/>
                    <a:pt x="1190" y="6912"/>
                    <a:pt x="1032" y="6691"/>
                  </a:cubicBezTo>
                  <a:cubicBezTo>
                    <a:pt x="758" y="6309"/>
                    <a:pt x="910" y="5857"/>
                    <a:pt x="1224" y="5567"/>
                  </a:cubicBezTo>
                  <a:cubicBezTo>
                    <a:pt x="1278" y="5516"/>
                    <a:pt x="1228" y="5441"/>
                    <a:pt x="1167" y="5441"/>
                  </a:cubicBezTo>
                  <a:cubicBezTo>
                    <a:pt x="1156" y="5441"/>
                    <a:pt x="1145" y="5444"/>
                    <a:pt x="1133" y="5449"/>
                  </a:cubicBezTo>
                  <a:cubicBezTo>
                    <a:pt x="1124" y="5454"/>
                    <a:pt x="1118" y="5460"/>
                    <a:pt x="1109" y="5464"/>
                  </a:cubicBezTo>
                  <a:cubicBezTo>
                    <a:pt x="589" y="5210"/>
                    <a:pt x="245" y="4704"/>
                    <a:pt x="285" y="4109"/>
                  </a:cubicBezTo>
                  <a:cubicBezTo>
                    <a:pt x="340" y="3309"/>
                    <a:pt x="1121" y="2828"/>
                    <a:pt x="1852" y="2789"/>
                  </a:cubicBezTo>
                  <a:cubicBezTo>
                    <a:pt x="1970" y="2781"/>
                    <a:pt x="1972" y="2604"/>
                    <a:pt x="1854" y="2604"/>
                  </a:cubicBezTo>
                  <a:cubicBezTo>
                    <a:pt x="1854" y="2604"/>
                    <a:pt x="1853" y="2604"/>
                    <a:pt x="1852" y="2604"/>
                  </a:cubicBezTo>
                  <a:cubicBezTo>
                    <a:pt x="1806" y="2605"/>
                    <a:pt x="1759" y="2609"/>
                    <a:pt x="1712" y="2612"/>
                  </a:cubicBezTo>
                  <a:cubicBezTo>
                    <a:pt x="1716" y="2596"/>
                    <a:pt x="1716" y="2578"/>
                    <a:pt x="1704" y="2560"/>
                  </a:cubicBezTo>
                  <a:cubicBezTo>
                    <a:pt x="1103" y="1658"/>
                    <a:pt x="1965" y="598"/>
                    <a:pt x="2859" y="358"/>
                  </a:cubicBezTo>
                  <a:cubicBezTo>
                    <a:pt x="3038" y="310"/>
                    <a:pt x="3214" y="287"/>
                    <a:pt x="3386" y="287"/>
                  </a:cubicBezTo>
                  <a:cubicBezTo>
                    <a:pt x="4040" y="287"/>
                    <a:pt x="4631" y="619"/>
                    <a:pt x="5055" y="1157"/>
                  </a:cubicBezTo>
                  <a:cubicBezTo>
                    <a:pt x="5070" y="1177"/>
                    <a:pt x="5090" y="1185"/>
                    <a:pt x="5111" y="1185"/>
                  </a:cubicBezTo>
                  <a:cubicBezTo>
                    <a:pt x="5173" y="1185"/>
                    <a:pt x="5239" y="1110"/>
                    <a:pt x="5196" y="1049"/>
                  </a:cubicBezTo>
                  <a:cubicBezTo>
                    <a:pt x="5195" y="1047"/>
                    <a:pt x="5192" y="1046"/>
                    <a:pt x="5191" y="1043"/>
                  </a:cubicBezTo>
                  <a:cubicBezTo>
                    <a:pt x="5192" y="1041"/>
                    <a:pt x="5195" y="1038"/>
                    <a:pt x="5196" y="1036"/>
                  </a:cubicBezTo>
                  <a:cubicBezTo>
                    <a:pt x="5388" y="548"/>
                    <a:pt x="5845" y="177"/>
                    <a:pt x="6359" y="177"/>
                  </a:cubicBezTo>
                  <a:close/>
                  <a:moveTo>
                    <a:pt x="6389" y="0"/>
                  </a:moveTo>
                  <a:cubicBezTo>
                    <a:pt x="5821" y="0"/>
                    <a:pt x="5282" y="390"/>
                    <a:pt x="5111" y="936"/>
                  </a:cubicBezTo>
                  <a:cubicBezTo>
                    <a:pt x="4679" y="402"/>
                    <a:pt x="4042" y="97"/>
                    <a:pt x="3385" y="97"/>
                  </a:cubicBezTo>
                  <a:cubicBezTo>
                    <a:pt x="3073" y="97"/>
                    <a:pt x="2756" y="166"/>
                    <a:pt x="2454" y="312"/>
                  </a:cubicBezTo>
                  <a:cubicBezTo>
                    <a:pt x="1618" y="715"/>
                    <a:pt x="952" y="1786"/>
                    <a:pt x="1586" y="2630"/>
                  </a:cubicBezTo>
                  <a:cubicBezTo>
                    <a:pt x="887" y="2740"/>
                    <a:pt x="242" y="3227"/>
                    <a:pt x="114" y="3958"/>
                  </a:cubicBezTo>
                  <a:cubicBezTo>
                    <a:pt x="0" y="4616"/>
                    <a:pt x="365" y="5314"/>
                    <a:pt x="980" y="5557"/>
                  </a:cubicBezTo>
                  <a:cubicBezTo>
                    <a:pt x="643" y="5871"/>
                    <a:pt x="646" y="6505"/>
                    <a:pt x="937" y="6847"/>
                  </a:cubicBezTo>
                  <a:cubicBezTo>
                    <a:pt x="1119" y="7059"/>
                    <a:pt x="1390" y="7163"/>
                    <a:pt x="1662" y="7163"/>
                  </a:cubicBezTo>
                  <a:cubicBezTo>
                    <a:pt x="1898" y="7163"/>
                    <a:pt x="2136" y="7084"/>
                    <a:pt x="2315" y="6931"/>
                  </a:cubicBezTo>
                  <a:lnTo>
                    <a:pt x="2315" y="6931"/>
                  </a:lnTo>
                  <a:cubicBezTo>
                    <a:pt x="2049" y="7582"/>
                    <a:pt x="2199" y="8436"/>
                    <a:pt x="2873" y="8776"/>
                  </a:cubicBezTo>
                  <a:cubicBezTo>
                    <a:pt x="3035" y="8858"/>
                    <a:pt x="3215" y="8898"/>
                    <a:pt x="3394" y="8898"/>
                  </a:cubicBezTo>
                  <a:cubicBezTo>
                    <a:pt x="3846" y="8898"/>
                    <a:pt x="4295" y="8650"/>
                    <a:pt x="4467" y="8217"/>
                  </a:cubicBezTo>
                  <a:cubicBezTo>
                    <a:pt x="4684" y="8985"/>
                    <a:pt x="5440" y="9533"/>
                    <a:pt x="6227" y="9533"/>
                  </a:cubicBezTo>
                  <a:cubicBezTo>
                    <a:pt x="6387" y="9533"/>
                    <a:pt x="6549" y="9510"/>
                    <a:pt x="6707" y="9461"/>
                  </a:cubicBezTo>
                  <a:cubicBezTo>
                    <a:pt x="7617" y="9186"/>
                    <a:pt x="8120" y="8147"/>
                    <a:pt x="7864" y="7258"/>
                  </a:cubicBezTo>
                  <a:lnTo>
                    <a:pt x="7864" y="7258"/>
                  </a:lnTo>
                  <a:cubicBezTo>
                    <a:pt x="8041" y="7338"/>
                    <a:pt x="8233" y="7377"/>
                    <a:pt x="8424" y="7377"/>
                  </a:cubicBezTo>
                  <a:cubicBezTo>
                    <a:pt x="8935" y="7377"/>
                    <a:pt x="9444" y="7104"/>
                    <a:pt x="9659" y="6613"/>
                  </a:cubicBezTo>
                  <a:cubicBezTo>
                    <a:pt x="9935" y="5985"/>
                    <a:pt x="9623" y="5264"/>
                    <a:pt x="9057" y="4940"/>
                  </a:cubicBezTo>
                  <a:cubicBezTo>
                    <a:pt x="9992" y="4681"/>
                    <a:pt x="10528" y="3689"/>
                    <a:pt x="10210" y="2735"/>
                  </a:cubicBezTo>
                  <a:cubicBezTo>
                    <a:pt x="9925" y="1875"/>
                    <a:pt x="9122" y="1422"/>
                    <a:pt x="8285" y="1422"/>
                  </a:cubicBezTo>
                  <a:cubicBezTo>
                    <a:pt x="8079" y="1422"/>
                    <a:pt x="7872" y="1449"/>
                    <a:pt x="7669" y="1504"/>
                  </a:cubicBezTo>
                  <a:cubicBezTo>
                    <a:pt x="7766" y="863"/>
                    <a:pt x="7297" y="178"/>
                    <a:pt x="6661" y="31"/>
                  </a:cubicBezTo>
                  <a:cubicBezTo>
                    <a:pt x="6571" y="10"/>
                    <a:pt x="6479" y="0"/>
                    <a:pt x="638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8"/>
            <p:cNvSpPr/>
            <p:nvPr/>
          </p:nvSpPr>
          <p:spPr>
            <a:xfrm flipH="1">
              <a:off x="8468091" y="153580"/>
              <a:ext cx="612641" cy="554984"/>
            </a:xfrm>
            <a:custGeom>
              <a:avLst/>
              <a:gdLst/>
              <a:ahLst/>
              <a:cxnLst/>
              <a:rect l="l" t="t" r="r" b="b"/>
              <a:pathLst>
                <a:path w="10105" h="9154" extrusionOk="0">
                  <a:moveTo>
                    <a:pt x="5157" y="4336"/>
                  </a:moveTo>
                  <a:cubicBezTo>
                    <a:pt x="5225" y="4336"/>
                    <a:pt x="5293" y="4353"/>
                    <a:pt x="5353" y="4389"/>
                  </a:cubicBezTo>
                  <a:cubicBezTo>
                    <a:pt x="5388" y="4410"/>
                    <a:pt x="5376" y="4461"/>
                    <a:pt x="5342" y="4473"/>
                  </a:cubicBezTo>
                  <a:cubicBezTo>
                    <a:pt x="5567" y="4625"/>
                    <a:pt x="5480" y="4974"/>
                    <a:pt x="5260" y="5081"/>
                  </a:cubicBezTo>
                  <a:cubicBezTo>
                    <a:pt x="5214" y="5104"/>
                    <a:pt x="5168" y="5114"/>
                    <a:pt x="5122" y="5114"/>
                  </a:cubicBezTo>
                  <a:cubicBezTo>
                    <a:pt x="4911" y="5114"/>
                    <a:pt x="4722" y="4896"/>
                    <a:pt x="4741" y="4679"/>
                  </a:cubicBezTo>
                  <a:cubicBezTo>
                    <a:pt x="4760" y="4473"/>
                    <a:pt x="4961" y="4336"/>
                    <a:pt x="5157" y="4336"/>
                  </a:cubicBezTo>
                  <a:close/>
                  <a:moveTo>
                    <a:pt x="7142" y="4442"/>
                  </a:moveTo>
                  <a:cubicBezTo>
                    <a:pt x="7194" y="4442"/>
                    <a:pt x="7246" y="4449"/>
                    <a:pt x="7296" y="4464"/>
                  </a:cubicBezTo>
                  <a:cubicBezTo>
                    <a:pt x="7301" y="4465"/>
                    <a:pt x="7305" y="4465"/>
                    <a:pt x="7307" y="4466"/>
                  </a:cubicBezTo>
                  <a:cubicBezTo>
                    <a:pt x="7312" y="4469"/>
                    <a:pt x="7317" y="4471"/>
                    <a:pt x="7323" y="4474"/>
                  </a:cubicBezTo>
                  <a:cubicBezTo>
                    <a:pt x="7377" y="4494"/>
                    <a:pt x="7428" y="4521"/>
                    <a:pt x="7470" y="4558"/>
                  </a:cubicBezTo>
                  <a:cubicBezTo>
                    <a:pt x="7492" y="4577"/>
                    <a:pt x="7487" y="4604"/>
                    <a:pt x="7472" y="4622"/>
                  </a:cubicBezTo>
                  <a:cubicBezTo>
                    <a:pt x="7546" y="4793"/>
                    <a:pt x="7466" y="5042"/>
                    <a:pt x="7295" y="5129"/>
                  </a:cubicBezTo>
                  <a:cubicBezTo>
                    <a:pt x="7242" y="5157"/>
                    <a:pt x="7185" y="5169"/>
                    <a:pt x="7128" y="5169"/>
                  </a:cubicBezTo>
                  <a:cubicBezTo>
                    <a:pt x="7024" y="5169"/>
                    <a:pt x="6919" y="5128"/>
                    <a:pt x="6837" y="5063"/>
                  </a:cubicBezTo>
                  <a:cubicBezTo>
                    <a:pt x="6720" y="4973"/>
                    <a:pt x="6603" y="4818"/>
                    <a:pt x="6694" y="4676"/>
                  </a:cubicBezTo>
                  <a:cubicBezTo>
                    <a:pt x="6790" y="4524"/>
                    <a:pt x="6967" y="4442"/>
                    <a:pt x="7142" y="4442"/>
                  </a:cubicBezTo>
                  <a:close/>
                  <a:moveTo>
                    <a:pt x="3091" y="4425"/>
                  </a:moveTo>
                  <a:cubicBezTo>
                    <a:pt x="3146" y="4425"/>
                    <a:pt x="3199" y="4439"/>
                    <a:pt x="3245" y="4473"/>
                  </a:cubicBezTo>
                  <a:cubicBezTo>
                    <a:pt x="3271" y="4493"/>
                    <a:pt x="3265" y="4532"/>
                    <a:pt x="3233" y="4541"/>
                  </a:cubicBezTo>
                  <a:cubicBezTo>
                    <a:pt x="3333" y="4599"/>
                    <a:pt x="3399" y="4713"/>
                    <a:pt x="3414" y="4829"/>
                  </a:cubicBezTo>
                  <a:cubicBezTo>
                    <a:pt x="3448" y="5079"/>
                    <a:pt x="3269" y="5214"/>
                    <a:pt x="3075" y="5214"/>
                  </a:cubicBezTo>
                  <a:cubicBezTo>
                    <a:pt x="2953" y="5214"/>
                    <a:pt x="2825" y="5161"/>
                    <a:pt x="2741" y="5050"/>
                  </a:cubicBezTo>
                  <a:cubicBezTo>
                    <a:pt x="2633" y="4908"/>
                    <a:pt x="2649" y="4716"/>
                    <a:pt x="2763" y="4582"/>
                  </a:cubicBezTo>
                  <a:cubicBezTo>
                    <a:pt x="2837" y="4497"/>
                    <a:pt x="2968" y="4425"/>
                    <a:pt x="3091" y="4425"/>
                  </a:cubicBezTo>
                  <a:close/>
                  <a:moveTo>
                    <a:pt x="6114" y="0"/>
                  </a:moveTo>
                  <a:cubicBezTo>
                    <a:pt x="5602" y="0"/>
                    <a:pt x="5145" y="371"/>
                    <a:pt x="4952" y="859"/>
                  </a:cubicBezTo>
                  <a:cubicBezTo>
                    <a:pt x="4951" y="861"/>
                    <a:pt x="4948" y="864"/>
                    <a:pt x="4947" y="866"/>
                  </a:cubicBezTo>
                  <a:cubicBezTo>
                    <a:pt x="4948" y="869"/>
                    <a:pt x="4951" y="870"/>
                    <a:pt x="4952" y="872"/>
                  </a:cubicBezTo>
                  <a:cubicBezTo>
                    <a:pt x="4995" y="933"/>
                    <a:pt x="4928" y="1008"/>
                    <a:pt x="4866" y="1008"/>
                  </a:cubicBezTo>
                  <a:cubicBezTo>
                    <a:pt x="4845" y="1008"/>
                    <a:pt x="4825" y="1000"/>
                    <a:pt x="4810" y="980"/>
                  </a:cubicBezTo>
                  <a:cubicBezTo>
                    <a:pt x="4386" y="442"/>
                    <a:pt x="3795" y="110"/>
                    <a:pt x="3140" y="110"/>
                  </a:cubicBezTo>
                  <a:cubicBezTo>
                    <a:pt x="2969" y="110"/>
                    <a:pt x="2793" y="133"/>
                    <a:pt x="2614" y="181"/>
                  </a:cubicBezTo>
                  <a:cubicBezTo>
                    <a:pt x="1722" y="421"/>
                    <a:pt x="859" y="1481"/>
                    <a:pt x="1460" y="2383"/>
                  </a:cubicBezTo>
                  <a:cubicBezTo>
                    <a:pt x="1473" y="2401"/>
                    <a:pt x="1473" y="2420"/>
                    <a:pt x="1467" y="2435"/>
                  </a:cubicBezTo>
                  <a:cubicBezTo>
                    <a:pt x="1514" y="2432"/>
                    <a:pt x="1562" y="2428"/>
                    <a:pt x="1608" y="2427"/>
                  </a:cubicBezTo>
                  <a:cubicBezTo>
                    <a:pt x="1609" y="2427"/>
                    <a:pt x="1610" y="2427"/>
                    <a:pt x="1610" y="2427"/>
                  </a:cubicBezTo>
                  <a:cubicBezTo>
                    <a:pt x="1728" y="2427"/>
                    <a:pt x="1726" y="2604"/>
                    <a:pt x="1608" y="2612"/>
                  </a:cubicBezTo>
                  <a:cubicBezTo>
                    <a:pt x="876" y="2651"/>
                    <a:pt x="95" y="3132"/>
                    <a:pt x="41" y="3933"/>
                  </a:cubicBezTo>
                  <a:cubicBezTo>
                    <a:pt x="1" y="4528"/>
                    <a:pt x="345" y="5033"/>
                    <a:pt x="865" y="5287"/>
                  </a:cubicBezTo>
                  <a:cubicBezTo>
                    <a:pt x="874" y="5284"/>
                    <a:pt x="880" y="5278"/>
                    <a:pt x="889" y="5272"/>
                  </a:cubicBezTo>
                  <a:cubicBezTo>
                    <a:pt x="901" y="5267"/>
                    <a:pt x="912" y="5264"/>
                    <a:pt x="923" y="5264"/>
                  </a:cubicBezTo>
                  <a:cubicBezTo>
                    <a:pt x="984" y="5264"/>
                    <a:pt x="1034" y="5339"/>
                    <a:pt x="979" y="5390"/>
                  </a:cubicBezTo>
                  <a:cubicBezTo>
                    <a:pt x="665" y="5680"/>
                    <a:pt x="514" y="6132"/>
                    <a:pt x="788" y="6515"/>
                  </a:cubicBezTo>
                  <a:cubicBezTo>
                    <a:pt x="946" y="6735"/>
                    <a:pt x="1179" y="6826"/>
                    <a:pt x="1421" y="6826"/>
                  </a:cubicBezTo>
                  <a:cubicBezTo>
                    <a:pt x="1672" y="6826"/>
                    <a:pt x="1932" y="6728"/>
                    <a:pt x="2127" y="6573"/>
                  </a:cubicBezTo>
                  <a:cubicBezTo>
                    <a:pt x="2135" y="6567"/>
                    <a:pt x="2145" y="6564"/>
                    <a:pt x="2155" y="6564"/>
                  </a:cubicBezTo>
                  <a:cubicBezTo>
                    <a:pt x="2182" y="6564"/>
                    <a:pt x="2209" y="6584"/>
                    <a:pt x="2204" y="6609"/>
                  </a:cubicBezTo>
                  <a:cubicBezTo>
                    <a:pt x="2257" y="6621"/>
                    <a:pt x="2305" y="6681"/>
                    <a:pt x="2273" y="6746"/>
                  </a:cubicBezTo>
                  <a:cubicBezTo>
                    <a:pt x="2008" y="7297"/>
                    <a:pt x="2104" y="8091"/>
                    <a:pt x="2682" y="8413"/>
                  </a:cubicBezTo>
                  <a:cubicBezTo>
                    <a:pt x="2838" y="8500"/>
                    <a:pt x="3008" y="8541"/>
                    <a:pt x="3176" y="8541"/>
                  </a:cubicBezTo>
                  <a:cubicBezTo>
                    <a:pt x="3568" y="8541"/>
                    <a:pt x="3951" y="8321"/>
                    <a:pt x="4135" y="7960"/>
                  </a:cubicBezTo>
                  <a:cubicBezTo>
                    <a:pt x="4145" y="7941"/>
                    <a:pt x="4162" y="7933"/>
                    <a:pt x="4180" y="7933"/>
                  </a:cubicBezTo>
                  <a:cubicBezTo>
                    <a:pt x="4199" y="7933"/>
                    <a:pt x="4219" y="7942"/>
                    <a:pt x="4231" y="7958"/>
                  </a:cubicBezTo>
                  <a:cubicBezTo>
                    <a:pt x="4248" y="7934"/>
                    <a:pt x="4277" y="7921"/>
                    <a:pt x="4307" y="7921"/>
                  </a:cubicBezTo>
                  <a:cubicBezTo>
                    <a:pt x="4343" y="7921"/>
                    <a:pt x="4380" y="7941"/>
                    <a:pt x="4396" y="7985"/>
                  </a:cubicBezTo>
                  <a:cubicBezTo>
                    <a:pt x="4642" y="8643"/>
                    <a:pt x="5277" y="9154"/>
                    <a:pt x="5978" y="9154"/>
                  </a:cubicBezTo>
                  <a:cubicBezTo>
                    <a:pt x="6119" y="9154"/>
                    <a:pt x="6263" y="9133"/>
                    <a:pt x="6407" y="9089"/>
                  </a:cubicBezTo>
                  <a:cubicBezTo>
                    <a:pt x="7268" y="8824"/>
                    <a:pt x="7664" y="7860"/>
                    <a:pt x="7468" y="7035"/>
                  </a:cubicBezTo>
                  <a:cubicBezTo>
                    <a:pt x="7461" y="7000"/>
                    <a:pt x="7476" y="6975"/>
                    <a:pt x="7498" y="6963"/>
                  </a:cubicBezTo>
                  <a:cubicBezTo>
                    <a:pt x="7504" y="6919"/>
                    <a:pt x="7543" y="6878"/>
                    <a:pt x="7592" y="6878"/>
                  </a:cubicBezTo>
                  <a:cubicBezTo>
                    <a:pt x="7606" y="6878"/>
                    <a:pt x="7620" y="6881"/>
                    <a:pt x="7635" y="6888"/>
                  </a:cubicBezTo>
                  <a:cubicBezTo>
                    <a:pt x="7807" y="6972"/>
                    <a:pt x="7996" y="7013"/>
                    <a:pt x="8184" y="7013"/>
                  </a:cubicBezTo>
                  <a:cubicBezTo>
                    <a:pt x="8622" y="7013"/>
                    <a:pt x="9052" y="6789"/>
                    <a:pt x="9245" y="6366"/>
                  </a:cubicBezTo>
                  <a:cubicBezTo>
                    <a:pt x="9518" y="5771"/>
                    <a:pt x="9176" y="5065"/>
                    <a:pt x="8603" y="4809"/>
                  </a:cubicBezTo>
                  <a:cubicBezTo>
                    <a:pt x="8595" y="4810"/>
                    <a:pt x="8587" y="4813"/>
                    <a:pt x="8580" y="4814"/>
                  </a:cubicBezTo>
                  <a:cubicBezTo>
                    <a:pt x="8575" y="4814"/>
                    <a:pt x="8570" y="4815"/>
                    <a:pt x="8566" y="4815"/>
                  </a:cubicBezTo>
                  <a:cubicBezTo>
                    <a:pt x="8456" y="4815"/>
                    <a:pt x="8413" y="4646"/>
                    <a:pt x="8530" y="4631"/>
                  </a:cubicBezTo>
                  <a:cubicBezTo>
                    <a:pt x="9498" y="4497"/>
                    <a:pt x="10104" y="3549"/>
                    <a:pt x="9785" y="2609"/>
                  </a:cubicBezTo>
                  <a:cubicBezTo>
                    <a:pt x="9507" y="1791"/>
                    <a:pt x="8747" y="1408"/>
                    <a:pt x="7956" y="1408"/>
                  </a:cubicBezTo>
                  <a:cubicBezTo>
                    <a:pt x="7760" y="1408"/>
                    <a:pt x="7561" y="1431"/>
                    <a:pt x="7368" y="1478"/>
                  </a:cubicBezTo>
                  <a:cubicBezTo>
                    <a:pt x="7367" y="1478"/>
                    <a:pt x="7366" y="1478"/>
                    <a:pt x="7364" y="1478"/>
                  </a:cubicBezTo>
                  <a:cubicBezTo>
                    <a:pt x="7363" y="1478"/>
                    <a:pt x="7361" y="1478"/>
                    <a:pt x="7359" y="1479"/>
                  </a:cubicBezTo>
                  <a:cubicBezTo>
                    <a:pt x="7350" y="1483"/>
                    <a:pt x="7339" y="1485"/>
                    <a:pt x="7328" y="1485"/>
                  </a:cubicBezTo>
                  <a:cubicBezTo>
                    <a:pt x="7289" y="1485"/>
                    <a:pt x="7250" y="1458"/>
                    <a:pt x="7251" y="1411"/>
                  </a:cubicBezTo>
                  <a:cubicBezTo>
                    <a:pt x="7280" y="839"/>
                    <a:pt x="7060" y="267"/>
                    <a:pt x="6476" y="63"/>
                  </a:cubicBezTo>
                  <a:cubicBezTo>
                    <a:pt x="6354" y="20"/>
                    <a:pt x="6233" y="0"/>
                    <a:pt x="61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8"/>
            <p:cNvSpPr/>
            <p:nvPr/>
          </p:nvSpPr>
          <p:spPr>
            <a:xfrm flipH="1">
              <a:off x="8623182" y="422822"/>
              <a:ext cx="57172" cy="44137"/>
            </a:xfrm>
            <a:custGeom>
              <a:avLst/>
              <a:gdLst/>
              <a:ahLst/>
              <a:cxnLst/>
              <a:rect l="l" t="t" r="r" b="b"/>
              <a:pathLst>
                <a:path w="943" h="728" extrusionOk="0">
                  <a:moveTo>
                    <a:pt x="233" y="331"/>
                  </a:moveTo>
                  <a:cubicBezTo>
                    <a:pt x="248" y="337"/>
                    <a:pt x="265" y="343"/>
                    <a:pt x="281" y="349"/>
                  </a:cubicBezTo>
                  <a:cubicBezTo>
                    <a:pt x="280" y="406"/>
                    <a:pt x="296" y="461"/>
                    <a:pt x="342" y="501"/>
                  </a:cubicBezTo>
                  <a:cubicBezTo>
                    <a:pt x="322" y="487"/>
                    <a:pt x="305" y="473"/>
                    <a:pt x="290" y="457"/>
                  </a:cubicBezTo>
                  <a:cubicBezTo>
                    <a:pt x="245" y="411"/>
                    <a:pt x="228" y="370"/>
                    <a:pt x="233" y="331"/>
                  </a:cubicBezTo>
                  <a:close/>
                  <a:moveTo>
                    <a:pt x="614" y="179"/>
                  </a:moveTo>
                  <a:cubicBezTo>
                    <a:pt x="631" y="179"/>
                    <a:pt x="649" y="183"/>
                    <a:pt x="666" y="192"/>
                  </a:cubicBezTo>
                  <a:cubicBezTo>
                    <a:pt x="817" y="277"/>
                    <a:pt x="701" y="532"/>
                    <a:pt x="563" y="559"/>
                  </a:cubicBezTo>
                  <a:cubicBezTo>
                    <a:pt x="550" y="561"/>
                    <a:pt x="536" y="563"/>
                    <a:pt x="523" y="563"/>
                  </a:cubicBezTo>
                  <a:cubicBezTo>
                    <a:pt x="474" y="563"/>
                    <a:pt x="426" y="547"/>
                    <a:pt x="382" y="524"/>
                  </a:cubicBezTo>
                  <a:lnTo>
                    <a:pt x="382" y="524"/>
                  </a:lnTo>
                  <a:cubicBezTo>
                    <a:pt x="398" y="530"/>
                    <a:pt x="414" y="533"/>
                    <a:pt x="430" y="533"/>
                  </a:cubicBezTo>
                  <a:cubicBezTo>
                    <a:pt x="548" y="533"/>
                    <a:pt x="668" y="380"/>
                    <a:pt x="619" y="267"/>
                  </a:cubicBezTo>
                  <a:cubicBezTo>
                    <a:pt x="605" y="235"/>
                    <a:pt x="584" y="210"/>
                    <a:pt x="562" y="189"/>
                  </a:cubicBezTo>
                  <a:cubicBezTo>
                    <a:pt x="579" y="183"/>
                    <a:pt x="596" y="179"/>
                    <a:pt x="614" y="179"/>
                  </a:cubicBezTo>
                  <a:close/>
                  <a:moveTo>
                    <a:pt x="540" y="1"/>
                  </a:moveTo>
                  <a:cubicBezTo>
                    <a:pt x="365" y="1"/>
                    <a:pt x="188" y="84"/>
                    <a:pt x="91" y="235"/>
                  </a:cubicBezTo>
                  <a:cubicBezTo>
                    <a:pt x="0" y="377"/>
                    <a:pt x="117" y="532"/>
                    <a:pt x="234" y="622"/>
                  </a:cubicBezTo>
                  <a:cubicBezTo>
                    <a:pt x="315" y="687"/>
                    <a:pt x="420" y="728"/>
                    <a:pt x="524" y="728"/>
                  </a:cubicBezTo>
                  <a:cubicBezTo>
                    <a:pt x="581" y="728"/>
                    <a:pt x="638" y="716"/>
                    <a:pt x="691" y="688"/>
                  </a:cubicBezTo>
                  <a:cubicBezTo>
                    <a:pt x="861" y="601"/>
                    <a:pt x="942" y="353"/>
                    <a:pt x="868" y="181"/>
                  </a:cubicBezTo>
                  <a:cubicBezTo>
                    <a:pt x="883" y="163"/>
                    <a:pt x="888" y="136"/>
                    <a:pt x="867" y="117"/>
                  </a:cubicBezTo>
                  <a:cubicBezTo>
                    <a:pt x="825" y="80"/>
                    <a:pt x="774" y="53"/>
                    <a:pt x="720" y="33"/>
                  </a:cubicBezTo>
                  <a:cubicBezTo>
                    <a:pt x="715" y="30"/>
                    <a:pt x="710" y="28"/>
                    <a:pt x="704" y="25"/>
                  </a:cubicBezTo>
                  <a:cubicBezTo>
                    <a:pt x="702" y="24"/>
                    <a:pt x="698" y="24"/>
                    <a:pt x="693" y="23"/>
                  </a:cubicBezTo>
                  <a:cubicBezTo>
                    <a:pt x="644" y="8"/>
                    <a:pt x="592" y="1"/>
                    <a:pt x="54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8"/>
            <p:cNvSpPr/>
            <p:nvPr/>
          </p:nvSpPr>
          <p:spPr>
            <a:xfrm flipH="1">
              <a:off x="8743223" y="416456"/>
              <a:ext cx="51230" cy="47289"/>
            </a:xfrm>
            <a:custGeom>
              <a:avLst/>
              <a:gdLst/>
              <a:ahLst/>
              <a:cxnLst/>
              <a:rect l="l" t="t" r="r" b="b"/>
              <a:pathLst>
                <a:path w="845" h="780" extrusionOk="0">
                  <a:moveTo>
                    <a:pt x="529" y="281"/>
                  </a:moveTo>
                  <a:cubicBezTo>
                    <a:pt x="532" y="283"/>
                    <a:pt x="534" y="283"/>
                    <a:pt x="537" y="285"/>
                  </a:cubicBezTo>
                  <a:cubicBezTo>
                    <a:pt x="572" y="315"/>
                    <a:pt x="584" y="355"/>
                    <a:pt x="583" y="398"/>
                  </a:cubicBezTo>
                  <a:cubicBezTo>
                    <a:pt x="573" y="391"/>
                    <a:pt x="560" y="384"/>
                    <a:pt x="547" y="376"/>
                  </a:cubicBezTo>
                  <a:cubicBezTo>
                    <a:pt x="544" y="372"/>
                    <a:pt x="539" y="374"/>
                    <a:pt x="534" y="372"/>
                  </a:cubicBezTo>
                  <a:cubicBezTo>
                    <a:pt x="533" y="356"/>
                    <a:pt x="528" y="339"/>
                    <a:pt x="517" y="326"/>
                  </a:cubicBezTo>
                  <a:cubicBezTo>
                    <a:pt x="522" y="311"/>
                    <a:pt x="525" y="297"/>
                    <a:pt x="529" y="281"/>
                  </a:cubicBezTo>
                  <a:close/>
                  <a:moveTo>
                    <a:pt x="500" y="442"/>
                  </a:moveTo>
                  <a:cubicBezTo>
                    <a:pt x="517" y="466"/>
                    <a:pt x="532" y="489"/>
                    <a:pt x="552" y="511"/>
                  </a:cubicBezTo>
                  <a:cubicBezTo>
                    <a:pt x="523" y="556"/>
                    <a:pt x="482" y="593"/>
                    <a:pt x="435" y="605"/>
                  </a:cubicBezTo>
                  <a:cubicBezTo>
                    <a:pt x="461" y="582"/>
                    <a:pt x="477" y="547"/>
                    <a:pt x="466" y="510"/>
                  </a:cubicBezTo>
                  <a:cubicBezTo>
                    <a:pt x="462" y="487"/>
                    <a:pt x="449" y="464"/>
                    <a:pt x="431" y="447"/>
                  </a:cubicBezTo>
                  <a:lnTo>
                    <a:pt x="431" y="447"/>
                  </a:lnTo>
                  <a:cubicBezTo>
                    <a:pt x="434" y="449"/>
                    <a:pt x="438" y="451"/>
                    <a:pt x="442" y="452"/>
                  </a:cubicBezTo>
                  <a:cubicBezTo>
                    <a:pt x="448" y="454"/>
                    <a:pt x="455" y="454"/>
                    <a:pt x="461" y="454"/>
                  </a:cubicBezTo>
                  <a:cubicBezTo>
                    <a:pt x="476" y="454"/>
                    <a:pt x="489" y="450"/>
                    <a:pt x="500" y="442"/>
                  </a:cubicBezTo>
                  <a:close/>
                  <a:moveTo>
                    <a:pt x="437" y="0"/>
                  </a:moveTo>
                  <a:cubicBezTo>
                    <a:pt x="240" y="0"/>
                    <a:pt x="39" y="138"/>
                    <a:pt x="20" y="343"/>
                  </a:cubicBezTo>
                  <a:cubicBezTo>
                    <a:pt x="0" y="560"/>
                    <a:pt x="190" y="779"/>
                    <a:pt x="401" y="779"/>
                  </a:cubicBezTo>
                  <a:cubicBezTo>
                    <a:pt x="447" y="779"/>
                    <a:pt x="493" y="769"/>
                    <a:pt x="539" y="746"/>
                  </a:cubicBezTo>
                  <a:cubicBezTo>
                    <a:pt x="758" y="638"/>
                    <a:pt x="845" y="289"/>
                    <a:pt x="622" y="138"/>
                  </a:cubicBezTo>
                  <a:cubicBezTo>
                    <a:pt x="654" y="127"/>
                    <a:pt x="667" y="74"/>
                    <a:pt x="632" y="53"/>
                  </a:cubicBezTo>
                  <a:cubicBezTo>
                    <a:pt x="573" y="17"/>
                    <a:pt x="505" y="0"/>
                    <a:pt x="43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8"/>
            <p:cNvSpPr/>
            <p:nvPr/>
          </p:nvSpPr>
          <p:spPr>
            <a:xfrm flipH="1">
              <a:off x="8871630" y="421852"/>
              <a:ext cx="49472" cy="47835"/>
            </a:xfrm>
            <a:custGeom>
              <a:avLst/>
              <a:gdLst/>
              <a:ahLst/>
              <a:cxnLst/>
              <a:rect l="l" t="t" r="r" b="b"/>
              <a:pathLst>
                <a:path w="816" h="789" extrusionOk="0">
                  <a:moveTo>
                    <a:pt x="517" y="298"/>
                  </a:moveTo>
                  <a:cubicBezTo>
                    <a:pt x="520" y="300"/>
                    <a:pt x="524" y="302"/>
                    <a:pt x="527" y="303"/>
                  </a:cubicBezTo>
                  <a:cubicBezTo>
                    <a:pt x="546" y="317"/>
                    <a:pt x="560" y="338"/>
                    <a:pt x="568" y="360"/>
                  </a:cubicBezTo>
                  <a:cubicBezTo>
                    <a:pt x="580" y="405"/>
                    <a:pt x="559" y="458"/>
                    <a:pt x="533" y="494"/>
                  </a:cubicBezTo>
                  <a:cubicBezTo>
                    <a:pt x="502" y="539"/>
                    <a:pt x="450" y="576"/>
                    <a:pt x="400" y="576"/>
                  </a:cubicBezTo>
                  <a:cubicBezTo>
                    <a:pt x="368" y="576"/>
                    <a:pt x="336" y="560"/>
                    <a:pt x="314" y="519"/>
                  </a:cubicBezTo>
                  <a:cubicBezTo>
                    <a:pt x="312" y="517"/>
                    <a:pt x="311" y="513"/>
                    <a:pt x="309" y="508"/>
                  </a:cubicBezTo>
                  <a:lnTo>
                    <a:pt x="309" y="508"/>
                  </a:lnTo>
                  <a:cubicBezTo>
                    <a:pt x="317" y="512"/>
                    <a:pt x="325" y="517"/>
                    <a:pt x="335" y="519"/>
                  </a:cubicBezTo>
                  <a:cubicBezTo>
                    <a:pt x="338" y="520"/>
                    <a:pt x="341" y="520"/>
                    <a:pt x="344" y="520"/>
                  </a:cubicBezTo>
                  <a:cubicBezTo>
                    <a:pt x="355" y="520"/>
                    <a:pt x="363" y="516"/>
                    <a:pt x="370" y="509"/>
                  </a:cubicBezTo>
                  <a:cubicBezTo>
                    <a:pt x="378" y="513"/>
                    <a:pt x="388" y="515"/>
                    <a:pt x="397" y="515"/>
                  </a:cubicBezTo>
                  <a:cubicBezTo>
                    <a:pt x="415" y="515"/>
                    <a:pt x="434" y="507"/>
                    <a:pt x="446" y="491"/>
                  </a:cubicBezTo>
                  <a:cubicBezTo>
                    <a:pt x="453" y="480"/>
                    <a:pt x="458" y="467"/>
                    <a:pt x="461" y="455"/>
                  </a:cubicBezTo>
                  <a:cubicBezTo>
                    <a:pt x="493" y="445"/>
                    <a:pt x="522" y="411"/>
                    <a:pt x="524" y="377"/>
                  </a:cubicBezTo>
                  <a:cubicBezTo>
                    <a:pt x="524" y="353"/>
                    <a:pt x="522" y="326"/>
                    <a:pt x="517" y="298"/>
                  </a:cubicBezTo>
                  <a:close/>
                  <a:moveTo>
                    <a:pt x="458" y="0"/>
                  </a:moveTo>
                  <a:cubicBezTo>
                    <a:pt x="336" y="0"/>
                    <a:pt x="204" y="73"/>
                    <a:pt x="131" y="158"/>
                  </a:cubicBezTo>
                  <a:cubicBezTo>
                    <a:pt x="16" y="291"/>
                    <a:pt x="1" y="483"/>
                    <a:pt x="108" y="625"/>
                  </a:cubicBezTo>
                  <a:cubicBezTo>
                    <a:pt x="192" y="736"/>
                    <a:pt x="320" y="789"/>
                    <a:pt x="442" y="789"/>
                  </a:cubicBezTo>
                  <a:cubicBezTo>
                    <a:pt x="636" y="789"/>
                    <a:pt x="815" y="654"/>
                    <a:pt x="781" y="404"/>
                  </a:cubicBezTo>
                  <a:cubicBezTo>
                    <a:pt x="766" y="288"/>
                    <a:pt x="700" y="174"/>
                    <a:pt x="600" y="117"/>
                  </a:cubicBezTo>
                  <a:cubicBezTo>
                    <a:pt x="631" y="108"/>
                    <a:pt x="638" y="70"/>
                    <a:pt x="612" y="49"/>
                  </a:cubicBezTo>
                  <a:cubicBezTo>
                    <a:pt x="566" y="15"/>
                    <a:pt x="513" y="0"/>
                    <a:pt x="45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CUSTOM_10_1_1_1"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6" name="Google Shape;376;p29"/>
          <p:cNvPicPr preferRelativeResize="0"/>
          <p:nvPr/>
        </p:nvPicPr>
        <p:blipFill rotWithShape="1">
          <a:blip r:embed="rId2">
            <a:alphaModFix amt="32000"/>
          </a:blip>
          <a:srcRect t="21875" b="21875"/>
          <a:stretch/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Google Shape;377;p2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378" name="Google Shape;378;p29"/>
          <p:cNvGrpSpPr/>
          <p:nvPr/>
        </p:nvGrpSpPr>
        <p:grpSpPr>
          <a:xfrm rot="-6813077">
            <a:off x="8548162" y="208507"/>
            <a:ext cx="263178" cy="251387"/>
            <a:chOff x="2369325" y="4565225"/>
            <a:chExt cx="319629" cy="305226"/>
          </a:xfrm>
        </p:grpSpPr>
        <p:sp>
          <p:nvSpPr>
            <p:cNvPr id="379" name="Google Shape;379;p29"/>
            <p:cNvSpPr/>
            <p:nvPr/>
          </p:nvSpPr>
          <p:spPr>
            <a:xfrm>
              <a:off x="2369325" y="4565225"/>
              <a:ext cx="319629" cy="305226"/>
            </a:xfrm>
            <a:custGeom>
              <a:avLst/>
              <a:gdLst/>
              <a:ahLst/>
              <a:cxnLst/>
              <a:rect l="l" t="t" r="r" b="b"/>
              <a:pathLst>
                <a:path w="3748" h="3579" extrusionOk="0">
                  <a:moveTo>
                    <a:pt x="1851" y="261"/>
                  </a:moveTo>
                  <a:cubicBezTo>
                    <a:pt x="2001" y="556"/>
                    <a:pt x="2115" y="860"/>
                    <a:pt x="2236" y="1172"/>
                  </a:cubicBezTo>
                  <a:cubicBezTo>
                    <a:pt x="2252" y="1209"/>
                    <a:pt x="2282" y="1227"/>
                    <a:pt x="2312" y="1230"/>
                  </a:cubicBezTo>
                  <a:cubicBezTo>
                    <a:pt x="2312" y="1270"/>
                    <a:pt x="2333" y="1307"/>
                    <a:pt x="2385" y="1316"/>
                  </a:cubicBezTo>
                  <a:cubicBezTo>
                    <a:pt x="2727" y="1377"/>
                    <a:pt x="3056" y="1464"/>
                    <a:pt x="3380" y="1583"/>
                  </a:cubicBezTo>
                  <a:cubicBezTo>
                    <a:pt x="3084" y="1749"/>
                    <a:pt x="2766" y="1915"/>
                    <a:pt x="2518" y="2136"/>
                  </a:cubicBezTo>
                  <a:cubicBezTo>
                    <a:pt x="2498" y="2155"/>
                    <a:pt x="2499" y="2184"/>
                    <a:pt x="2511" y="2206"/>
                  </a:cubicBezTo>
                  <a:cubicBezTo>
                    <a:pt x="2488" y="2223"/>
                    <a:pt x="2473" y="2249"/>
                    <a:pt x="2472" y="2284"/>
                  </a:cubicBezTo>
                  <a:cubicBezTo>
                    <a:pt x="2464" y="2622"/>
                    <a:pt x="2463" y="2962"/>
                    <a:pt x="2462" y="3300"/>
                  </a:cubicBezTo>
                  <a:cubicBezTo>
                    <a:pt x="2165" y="3110"/>
                    <a:pt x="1896" y="2891"/>
                    <a:pt x="1647" y="2639"/>
                  </a:cubicBezTo>
                  <a:cubicBezTo>
                    <a:pt x="1631" y="2622"/>
                    <a:pt x="1612" y="2615"/>
                    <a:pt x="1595" y="2615"/>
                  </a:cubicBezTo>
                  <a:cubicBezTo>
                    <a:pt x="1589" y="2615"/>
                    <a:pt x="1584" y="2616"/>
                    <a:pt x="1579" y="2617"/>
                  </a:cubicBezTo>
                  <a:cubicBezTo>
                    <a:pt x="1560" y="2594"/>
                    <a:pt x="1532" y="2578"/>
                    <a:pt x="1500" y="2578"/>
                  </a:cubicBezTo>
                  <a:cubicBezTo>
                    <a:pt x="1486" y="2578"/>
                    <a:pt x="1471" y="2581"/>
                    <a:pt x="1456" y="2587"/>
                  </a:cubicBezTo>
                  <a:cubicBezTo>
                    <a:pt x="1131" y="2740"/>
                    <a:pt x="802" y="2860"/>
                    <a:pt x="458" y="2948"/>
                  </a:cubicBezTo>
                  <a:cubicBezTo>
                    <a:pt x="606" y="2664"/>
                    <a:pt x="751" y="2375"/>
                    <a:pt x="878" y="2078"/>
                  </a:cubicBezTo>
                  <a:cubicBezTo>
                    <a:pt x="884" y="2064"/>
                    <a:pt x="883" y="2053"/>
                    <a:pt x="878" y="2041"/>
                  </a:cubicBezTo>
                  <a:cubicBezTo>
                    <a:pt x="906" y="2018"/>
                    <a:pt x="918" y="1976"/>
                    <a:pt x="885" y="1946"/>
                  </a:cubicBezTo>
                  <a:cubicBezTo>
                    <a:pt x="632" y="1722"/>
                    <a:pt x="413" y="1492"/>
                    <a:pt x="240" y="1207"/>
                  </a:cubicBezTo>
                  <a:cubicBezTo>
                    <a:pt x="473" y="1165"/>
                    <a:pt x="706" y="1143"/>
                    <a:pt x="940" y="1143"/>
                  </a:cubicBezTo>
                  <a:cubicBezTo>
                    <a:pt x="1050" y="1143"/>
                    <a:pt x="1161" y="1148"/>
                    <a:pt x="1272" y="1158"/>
                  </a:cubicBezTo>
                  <a:cubicBezTo>
                    <a:pt x="1274" y="1158"/>
                    <a:pt x="1277" y="1158"/>
                    <a:pt x="1279" y="1158"/>
                  </a:cubicBezTo>
                  <a:cubicBezTo>
                    <a:pt x="1330" y="1158"/>
                    <a:pt x="1354" y="1120"/>
                    <a:pt x="1353" y="1080"/>
                  </a:cubicBezTo>
                  <a:cubicBezTo>
                    <a:pt x="1501" y="792"/>
                    <a:pt x="1657" y="518"/>
                    <a:pt x="1851" y="261"/>
                  </a:cubicBezTo>
                  <a:close/>
                  <a:moveTo>
                    <a:pt x="1862" y="1"/>
                  </a:moveTo>
                  <a:cubicBezTo>
                    <a:pt x="1839" y="1"/>
                    <a:pt x="1818" y="9"/>
                    <a:pt x="1803" y="28"/>
                  </a:cubicBezTo>
                  <a:cubicBezTo>
                    <a:pt x="1570" y="320"/>
                    <a:pt x="1368" y="639"/>
                    <a:pt x="1229" y="986"/>
                  </a:cubicBezTo>
                  <a:cubicBezTo>
                    <a:pt x="1110" y="976"/>
                    <a:pt x="992" y="970"/>
                    <a:pt x="875" y="970"/>
                  </a:cubicBezTo>
                  <a:cubicBezTo>
                    <a:pt x="609" y="970"/>
                    <a:pt x="345" y="998"/>
                    <a:pt x="81" y="1056"/>
                  </a:cubicBezTo>
                  <a:cubicBezTo>
                    <a:pt x="22" y="1069"/>
                    <a:pt x="1" y="1137"/>
                    <a:pt x="27" y="1185"/>
                  </a:cubicBezTo>
                  <a:cubicBezTo>
                    <a:pt x="209" y="1516"/>
                    <a:pt x="458" y="1821"/>
                    <a:pt x="778" y="2026"/>
                  </a:cubicBezTo>
                  <a:cubicBezTo>
                    <a:pt x="776" y="2028"/>
                    <a:pt x="773" y="2030"/>
                    <a:pt x="771" y="2032"/>
                  </a:cubicBezTo>
                  <a:cubicBezTo>
                    <a:pt x="561" y="2357"/>
                    <a:pt x="379" y="2705"/>
                    <a:pt x="195" y="3044"/>
                  </a:cubicBezTo>
                  <a:cubicBezTo>
                    <a:pt x="156" y="3116"/>
                    <a:pt x="211" y="3189"/>
                    <a:pt x="284" y="3189"/>
                  </a:cubicBezTo>
                  <a:cubicBezTo>
                    <a:pt x="290" y="3189"/>
                    <a:pt x="297" y="3188"/>
                    <a:pt x="304" y="3187"/>
                  </a:cubicBezTo>
                  <a:cubicBezTo>
                    <a:pt x="735" y="3101"/>
                    <a:pt x="1157" y="2961"/>
                    <a:pt x="1548" y="2761"/>
                  </a:cubicBezTo>
                  <a:cubicBezTo>
                    <a:pt x="1826" y="3077"/>
                    <a:pt x="2151" y="3344"/>
                    <a:pt x="2511" y="3564"/>
                  </a:cubicBezTo>
                  <a:cubicBezTo>
                    <a:pt x="2527" y="3574"/>
                    <a:pt x="2544" y="3579"/>
                    <a:pt x="2561" y="3579"/>
                  </a:cubicBezTo>
                  <a:cubicBezTo>
                    <a:pt x="2613" y="3579"/>
                    <a:pt x="2660" y="3535"/>
                    <a:pt x="2662" y="3478"/>
                  </a:cubicBezTo>
                  <a:cubicBezTo>
                    <a:pt x="2669" y="3081"/>
                    <a:pt x="2679" y="2681"/>
                    <a:pt x="2679" y="2283"/>
                  </a:cubicBezTo>
                  <a:cubicBezTo>
                    <a:pt x="2679" y="2246"/>
                    <a:pt x="2663" y="2220"/>
                    <a:pt x="2639" y="2203"/>
                  </a:cubicBezTo>
                  <a:cubicBezTo>
                    <a:pt x="2997" y="2071"/>
                    <a:pt x="3336" y="1835"/>
                    <a:pt x="3665" y="1651"/>
                  </a:cubicBezTo>
                  <a:cubicBezTo>
                    <a:pt x="3747" y="1604"/>
                    <a:pt x="3714" y="1498"/>
                    <a:pt x="3640" y="1468"/>
                  </a:cubicBezTo>
                  <a:cubicBezTo>
                    <a:pt x="3253" y="1306"/>
                    <a:pt x="2852" y="1187"/>
                    <a:pt x="2439" y="1122"/>
                  </a:cubicBezTo>
                  <a:cubicBezTo>
                    <a:pt x="2434" y="1121"/>
                    <a:pt x="2430" y="1121"/>
                    <a:pt x="2425" y="1121"/>
                  </a:cubicBezTo>
                  <a:cubicBezTo>
                    <a:pt x="2418" y="1121"/>
                    <a:pt x="2411" y="1122"/>
                    <a:pt x="2403" y="1123"/>
                  </a:cubicBezTo>
                  <a:cubicBezTo>
                    <a:pt x="2315" y="747"/>
                    <a:pt x="2135" y="382"/>
                    <a:pt x="1945" y="46"/>
                  </a:cubicBezTo>
                  <a:cubicBezTo>
                    <a:pt x="1929" y="19"/>
                    <a:pt x="1895" y="1"/>
                    <a:pt x="186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9"/>
            <p:cNvSpPr/>
            <p:nvPr/>
          </p:nvSpPr>
          <p:spPr>
            <a:xfrm>
              <a:off x="2389877" y="4587313"/>
              <a:ext cx="267694" cy="259259"/>
            </a:xfrm>
            <a:custGeom>
              <a:avLst/>
              <a:gdLst/>
              <a:ahLst/>
              <a:cxnLst/>
              <a:rect l="l" t="t" r="r" b="b"/>
              <a:pathLst>
                <a:path w="3139" h="3040" extrusionOk="0">
                  <a:moveTo>
                    <a:pt x="1611" y="0"/>
                  </a:moveTo>
                  <a:cubicBezTo>
                    <a:pt x="1418" y="257"/>
                    <a:pt x="1261" y="532"/>
                    <a:pt x="1113" y="820"/>
                  </a:cubicBezTo>
                  <a:cubicBezTo>
                    <a:pt x="1113" y="860"/>
                    <a:pt x="1090" y="898"/>
                    <a:pt x="1042" y="898"/>
                  </a:cubicBezTo>
                  <a:cubicBezTo>
                    <a:pt x="1039" y="898"/>
                    <a:pt x="1036" y="898"/>
                    <a:pt x="1033" y="898"/>
                  </a:cubicBezTo>
                  <a:cubicBezTo>
                    <a:pt x="920" y="888"/>
                    <a:pt x="808" y="883"/>
                    <a:pt x="696" y="883"/>
                  </a:cubicBezTo>
                  <a:cubicBezTo>
                    <a:pt x="462" y="883"/>
                    <a:pt x="230" y="905"/>
                    <a:pt x="0" y="946"/>
                  </a:cubicBezTo>
                  <a:cubicBezTo>
                    <a:pt x="172" y="1232"/>
                    <a:pt x="392" y="1461"/>
                    <a:pt x="645" y="1686"/>
                  </a:cubicBezTo>
                  <a:cubicBezTo>
                    <a:pt x="677" y="1716"/>
                    <a:pt x="666" y="1758"/>
                    <a:pt x="638" y="1781"/>
                  </a:cubicBezTo>
                  <a:cubicBezTo>
                    <a:pt x="643" y="1792"/>
                    <a:pt x="644" y="1804"/>
                    <a:pt x="638" y="1818"/>
                  </a:cubicBezTo>
                  <a:cubicBezTo>
                    <a:pt x="511" y="2114"/>
                    <a:pt x="366" y="2402"/>
                    <a:pt x="218" y="2688"/>
                  </a:cubicBezTo>
                  <a:cubicBezTo>
                    <a:pt x="562" y="2600"/>
                    <a:pt x="891" y="2479"/>
                    <a:pt x="1216" y="2327"/>
                  </a:cubicBezTo>
                  <a:cubicBezTo>
                    <a:pt x="1231" y="2320"/>
                    <a:pt x="1246" y="2317"/>
                    <a:pt x="1260" y="2317"/>
                  </a:cubicBezTo>
                  <a:cubicBezTo>
                    <a:pt x="1292" y="2317"/>
                    <a:pt x="1320" y="2334"/>
                    <a:pt x="1339" y="2357"/>
                  </a:cubicBezTo>
                  <a:cubicBezTo>
                    <a:pt x="1345" y="2356"/>
                    <a:pt x="1350" y="2355"/>
                    <a:pt x="1355" y="2355"/>
                  </a:cubicBezTo>
                  <a:cubicBezTo>
                    <a:pt x="1373" y="2355"/>
                    <a:pt x="1391" y="2362"/>
                    <a:pt x="1408" y="2379"/>
                  </a:cubicBezTo>
                  <a:cubicBezTo>
                    <a:pt x="1656" y="2632"/>
                    <a:pt x="1925" y="2849"/>
                    <a:pt x="2222" y="3039"/>
                  </a:cubicBezTo>
                  <a:cubicBezTo>
                    <a:pt x="2223" y="2702"/>
                    <a:pt x="2224" y="2362"/>
                    <a:pt x="2232" y="2024"/>
                  </a:cubicBezTo>
                  <a:cubicBezTo>
                    <a:pt x="2233" y="1988"/>
                    <a:pt x="2248" y="1962"/>
                    <a:pt x="2272" y="1946"/>
                  </a:cubicBezTo>
                  <a:cubicBezTo>
                    <a:pt x="2258" y="1925"/>
                    <a:pt x="2257" y="1896"/>
                    <a:pt x="2277" y="1877"/>
                  </a:cubicBezTo>
                  <a:cubicBezTo>
                    <a:pt x="2525" y="1656"/>
                    <a:pt x="2843" y="1490"/>
                    <a:pt x="3139" y="1324"/>
                  </a:cubicBezTo>
                  <a:cubicBezTo>
                    <a:pt x="2815" y="1205"/>
                    <a:pt x="2486" y="1118"/>
                    <a:pt x="2146" y="1056"/>
                  </a:cubicBezTo>
                  <a:cubicBezTo>
                    <a:pt x="2093" y="1048"/>
                    <a:pt x="2072" y="1010"/>
                    <a:pt x="2072" y="970"/>
                  </a:cubicBezTo>
                  <a:cubicBezTo>
                    <a:pt x="2042" y="969"/>
                    <a:pt x="2011" y="949"/>
                    <a:pt x="1996" y="912"/>
                  </a:cubicBezTo>
                  <a:cubicBezTo>
                    <a:pt x="1877" y="600"/>
                    <a:pt x="1763" y="296"/>
                    <a:pt x="16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1" name="Google Shape;381;p29"/>
          <p:cNvGrpSpPr/>
          <p:nvPr/>
        </p:nvGrpSpPr>
        <p:grpSpPr>
          <a:xfrm rot="-1418412" flipH="1">
            <a:off x="-1615" y="4204279"/>
            <a:ext cx="878085" cy="709678"/>
            <a:chOff x="8127125" y="123700"/>
            <a:chExt cx="878068" cy="709664"/>
          </a:xfrm>
        </p:grpSpPr>
        <p:sp>
          <p:nvSpPr>
            <p:cNvPr id="382" name="Google Shape;382;p29"/>
            <p:cNvSpPr/>
            <p:nvPr/>
          </p:nvSpPr>
          <p:spPr>
            <a:xfrm>
              <a:off x="8651584" y="314979"/>
              <a:ext cx="353609" cy="518386"/>
            </a:xfrm>
            <a:custGeom>
              <a:avLst/>
              <a:gdLst/>
              <a:ahLst/>
              <a:cxnLst/>
              <a:rect l="l" t="t" r="r" b="b"/>
              <a:pathLst>
                <a:path w="7526" h="11033" extrusionOk="0">
                  <a:moveTo>
                    <a:pt x="2182" y="2710"/>
                  </a:moveTo>
                  <a:cubicBezTo>
                    <a:pt x="2526" y="2710"/>
                    <a:pt x="2883" y="2805"/>
                    <a:pt x="3204" y="2925"/>
                  </a:cubicBezTo>
                  <a:cubicBezTo>
                    <a:pt x="3135" y="3470"/>
                    <a:pt x="2834" y="3954"/>
                    <a:pt x="2222" y="4144"/>
                  </a:cubicBezTo>
                  <a:cubicBezTo>
                    <a:pt x="2109" y="4181"/>
                    <a:pt x="1994" y="4200"/>
                    <a:pt x="1880" y="4200"/>
                  </a:cubicBezTo>
                  <a:cubicBezTo>
                    <a:pt x="1747" y="4200"/>
                    <a:pt x="1615" y="4175"/>
                    <a:pt x="1482" y="4126"/>
                  </a:cubicBezTo>
                  <a:cubicBezTo>
                    <a:pt x="1341" y="3902"/>
                    <a:pt x="1201" y="3681"/>
                    <a:pt x="1061" y="3460"/>
                  </a:cubicBezTo>
                  <a:cubicBezTo>
                    <a:pt x="1053" y="3059"/>
                    <a:pt x="1503" y="2822"/>
                    <a:pt x="1826" y="2749"/>
                  </a:cubicBezTo>
                  <a:cubicBezTo>
                    <a:pt x="1942" y="2722"/>
                    <a:pt x="2061" y="2710"/>
                    <a:pt x="2182" y="2710"/>
                  </a:cubicBezTo>
                  <a:close/>
                  <a:moveTo>
                    <a:pt x="4327" y="7162"/>
                  </a:moveTo>
                  <a:cubicBezTo>
                    <a:pt x="4701" y="7162"/>
                    <a:pt x="5080" y="7254"/>
                    <a:pt x="5427" y="7413"/>
                  </a:cubicBezTo>
                  <a:cubicBezTo>
                    <a:pt x="5383" y="7520"/>
                    <a:pt x="5331" y="7625"/>
                    <a:pt x="5274" y="7726"/>
                  </a:cubicBezTo>
                  <a:cubicBezTo>
                    <a:pt x="5025" y="8165"/>
                    <a:pt x="4636" y="8586"/>
                    <a:pt x="4156" y="8769"/>
                  </a:cubicBezTo>
                  <a:cubicBezTo>
                    <a:pt x="4009" y="8823"/>
                    <a:pt x="3865" y="8852"/>
                    <a:pt x="3728" y="8852"/>
                  </a:cubicBezTo>
                  <a:cubicBezTo>
                    <a:pt x="3426" y="8852"/>
                    <a:pt x="3160" y="8713"/>
                    <a:pt x="2990" y="8405"/>
                  </a:cubicBezTo>
                  <a:cubicBezTo>
                    <a:pt x="2713" y="7901"/>
                    <a:pt x="3103" y="7491"/>
                    <a:pt x="3570" y="7303"/>
                  </a:cubicBezTo>
                  <a:cubicBezTo>
                    <a:pt x="3811" y="7207"/>
                    <a:pt x="4068" y="7162"/>
                    <a:pt x="4327" y="7162"/>
                  </a:cubicBezTo>
                  <a:close/>
                  <a:moveTo>
                    <a:pt x="402" y="1"/>
                  </a:moveTo>
                  <a:cubicBezTo>
                    <a:pt x="298" y="1"/>
                    <a:pt x="193" y="6"/>
                    <a:pt x="88" y="16"/>
                  </a:cubicBezTo>
                  <a:cubicBezTo>
                    <a:pt x="1" y="24"/>
                    <a:pt x="11" y="154"/>
                    <a:pt x="95" y="154"/>
                  </a:cubicBezTo>
                  <a:cubicBezTo>
                    <a:pt x="96" y="154"/>
                    <a:pt x="98" y="154"/>
                    <a:pt x="100" y="154"/>
                  </a:cubicBezTo>
                  <a:cubicBezTo>
                    <a:pt x="166" y="150"/>
                    <a:pt x="232" y="148"/>
                    <a:pt x="298" y="148"/>
                  </a:cubicBezTo>
                  <a:cubicBezTo>
                    <a:pt x="1293" y="148"/>
                    <a:pt x="2256" y="584"/>
                    <a:pt x="2831" y="1423"/>
                  </a:cubicBezTo>
                  <a:cubicBezTo>
                    <a:pt x="3087" y="1797"/>
                    <a:pt x="3231" y="2279"/>
                    <a:pt x="3217" y="2739"/>
                  </a:cubicBezTo>
                  <a:cubicBezTo>
                    <a:pt x="2900" y="2629"/>
                    <a:pt x="2503" y="2536"/>
                    <a:pt x="2125" y="2536"/>
                  </a:cubicBezTo>
                  <a:cubicBezTo>
                    <a:pt x="1596" y="2536"/>
                    <a:pt x="1105" y="2716"/>
                    <a:pt x="922" y="3279"/>
                  </a:cubicBezTo>
                  <a:cubicBezTo>
                    <a:pt x="697" y="3974"/>
                    <a:pt x="1316" y="4366"/>
                    <a:pt x="1920" y="4366"/>
                  </a:cubicBezTo>
                  <a:cubicBezTo>
                    <a:pt x="2073" y="4366"/>
                    <a:pt x="2225" y="4341"/>
                    <a:pt x="2362" y="4289"/>
                  </a:cubicBezTo>
                  <a:cubicBezTo>
                    <a:pt x="2969" y="4062"/>
                    <a:pt x="3299" y="3562"/>
                    <a:pt x="3391" y="2998"/>
                  </a:cubicBezTo>
                  <a:cubicBezTo>
                    <a:pt x="3395" y="2998"/>
                    <a:pt x="3398" y="3001"/>
                    <a:pt x="3402" y="3003"/>
                  </a:cubicBezTo>
                  <a:cubicBezTo>
                    <a:pt x="4298" y="3386"/>
                    <a:pt x="5084" y="4099"/>
                    <a:pt x="5446" y="5016"/>
                  </a:cubicBezTo>
                  <a:cubicBezTo>
                    <a:pt x="5724" y="5717"/>
                    <a:pt x="5741" y="6520"/>
                    <a:pt x="5495" y="7233"/>
                  </a:cubicBezTo>
                  <a:cubicBezTo>
                    <a:pt x="5156" y="7073"/>
                    <a:pt x="4780" y="6981"/>
                    <a:pt x="4380" y="6981"/>
                  </a:cubicBezTo>
                  <a:cubicBezTo>
                    <a:pt x="4203" y="6981"/>
                    <a:pt x="4022" y="6999"/>
                    <a:pt x="3837" y="7037"/>
                  </a:cubicBezTo>
                  <a:cubicBezTo>
                    <a:pt x="3128" y="7183"/>
                    <a:pt x="2263" y="7928"/>
                    <a:pt x="2894" y="8664"/>
                  </a:cubicBezTo>
                  <a:cubicBezTo>
                    <a:pt x="3121" y="8928"/>
                    <a:pt x="3393" y="9034"/>
                    <a:pt x="3674" y="9034"/>
                  </a:cubicBezTo>
                  <a:cubicBezTo>
                    <a:pt x="4262" y="9034"/>
                    <a:pt x="4889" y="8570"/>
                    <a:pt x="5226" y="8118"/>
                  </a:cubicBezTo>
                  <a:cubicBezTo>
                    <a:pt x="5376" y="7916"/>
                    <a:pt x="5495" y="7708"/>
                    <a:pt x="5588" y="7495"/>
                  </a:cubicBezTo>
                  <a:cubicBezTo>
                    <a:pt x="5919" y="7672"/>
                    <a:pt x="6210" y="7911"/>
                    <a:pt x="6428" y="8191"/>
                  </a:cubicBezTo>
                  <a:cubicBezTo>
                    <a:pt x="7037" y="8981"/>
                    <a:pt x="7090" y="10011"/>
                    <a:pt x="6734" y="10915"/>
                  </a:cubicBezTo>
                  <a:cubicBezTo>
                    <a:pt x="6709" y="10980"/>
                    <a:pt x="6764" y="11032"/>
                    <a:pt x="6816" y="11032"/>
                  </a:cubicBezTo>
                  <a:cubicBezTo>
                    <a:pt x="6842" y="11032"/>
                    <a:pt x="6868" y="11019"/>
                    <a:pt x="6883" y="10986"/>
                  </a:cubicBezTo>
                  <a:cubicBezTo>
                    <a:pt x="7526" y="9595"/>
                    <a:pt x="6871" y="8001"/>
                    <a:pt x="5662" y="7318"/>
                  </a:cubicBezTo>
                  <a:cubicBezTo>
                    <a:pt x="6317" y="5544"/>
                    <a:pt x="5172" y="3541"/>
                    <a:pt x="3411" y="2815"/>
                  </a:cubicBezTo>
                  <a:cubicBezTo>
                    <a:pt x="3439" y="2423"/>
                    <a:pt x="3357" y="2011"/>
                    <a:pt x="3179" y="1648"/>
                  </a:cubicBezTo>
                  <a:cubicBezTo>
                    <a:pt x="2659" y="596"/>
                    <a:pt x="1542" y="1"/>
                    <a:pt x="40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9"/>
            <p:cNvSpPr/>
            <p:nvPr/>
          </p:nvSpPr>
          <p:spPr>
            <a:xfrm>
              <a:off x="8127125" y="123700"/>
              <a:ext cx="588628" cy="297133"/>
            </a:xfrm>
            <a:custGeom>
              <a:avLst/>
              <a:gdLst/>
              <a:ahLst/>
              <a:cxnLst/>
              <a:rect l="l" t="t" r="r" b="b"/>
              <a:pathLst>
                <a:path w="12528" h="6324" extrusionOk="0">
                  <a:moveTo>
                    <a:pt x="1313" y="269"/>
                  </a:moveTo>
                  <a:lnTo>
                    <a:pt x="1313" y="269"/>
                  </a:lnTo>
                  <a:cubicBezTo>
                    <a:pt x="4460" y="419"/>
                    <a:pt x="7592" y="765"/>
                    <a:pt x="10695" y="1320"/>
                  </a:cubicBezTo>
                  <a:cubicBezTo>
                    <a:pt x="10703" y="1321"/>
                    <a:pt x="10710" y="1322"/>
                    <a:pt x="10717" y="1322"/>
                  </a:cubicBezTo>
                  <a:cubicBezTo>
                    <a:pt x="10767" y="1322"/>
                    <a:pt x="10801" y="1287"/>
                    <a:pt x="10813" y="1245"/>
                  </a:cubicBezTo>
                  <a:cubicBezTo>
                    <a:pt x="11236" y="1327"/>
                    <a:pt x="11664" y="1396"/>
                    <a:pt x="12089" y="1457"/>
                  </a:cubicBezTo>
                  <a:cubicBezTo>
                    <a:pt x="11382" y="2037"/>
                    <a:pt x="10684" y="2634"/>
                    <a:pt x="9999" y="3241"/>
                  </a:cubicBezTo>
                  <a:cubicBezTo>
                    <a:pt x="9990" y="3248"/>
                    <a:pt x="9985" y="3257"/>
                    <a:pt x="9978" y="3265"/>
                  </a:cubicBezTo>
                  <a:cubicBezTo>
                    <a:pt x="7127" y="2192"/>
                    <a:pt x="4217" y="1209"/>
                    <a:pt x="1313" y="269"/>
                  </a:cubicBezTo>
                  <a:close/>
                  <a:moveTo>
                    <a:pt x="9346" y="4605"/>
                  </a:moveTo>
                  <a:cubicBezTo>
                    <a:pt x="9464" y="4788"/>
                    <a:pt x="9598" y="4955"/>
                    <a:pt x="9745" y="5112"/>
                  </a:cubicBezTo>
                  <a:cubicBezTo>
                    <a:pt x="9554" y="5036"/>
                    <a:pt x="9365" y="4957"/>
                    <a:pt x="9171" y="4892"/>
                  </a:cubicBezTo>
                  <a:cubicBezTo>
                    <a:pt x="9165" y="4888"/>
                    <a:pt x="9160" y="4890"/>
                    <a:pt x="9153" y="4888"/>
                  </a:cubicBezTo>
                  <a:cubicBezTo>
                    <a:pt x="9219" y="4795"/>
                    <a:pt x="9283" y="4701"/>
                    <a:pt x="9346" y="4605"/>
                  </a:cubicBezTo>
                  <a:close/>
                  <a:moveTo>
                    <a:pt x="624" y="238"/>
                  </a:moveTo>
                  <a:lnTo>
                    <a:pt x="624" y="238"/>
                  </a:lnTo>
                  <a:cubicBezTo>
                    <a:pt x="695" y="239"/>
                    <a:pt x="764" y="244"/>
                    <a:pt x="835" y="247"/>
                  </a:cubicBezTo>
                  <a:cubicBezTo>
                    <a:pt x="3844" y="1371"/>
                    <a:pt x="6893" y="2465"/>
                    <a:pt x="9950" y="3441"/>
                  </a:cubicBezTo>
                  <a:cubicBezTo>
                    <a:pt x="9960" y="3444"/>
                    <a:pt x="9969" y="3445"/>
                    <a:pt x="9978" y="3445"/>
                  </a:cubicBezTo>
                  <a:cubicBezTo>
                    <a:pt x="9997" y="3445"/>
                    <a:pt x="10014" y="3439"/>
                    <a:pt x="10029" y="3431"/>
                  </a:cubicBezTo>
                  <a:cubicBezTo>
                    <a:pt x="10039" y="4019"/>
                    <a:pt x="10065" y="4610"/>
                    <a:pt x="10089" y="5200"/>
                  </a:cubicBezTo>
                  <a:cubicBezTo>
                    <a:pt x="9860" y="4981"/>
                    <a:pt x="9659" y="4739"/>
                    <a:pt x="9478" y="4478"/>
                  </a:cubicBezTo>
                  <a:cubicBezTo>
                    <a:pt x="9525" y="4446"/>
                    <a:pt x="9545" y="4377"/>
                    <a:pt x="9490" y="4333"/>
                  </a:cubicBezTo>
                  <a:cubicBezTo>
                    <a:pt x="9441" y="4295"/>
                    <a:pt x="9392" y="4255"/>
                    <a:pt x="9344" y="4218"/>
                  </a:cubicBezTo>
                  <a:cubicBezTo>
                    <a:pt x="9326" y="4203"/>
                    <a:pt x="9308" y="4197"/>
                    <a:pt x="9290" y="4197"/>
                  </a:cubicBezTo>
                  <a:cubicBezTo>
                    <a:pt x="9272" y="4197"/>
                    <a:pt x="9256" y="4203"/>
                    <a:pt x="9242" y="4213"/>
                  </a:cubicBezTo>
                  <a:cubicBezTo>
                    <a:pt x="6386" y="2869"/>
                    <a:pt x="3535" y="1457"/>
                    <a:pt x="624" y="238"/>
                  </a:cubicBezTo>
                  <a:close/>
                  <a:moveTo>
                    <a:pt x="871" y="514"/>
                  </a:moveTo>
                  <a:lnTo>
                    <a:pt x="871" y="514"/>
                  </a:lnTo>
                  <a:cubicBezTo>
                    <a:pt x="3616" y="1904"/>
                    <a:pt x="6456" y="3140"/>
                    <a:pt x="9248" y="4424"/>
                  </a:cubicBezTo>
                  <a:cubicBezTo>
                    <a:pt x="8842" y="5041"/>
                    <a:pt x="8371" y="5587"/>
                    <a:pt x="7893" y="6145"/>
                  </a:cubicBezTo>
                  <a:cubicBezTo>
                    <a:pt x="5762" y="4066"/>
                    <a:pt x="3299" y="2249"/>
                    <a:pt x="871" y="514"/>
                  </a:cubicBezTo>
                  <a:close/>
                  <a:moveTo>
                    <a:pt x="105" y="0"/>
                  </a:moveTo>
                  <a:cubicBezTo>
                    <a:pt x="93" y="0"/>
                    <a:pt x="80" y="2"/>
                    <a:pt x="69" y="7"/>
                  </a:cubicBezTo>
                  <a:cubicBezTo>
                    <a:pt x="65" y="6"/>
                    <a:pt x="61" y="6"/>
                    <a:pt x="57" y="6"/>
                  </a:cubicBezTo>
                  <a:cubicBezTo>
                    <a:pt x="27" y="6"/>
                    <a:pt x="7" y="39"/>
                    <a:pt x="17" y="65"/>
                  </a:cubicBezTo>
                  <a:cubicBezTo>
                    <a:pt x="1" y="109"/>
                    <a:pt x="6" y="162"/>
                    <a:pt x="46" y="191"/>
                  </a:cubicBezTo>
                  <a:cubicBezTo>
                    <a:pt x="1391" y="1150"/>
                    <a:pt x="2716" y="2141"/>
                    <a:pt x="4013" y="3165"/>
                  </a:cubicBezTo>
                  <a:cubicBezTo>
                    <a:pt x="5311" y="4188"/>
                    <a:pt x="6545" y="5294"/>
                    <a:pt x="7851" y="6306"/>
                  </a:cubicBezTo>
                  <a:cubicBezTo>
                    <a:pt x="7867" y="6319"/>
                    <a:pt x="7882" y="6324"/>
                    <a:pt x="7897" y="6324"/>
                  </a:cubicBezTo>
                  <a:cubicBezTo>
                    <a:pt x="7943" y="6324"/>
                    <a:pt x="7980" y="6275"/>
                    <a:pt x="7966" y="6228"/>
                  </a:cubicBezTo>
                  <a:cubicBezTo>
                    <a:pt x="8386" y="5876"/>
                    <a:pt x="8746" y="5456"/>
                    <a:pt x="9067" y="5011"/>
                  </a:cubicBezTo>
                  <a:cubicBezTo>
                    <a:pt x="9075" y="5022"/>
                    <a:pt x="9085" y="5032"/>
                    <a:pt x="9102" y="5040"/>
                  </a:cubicBezTo>
                  <a:cubicBezTo>
                    <a:pt x="9299" y="5130"/>
                    <a:pt x="9508" y="5202"/>
                    <a:pt x="9710" y="5282"/>
                  </a:cubicBezTo>
                  <a:cubicBezTo>
                    <a:pt x="9816" y="5322"/>
                    <a:pt x="9927" y="5396"/>
                    <a:pt x="10038" y="5397"/>
                  </a:cubicBezTo>
                  <a:cubicBezTo>
                    <a:pt x="10069" y="5425"/>
                    <a:pt x="10096" y="5453"/>
                    <a:pt x="10129" y="5480"/>
                  </a:cubicBezTo>
                  <a:cubicBezTo>
                    <a:pt x="10147" y="5494"/>
                    <a:pt x="10167" y="5501"/>
                    <a:pt x="10186" y="5501"/>
                  </a:cubicBezTo>
                  <a:cubicBezTo>
                    <a:pt x="10234" y="5501"/>
                    <a:pt x="10279" y="5460"/>
                    <a:pt x="10276" y="5404"/>
                  </a:cubicBezTo>
                  <a:cubicBezTo>
                    <a:pt x="10246" y="4718"/>
                    <a:pt x="10218" y="4030"/>
                    <a:pt x="10166" y="3345"/>
                  </a:cubicBezTo>
                  <a:cubicBezTo>
                    <a:pt x="10912" y="2744"/>
                    <a:pt x="11651" y="2129"/>
                    <a:pt x="12369" y="1499"/>
                  </a:cubicBezTo>
                  <a:cubicBezTo>
                    <a:pt x="12382" y="1500"/>
                    <a:pt x="12393" y="1503"/>
                    <a:pt x="12405" y="1504"/>
                  </a:cubicBezTo>
                  <a:cubicBezTo>
                    <a:pt x="12410" y="1504"/>
                    <a:pt x="12414" y="1505"/>
                    <a:pt x="12418" y="1505"/>
                  </a:cubicBezTo>
                  <a:cubicBezTo>
                    <a:pt x="12507" y="1505"/>
                    <a:pt x="12527" y="1365"/>
                    <a:pt x="12433" y="1350"/>
                  </a:cubicBezTo>
                  <a:cubicBezTo>
                    <a:pt x="12425" y="1349"/>
                    <a:pt x="12420" y="1348"/>
                    <a:pt x="12410" y="1345"/>
                  </a:cubicBezTo>
                  <a:cubicBezTo>
                    <a:pt x="12393" y="1313"/>
                    <a:pt x="12362" y="1287"/>
                    <a:pt x="12326" y="1287"/>
                  </a:cubicBezTo>
                  <a:cubicBezTo>
                    <a:pt x="12307" y="1287"/>
                    <a:pt x="12288" y="1294"/>
                    <a:pt x="12268" y="1309"/>
                  </a:cubicBezTo>
                  <a:cubicBezTo>
                    <a:pt x="12263" y="1315"/>
                    <a:pt x="12259" y="1319"/>
                    <a:pt x="12254" y="1323"/>
                  </a:cubicBezTo>
                  <a:cubicBezTo>
                    <a:pt x="11760" y="1246"/>
                    <a:pt x="11267" y="1173"/>
                    <a:pt x="10769" y="1121"/>
                  </a:cubicBezTo>
                  <a:cubicBezTo>
                    <a:pt x="10759" y="1114"/>
                    <a:pt x="10747" y="1109"/>
                    <a:pt x="10733" y="1107"/>
                  </a:cubicBezTo>
                  <a:cubicBezTo>
                    <a:pt x="7221" y="480"/>
                    <a:pt x="3672" y="113"/>
                    <a:pt x="10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9"/>
            <p:cNvSpPr/>
            <p:nvPr/>
          </p:nvSpPr>
          <p:spPr>
            <a:xfrm>
              <a:off x="8156303" y="134836"/>
              <a:ext cx="444901" cy="233187"/>
            </a:xfrm>
            <a:custGeom>
              <a:avLst/>
              <a:gdLst/>
              <a:ahLst/>
              <a:cxnLst/>
              <a:rect l="l" t="t" r="r" b="b"/>
              <a:pathLst>
                <a:path w="9469" h="4963" extrusionOk="0">
                  <a:moveTo>
                    <a:pt x="1" y="1"/>
                  </a:moveTo>
                  <a:lnTo>
                    <a:pt x="1" y="1"/>
                  </a:lnTo>
                  <a:cubicBezTo>
                    <a:pt x="2912" y="1221"/>
                    <a:pt x="5763" y="2632"/>
                    <a:pt x="8619" y="3976"/>
                  </a:cubicBezTo>
                  <a:cubicBezTo>
                    <a:pt x="8632" y="3966"/>
                    <a:pt x="8649" y="3960"/>
                    <a:pt x="8666" y="3960"/>
                  </a:cubicBezTo>
                  <a:cubicBezTo>
                    <a:pt x="8684" y="3960"/>
                    <a:pt x="8702" y="3966"/>
                    <a:pt x="8720" y="3981"/>
                  </a:cubicBezTo>
                  <a:cubicBezTo>
                    <a:pt x="8769" y="4018"/>
                    <a:pt x="8817" y="4058"/>
                    <a:pt x="8867" y="4096"/>
                  </a:cubicBezTo>
                  <a:cubicBezTo>
                    <a:pt x="8922" y="4140"/>
                    <a:pt x="8902" y="4209"/>
                    <a:pt x="8855" y="4242"/>
                  </a:cubicBezTo>
                  <a:cubicBezTo>
                    <a:pt x="9038" y="4502"/>
                    <a:pt x="9239" y="4744"/>
                    <a:pt x="9468" y="4963"/>
                  </a:cubicBezTo>
                  <a:cubicBezTo>
                    <a:pt x="9444" y="4373"/>
                    <a:pt x="9418" y="3782"/>
                    <a:pt x="9408" y="3194"/>
                  </a:cubicBezTo>
                  <a:cubicBezTo>
                    <a:pt x="9393" y="3202"/>
                    <a:pt x="9376" y="3208"/>
                    <a:pt x="9356" y="3208"/>
                  </a:cubicBezTo>
                  <a:cubicBezTo>
                    <a:pt x="9347" y="3208"/>
                    <a:pt x="9337" y="3207"/>
                    <a:pt x="9326" y="3204"/>
                  </a:cubicBezTo>
                  <a:cubicBezTo>
                    <a:pt x="6269" y="2228"/>
                    <a:pt x="3221" y="1133"/>
                    <a:pt x="212" y="10"/>
                  </a:cubicBezTo>
                  <a:cubicBezTo>
                    <a:pt x="141" y="8"/>
                    <a:pt x="71" y="3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9"/>
            <p:cNvSpPr/>
            <p:nvPr/>
          </p:nvSpPr>
          <p:spPr>
            <a:xfrm>
              <a:off x="8188771" y="136339"/>
              <a:ext cx="506404" cy="140861"/>
            </a:xfrm>
            <a:custGeom>
              <a:avLst/>
              <a:gdLst/>
              <a:ahLst/>
              <a:cxnLst/>
              <a:rect l="l" t="t" r="r" b="b"/>
              <a:pathLst>
                <a:path w="10778" h="2998" extrusionOk="0">
                  <a:moveTo>
                    <a:pt x="1" y="1"/>
                  </a:moveTo>
                  <a:cubicBezTo>
                    <a:pt x="2905" y="941"/>
                    <a:pt x="5815" y="1924"/>
                    <a:pt x="8666" y="2997"/>
                  </a:cubicBezTo>
                  <a:cubicBezTo>
                    <a:pt x="8673" y="2988"/>
                    <a:pt x="8677" y="2979"/>
                    <a:pt x="8687" y="2972"/>
                  </a:cubicBezTo>
                  <a:cubicBezTo>
                    <a:pt x="9373" y="2365"/>
                    <a:pt x="10070" y="1768"/>
                    <a:pt x="10777" y="1188"/>
                  </a:cubicBezTo>
                  <a:cubicBezTo>
                    <a:pt x="10352" y="1127"/>
                    <a:pt x="9925" y="1059"/>
                    <a:pt x="9500" y="977"/>
                  </a:cubicBezTo>
                  <a:cubicBezTo>
                    <a:pt x="9488" y="1019"/>
                    <a:pt x="9455" y="1055"/>
                    <a:pt x="9404" y="1055"/>
                  </a:cubicBezTo>
                  <a:cubicBezTo>
                    <a:pt x="9397" y="1055"/>
                    <a:pt x="9389" y="1054"/>
                    <a:pt x="9382" y="1053"/>
                  </a:cubicBezTo>
                  <a:cubicBezTo>
                    <a:pt x="6280" y="498"/>
                    <a:pt x="3148" y="151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9"/>
            <p:cNvSpPr/>
            <p:nvPr/>
          </p:nvSpPr>
          <p:spPr>
            <a:xfrm>
              <a:off x="8557236" y="340069"/>
              <a:ext cx="27768" cy="23868"/>
            </a:xfrm>
            <a:custGeom>
              <a:avLst/>
              <a:gdLst/>
              <a:ahLst/>
              <a:cxnLst/>
              <a:rect l="l" t="t" r="r" b="b"/>
              <a:pathLst>
                <a:path w="591" h="508" extrusionOk="0">
                  <a:moveTo>
                    <a:pt x="192" y="0"/>
                  </a:moveTo>
                  <a:cubicBezTo>
                    <a:pt x="129" y="97"/>
                    <a:pt x="65" y="191"/>
                    <a:pt x="0" y="283"/>
                  </a:cubicBezTo>
                  <a:cubicBezTo>
                    <a:pt x="6" y="286"/>
                    <a:pt x="12" y="284"/>
                    <a:pt x="19" y="287"/>
                  </a:cubicBezTo>
                  <a:cubicBezTo>
                    <a:pt x="211" y="351"/>
                    <a:pt x="400" y="431"/>
                    <a:pt x="591" y="507"/>
                  </a:cubicBezTo>
                  <a:cubicBezTo>
                    <a:pt x="444" y="349"/>
                    <a:pt x="309" y="183"/>
                    <a:pt x="19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9"/>
            <p:cNvSpPr/>
            <p:nvPr/>
          </p:nvSpPr>
          <p:spPr>
            <a:xfrm>
              <a:off x="8168003" y="147851"/>
              <a:ext cx="393640" cy="264573"/>
            </a:xfrm>
            <a:custGeom>
              <a:avLst/>
              <a:gdLst/>
              <a:ahLst/>
              <a:cxnLst/>
              <a:rect l="l" t="t" r="r" b="b"/>
              <a:pathLst>
                <a:path w="8378" h="5631" extrusionOk="0">
                  <a:moveTo>
                    <a:pt x="1" y="0"/>
                  </a:moveTo>
                  <a:lnTo>
                    <a:pt x="1" y="0"/>
                  </a:lnTo>
                  <a:cubicBezTo>
                    <a:pt x="2429" y="1735"/>
                    <a:pt x="4892" y="3554"/>
                    <a:pt x="7023" y="5631"/>
                  </a:cubicBezTo>
                  <a:cubicBezTo>
                    <a:pt x="7501" y="5071"/>
                    <a:pt x="7974" y="4527"/>
                    <a:pt x="8378" y="3910"/>
                  </a:cubicBezTo>
                  <a:cubicBezTo>
                    <a:pt x="5586" y="2626"/>
                    <a:pt x="2746" y="1390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CUSTOM_10_1_1_1_1"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" name="Google Shape;389;p30"/>
          <p:cNvPicPr preferRelativeResize="0"/>
          <p:nvPr/>
        </p:nvPicPr>
        <p:blipFill rotWithShape="1">
          <a:blip r:embed="rId2">
            <a:alphaModFix amt="32000"/>
          </a:blip>
          <a:srcRect t="21875" b="21875"/>
          <a:stretch/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391" name="Google Shape;391;p30"/>
          <p:cNvGrpSpPr/>
          <p:nvPr/>
        </p:nvGrpSpPr>
        <p:grpSpPr>
          <a:xfrm>
            <a:off x="8574353" y="207894"/>
            <a:ext cx="400641" cy="517626"/>
            <a:chOff x="8489040" y="1196592"/>
            <a:chExt cx="572099" cy="739149"/>
          </a:xfrm>
        </p:grpSpPr>
        <p:sp>
          <p:nvSpPr>
            <p:cNvPr id="392" name="Google Shape;392;p30"/>
            <p:cNvSpPr/>
            <p:nvPr/>
          </p:nvSpPr>
          <p:spPr>
            <a:xfrm rot="-1005998">
              <a:off x="8551656" y="1250419"/>
              <a:ext cx="446867" cy="499974"/>
            </a:xfrm>
            <a:custGeom>
              <a:avLst/>
              <a:gdLst/>
              <a:ahLst/>
              <a:cxnLst/>
              <a:rect l="l" t="t" r="r" b="b"/>
              <a:pathLst>
                <a:path w="7127" h="7974" extrusionOk="0">
                  <a:moveTo>
                    <a:pt x="3556" y="0"/>
                  </a:moveTo>
                  <a:cubicBezTo>
                    <a:pt x="3488" y="0"/>
                    <a:pt x="3420" y="3"/>
                    <a:pt x="3352" y="7"/>
                  </a:cubicBezTo>
                  <a:cubicBezTo>
                    <a:pt x="2064" y="101"/>
                    <a:pt x="732" y="1375"/>
                    <a:pt x="1073" y="2747"/>
                  </a:cubicBezTo>
                  <a:cubicBezTo>
                    <a:pt x="1081" y="2781"/>
                    <a:pt x="1115" y="2800"/>
                    <a:pt x="1145" y="2800"/>
                  </a:cubicBezTo>
                  <a:cubicBezTo>
                    <a:pt x="1164" y="2800"/>
                    <a:pt x="1182" y="2793"/>
                    <a:pt x="1193" y="2777"/>
                  </a:cubicBezTo>
                  <a:cubicBezTo>
                    <a:pt x="1209" y="2794"/>
                    <a:pt x="1230" y="2808"/>
                    <a:pt x="1259" y="2808"/>
                  </a:cubicBezTo>
                  <a:cubicBezTo>
                    <a:pt x="1260" y="2808"/>
                    <a:pt x="1261" y="2808"/>
                    <a:pt x="1263" y="2808"/>
                  </a:cubicBezTo>
                  <a:cubicBezTo>
                    <a:pt x="1475" y="2801"/>
                    <a:pt x="1687" y="2799"/>
                    <a:pt x="1899" y="2799"/>
                  </a:cubicBezTo>
                  <a:cubicBezTo>
                    <a:pt x="2180" y="2799"/>
                    <a:pt x="2460" y="2803"/>
                    <a:pt x="2741" y="2803"/>
                  </a:cubicBezTo>
                  <a:cubicBezTo>
                    <a:pt x="2858" y="2803"/>
                    <a:pt x="2975" y="2802"/>
                    <a:pt x="3092" y="2800"/>
                  </a:cubicBezTo>
                  <a:cubicBezTo>
                    <a:pt x="3161" y="2799"/>
                    <a:pt x="3195" y="2741"/>
                    <a:pt x="3188" y="2689"/>
                  </a:cubicBezTo>
                  <a:lnTo>
                    <a:pt x="3152" y="2634"/>
                  </a:lnTo>
                  <a:cubicBezTo>
                    <a:pt x="3140" y="2626"/>
                    <a:pt x="3126" y="2621"/>
                    <a:pt x="3110" y="2619"/>
                  </a:cubicBezTo>
                  <a:cubicBezTo>
                    <a:pt x="2866" y="2594"/>
                    <a:pt x="2617" y="2583"/>
                    <a:pt x="2367" y="2583"/>
                  </a:cubicBezTo>
                  <a:cubicBezTo>
                    <a:pt x="1987" y="2583"/>
                    <a:pt x="1605" y="2608"/>
                    <a:pt x="1236" y="2644"/>
                  </a:cubicBezTo>
                  <a:cubicBezTo>
                    <a:pt x="1222" y="2645"/>
                    <a:pt x="1212" y="2649"/>
                    <a:pt x="1205" y="2654"/>
                  </a:cubicBezTo>
                  <a:cubicBezTo>
                    <a:pt x="1231" y="1533"/>
                    <a:pt x="1889" y="515"/>
                    <a:pt x="3047" y="271"/>
                  </a:cubicBezTo>
                  <a:cubicBezTo>
                    <a:pt x="3217" y="235"/>
                    <a:pt x="3388" y="218"/>
                    <a:pt x="3559" y="218"/>
                  </a:cubicBezTo>
                  <a:cubicBezTo>
                    <a:pt x="4624" y="218"/>
                    <a:pt x="5666" y="880"/>
                    <a:pt x="6195" y="1790"/>
                  </a:cubicBezTo>
                  <a:cubicBezTo>
                    <a:pt x="6760" y="2763"/>
                    <a:pt x="6840" y="4075"/>
                    <a:pt x="6163" y="5016"/>
                  </a:cubicBezTo>
                  <a:cubicBezTo>
                    <a:pt x="5713" y="5644"/>
                    <a:pt x="4952" y="6002"/>
                    <a:pt x="4197" y="6002"/>
                  </a:cubicBezTo>
                  <a:cubicBezTo>
                    <a:pt x="3787" y="6002"/>
                    <a:pt x="3378" y="5896"/>
                    <a:pt x="3021" y="5670"/>
                  </a:cubicBezTo>
                  <a:cubicBezTo>
                    <a:pt x="3001" y="5657"/>
                    <a:pt x="2978" y="5650"/>
                    <a:pt x="2955" y="5650"/>
                  </a:cubicBezTo>
                  <a:cubicBezTo>
                    <a:pt x="2922" y="5650"/>
                    <a:pt x="2889" y="5664"/>
                    <a:pt x="2870" y="5695"/>
                  </a:cubicBezTo>
                  <a:cubicBezTo>
                    <a:pt x="2409" y="6398"/>
                    <a:pt x="1904" y="7056"/>
                    <a:pt x="1346" y="7683"/>
                  </a:cubicBezTo>
                  <a:cubicBezTo>
                    <a:pt x="1051" y="7442"/>
                    <a:pt x="666" y="7196"/>
                    <a:pt x="461" y="6908"/>
                  </a:cubicBezTo>
                  <a:cubicBezTo>
                    <a:pt x="217" y="6561"/>
                    <a:pt x="666" y="6201"/>
                    <a:pt x="891" y="5895"/>
                  </a:cubicBezTo>
                  <a:cubicBezTo>
                    <a:pt x="1390" y="5217"/>
                    <a:pt x="1896" y="4547"/>
                    <a:pt x="2363" y="3846"/>
                  </a:cubicBezTo>
                  <a:cubicBezTo>
                    <a:pt x="2368" y="3838"/>
                    <a:pt x="2373" y="3831"/>
                    <a:pt x="2374" y="3823"/>
                  </a:cubicBezTo>
                  <a:cubicBezTo>
                    <a:pt x="2388" y="3776"/>
                    <a:pt x="2348" y="3735"/>
                    <a:pt x="2304" y="3735"/>
                  </a:cubicBezTo>
                  <a:cubicBezTo>
                    <a:pt x="2285" y="3735"/>
                    <a:pt x="2264" y="3744"/>
                    <a:pt x="2248" y="3764"/>
                  </a:cubicBezTo>
                  <a:cubicBezTo>
                    <a:pt x="1472" y="4710"/>
                    <a:pt x="763" y="5711"/>
                    <a:pt x="37" y="6695"/>
                  </a:cubicBezTo>
                  <a:cubicBezTo>
                    <a:pt x="1" y="6744"/>
                    <a:pt x="19" y="6807"/>
                    <a:pt x="62" y="6844"/>
                  </a:cubicBezTo>
                  <a:cubicBezTo>
                    <a:pt x="490" y="7214"/>
                    <a:pt x="916" y="7591"/>
                    <a:pt x="1354" y="7951"/>
                  </a:cubicBezTo>
                  <a:cubicBezTo>
                    <a:pt x="1373" y="7967"/>
                    <a:pt x="1393" y="7974"/>
                    <a:pt x="1411" y="7974"/>
                  </a:cubicBezTo>
                  <a:cubicBezTo>
                    <a:pt x="1470" y="7974"/>
                    <a:pt x="1515" y="7902"/>
                    <a:pt x="1498" y="7839"/>
                  </a:cubicBezTo>
                  <a:cubicBezTo>
                    <a:pt x="1908" y="7380"/>
                    <a:pt x="2296" y="6906"/>
                    <a:pt x="2652" y="6404"/>
                  </a:cubicBezTo>
                  <a:cubicBezTo>
                    <a:pt x="2743" y="6274"/>
                    <a:pt x="2883" y="5955"/>
                    <a:pt x="3050" y="5944"/>
                  </a:cubicBezTo>
                  <a:cubicBezTo>
                    <a:pt x="3052" y="5944"/>
                    <a:pt x="3054" y="5944"/>
                    <a:pt x="3057" y="5944"/>
                  </a:cubicBezTo>
                  <a:cubicBezTo>
                    <a:pt x="3157" y="5944"/>
                    <a:pt x="3357" y="6091"/>
                    <a:pt x="3467" y="6125"/>
                  </a:cubicBezTo>
                  <a:cubicBezTo>
                    <a:pt x="3694" y="6197"/>
                    <a:pt x="3930" y="6230"/>
                    <a:pt x="4167" y="6230"/>
                  </a:cubicBezTo>
                  <a:cubicBezTo>
                    <a:pt x="4573" y="6230"/>
                    <a:pt x="4981" y="6132"/>
                    <a:pt x="5344" y="5959"/>
                  </a:cubicBezTo>
                  <a:cubicBezTo>
                    <a:pt x="6685" y="5316"/>
                    <a:pt x="7126" y="3761"/>
                    <a:pt x="6698" y="2400"/>
                  </a:cubicBezTo>
                  <a:cubicBezTo>
                    <a:pt x="6272" y="1053"/>
                    <a:pt x="4984" y="0"/>
                    <a:pt x="355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0"/>
            <p:cNvSpPr/>
            <p:nvPr/>
          </p:nvSpPr>
          <p:spPr>
            <a:xfrm rot="-1005998">
              <a:off x="8564531" y="1264923"/>
              <a:ext cx="415328" cy="468060"/>
            </a:xfrm>
            <a:custGeom>
              <a:avLst/>
              <a:gdLst/>
              <a:ahLst/>
              <a:cxnLst/>
              <a:rect l="l" t="t" r="r" b="b"/>
              <a:pathLst>
                <a:path w="6624" h="7465" extrusionOk="0">
                  <a:moveTo>
                    <a:pt x="3348" y="0"/>
                  </a:moveTo>
                  <a:cubicBezTo>
                    <a:pt x="3176" y="0"/>
                    <a:pt x="3004" y="18"/>
                    <a:pt x="2834" y="54"/>
                  </a:cubicBezTo>
                  <a:cubicBezTo>
                    <a:pt x="1676" y="297"/>
                    <a:pt x="1017" y="1316"/>
                    <a:pt x="992" y="2436"/>
                  </a:cubicBezTo>
                  <a:cubicBezTo>
                    <a:pt x="1000" y="2431"/>
                    <a:pt x="1010" y="2428"/>
                    <a:pt x="1023" y="2426"/>
                  </a:cubicBezTo>
                  <a:cubicBezTo>
                    <a:pt x="1390" y="2390"/>
                    <a:pt x="1772" y="2366"/>
                    <a:pt x="2150" y="2366"/>
                  </a:cubicBezTo>
                  <a:cubicBezTo>
                    <a:pt x="2402" y="2366"/>
                    <a:pt x="2653" y="2377"/>
                    <a:pt x="2898" y="2403"/>
                  </a:cubicBezTo>
                  <a:cubicBezTo>
                    <a:pt x="2915" y="2404"/>
                    <a:pt x="2928" y="2409"/>
                    <a:pt x="2940" y="2416"/>
                  </a:cubicBezTo>
                  <a:cubicBezTo>
                    <a:pt x="2977" y="2343"/>
                    <a:pt x="3012" y="2270"/>
                    <a:pt x="3050" y="2198"/>
                  </a:cubicBezTo>
                  <a:cubicBezTo>
                    <a:pt x="3130" y="1869"/>
                    <a:pt x="3423" y="1621"/>
                    <a:pt x="3792" y="1614"/>
                  </a:cubicBezTo>
                  <a:cubicBezTo>
                    <a:pt x="3797" y="1614"/>
                    <a:pt x="3803" y="1614"/>
                    <a:pt x="3808" y="1614"/>
                  </a:cubicBezTo>
                  <a:cubicBezTo>
                    <a:pt x="4389" y="1614"/>
                    <a:pt x="4805" y="2191"/>
                    <a:pt x="4827" y="2732"/>
                  </a:cubicBezTo>
                  <a:cubicBezTo>
                    <a:pt x="4864" y="3660"/>
                    <a:pt x="4119" y="4203"/>
                    <a:pt x="3342" y="4203"/>
                  </a:cubicBezTo>
                  <a:cubicBezTo>
                    <a:pt x="2954" y="4203"/>
                    <a:pt x="2558" y="4068"/>
                    <a:pt x="2247" y="3779"/>
                  </a:cubicBezTo>
                  <a:cubicBezTo>
                    <a:pt x="2210" y="3747"/>
                    <a:pt x="2204" y="3700"/>
                    <a:pt x="2217" y="3663"/>
                  </a:cubicBezTo>
                  <a:lnTo>
                    <a:pt x="2159" y="3604"/>
                  </a:lnTo>
                  <a:cubicBezTo>
                    <a:pt x="2157" y="3612"/>
                    <a:pt x="2153" y="3619"/>
                    <a:pt x="2148" y="3627"/>
                  </a:cubicBezTo>
                  <a:cubicBezTo>
                    <a:pt x="1681" y="4328"/>
                    <a:pt x="1175" y="4999"/>
                    <a:pt x="676" y="5676"/>
                  </a:cubicBezTo>
                  <a:cubicBezTo>
                    <a:pt x="451" y="5982"/>
                    <a:pt x="1" y="6342"/>
                    <a:pt x="246" y="6689"/>
                  </a:cubicBezTo>
                  <a:cubicBezTo>
                    <a:pt x="450" y="6977"/>
                    <a:pt x="836" y="7223"/>
                    <a:pt x="1131" y="7464"/>
                  </a:cubicBezTo>
                  <a:cubicBezTo>
                    <a:pt x="1687" y="6837"/>
                    <a:pt x="2194" y="6179"/>
                    <a:pt x="2654" y="5477"/>
                  </a:cubicBezTo>
                  <a:cubicBezTo>
                    <a:pt x="2674" y="5447"/>
                    <a:pt x="2707" y="5433"/>
                    <a:pt x="2741" y="5433"/>
                  </a:cubicBezTo>
                  <a:cubicBezTo>
                    <a:pt x="2764" y="5433"/>
                    <a:pt x="2787" y="5440"/>
                    <a:pt x="2806" y="5452"/>
                  </a:cubicBezTo>
                  <a:cubicBezTo>
                    <a:pt x="3162" y="5677"/>
                    <a:pt x="3571" y="5783"/>
                    <a:pt x="3981" y="5783"/>
                  </a:cubicBezTo>
                  <a:cubicBezTo>
                    <a:pt x="4737" y="5783"/>
                    <a:pt x="5497" y="5425"/>
                    <a:pt x="5948" y="4797"/>
                  </a:cubicBezTo>
                  <a:cubicBezTo>
                    <a:pt x="6624" y="3856"/>
                    <a:pt x="6544" y="2544"/>
                    <a:pt x="5983" y="1572"/>
                  </a:cubicBezTo>
                  <a:cubicBezTo>
                    <a:pt x="5453" y="663"/>
                    <a:pt x="4411" y="0"/>
                    <a:pt x="33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0"/>
            <p:cNvSpPr/>
            <p:nvPr/>
          </p:nvSpPr>
          <p:spPr>
            <a:xfrm rot="-1005998">
              <a:off x="8553760" y="1780583"/>
              <a:ext cx="153303" cy="135935"/>
            </a:xfrm>
            <a:custGeom>
              <a:avLst/>
              <a:gdLst/>
              <a:ahLst/>
              <a:cxnLst/>
              <a:rect l="l" t="t" r="r" b="b"/>
              <a:pathLst>
                <a:path w="2445" h="2168" extrusionOk="0">
                  <a:moveTo>
                    <a:pt x="1146" y="179"/>
                  </a:moveTo>
                  <a:cubicBezTo>
                    <a:pt x="1397" y="179"/>
                    <a:pt x="1644" y="300"/>
                    <a:pt x="1810" y="505"/>
                  </a:cubicBezTo>
                  <a:cubicBezTo>
                    <a:pt x="1806" y="529"/>
                    <a:pt x="1812" y="555"/>
                    <a:pt x="1839" y="576"/>
                  </a:cubicBezTo>
                  <a:cubicBezTo>
                    <a:pt x="1856" y="587"/>
                    <a:pt x="1870" y="600"/>
                    <a:pt x="1884" y="614"/>
                  </a:cubicBezTo>
                  <a:cubicBezTo>
                    <a:pt x="1895" y="634"/>
                    <a:pt x="1908" y="654"/>
                    <a:pt x="1918" y="674"/>
                  </a:cubicBezTo>
                  <a:cubicBezTo>
                    <a:pt x="1928" y="697"/>
                    <a:pt x="1945" y="705"/>
                    <a:pt x="1961" y="705"/>
                  </a:cubicBezTo>
                  <a:cubicBezTo>
                    <a:pt x="1963" y="705"/>
                    <a:pt x="1964" y="704"/>
                    <a:pt x="1966" y="704"/>
                  </a:cubicBezTo>
                  <a:lnTo>
                    <a:pt x="1966" y="704"/>
                  </a:lnTo>
                  <a:cubicBezTo>
                    <a:pt x="2202" y="1005"/>
                    <a:pt x="2177" y="1454"/>
                    <a:pt x="1890" y="1738"/>
                  </a:cubicBezTo>
                  <a:cubicBezTo>
                    <a:pt x="1721" y="1905"/>
                    <a:pt x="1495" y="1985"/>
                    <a:pt x="1268" y="1985"/>
                  </a:cubicBezTo>
                  <a:cubicBezTo>
                    <a:pt x="999" y="1985"/>
                    <a:pt x="729" y="1872"/>
                    <a:pt x="551" y="1660"/>
                  </a:cubicBezTo>
                  <a:cubicBezTo>
                    <a:pt x="228" y="1277"/>
                    <a:pt x="257" y="690"/>
                    <a:pt x="649" y="364"/>
                  </a:cubicBezTo>
                  <a:cubicBezTo>
                    <a:pt x="799" y="237"/>
                    <a:pt x="973" y="179"/>
                    <a:pt x="1146" y="179"/>
                  </a:cubicBezTo>
                  <a:close/>
                  <a:moveTo>
                    <a:pt x="1135" y="0"/>
                  </a:moveTo>
                  <a:cubicBezTo>
                    <a:pt x="960" y="0"/>
                    <a:pt x="782" y="50"/>
                    <a:pt x="623" y="156"/>
                  </a:cubicBezTo>
                  <a:cubicBezTo>
                    <a:pt x="78" y="519"/>
                    <a:pt x="0" y="1281"/>
                    <a:pt x="411" y="1774"/>
                  </a:cubicBezTo>
                  <a:cubicBezTo>
                    <a:pt x="625" y="2030"/>
                    <a:pt x="953" y="2168"/>
                    <a:pt x="1278" y="2168"/>
                  </a:cubicBezTo>
                  <a:cubicBezTo>
                    <a:pt x="1549" y="2168"/>
                    <a:pt x="1817" y="2073"/>
                    <a:pt x="2019" y="1874"/>
                  </a:cubicBezTo>
                  <a:cubicBezTo>
                    <a:pt x="2400" y="1497"/>
                    <a:pt x="2445" y="727"/>
                    <a:pt x="1928" y="448"/>
                  </a:cubicBezTo>
                  <a:cubicBezTo>
                    <a:pt x="1927" y="448"/>
                    <a:pt x="1927" y="448"/>
                    <a:pt x="1926" y="448"/>
                  </a:cubicBezTo>
                  <a:cubicBezTo>
                    <a:pt x="1926" y="448"/>
                    <a:pt x="1926" y="448"/>
                    <a:pt x="1925" y="447"/>
                  </a:cubicBezTo>
                  <a:cubicBezTo>
                    <a:pt x="1759" y="163"/>
                    <a:pt x="1452" y="0"/>
                    <a:pt x="113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0"/>
            <p:cNvSpPr/>
            <p:nvPr/>
          </p:nvSpPr>
          <p:spPr>
            <a:xfrm rot="-1005998">
              <a:off x="8568032" y="1791833"/>
              <a:ext cx="123708" cy="113425"/>
            </a:xfrm>
            <a:custGeom>
              <a:avLst/>
              <a:gdLst/>
              <a:ahLst/>
              <a:cxnLst/>
              <a:rect l="l" t="t" r="r" b="b"/>
              <a:pathLst>
                <a:path w="1973" h="1809" extrusionOk="0">
                  <a:moveTo>
                    <a:pt x="916" y="1"/>
                  </a:moveTo>
                  <a:cubicBezTo>
                    <a:pt x="743" y="1"/>
                    <a:pt x="568" y="58"/>
                    <a:pt x="418" y="185"/>
                  </a:cubicBezTo>
                  <a:cubicBezTo>
                    <a:pt x="29" y="513"/>
                    <a:pt x="0" y="1100"/>
                    <a:pt x="321" y="1483"/>
                  </a:cubicBezTo>
                  <a:cubicBezTo>
                    <a:pt x="500" y="1696"/>
                    <a:pt x="771" y="1808"/>
                    <a:pt x="1040" y="1808"/>
                  </a:cubicBezTo>
                  <a:cubicBezTo>
                    <a:pt x="1267" y="1808"/>
                    <a:pt x="1492" y="1728"/>
                    <a:pt x="1661" y="1561"/>
                  </a:cubicBezTo>
                  <a:cubicBezTo>
                    <a:pt x="1948" y="1275"/>
                    <a:pt x="1973" y="828"/>
                    <a:pt x="1735" y="526"/>
                  </a:cubicBezTo>
                  <a:lnTo>
                    <a:pt x="1735" y="526"/>
                  </a:lnTo>
                  <a:cubicBezTo>
                    <a:pt x="1734" y="526"/>
                    <a:pt x="1732" y="527"/>
                    <a:pt x="1730" y="527"/>
                  </a:cubicBezTo>
                  <a:cubicBezTo>
                    <a:pt x="1714" y="527"/>
                    <a:pt x="1697" y="517"/>
                    <a:pt x="1687" y="496"/>
                  </a:cubicBezTo>
                  <a:cubicBezTo>
                    <a:pt x="1677" y="476"/>
                    <a:pt x="1665" y="456"/>
                    <a:pt x="1653" y="436"/>
                  </a:cubicBezTo>
                  <a:cubicBezTo>
                    <a:pt x="1640" y="423"/>
                    <a:pt x="1625" y="409"/>
                    <a:pt x="1609" y="398"/>
                  </a:cubicBezTo>
                  <a:cubicBezTo>
                    <a:pt x="1581" y="377"/>
                    <a:pt x="1575" y="351"/>
                    <a:pt x="1579" y="327"/>
                  </a:cubicBezTo>
                  <a:cubicBezTo>
                    <a:pt x="1413" y="121"/>
                    <a:pt x="1166" y="1"/>
                    <a:pt x="9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0"/>
            <p:cNvSpPr/>
            <p:nvPr/>
          </p:nvSpPr>
          <p:spPr>
            <a:xfrm rot="-1005998">
              <a:off x="8687165" y="1364278"/>
              <a:ext cx="166658" cy="162457"/>
            </a:xfrm>
            <a:custGeom>
              <a:avLst/>
              <a:gdLst/>
              <a:ahLst/>
              <a:cxnLst/>
              <a:rect l="l" t="t" r="r" b="b"/>
              <a:pathLst>
                <a:path w="2658" h="2591" extrusionOk="0">
                  <a:moveTo>
                    <a:pt x="1602" y="1"/>
                  </a:moveTo>
                  <a:cubicBezTo>
                    <a:pt x="1596" y="1"/>
                    <a:pt x="1591" y="1"/>
                    <a:pt x="1586" y="1"/>
                  </a:cubicBezTo>
                  <a:cubicBezTo>
                    <a:pt x="1217" y="6"/>
                    <a:pt x="924" y="256"/>
                    <a:pt x="845" y="585"/>
                  </a:cubicBezTo>
                  <a:cubicBezTo>
                    <a:pt x="808" y="658"/>
                    <a:pt x="773" y="731"/>
                    <a:pt x="734" y="803"/>
                  </a:cubicBezTo>
                  <a:lnTo>
                    <a:pt x="770" y="858"/>
                  </a:lnTo>
                  <a:cubicBezTo>
                    <a:pt x="777" y="857"/>
                    <a:pt x="782" y="854"/>
                    <a:pt x="787" y="847"/>
                  </a:cubicBezTo>
                  <a:cubicBezTo>
                    <a:pt x="799" y="831"/>
                    <a:pt x="813" y="811"/>
                    <a:pt x="825" y="795"/>
                  </a:cubicBezTo>
                  <a:lnTo>
                    <a:pt x="825" y="795"/>
                  </a:lnTo>
                  <a:cubicBezTo>
                    <a:pt x="824" y="808"/>
                    <a:pt x="825" y="822"/>
                    <a:pt x="826" y="838"/>
                  </a:cubicBezTo>
                  <a:cubicBezTo>
                    <a:pt x="831" y="883"/>
                    <a:pt x="871" y="906"/>
                    <a:pt x="910" y="906"/>
                  </a:cubicBezTo>
                  <a:cubicBezTo>
                    <a:pt x="951" y="906"/>
                    <a:pt x="992" y="881"/>
                    <a:pt x="991" y="833"/>
                  </a:cubicBezTo>
                  <a:cubicBezTo>
                    <a:pt x="992" y="427"/>
                    <a:pt x="1279" y="229"/>
                    <a:pt x="1593" y="229"/>
                  </a:cubicBezTo>
                  <a:cubicBezTo>
                    <a:pt x="1820" y="229"/>
                    <a:pt x="2060" y="332"/>
                    <a:pt x="2217" y="533"/>
                  </a:cubicBezTo>
                  <a:cubicBezTo>
                    <a:pt x="2497" y="893"/>
                    <a:pt x="2474" y="1397"/>
                    <a:pt x="2259" y="1779"/>
                  </a:cubicBezTo>
                  <a:cubicBezTo>
                    <a:pt x="2016" y="2209"/>
                    <a:pt x="1618" y="2395"/>
                    <a:pt x="1202" y="2395"/>
                  </a:cubicBezTo>
                  <a:cubicBezTo>
                    <a:pt x="837" y="2395"/>
                    <a:pt x="458" y="2252"/>
                    <a:pt x="156" y="2004"/>
                  </a:cubicBezTo>
                  <a:cubicBezTo>
                    <a:pt x="136" y="1988"/>
                    <a:pt x="117" y="1982"/>
                    <a:pt x="98" y="1982"/>
                  </a:cubicBezTo>
                  <a:cubicBezTo>
                    <a:pt x="59" y="1982"/>
                    <a:pt x="26" y="2012"/>
                    <a:pt x="12" y="2050"/>
                  </a:cubicBezTo>
                  <a:cubicBezTo>
                    <a:pt x="0" y="2086"/>
                    <a:pt x="6" y="2133"/>
                    <a:pt x="42" y="2166"/>
                  </a:cubicBezTo>
                  <a:cubicBezTo>
                    <a:pt x="352" y="2455"/>
                    <a:pt x="748" y="2590"/>
                    <a:pt x="1135" y="2590"/>
                  </a:cubicBezTo>
                  <a:cubicBezTo>
                    <a:pt x="1913" y="2590"/>
                    <a:pt x="2658" y="2047"/>
                    <a:pt x="2621" y="1119"/>
                  </a:cubicBezTo>
                  <a:cubicBezTo>
                    <a:pt x="2599" y="578"/>
                    <a:pt x="2184" y="1"/>
                    <a:pt x="160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7" name="Google Shape;397;p30"/>
          <p:cNvGrpSpPr/>
          <p:nvPr/>
        </p:nvGrpSpPr>
        <p:grpSpPr>
          <a:xfrm>
            <a:off x="207725" y="3804987"/>
            <a:ext cx="319629" cy="305226"/>
            <a:chOff x="2369325" y="4565225"/>
            <a:chExt cx="319629" cy="305226"/>
          </a:xfrm>
        </p:grpSpPr>
        <p:sp>
          <p:nvSpPr>
            <p:cNvPr id="398" name="Google Shape;398;p30"/>
            <p:cNvSpPr/>
            <p:nvPr/>
          </p:nvSpPr>
          <p:spPr>
            <a:xfrm>
              <a:off x="2369325" y="4565225"/>
              <a:ext cx="319629" cy="305226"/>
            </a:xfrm>
            <a:custGeom>
              <a:avLst/>
              <a:gdLst/>
              <a:ahLst/>
              <a:cxnLst/>
              <a:rect l="l" t="t" r="r" b="b"/>
              <a:pathLst>
                <a:path w="3748" h="3579" extrusionOk="0">
                  <a:moveTo>
                    <a:pt x="1851" y="261"/>
                  </a:moveTo>
                  <a:cubicBezTo>
                    <a:pt x="2001" y="556"/>
                    <a:pt x="2115" y="860"/>
                    <a:pt x="2236" y="1172"/>
                  </a:cubicBezTo>
                  <a:cubicBezTo>
                    <a:pt x="2252" y="1209"/>
                    <a:pt x="2282" y="1227"/>
                    <a:pt x="2312" y="1230"/>
                  </a:cubicBezTo>
                  <a:cubicBezTo>
                    <a:pt x="2312" y="1270"/>
                    <a:pt x="2333" y="1307"/>
                    <a:pt x="2385" y="1316"/>
                  </a:cubicBezTo>
                  <a:cubicBezTo>
                    <a:pt x="2727" y="1377"/>
                    <a:pt x="3056" y="1464"/>
                    <a:pt x="3380" y="1583"/>
                  </a:cubicBezTo>
                  <a:cubicBezTo>
                    <a:pt x="3084" y="1749"/>
                    <a:pt x="2766" y="1915"/>
                    <a:pt x="2518" y="2136"/>
                  </a:cubicBezTo>
                  <a:cubicBezTo>
                    <a:pt x="2498" y="2155"/>
                    <a:pt x="2499" y="2184"/>
                    <a:pt x="2511" y="2206"/>
                  </a:cubicBezTo>
                  <a:cubicBezTo>
                    <a:pt x="2488" y="2223"/>
                    <a:pt x="2473" y="2249"/>
                    <a:pt x="2472" y="2284"/>
                  </a:cubicBezTo>
                  <a:cubicBezTo>
                    <a:pt x="2464" y="2622"/>
                    <a:pt x="2463" y="2962"/>
                    <a:pt x="2462" y="3300"/>
                  </a:cubicBezTo>
                  <a:cubicBezTo>
                    <a:pt x="2165" y="3110"/>
                    <a:pt x="1896" y="2891"/>
                    <a:pt x="1647" y="2639"/>
                  </a:cubicBezTo>
                  <a:cubicBezTo>
                    <a:pt x="1631" y="2622"/>
                    <a:pt x="1612" y="2615"/>
                    <a:pt x="1595" y="2615"/>
                  </a:cubicBezTo>
                  <a:cubicBezTo>
                    <a:pt x="1589" y="2615"/>
                    <a:pt x="1584" y="2616"/>
                    <a:pt x="1579" y="2617"/>
                  </a:cubicBezTo>
                  <a:cubicBezTo>
                    <a:pt x="1560" y="2594"/>
                    <a:pt x="1532" y="2578"/>
                    <a:pt x="1500" y="2578"/>
                  </a:cubicBezTo>
                  <a:cubicBezTo>
                    <a:pt x="1486" y="2578"/>
                    <a:pt x="1471" y="2581"/>
                    <a:pt x="1456" y="2587"/>
                  </a:cubicBezTo>
                  <a:cubicBezTo>
                    <a:pt x="1131" y="2740"/>
                    <a:pt x="802" y="2860"/>
                    <a:pt x="458" y="2948"/>
                  </a:cubicBezTo>
                  <a:cubicBezTo>
                    <a:pt x="606" y="2664"/>
                    <a:pt x="751" y="2375"/>
                    <a:pt x="878" y="2078"/>
                  </a:cubicBezTo>
                  <a:cubicBezTo>
                    <a:pt x="884" y="2064"/>
                    <a:pt x="883" y="2053"/>
                    <a:pt x="878" y="2041"/>
                  </a:cubicBezTo>
                  <a:cubicBezTo>
                    <a:pt x="906" y="2018"/>
                    <a:pt x="918" y="1976"/>
                    <a:pt x="885" y="1946"/>
                  </a:cubicBezTo>
                  <a:cubicBezTo>
                    <a:pt x="632" y="1722"/>
                    <a:pt x="413" y="1492"/>
                    <a:pt x="240" y="1207"/>
                  </a:cubicBezTo>
                  <a:cubicBezTo>
                    <a:pt x="473" y="1165"/>
                    <a:pt x="706" y="1143"/>
                    <a:pt x="940" y="1143"/>
                  </a:cubicBezTo>
                  <a:cubicBezTo>
                    <a:pt x="1050" y="1143"/>
                    <a:pt x="1161" y="1148"/>
                    <a:pt x="1272" y="1158"/>
                  </a:cubicBezTo>
                  <a:cubicBezTo>
                    <a:pt x="1274" y="1158"/>
                    <a:pt x="1277" y="1158"/>
                    <a:pt x="1279" y="1158"/>
                  </a:cubicBezTo>
                  <a:cubicBezTo>
                    <a:pt x="1330" y="1158"/>
                    <a:pt x="1354" y="1120"/>
                    <a:pt x="1353" y="1080"/>
                  </a:cubicBezTo>
                  <a:cubicBezTo>
                    <a:pt x="1501" y="792"/>
                    <a:pt x="1657" y="518"/>
                    <a:pt x="1851" y="261"/>
                  </a:cubicBezTo>
                  <a:close/>
                  <a:moveTo>
                    <a:pt x="1862" y="1"/>
                  </a:moveTo>
                  <a:cubicBezTo>
                    <a:pt x="1839" y="1"/>
                    <a:pt x="1818" y="9"/>
                    <a:pt x="1803" y="28"/>
                  </a:cubicBezTo>
                  <a:cubicBezTo>
                    <a:pt x="1570" y="320"/>
                    <a:pt x="1368" y="639"/>
                    <a:pt x="1229" y="986"/>
                  </a:cubicBezTo>
                  <a:cubicBezTo>
                    <a:pt x="1110" y="976"/>
                    <a:pt x="992" y="970"/>
                    <a:pt x="875" y="970"/>
                  </a:cubicBezTo>
                  <a:cubicBezTo>
                    <a:pt x="609" y="970"/>
                    <a:pt x="345" y="998"/>
                    <a:pt x="81" y="1056"/>
                  </a:cubicBezTo>
                  <a:cubicBezTo>
                    <a:pt x="22" y="1069"/>
                    <a:pt x="1" y="1137"/>
                    <a:pt x="27" y="1185"/>
                  </a:cubicBezTo>
                  <a:cubicBezTo>
                    <a:pt x="209" y="1516"/>
                    <a:pt x="458" y="1821"/>
                    <a:pt x="778" y="2026"/>
                  </a:cubicBezTo>
                  <a:cubicBezTo>
                    <a:pt x="776" y="2028"/>
                    <a:pt x="773" y="2030"/>
                    <a:pt x="771" y="2032"/>
                  </a:cubicBezTo>
                  <a:cubicBezTo>
                    <a:pt x="561" y="2357"/>
                    <a:pt x="379" y="2705"/>
                    <a:pt x="195" y="3044"/>
                  </a:cubicBezTo>
                  <a:cubicBezTo>
                    <a:pt x="156" y="3116"/>
                    <a:pt x="211" y="3189"/>
                    <a:pt x="284" y="3189"/>
                  </a:cubicBezTo>
                  <a:cubicBezTo>
                    <a:pt x="290" y="3189"/>
                    <a:pt x="297" y="3188"/>
                    <a:pt x="304" y="3187"/>
                  </a:cubicBezTo>
                  <a:cubicBezTo>
                    <a:pt x="735" y="3101"/>
                    <a:pt x="1157" y="2961"/>
                    <a:pt x="1548" y="2761"/>
                  </a:cubicBezTo>
                  <a:cubicBezTo>
                    <a:pt x="1826" y="3077"/>
                    <a:pt x="2151" y="3344"/>
                    <a:pt x="2511" y="3564"/>
                  </a:cubicBezTo>
                  <a:cubicBezTo>
                    <a:pt x="2527" y="3574"/>
                    <a:pt x="2544" y="3579"/>
                    <a:pt x="2561" y="3579"/>
                  </a:cubicBezTo>
                  <a:cubicBezTo>
                    <a:pt x="2613" y="3579"/>
                    <a:pt x="2660" y="3535"/>
                    <a:pt x="2662" y="3478"/>
                  </a:cubicBezTo>
                  <a:cubicBezTo>
                    <a:pt x="2669" y="3081"/>
                    <a:pt x="2679" y="2681"/>
                    <a:pt x="2679" y="2283"/>
                  </a:cubicBezTo>
                  <a:cubicBezTo>
                    <a:pt x="2679" y="2246"/>
                    <a:pt x="2663" y="2220"/>
                    <a:pt x="2639" y="2203"/>
                  </a:cubicBezTo>
                  <a:cubicBezTo>
                    <a:pt x="2997" y="2071"/>
                    <a:pt x="3336" y="1835"/>
                    <a:pt x="3665" y="1651"/>
                  </a:cubicBezTo>
                  <a:cubicBezTo>
                    <a:pt x="3747" y="1604"/>
                    <a:pt x="3714" y="1498"/>
                    <a:pt x="3640" y="1468"/>
                  </a:cubicBezTo>
                  <a:cubicBezTo>
                    <a:pt x="3253" y="1306"/>
                    <a:pt x="2852" y="1187"/>
                    <a:pt x="2439" y="1122"/>
                  </a:cubicBezTo>
                  <a:cubicBezTo>
                    <a:pt x="2434" y="1121"/>
                    <a:pt x="2430" y="1121"/>
                    <a:pt x="2425" y="1121"/>
                  </a:cubicBezTo>
                  <a:cubicBezTo>
                    <a:pt x="2418" y="1121"/>
                    <a:pt x="2411" y="1122"/>
                    <a:pt x="2403" y="1123"/>
                  </a:cubicBezTo>
                  <a:cubicBezTo>
                    <a:pt x="2315" y="747"/>
                    <a:pt x="2135" y="382"/>
                    <a:pt x="1945" y="46"/>
                  </a:cubicBezTo>
                  <a:cubicBezTo>
                    <a:pt x="1929" y="19"/>
                    <a:pt x="1895" y="1"/>
                    <a:pt x="186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0"/>
            <p:cNvSpPr/>
            <p:nvPr/>
          </p:nvSpPr>
          <p:spPr>
            <a:xfrm>
              <a:off x="2389877" y="4587313"/>
              <a:ext cx="267694" cy="259259"/>
            </a:xfrm>
            <a:custGeom>
              <a:avLst/>
              <a:gdLst/>
              <a:ahLst/>
              <a:cxnLst/>
              <a:rect l="l" t="t" r="r" b="b"/>
              <a:pathLst>
                <a:path w="3139" h="3040" extrusionOk="0">
                  <a:moveTo>
                    <a:pt x="1611" y="0"/>
                  </a:moveTo>
                  <a:cubicBezTo>
                    <a:pt x="1418" y="257"/>
                    <a:pt x="1261" y="532"/>
                    <a:pt x="1113" y="820"/>
                  </a:cubicBezTo>
                  <a:cubicBezTo>
                    <a:pt x="1113" y="860"/>
                    <a:pt x="1090" y="898"/>
                    <a:pt x="1042" y="898"/>
                  </a:cubicBezTo>
                  <a:cubicBezTo>
                    <a:pt x="1039" y="898"/>
                    <a:pt x="1036" y="898"/>
                    <a:pt x="1033" y="898"/>
                  </a:cubicBezTo>
                  <a:cubicBezTo>
                    <a:pt x="920" y="888"/>
                    <a:pt x="808" y="883"/>
                    <a:pt x="696" y="883"/>
                  </a:cubicBezTo>
                  <a:cubicBezTo>
                    <a:pt x="462" y="883"/>
                    <a:pt x="230" y="905"/>
                    <a:pt x="0" y="946"/>
                  </a:cubicBezTo>
                  <a:cubicBezTo>
                    <a:pt x="172" y="1232"/>
                    <a:pt x="392" y="1461"/>
                    <a:pt x="645" y="1686"/>
                  </a:cubicBezTo>
                  <a:cubicBezTo>
                    <a:pt x="677" y="1716"/>
                    <a:pt x="666" y="1758"/>
                    <a:pt x="638" y="1781"/>
                  </a:cubicBezTo>
                  <a:cubicBezTo>
                    <a:pt x="643" y="1792"/>
                    <a:pt x="644" y="1804"/>
                    <a:pt x="638" y="1818"/>
                  </a:cubicBezTo>
                  <a:cubicBezTo>
                    <a:pt x="511" y="2114"/>
                    <a:pt x="366" y="2402"/>
                    <a:pt x="218" y="2688"/>
                  </a:cubicBezTo>
                  <a:cubicBezTo>
                    <a:pt x="562" y="2600"/>
                    <a:pt x="891" y="2479"/>
                    <a:pt x="1216" y="2327"/>
                  </a:cubicBezTo>
                  <a:cubicBezTo>
                    <a:pt x="1231" y="2320"/>
                    <a:pt x="1246" y="2317"/>
                    <a:pt x="1260" y="2317"/>
                  </a:cubicBezTo>
                  <a:cubicBezTo>
                    <a:pt x="1292" y="2317"/>
                    <a:pt x="1320" y="2334"/>
                    <a:pt x="1339" y="2357"/>
                  </a:cubicBezTo>
                  <a:cubicBezTo>
                    <a:pt x="1345" y="2356"/>
                    <a:pt x="1350" y="2355"/>
                    <a:pt x="1355" y="2355"/>
                  </a:cubicBezTo>
                  <a:cubicBezTo>
                    <a:pt x="1373" y="2355"/>
                    <a:pt x="1391" y="2362"/>
                    <a:pt x="1408" y="2379"/>
                  </a:cubicBezTo>
                  <a:cubicBezTo>
                    <a:pt x="1656" y="2632"/>
                    <a:pt x="1925" y="2849"/>
                    <a:pt x="2222" y="3039"/>
                  </a:cubicBezTo>
                  <a:cubicBezTo>
                    <a:pt x="2223" y="2702"/>
                    <a:pt x="2224" y="2362"/>
                    <a:pt x="2232" y="2024"/>
                  </a:cubicBezTo>
                  <a:cubicBezTo>
                    <a:pt x="2233" y="1988"/>
                    <a:pt x="2248" y="1962"/>
                    <a:pt x="2272" y="1946"/>
                  </a:cubicBezTo>
                  <a:cubicBezTo>
                    <a:pt x="2258" y="1925"/>
                    <a:pt x="2257" y="1896"/>
                    <a:pt x="2277" y="1877"/>
                  </a:cubicBezTo>
                  <a:cubicBezTo>
                    <a:pt x="2525" y="1656"/>
                    <a:pt x="2843" y="1490"/>
                    <a:pt x="3139" y="1324"/>
                  </a:cubicBezTo>
                  <a:cubicBezTo>
                    <a:pt x="2815" y="1205"/>
                    <a:pt x="2486" y="1118"/>
                    <a:pt x="2146" y="1056"/>
                  </a:cubicBezTo>
                  <a:cubicBezTo>
                    <a:pt x="2093" y="1048"/>
                    <a:pt x="2072" y="1010"/>
                    <a:pt x="2072" y="970"/>
                  </a:cubicBezTo>
                  <a:cubicBezTo>
                    <a:pt x="2042" y="969"/>
                    <a:pt x="2011" y="949"/>
                    <a:pt x="1996" y="912"/>
                  </a:cubicBezTo>
                  <a:cubicBezTo>
                    <a:pt x="1877" y="600"/>
                    <a:pt x="1763" y="296"/>
                    <a:pt x="16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0" name="Google Shape;400;p30"/>
          <p:cNvGrpSpPr/>
          <p:nvPr/>
        </p:nvGrpSpPr>
        <p:grpSpPr>
          <a:xfrm>
            <a:off x="8424000" y="4388575"/>
            <a:ext cx="550988" cy="572700"/>
            <a:chOff x="135950" y="4225850"/>
            <a:chExt cx="550988" cy="572700"/>
          </a:xfrm>
        </p:grpSpPr>
        <p:sp>
          <p:nvSpPr>
            <p:cNvPr id="401" name="Google Shape;401;p30"/>
            <p:cNvSpPr/>
            <p:nvPr/>
          </p:nvSpPr>
          <p:spPr>
            <a:xfrm>
              <a:off x="264934" y="4462106"/>
              <a:ext cx="422004" cy="336444"/>
            </a:xfrm>
            <a:custGeom>
              <a:avLst/>
              <a:gdLst/>
              <a:ahLst/>
              <a:cxnLst/>
              <a:rect l="l" t="t" r="r" b="b"/>
              <a:pathLst>
                <a:path w="9174" h="7314" extrusionOk="0">
                  <a:moveTo>
                    <a:pt x="9054" y="1"/>
                  </a:moveTo>
                  <a:cubicBezTo>
                    <a:pt x="9019" y="1"/>
                    <a:pt x="8985" y="18"/>
                    <a:pt x="8970" y="56"/>
                  </a:cubicBezTo>
                  <a:cubicBezTo>
                    <a:pt x="8968" y="67"/>
                    <a:pt x="8964" y="77"/>
                    <a:pt x="8960" y="88"/>
                  </a:cubicBezTo>
                  <a:cubicBezTo>
                    <a:pt x="8933" y="76"/>
                    <a:pt x="8907" y="66"/>
                    <a:pt x="8879" y="54"/>
                  </a:cubicBezTo>
                  <a:lnTo>
                    <a:pt x="8836" y="142"/>
                  </a:lnTo>
                  <a:cubicBezTo>
                    <a:pt x="8865" y="158"/>
                    <a:pt x="8896" y="172"/>
                    <a:pt x="8925" y="186"/>
                  </a:cubicBezTo>
                  <a:cubicBezTo>
                    <a:pt x="8701" y="800"/>
                    <a:pt x="8511" y="1441"/>
                    <a:pt x="8353" y="2076"/>
                  </a:cubicBezTo>
                  <a:cubicBezTo>
                    <a:pt x="7875" y="1404"/>
                    <a:pt x="7259" y="671"/>
                    <a:pt x="6385" y="620"/>
                  </a:cubicBezTo>
                  <a:cubicBezTo>
                    <a:pt x="6357" y="618"/>
                    <a:pt x="6329" y="618"/>
                    <a:pt x="6300" y="618"/>
                  </a:cubicBezTo>
                  <a:cubicBezTo>
                    <a:pt x="5626" y="618"/>
                    <a:pt x="5011" y="1085"/>
                    <a:pt x="4781" y="1717"/>
                  </a:cubicBezTo>
                  <a:cubicBezTo>
                    <a:pt x="4273" y="3119"/>
                    <a:pt x="5551" y="4229"/>
                    <a:pt x="6837" y="4229"/>
                  </a:cubicBezTo>
                  <a:cubicBezTo>
                    <a:pt x="6962" y="4229"/>
                    <a:pt x="7087" y="4218"/>
                    <a:pt x="7210" y="4197"/>
                  </a:cubicBezTo>
                  <a:lnTo>
                    <a:pt x="7210" y="4197"/>
                  </a:lnTo>
                  <a:cubicBezTo>
                    <a:pt x="7203" y="4219"/>
                    <a:pt x="7202" y="4243"/>
                    <a:pt x="7210" y="4264"/>
                  </a:cubicBezTo>
                  <a:lnTo>
                    <a:pt x="7227" y="4307"/>
                  </a:lnTo>
                  <a:cubicBezTo>
                    <a:pt x="7231" y="4318"/>
                    <a:pt x="7238" y="4326"/>
                    <a:pt x="7246" y="4336"/>
                  </a:cubicBezTo>
                  <a:cubicBezTo>
                    <a:pt x="7197" y="4381"/>
                    <a:pt x="7166" y="4444"/>
                    <a:pt x="7152" y="4529"/>
                  </a:cubicBezTo>
                  <a:cubicBezTo>
                    <a:pt x="7083" y="4668"/>
                    <a:pt x="7015" y="4808"/>
                    <a:pt x="6951" y="4950"/>
                  </a:cubicBezTo>
                  <a:cubicBezTo>
                    <a:pt x="6837" y="5197"/>
                    <a:pt x="6735" y="5450"/>
                    <a:pt x="6641" y="5707"/>
                  </a:cubicBezTo>
                  <a:cubicBezTo>
                    <a:pt x="6478" y="6147"/>
                    <a:pt x="6348" y="6598"/>
                    <a:pt x="6239" y="7056"/>
                  </a:cubicBezTo>
                  <a:cubicBezTo>
                    <a:pt x="5185" y="6608"/>
                    <a:pt x="4118" y="6063"/>
                    <a:pt x="3021" y="5741"/>
                  </a:cubicBezTo>
                  <a:cubicBezTo>
                    <a:pt x="4636" y="5174"/>
                    <a:pt x="4190" y="2976"/>
                    <a:pt x="2855" y="2345"/>
                  </a:cubicBezTo>
                  <a:cubicBezTo>
                    <a:pt x="2601" y="2224"/>
                    <a:pt x="2342" y="2169"/>
                    <a:pt x="2091" y="2169"/>
                  </a:cubicBezTo>
                  <a:cubicBezTo>
                    <a:pt x="961" y="2169"/>
                    <a:pt x="0" y="3278"/>
                    <a:pt x="364" y="4482"/>
                  </a:cubicBezTo>
                  <a:lnTo>
                    <a:pt x="454" y="4534"/>
                  </a:lnTo>
                  <a:cubicBezTo>
                    <a:pt x="485" y="4525"/>
                    <a:pt x="510" y="4499"/>
                    <a:pt x="505" y="4462"/>
                  </a:cubicBezTo>
                  <a:cubicBezTo>
                    <a:pt x="321" y="3411"/>
                    <a:pt x="1027" y="2384"/>
                    <a:pt x="2044" y="2384"/>
                  </a:cubicBezTo>
                  <a:cubicBezTo>
                    <a:pt x="2227" y="2384"/>
                    <a:pt x="2420" y="2417"/>
                    <a:pt x="2619" y="2489"/>
                  </a:cubicBezTo>
                  <a:cubicBezTo>
                    <a:pt x="3998" y="2986"/>
                    <a:pt x="4328" y="4901"/>
                    <a:pt x="2927" y="5564"/>
                  </a:cubicBezTo>
                  <a:cubicBezTo>
                    <a:pt x="2868" y="5593"/>
                    <a:pt x="2856" y="5652"/>
                    <a:pt x="2876" y="5698"/>
                  </a:cubicBezTo>
                  <a:cubicBezTo>
                    <a:pt x="2873" y="5698"/>
                    <a:pt x="2870" y="5698"/>
                    <a:pt x="2867" y="5698"/>
                  </a:cubicBezTo>
                  <a:cubicBezTo>
                    <a:pt x="2809" y="5698"/>
                    <a:pt x="2797" y="5787"/>
                    <a:pt x="2849" y="5820"/>
                  </a:cubicBezTo>
                  <a:cubicBezTo>
                    <a:pt x="3905" y="6436"/>
                    <a:pt x="5142" y="6832"/>
                    <a:pt x="6269" y="7305"/>
                  </a:cubicBezTo>
                  <a:cubicBezTo>
                    <a:pt x="6284" y="7311"/>
                    <a:pt x="6298" y="7313"/>
                    <a:pt x="6313" y="7313"/>
                  </a:cubicBezTo>
                  <a:cubicBezTo>
                    <a:pt x="6364" y="7313"/>
                    <a:pt x="6409" y="7276"/>
                    <a:pt x="6421" y="7222"/>
                  </a:cubicBezTo>
                  <a:cubicBezTo>
                    <a:pt x="6588" y="6510"/>
                    <a:pt x="6809" y="5815"/>
                    <a:pt x="7102" y="5146"/>
                  </a:cubicBezTo>
                  <a:cubicBezTo>
                    <a:pt x="7224" y="4865"/>
                    <a:pt x="7557" y="4488"/>
                    <a:pt x="7472" y="4170"/>
                  </a:cubicBezTo>
                  <a:cubicBezTo>
                    <a:pt x="7469" y="4156"/>
                    <a:pt x="7461" y="4144"/>
                    <a:pt x="7451" y="4134"/>
                  </a:cubicBezTo>
                  <a:cubicBezTo>
                    <a:pt x="7488" y="4104"/>
                    <a:pt x="7467" y="4029"/>
                    <a:pt x="7415" y="4029"/>
                  </a:cubicBezTo>
                  <a:cubicBezTo>
                    <a:pt x="7412" y="4029"/>
                    <a:pt x="7409" y="4030"/>
                    <a:pt x="7406" y="4030"/>
                  </a:cubicBezTo>
                  <a:cubicBezTo>
                    <a:pt x="7251" y="4052"/>
                    <a:pt x="7091" y="4065"/>
                    <a:pt x="6931" y="4065"/>
                  </a:cubicBezTo>
                  <a:cubicBezTo>
                    <a:pt x="6443" y="4065"/>
                    <a:pt x="5950" y="3949"/>
                    <a:pt x="5566" y="3636"/>
                  </a:cubicBezTo>
                  <a:cubicBezTo>
                    <a:pt x="5039" y="3209"/>
                    <a:pt x="4749" y="2453"/>
                    <a:pt x="4993" y="1798"/>
                  </a:cubicBezTo>
                  <a:cubicBezTo>
                    <a:pt x="5208" y="1218"/>
                    <a:pt x="5739" y="845"/>
                    <a:pt x="6318" y="845"/>
                  </a:cubicBezTo>
                  <a:cubicBezTo>
                    <a:pt x="6499" y="845"/>
                    <a:pt x="6685" y="882"/>
                    <a:pt x="6867" y="959"/>
                  </a:cubicBezTo>
                  <a:cubicBezTo>
                    <a:pt x="7486" y="1224"/>
                    <a:pt x="7912" y="1821"/>
                    <a:pt x="8282" y="2356"/>
                  </a:cubicBezTo>
                  <a:cubicBezTo>
                    <a:pt x="8305" y="2389"/>
                    <a:pt x="8335" y="2402"/>
                    <a:pt x="8365" y="2402"/>
                  </a:cubicBezTo>
                  <a:cubicBezTo>
                    <a:pt x="8442" y="2402"/>
                    <a:pt x="8517" y="2313"/>
                    <a:pt x="8460" y="2231"/>
                  </a:cubicBezTo>
                  <a:cubicBezTo>
                    <a:pt x="8456" y="2226"/>
                    <a:pt x="8452" y="2220"/>
                    <a:pt x="8450" y="2215"/>
                  </a:cubicBezTo>
                  <a:cubicBezTo>
                    <a:pt x="8724" y="1533"/>
                    <a:pt x="8966" y="822"/>
                    <a:pt x="9157" y="112"/>
                  </a:cubicBezTo>
                  <a:cubicBezTo>
                    <a:pt x="9173" y="46"/>
                    <a:pt x="9112" y="1"/>
                    <a:pt x="905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0"/>
            <p:cNvSpPr/>
            <p:nvPr/>
          </p:nvSpPr>
          <p:spPr>
            <a:xfrm>
              <a:off x="144322" y="4235234"/>
              <a:ext cx="531300" cy="551356"/>
            </a:xfrm>
            <a:custGeom>
              <a:avLst/>
              <a:gdLst/>
              <a:ahLst/>
              <a:cxnLst/>
              <a:rect l="l" t="t" r="r" b="b"/>
              <a:pathLst>
                <a:path w="11550" h="11986" extrusionOk="0">
                  <a:moveTo>
                    <a:pt x="7587" y="0"/>
                  </a:moveTo>
                  <a:cubicBezTo>
                    <a:pt x="7077" y="0"/>
                    <a:pt x="6565" y="217"/>
                    <a:pt x="6235" y="607"/>
                  </a:cubicBezTo>
                  <a:cubicBezTo>
                    <a:pt x="5782" y="1148"/>
                    <a:pt x="5797" y="1842"/>
                    <a:pt x="6063" y="2458"/>
                  </a:cubicBezTo>
                  <a:cubicBezTo>
                    <a:pt x="6069" y="2472"/>
                    <a:pt x="6069" y="2487"/>
                    <a:pt x="6065" y="2500"/>
                  </a:cubicBezTo>
                  <a:cubicBezTo>
                    <a:pt x="6102" y="2560"/>
                    <a:pt x="6059" y="2650"/>
                    <a:pt x="5988" y="2650"/>
                  </a:cubicBezTo>
                  <a:cubicBezTo>
                    <a:pt x="5974" y="2650"/>
                    <a:pt x="5960" y="2646"/>
                    <a:pt x="5945" y="2640"/>
                  </a:cubicBezTo>
                  <a:cubicBezTo>
                    <a:pt x="4917" y="2165"/>
                    <a:pt x="3795" y="1721"/>
                    <a:pt x="2834" y="1110"/>
                  </a:cubicBezTo>
                  <a:lnTo>
                    <a:pt x="2834" y="1110"/>
                  </a:lnTo>
                  <a:cubicBezTo>
                    <a:pt x="2837" y="1123"/>
                    <a:pt x="2837" y="1135"/>
                    <a:pt x="2833" y="1148"/>
                  </a:cubicBezTo>
                  <a:cubicBezTo>
                    <a:pt x="2614" y="1873"/>
                    <a:pt x="2360" y="2590"/>
                    <a:pt x="2115" y="3307"/>
                  </a:cubicBezTo>
                  <a:cubicBezTo>
                    <a:pt x="2301" y="3238"/>
                    <a:pt x="2504" y="3206"/>
                    <a:pt x="2713" y="3206"/>
                  </a:cubicBezTo>
                  <a:cubicBezTo>
                    <a:pt x="3814" y="3206"/>
                    <a:pt x="5059" y="4105"/>
                    <a:pt x="4808" y="5240"/>
                  </a:cubicBezTo>
                  <a:cubicBezTo>
                    <a:pt x="4654" y="5941"/>
                    <a:pt x="4032" y="6404"/>
                    <a:pt x="3335" y="6485"/>
                  </a:cubicBezTo>
                  <a:cubicBezTo>
                    <a:pt x="3258" y="6494"/>
                    <a:pt x="3181" y="6498"/>
                    <a:pt x="3105" y="6498"/>
                  </a:cubicBezTo>
                  <a:cubicBezTo>
                    <a:pt x="2389" y="6498"/>
                    <a:pt x="1750" y="6103"/>
                    <a:pt x="1268" y="5581"/>
                  </a:cubicBezTo>
                  <a:cubicBezTo>
                    <a:pt x="1054" y="6066"/>
                    <a:pt x="805" y="6536"/>
                    <a:pt x="582" y="7017"/>
                  </a:cubicBezTo>
                  <a:cubicBezTo>
                    <a:pt x="444" y="7314"/>
                    <a:pt x="0" y="7936"/>
                    <a:pt x="197" y="8238"/>
                  </a:cubicBezTo>
                  <a:cubicBezTo>
                    <a:pt x="276" y="8360"/>
                    <a:pt x="699" y="8449"/>
                    <a:pt x="852" y="8514"/>
                  </a:cubicBezTo>
                  <a:cubicBezTo>
                    <a:pt x="1107" y="8620"/>
                    <a:pt x="1361" y="8726"/>
                    <a:pt x="1616" y="8834"/>
                  </a:cubicBezTo>
                  <a:cubicBezTo>
                    <a:pt x="2073" y="9026"/>
                    <a:pt x="2530" y="9219"/>
                    <a:pt x="2988" y="9411"/>
                  </a:cubicBezTo>
                  <a:cubicBezTo>
                    <a:pt x="2623" y="8207"/>
                    <a:pt x="3583" y="7099"/>
                    <a:pt x="4713" y="7099"/>
                  </a:cubicBezTo>
                  <a:cubicBezTo>
                    <a:pt x="4964" y="7099"/>
                    <a:pt x="5223" y="7154"/>
                    <a:pt x="5478" y="7275"/>
                  </a:cubicBezTo>
                  <a:cubicBezTo>
                    <a:pt x="6814" y="7905"/>
                    <a:pt x="7259" y="10103"/>
                    <a:pt x="5644" y="10670"/>
                  </a:cubicBezTo>
                  <a:cubicBezTo>
                    <a:pt x="6742" y="10993"/>
                    <a:pt x="7809" y="11538"/>
                    <a:pt x="8862" y="11986"/>
                  </a:cubicBezTo>
                  <a:cubicBezTo>
                    <a:pt x="8971" y="11529"/>
                    <a:pt x="9101" y="11078"/>
                    <a:pt x="9264" y="10635"/>
                  </a:cubicBezTo>
                  <a:cubicBezTo>
                    <a:pt x="9358" y="10380"/>
                    <a:pt x="9460" y="10126"/>
                    <a:pt x="9574" y="9876"/>
                  </a:cubicBezTo>
                  <a:cubicBezTo>
                    <a:pt x="9638" y="9735"/>
                    <a:pt x="9705" y="9595"/>
                    <a:pt x="9776" y="9456"/>
                  </a:cubicBezTo>
                  <a:cubicBezTo>
                    <a:pt x="9789" y="9370"/>
                    <a:pt x="9819" y="9308"/>
                    <a:pt x="9869" y="9263"/>
                  </a:cubicBezTo>
                  <a:cubicBezTo>
                    <a:pt x="9861" y="9254"/>
                    <a:pt x="9854" y="9245"/>
                    <a:pt x="9850" y="9234"/>
                  </a:cubicBezTo>
                  <a:lnTo>
                    <a:pt x="9833" y="9191"/>
                  </a:lnTo>
                  <a:cubicBezTo>
                    <a:pt x="9825" y="9170"/>
                    <a:pt x="9828" y="9146"/>
                    <a:pt x="9833" y="9124"/>
                  </a:cubicBezTo>
                  <a:lnTo>
                    <a:pt x="9833" y="9124"/>
                  </a:lnTo>
                  <a:cubicBezTo>
                    <a:pt x="9710" y="9145"/>
                    <a:pt x="9585" y="9156"/>
                    <a:pt x="9460" y="9156"/>
                  </a:cubicBezTo>
                  <a:cubicBezTo>
                    <a:pt x="8174" y="9156"/>
                    <a:pt x="6896" y="8046"/>
                    <a:pt x="7405" y="6644"/>
                  </a:cubicBezTo>
                  <a:cubicBezTo>
                    <a:pt x="7634" y="6012"/>
                    <a:pt x="8251" y="5545"/>
                    <a:pt x="8926" y="5545"/>
                  </a:cubicBezTo>
                  <a:cubicBezTo>
                    <a:pt x="8954" y="5545"/>
                    <a:pt x="8981" y="5545"/>
                    <a:pt x="9009" y="5547"/>
                  </a:cubicBezTo>
                  <a:cubicBezTo>
                    <a:pt x="9883" y="5596"/>
                    <a:pt x="10498" y="6331"/>
                    <a:pt x="10976" y="7003"/>
                  </a:cubicBezTo>
                  <a:cubicBezTo>
                    <a:pt x="11134" y="6368"/>
                    <a:pt x="11325" y="5728"/>
                    <a:pt x="11549" y="5113"/>
                  </a:cubicBezTo>
                  <a:cubicBezTo>
                    <a:pt x="11519" y="5097"/>
                    <a:pt x="11487" y="5084"/>
                    <a:pt x="11459" y="5069"/>
                  </a:cubicBezTo>
                  <a:cubicBezTo>
                    <a:pt x="11356" y="5018"/>
                    <a:pt x="11257" y="4968"/>
                    <a:pt x="11155" y="4916"/>
                  </a:cubicBezTo>
                  <a:cubicBezTo>
                    <a:pt x="11151" y="4915"/>
                    <a:pt x="11151" y="4912"/>
                    <a:pt x="11150" y="4910"/>
                  </a:cubicBezTo>
                  <a:cubicBezTo>
                    <a:pt x="10226" y="4473"/>
                    <a:pt x="9292" y="4073"/>
                    <a:pt x="8353" y="3667"/>
                  </a:cubicBezTo>
                  <a:cubicBezTo>
                    <a:pt x="8329" y="3666"/>
                    <a:pt x="8309" y="3656"/>
                    <a:pt x="8292" y="3641"/>
                  </a:cubicBezTo>
                  <a:cubicBezTo>
                    <a:pt x="8281" y="3636"/>
                    <a:pt x="8272" y="3632"/>
                    <a:pt x="8260" y="3627"/>
                  </a:cubicBezTo>
                  <a:cubicBezTo>
                    <a:pt x="8157" y="3584"/>
                    <a:pt x="8210" y="3446"/>
                    <a:pt x="8306" y="3446"/>
                  </a:cubicBezTo>
                  <a:cubicBezTo>
                    <a:pt x="8317" y="3446"/>
                    <a:pt x="8328" y="3448"/>
                    <a:pt x="8341" y="3452"/>
                  </a:cubicBezTo>
                  <a:cubicBezTo>
                    <a:pt x="8346" y="3454"/>
                    <a:pt x="8349" y="3454"/>
                    <a:pt x="8353" y="3456"/>
                  </a:cubicBezTo>
                  <a:cubicBezTo>
                    <a:pt x="10034" y="2951"/>
                    <a:pt x="9649" y="655"/>
                    <a:pt x="8184" y="107"/>
                  </a:cubicBezTo>
                  <a:cubicBezTo>
                    <a:pt x="7993" y="35"/>
                    <a:pt x="7790" y="0"/>
                    <a:pt x="758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0"/>
            <p:cNvSpPr/>
            <p:nvPr/>
          </p:nvSpPr>
          <p:spPr>
            <a:xfrm>
              <a:off x="135950" y="4225850"/>
              <a:ext cx="539028" cy="452686"/>
            </a:xfrm>
            <a:custGeom>
              <a:avLst/>
              <a:gdLst/>
              <a:ahLst/>
              <a:cxnLst/>
              <a:rect l="l" t="t" r="r" b="b"/>
              <a:pathLst>
                <a:path w="11718" h="9841" extrusionOk="0">
                  <a:moveTo>
                    <a:pt x="7801" y="0"/>
                  </a:moveTo>
                  <a:cubicBezTo>
                    <a:pt x="6520" y="0"/>
                    <a:pt x="5366" y="1310"/>
                    <a:pt x="5998" y="2561"/>
                  </a:cubicBezTo>
                  <a:cubicBezTo>
                    <a:pt x="5022" y="2063"/>
                    <a:pt x="4003" y="1497"/>
                    <a:pt x="2971" y="1161"/>
                  </a:cubicBezTo>
                  <a:cubicBezTo>
                    <a:pt x="2965" y="1159"/>
                    <a:pt x="2959" y="1158"/>
                    <a:pt x="2953" y="1158"/>
                  </a:cubicBezTo>
                  <a:cubicBezTo>
                    <a:pt x="2907" y="1158"/>
                    <a:pt x="2864" y="1218"/>
                    <a:pt x="2911" y="1251"/>
                  </a:cubicBezTo>
                  <a:cubicBezTo>
                    <a:pt x="2880" y="1255"/>
                    <a:pt x="2852" y="1270"/>
                    <a:pt x="2838" y="1302"/>
                  </a:cubicBezTo>
                  <a:cubicBezTo>
                    <a:pt x="2539" y="2086"/>
                    <a:pt x="2282" y="2885"/>
                    <a:pt x="2013" y="3677"/>
                  </a:cubicBezTo>
                  <a:cubicBezTo>
                    <a:pt x="1985" y="3757"/>
                    <a:pt x="2040" y="3828"/>
                    <a:pt x="2112" y="3828"/>
                  </a:cubicBezTo>
                  <a:cubicBezTo>
                    <a:pt x="2132" y="3828"/>
                    <a:pt x="2153" y="3823"/>
                    <a:pt x="2174" y="3810"/>
                  </a:cubicBezTo>
                  <a:cubicBezTo>
                    <a:pt x="2384" y="3683"/>
                    <a:pt x="2633" y="3626"/>
                    <a:pt x="2892" y="3626"/>
                  </a:cubicBezTo>
                  <a:cubicBezTo>
                    <a:pt x="3932" y="3626"/>
                    <a:pt x="5143" y="4551"/>
                    <a:pt x="4715" y="5611"/>
                  </a:cubicBezTo>
                  <a:cubicBezTo>
                    <a:pt x="4463" y="6235"/>
                    <a:pt x="3978" y="6473"/>
                    <a:pt x="3447" y="6473"/>
                  </a:cubicBezTo>
                  <a:cubicBezTo>
                    <a:pt x="2776" y="6473"/>
                    <a:pt x="2033" y="6092"/>
                    <a:pt x="1596" y="5628"/>
                  </a:cubicBezTo>
                  <a:cubicBezTo>
                    <a:pt x="1578" y="5609"/>
                    <a:pt x="1556" y="5601"/>
                    <a:pt x="1534" y="5601"/>
                  </a:cubicBezTo>
                  <a:cubicBezTo>
                    <a:pt x="1491" y="5601"/>
                    <a:pt x="1446" y="5634"/>
                    <a:pt x="1427" y="5675"/>
                  </a:cubicBezTo>
                  <a:cubicBezTo>
                    <a:pt x="1415" y="5667"/>
                    <a:pt x="1402" y="5663"/>
                    <a:pt x="1390" y="5663"/>
                  </a:cubicBezTo>
                  <a:cubicBezTo>
                    <a:pt x="1373" y="5663"/>
                    <a:pt x="1356" y="5671"/>
                    <a:pt x="1344" y="5691"/>
                  </a:cubicBezTo>
                  <a:cubicBezTo>
                    <a:pt x="806" y="6540"/>
                    <a:pt x="404" y="7480"/>
                    <a:pt x="21" y="8405"/>
                  </a:cubicBezTo>
                  <a:cubicBezTo>
                    <a:pt x="0" y="8457"/>
                    <a:pt x="20" y="8521"/>
                    <a:pt x="74" y="8545"/>
                  </a:cubicBezTo>
                  <a:cubicBezTo>
                    <a:pt x="1092" y="8974"/>
                    <a:pt x="2111" y="9404"/>
                    <a:pt x="3131" y="9832"/>
                  </a:cubicBezTo>
                  <a:cubicBezTo>
                    <a:pt x="3146" y="9838"/>
                    <a:pt x="3160" y="9841"/>
                    <a:pt x="3174" y="9841"/>
                  </a:cubicBezTo>
                  <a:cubicBezTo>
                    <a:pt x="3258" y="9841"/>
                    <a:pt x="3311" y="9733"/>
                    <a:pt x="3260" y="9668"/>
                  </a:cubicBezTo>
                  <a:lnTo>
                    <a:pt x="3171" y="9616"/>
                  </a:lnTo>
                  <a:cubicBezTo>
                    <a:pt x="2713" y="9423"/>
                    <a:pt x="2256" y="9230"/>
                    <a:pt x="1799" y="9039"/>
                  </a:cubicBezTo>
                  <a:cubicBezTo>
                    <a:pt x="1545" y="8932"/>
                    <a:pt x="1291" y="8825"/>
                    <a:pt x="1036" y="8719"/>
                  </a:cubicBezTo>
                  <a:cubicBezTo>
                    <a:pt x="883" y="8654"/>
                    <a:pt x="458" y="8565"/>
                    <a:pt x="380" y="8443"/>
                  </a:cubicBezTo>
                  <a:cubicBezTo>
                    <a:pt x="183" y="8141"/>
                    <a:pt x="627" y="7519"/>
                    <a:pt x="765" y="7223"/>
                  </a:cubicBezTo>
                  <a:cubicBezTo>
                    <a:pt x="989" y="6741"/>
                    <a:pt x="1237" y="6271"/>
                    <a:pt x="1452" y="5786"/>
                  </a:cubicBezTo>
                  <a:cubicBezTo>
                    <a:pt x="1933" y="6307"/>
                    <a:pt x="2573" y="6703"/>
                    <a:pt x="3290" y="6703"/>
                  </a:cubicBezTo>
                  <a:cubicBezTo>
                    <a:pt x="3366" y="6703"/>
                    <a:pt x="3442" y="6699"/>
                    <a:pt x="3519" y="6690"/>
                  </a:cubicBezTo>
                  <a:cubicBezTo>
                    <a:pt x="4215" y="6609"/>
                    <a:pt x="4837" y="6146"/>
                    <a:pt x="4991" y="5445"/>
                  </a:cubicBezTo>
                  <a:cubicBezTo>
                    <a:pt x="5242" y="4311"/>
                    <a:pt x="3998" y="3411"/>
                    <a:pt x="2896" y="3411"/>
                  </a:cubicBezTo>
                  <a:cubicBezTo>
                    <a:pt x="2688" y="3411"/>
                    <a:pt x="2485" y="3443"/>
                    <a:pt x="2298" y="3512"/>
                  </a:cubicBezTo>
                  <a:cubicBezTo>
                    <a:pt x="2543" y="2793"/>
                    <a:pt x="2797" y="2078"/>
                    <a:pt x="3016" y="1353"/>
                  </a:cubicBezTo>
                  <a:cubicBezTo>
                    <a:pt x="3021" y="1340"/>
                    <a:pt x="3021" y="1327"/>
                    <a:pt x="3017" y="1315"/>
                  </a:cubicBezTo>
                  <a:lnTo>
                    <a:pt x="3017" y="1315"/>
                  </a:lnTo>
                  <a:cubicBezTo>
                    <a:pt x="3978" y="1926"/>
                    <a:pt x="5100" y="2370"/>
                    <a:pt x="6128" y="2845"/>
                  </a:cubicBezTo>
                  <a:cubicBezTo>
                    <a:pt x="6143" y="2852"/>
                    <a:pt x="6158" y="2855"/>
                    <a:pt x="6171" y="2855"/>
                  </a:cubicBezTo>
                  <a:cubicBezTo>
                    <a:pt x="6243" y="2855"/>
                    <a:pt x="6285" y="2765"/>
                    <a:pt x="6248" y="2705"/>
                  </a:cubicBezTo>
                  <a:cubicBezTo>
                    <a:pt x="6252" y="2692"/>
                    <a:pt x="6252" y="2678"/>
                    <a:pt x="6246" y="2663"/>
                  </a:cubicBezTo>
                  <a:cubicBezTo>
                    <a:pt x="5980" y="2047"/>
                    <a:pt x="5965" y="1352"/>
                    <a:pt x="6419" y="812"/>
                  </a:cubicBezTo>
                  <a:cubicBezTo>
                    <a:pt x="6748" y="422"/>
                    <a:pt x="7261" y="205"/>
                    <a:pt x="7770" y="205"/>
                  </a:cubicBezTo>
                  <a:cubicBezTo>
                    <a:pt x="7974" y="205"/>
                    <a:pt x="8177" y="240"/>
                    <a:pt x="8368" y="312"/>
                  </a:cubicBezTo>
                  <a:cubicBezTo>
                    <a:pt x="9834" y="860"/>
                    <a:pt x="10217" y="3156"/>
                    <a:pt x="8536" y="3661"/>
                  </a:cubicBezTo>
                  <a:cubicBezTo>
                    <a:pt x="8531" y="3660"/>
                    <a:pt x="8528" y="3660"/>
                    <a:pt x="8524" y="3657"/>
                  </a:cubicBezTo>
                  <a:cubicBezTo>
                    <a:pt x="8511" y="3653"/>
                    <a:pt x="8499" y="3651"/>
                    <a:pt x="8487" y="3651"/>
                  </a:cubicBezTo>
                  <a:cubicBezTo>
                    <a:pt x="8393" y="3651"/>
                    <a:pt x="8341" y="3788"/>
                    <a:pt x="8443" y="3832"/>
                  </a:cubicBezTo>
                  <a:cubicBezTo>
                    <a:pt x="8454" y="3837"/>
                    <a:pt x="8464" y="3842"/>
                    <a:pt x="8476" y="3846"/>
                  </a:cubicBezTo>
                  <a:cubicBezTo>
                    <a:pt x="8493" y="3861"/>
                    <a:pt x="8513" y="3871"/>
                    <a:pt x="8536" y="3872"/>
                  </a:cubicBezTo>
                  <a:cubicBezTo>
                    <a:pt x="9474" y="4278"/>
                    <a:pt x="10410" y="4679"/>
                    <a:pt x="11333" y="5115"/>
                  </a:cubicBezTo>
                  <a:cubicBezTo>
                    <a:pt x="11335" y="5118"/>
                    <a:pt x="11335" y="5120"/>
                    <a:pt x="11338" y="5121"/>
                  </a:cubicBezTo>
                  <a:cubicBezTo>
                    <a:pt x="11440" y="5173"/>
                    <a:pt x="11541" y="5224"/>
                    <a:pt x="11642" y="5274"/>
                  </a:cubicBezTo>
                  <a:lnTo>
                    <a:pt x="11686" y="5186"/>
                  </a:lnTo>
                  <a:cubicBezTo>
                    <a:pt x="11718" y="5137"/>
                    <a:pt x="11716" y="5063"/>
                    <a:pt x="11647" y="5028"/>
                  </a:cubicBezTo>
                  <a:cubicBezTo>
                    <a:pt x="10745" y="4569"/>
                    <a:pt x="9811" y="4133"/>
                    <a:pt x="8860" y="3782"/>
                  </a:cubicBezTo>
                  <a:cubicBezTo>
                    <a:pt x="10513" y="3120"/>
                    <a:pt x="9958" y="603"/>
                    <a:pt x="8371" y="90"/>
                  </a:cubicBezTo>
                  <a:cubicBezTo>
                    <a:pt x="8182" y="29"/>
                    <a:pt x="7990" y="0"/>
                    <a:pt x="78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4"/>
          <p:cNvPicPr preferRelativeResize="0"/>
          <p:nvPr/>
        </p:nvPicPr>
        <p:blipFill rotWithShape="1">
          <a:blip r:embed="rId2">
            <a:alphaModFix amt="32000"/>
          </a:blip>
          <a:srcRect t="21875" b="21875"/>
          <a:stretch/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720000" y="1139551"/>
            <a:ext cx="7704000" cy="3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grpSp>
        <p:nvGrpSpPr>
          <p:cNvPr id="21" name="Google Shape;21;p4"/>
          <p:cNvGrpSpPr/>
          <p:nvPr/>
        </p:nvGrpSpPr>
        <p:grpSpPr>
          <a:xfrm>
            <a:off x="8320775" y="142849"/>
            <a:ext cx="774750" cy="996700"/>
            <a:chOff x="8320775" y="142849"/>
            <a:chExt cx="774750" cy="996700"/>
          </a:xfrm>
        </p:grpSpPr>
        <p:sp>
          <p:nvSpPr>
            <p:cNvPr id="22" name="Google Shape;22;p4"/>
            <p:cNvSpPr/>
            <p:nvPr/>
          </p:nvSpPr>
          <p:spPr>
            <a:xfrm flipH="1">
              <a:off x="8320775" y="1008169"/>
              <a:ext cx="146112" cy="131380"/>
            </a:xfrm>
            <a:custGeom>
              <a:avLst/>
              <a:gdLst/>
              <a:ahLst/>
              <a:cxnLst/>
              <a:rect l="l" t="t" r="r" b="b"/>
              <a:pathLst>
                <a:path w="2410" h="2167" extrusionOk="0">
                  <a:moveTo>
                    <a:pt x="1473" y="146"/>
                  </a:moveTo>
                  <a:cubicBezTo>
                    <a:pt x="1562" y="146"/>
                    <a:pt x="1650" y="170"/>
                    <a:pt x="1725" y="222"/>
                  </a:cubicBezTo>
                  <a:cubicBezTo>
                    <a:pt x="1952" y="385"/>
                    <a:pt x="1964" y="724"/>
                    <a:pt x="1809" y="937"/>
                  </a:cubicBezTo>
                  <a:cubicBezTo>
                    <a:pt x="1766" y="922"/>
                    <a:pt x="1722" y="911"/>
                    <a:pt x="1676" y="906"/>
                  </a:cubicBezTo>
                  <a:cubicBezTo>
                    <a:pt x="1673" y="906"/>
                    <a:pt x="1671" y="906"/>
                    <a:pt x="1668" y="906"/>
                  </a:cubicBezTo>
                  <a:cubicBezTo>
                    <a:pt x="1574" y="906"/>
                    <a:pt x="1582" y="1051"/>
                    <a:pt x="1676" y="1063"/>
                  </a:cubicBezTo>
                  <a:cubicBezTo>
                    <a:pt x="2042" y="1109"/>
                    <a:pt x="2273" y="1650"/>
                    <a:pt x="1978" y="1916"/>
                  </a:cubicBezTo>
                  <a:cubicBezTo>
                    <a:pt x="1890" y="1995"/>
                    <a:pt x="1787" y="2029"/>
                    <a:pt x="1683" y="2029"/>
                  </a:cubicBezTo>
                  <a:cubicBezTo>
                    <a:pt x="1443" y="2029"/>
                    <a:pt x="1199" y="1849"/>
                    <a:pt x="1123" y="1622"/>
                  </a:cubicBezTo>
                  <a:cubicBezTo>
                    <a:pt x="1116" y="1599"/>
                    <a:pt x="1093" y="1589"/>
                    <a:pt x="1073" y="1589"/>
                  </a:cubicBezTo>
                  <a:cubicBezTo>
                    <a:pt x="1072" y="1589"/>
                    <a:pt x="1071" y="1589"/>
                    <a:pt x="1070" y="1589"/>
                  </a:cubicBezTo>
                  <a:cubicBezTo>
                    <a:pt x="1057" y="1576"/>
                    <a:pt x="1037" y="1569"/>
                    <a:pt x="1018" y="1569"/>
                  </a:cubicBezTo>
                  <a:cubicBezTo>
                    <a:pt x="990" y="1569"/>
                    <a:pt x="962" y="1583"/>
                    <a:pt x="955" y="1615"/>
                  </a:cubicBezTo>
                  <a:cubicBezTo>
                    <a:pt x="921" y="1746"/>
                    <a:pt x="797" y="1817"/>
                    <a:pt x="669" y="1817"/>
                  </a:cubicBezTo>
                  <a:cubicBezTo>
                    <a:pt x="603" y="1817"/>
                    <a:pt x="535" y="1797"/>
                    <a:pt x="480" y="1758"/>
                  </a:cubicBezTo>
                  <a:cubicBezTo>
                    <a:pt x="259" y="1596"/>
                    <a:pt x="318" y="1259"/>
                    <a:pt x="407" y="1044"/>
                  </a:cubicBezTo>
                  <a:cubicBezTo>
                    <a:pt x="409" y="1041"/>
                    <a:pt x="409" y="1039"/>
                    <a:pt x="409" y="1036"/>
                  </a:cubicBezTo>
                  <a:cubicBezTo>
                    <a:pt x="429" y="1035"/>
                    <a:pt x="447" y="1030"/>
                    <a:pt x="466" y="1023"/>
                  </a:cubicBezTo>
                  <a:cubicBezTo>
                    <a:pt x="521" y="1004"/>
                    <a:pt x="519" y="912"/>
                    <a:pt x="458" y="912"/>
                  </a:cubicBezTo>
                  <a:cubicBezTo>
                    <a:pt x="456" y="912"/>
                    <a:pt x="454" y="912"/>
                    <a:pt x="452" y="912"/>
                  </a:cubicBezTo>
                  <a:cubicBezTo>
                    <a:pt x="445" y="913"/>
                    <a:pt x="438" y="913"/>
                    <a:pt x="431" y="913"/>
                  </a:cubicBezTo>
                  <a:cubicBezTo>
                    <a:pt x="309" y="913"/>
                    <a:pt x="194" y="830"/>
                    <a:pt x="186" y="696"/>
                  </a:cubicBezTo>
                  <a:cubicBezTo>
                    <a:pt x="180" y="568"/>
                    <a:pt x="296" y="464"/>
                    <a:pt x="400" y="414"/>
                  </a:cubicBezTo>
                  <a:cubicBezTo>
                    <a:pt x="478" y="376"/>
                    <a:pt x="561" y="362"/>
                    <a:pt x="646" y="362"/>
                  </a:cubicBezTo>
                  <a:cubicBezTo>
                    <a:pt x="722" y="362"/>
                    <a:pt x="799" y="373"/>
                    <a:pt x="875" y="388"/>
                  </a:cubicBezTo>
                  <a:cubicBezTo>
                    <a:pt x="874" y="390"/>
                    <a:pt x="874" y="391"/>
                    <a:pt x="874" y="391"/>
                  </a:cubicBezTo>
                  <a:cubicBezTo>
                    <a:pt x="862" y="441"/>
                    <a:pt x="901" y="475"/>
                    <a:pt x="940" y="475"/>
                  </a:cubicBezTo>
                  <a:cubicBezTo>
                    <a:pt x="961" y="475"/>
                    <a:pt x="983" y="465"/>
                    <a:pt x="997" y="443"/>
                  </a:cubicBezTo>
                  <a:cubicBezTo>
                    <a:pt x="1002" y="435"/>
                    <a:pt x="1008" y="428"/>
                    <a:pt x="1014" y="421"/>
                  </a:cubicBezTo>
                  <a:cubicBezTo>
                    <a:pt x="1026" y="423"/>
                    <a:pt x="1039" y="427"/>
                    <a:pt x="1052" y="430"/>
                  </a:cubicBezTo>
                  <a:cubicBezTo>
                    <a:pt x="1056" y="431"/>
                    <a:pt x="1060" y="432"/>
                    <a:pt x="1064" y="432"/>
                  </a:cubicBezTo>
                  <a:cubicBezTo>
                    <a:pt x="1111" y="432"/>
                    <a:pt x="1126" y="359"/>
                    <a:pt x="1074" y="344"/>
                  </a:cubicBezTo>
                  <a:lnTo>
                    <a:pt x="1072" y="344"/>
                  </a:lnTo>
                  <a:cubicBezTo>
                    <a:pt x="1130" y="269"/>
                    <a:pt x="1196" y="211"/>
                    <a:pt x="1298" y="176"/>
                  </a:cubicBezTo>
                  <a:cubicBezTo>
                    <a:pt x="1354" y="157"/>
                    <a:pt x="1414" y="146"/>
                    <a:pt x="1473" y="146"/>
                  </a:cubicBezTo>
                  <a:close/>
                  <a:moveTo>
                    <a:pt x="1462" y="1"/>
                  </a:moveTo>
                  <a:cubicBezTo>
                    <a:pt x="1238" y="1"/>
                    <a:pt x="1006" y="104"/>
                    <a:pt x="909" y="297"/>
                  </a:cubicBezTo>
                  <a:cubicBezTo>
                    <a:pt x="808" y="274"/>
                    <a:pt x="701" y="257"/>
                    <a:pt x="597" y="257"/>
                  </a:cubicBezTo>
                  <a:cubicBezTo>
                    <a:pt x="395" y="257"/>
                    <a:pt x="205" y="321"/>
                    <a:pt x="100" y="523"/>
                  </a:cubicBezTo>
                  <a:cubicBezTo>
                    <a:pt x="1" y="713"/>
                    <a:pt x="114" y="991"/>
                    <a:pt x="313" y="1034"/>
                  </a:cubicBezTo>
                  <a:cubicBezTo>
                    <a:pt x="162" y="1307"/>
                    <a:pt x="139" y="1746"/>
                    <a:pt x="465" y="1906"/>
                  </a:cubicBezTo>
                  <a:cubicBezTo>
                    <a:pt x="529" y="1937"/>
                    <a:pt x="600" y="1952"/>
                    <a:pt x="671" y="1952"/>
                  </a:cubicBezTo>
                  <a:cubicBezTo>
                    <a:pt x="827" y="1952"/>
                    <a:pt x="983" y="1880"/>
                    <a:pt x="1050" y="1743"/>
                  </a:cubicBezTo>
                  <a:cubicBezTo>
                    <a:pt x="1124" y="2008"/>
                    <a:pt x="1409" y="2166"/>
                    <a:pt x="1685" y="2166"/>
                  </a:cubicBezTo>
                  <a:cubicBezTo>
                    <a:pt x="1839" y="2166"/>
                    <a:pt x="1990" y="2117"/>
                    <a:pt x="2101" y="2009"/>
                  </a:cubicBezTo>
                  <a:cubicBezTo>
                    <a:pt x="2409" y="1705"/>
                    <a:pt x="2256" y="1181"/>
                    <a:pt x="1913" y="983"/>
                  </a:cubicBezTo>
                  <a:cubicBezTo>
                    <a:pt x="2122" y="724"/>
                    <a:pt x="2091" y="299"/>
                    <a:pt x="1805" y="101"/>
                  </a:cubicBezTo>
                  <a:cubicBezTo>
                    <a:pt x="1711" y="33"/>
                    <a:pt x="1588" y="1"/>
                    <a:pt x="146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4"/>
            <p:cNvSpPr/>
            <p:nvPr/>
          </p:nvSpPr>
          <p:spPr>
            <a:xfrm flipH="1">
              <a:off x="8329020" y="1017021"/>
              <a:ext cx="127075" cy="114162"/>
            </a:xfrm>
            <a:custGeom>
              <a:avLst/>
              <a:gdLst/>
              <a:ahLst/>
              <a:cxnLst/>
              <a:rect l="l" t="t" r="r" b="b"/>
              <a:pathLst>
                <a:path w="2096" h="1883" extrusionOk="0">
                  <a:moveTo>
                    <a:pt x="1294" y="0"/>
                  </a:moveTo>
                  <a:cubicBezTo>
                    <a:pt x="1234" y="0"/>
                    <a:pt x="1175" y="11"/>
                    <a:pt x="1118" y="30"/>
                  </a:cubicBezTo>
                  <a:cubicBezTo>
                    <a:pt x="1018" y="65"/>
                    <a:pt x="951" y="123"/>
                    <a:pt x="892" y="198"/>
                  </a:cubicBezTo>
                  <a:lnTo>
                    <a:pt x="895" y="198"/>
                  </a:lnTo>
                  <a:cubicBezTo>
                    <a:pt x="947" y="213"/>
                    <a:pt x="931" y="285"/>
                    <a:pt x="883" y="285"/>
                  </a:cubicBezTo>
                  <a:cubicBezTo>
                    <a:pt x="879" y="285"/>
                    <a:pt x="876" y="285"/>
                    <a:pt x="872" y="284"/>
                  </a:cubicBezTo>
                  <a:cubicBezTo>
                    <a:pt x="860" y="281"/>
                    <a:pt x="846" y="277"/>
                    <a:pt x="835" y="275"/>
                  </a:cubicBezTo>
                  <a:cubicBezTo>
                    <a:pt x="829" y="282"/>
                    <a:pt x="824" y="289"/>
                    <a:pt x="818" y="297"/>
                  </a:cubicBezTo>
                  <a:cubicBezTo>
                    <a:pt x="803" y="320"/>
                    <a:pt x="782" y="329"/>
                    <a:pt x="761" y="329"/>
                  </a:cubicBezTo>
                  <a:cubicBezTo>
                    <a:pt x="721" y="329"/>
                    <a:pt x="683" y="295"/>
                    <a:pt x="695" y="245"/>
                  </a:cubicBezTo>
                  <a:cubicBezTo>
                    <a:pt x="695" y="245"/>
                    <a:pt x="695" y="244"/>
                    <a:pt x="696" y="243"/>
                  </a:cubicBezTo>
                  <a:cubicBezTo>
                    <a:pt x="620" y="227"/>
                    <a:pt x="544" y="216"/>
                    <a:pt x="468" y="216"/>
                  </a:cubicBezTo>
                  <a:cubicBezTo>
                    <a:pt x="383" y="216"/>
                    <a:pt x="300" y="231"/>
                    <a:pt x="221" y="269"/>
                  </a:cubicBezTo>
                  <a:cubicBezTo>
                    <a:pt x="115" y="318"/>
                    <a:pt x="1" y="423"/>
                    <a:pt x="7" y="551"/>
                  </a:cubicBezTo>
                  <a:cubicBezTo>
                    <a:pt x="14" y="683"/>
                    <a:pt x="130" y="768"/>
                    <a:pt x="251" y="768"/>
                  </a:cubicBezTo>
                  <a:cubicBezTo>
                    <a:pt x="258" y="768"/>
                    <a:pt x="266" y="768"/>
                    <a:pt x="273" y="767"/>
                  </a:cubicBezTo>
                  <a:cubicBezTo>
                    <a:pt x="275" y="767"/>
                    <a:pt x="278" y="767"/>
                    <a:pt x="280" y="767"/>
                  </a:cubicBezTo>
                  <a:cubicBezTo>
                    <a:pt x="340" y="767"/>
                    <a:pt x="342" y="858"/>
                    <a:pt x="287" y="877"/>
                  </a:cubicBezTo>
                  <a:cubicBezTo>
                    <a:pt x="267" y="883"/>
                    <a:pt x="248" y="888"/>
                    <a:pt x="229" y="891"/>
                  </a:cubicBezTo>
                  <a:cubicBezTo>
                    <a:pt x="229" y="893"/>
                    <a:pt x="229" y="896"/>
                    <a:pt x="228" y="898"/>
                  </a:cubicBezTo>
                  <a:cubicBezTo>
                    <a:pt x="139" y="1113"/>
                    <a:pt x="81" y="1451"/>
                    <a:pt x="301" y="1612"/>
                  </a:cubicBezTo>
                  <a:cubicBezTo>
                    <a:pt x="356" y="1651"/>
                    <a:pt x="423" y="1670"/>
                    <a:pt x="489" y="1670"/>
                  </a:cubicBezTo>
                  <a:cubicBezTo>
                    <a:pt x="617" y="1670"/>
                    <a:pt x="741" y="1600"/>
                    <a:pt x="775" y="1469"/>
                  </a:cubicBezTo>
                  <a:cubicBezTo>
                    <a:pt x="783" y="1437"/>
                    <a:pt x="811" y="1423"/>
                    <a:pt x="839" y="1423"/>
                  </a:cubicBezTo>
                  <a:cubicBezTo>
                    <a:pt x="859" y="1423"/>
                    <a:pt x="878" y="1430"/>
                    <a:pt x="891" y="1443"/>
                  </a:cubicBezTo>
                  <a:cubicBezTo>
                    <a:pt x="892" y="1443"/>
                    <a:pt x="893" y="1443"/>
                    <a:pt x="894" y="1443"/>
                  </a:cubicBezTo>
                  <a:cubicBezTo>
                    <a:pt x="914" y="1443"/>
                    <a:pt x="937" y="1453"/>
                    <a:pt x="944" y="1477"/>
                  </a:cubicBezTo>
                  <a:cubicBezTo>
                    <a:pt x="1020" y="1703"/>
                    <a:pt x="1265" y="1883"/>
                    <a:pt x="1505" y="1883"/>
                  </a:cubicBezTo>
                  <a:cubicBezTo>
                    <a:pt x="1609" y="1883"/>
                    <a:pt x="1712" y="1849"/>
                    <a:pt x="1800" y="1770"/>
                  </a:cubicBezTo>
                  <a:cubicBezTo>
                    <a:pt x="2095" y="1505"/>
                    <a:pt x="1864" y="963"/>
                    <a:pt x="1498" y="917"/>
                  </a:cubicBezTo>
                  <a:cubicBezTo>
                    <a:pt x="1404" y="904"/>
                    <a:pt x="1396" y="760"/>
                    <a:pt x="1489" y="760"/>
                  </a:cubicBezTo>
                  <a:cubicBezTo>
                    <a:pt x="1492" y="760"/>
                    <a:pt x="1494" y="760"/>
                    <a:pt x="1497" y="760"/>
                  </a:cubicBezTo>
                  <a:cubicBezTo>
                    <a:pt x="1543" y="765"/>
                    <a:pt x="1586" y="778"/>
                    <a:pt x="1630" y="791"/>
                  </a:cubicBezTo>
                  <a:cubicBezTo>
                    <a:pt x="1786" y="578"/>
                    <a:pt x="1771" y="239"/>
                    <a:pt x="1545" y="76"/>
                  </a:cubicBezTo>
                  <a:cubicBezTo>
                    <a:pt x="1471" y="24"/>
                    <a:pt x="1382" y="0"/>
                    <a:pt x="12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4"/>
            <p:cNvSpPr/>
            <p:nvPr/>
          </p:nvSpPr>
          <p:spPr>
            <a:xfrm flipH="1">
              <a:off x="8368912" y="743293"/>
              <a:ext cx="187460" cy="176608"/>
            </a:xfrm>
            <a:custGeom>
              <a:avLst/>
              <a:gdLst/>
              <a:ahLst/>
              <a:cxnLst/>
              <a:rect l="l" t="t" r="r" b="b"/>
              <a:pathLst>
                <a:path w="3092" h="2913" extrusionOk="0">
                  <a:moveTo>
                    <a:pt x="1650" y="161"/>
                  </a:moveTo>
                  <a:cubicBezTo>
                    <a:pt x="1808" y="161"/>
                    <a:pt x="1963" y="239"/>
                    <a:pt x="2082" y="334"/>
                  </a:cubicBezTo>
                  <a:cubicBezTo>
                    <a:pt x="2353" y="545"/>
                    <a:pt x="2569" y="970"/>
                    <a:pt x="2319" y="1276"/>
                  </a:cubicBezTo>
                  <a:cubicBezTo>
                    <a:pt x="2318" y="1279"/>
                    <a:pt x="2317" y="1280"/>
                    <a:pt x="2315" y="1283"/>
                  </a:cubicBezTo>
                  <a:cubicBezTo>
                    <a:pt x="2291" y="1283"/>
                    <a:pt x="2266" y="1285"/>
                    <a:pt x="2241" y="1290"/>
                  </a:cubicBezTo>
                  <a:cubicBezTo>
                    <a:pt x="2159" y="1305"/>
                    <a:pt x="2186" y="1418"/>
                    <a:pt x="2258" y="1424"/>
                  </a:cubicBezTo>
                  <a:cubicBezTo>
                    <a:pt x="2446" y="1441"/>
                    <a:pt x="2600" y="1502"/>
                    <a:pt x="2711" y="1663"/>
                  </a:cubicBezTo>
                  <a:cubicBezTo>
                    <a:pt x="2818" y="1815"/>
                    <a:pt x="2850" y="2029"/>
                    <a:pt x="2740" y="2187"/>
                  </a:cubicBezTo>
                  <a:cubicBezTo>
                    <a:pt x="2647" y="2319"/>
                    <a:pt x="2492" y="2384"/>
                    <a:pt x="2336" y="2384"/>
                  </a:cubicBezTo>
                  <a:cubicBezTo>
                    <a:pt x="2195" y="2384"/>
                    <a:pt x="2052" y="2331"/>
                    <a:pt x="1955" y="2229"/>
                  </a:cubicBezTo>
                  <a:cubicBezTo>
                    <a:pt x="1985" y="2170"/>
                    <a:pt x="1936" y="2118"/>
                    <a:pt x="1887" y="2118"/>
                  </a:cubicBezTo>
                  <a:cubicBezTo>
                    <a:pt x="1865" y="2118"/>
                    <a:pt x="1843" y="2129"/>
                    <a:pt x="1828" y="2155"/>
                  </a:cubicBezTo>
                  <a:cubicBezTo>
                    <a:pt x="1657" y="2461"/>
                    <a:pt x="1380" y="2757"/>
                    <a:pt x="1013" y="2757"/>
                  </a:cubicBezTo>
                  <a:cubicBezTo>
                    <a:pt x="974" y="2757"/>
                    <a:pt x="934" y="2754"/>
                    <a:pt x="892" y="2746"/>
                  </a:cubicBezTo>
                  <a:cubicBezTo>
                    <a:pt x="671" y="2709"/>
                    <a:pt x="476" y="2586"/>
                    <a:pt x="416" y="2360"/>
                  </a:cubicBezTo>
                  <a:cubicBezTo>
                    <a:pt x="351" y="2112"/>
                    <a:pt x="477" y="1864"/>
                    <a:pt x="728" y="1780"/>
                  </a:cubicBezTo>
                  <a:cubicBezTo>
                    <a:pt x="770" y="1766"/>
                    <a:pt x="769" y="1720"/>
                    <a:pt x="743" y="1697"/>
                  </a:cubicBezTo>
                  <a:cubicBezTo>
                    <a:pt x="780" y="1660"/>
                    <a:pt x="772" y="1580"/>
                    <a:pt x="710" y="1580"/>
                  </a:cubicBezTo>
                  <a:cubicBezTo>
                    <a:pt x="707" y="1580"/>
                    <a:pt x="704" y="1581"/>
                    <a:pt x="700" y="1581"/>
                  </a:cubicBezTo>
                  <a:cubicBezTo>
                    <a:pt x="686" y="1583"/>
                    <a:pt x="672" y="1584"/>
                    <a:pt x="658" y="1584"/>
                  </a:cubicBezTo>
                  <a:cubicBezTo>
                    <a:pt x="356" y="1584"/>
                    <a:pt x="127" y="1220"/>
                    <a:pt x="317" y="952"/>
                  </a:cubicBezTo>
                  <a:cubicBezTo>
                    <a:pt x="421" y="805"/>
                    <a:pt x="592" y="743"/>
                    <a:pt x="766" y="743"/>
                  </a:cubicBezTo>
                  <a:cubicBezTo>
                    <a:pt x="913" y="743"/>
                    <a:pt x="1062" y="786"/>
                    <a:pt x="1177" y="858"/>
                  </a:cubicBezTo>
                  <a:cubicBezTo>
                    <a:pt x="1185" y="863"/>
                    <a:pt x="1193" y="865"/>
                    <a:pt x="1199" y="865"/>
                  </a:cubicBezTo>
                  <a:cubicBezTo>
                    <a:pt x="1235" y="865"/>
                    <a:pt x="1257" y="811"/>
                    <a:pt x="1222" y="782"/>
                  </a:cubicBezTo>
                  <a:cubicBezTo>
                    <a:pt x="1212" y="777"/>
                    <a:pt x="1203" y="772"/>
                    <a:pt x="1194" y="766"/>
                  </a:cubicBezTo>
                  <a:cubicBezTo>
                    <a:pt x="1224" y="753"/>
                    <a:pt x="1245" y="723"/>
                    <a:pt x="1234" y="678"/>
                  </a:cubicBezTo>
                  <a:cubicBezTo>
                    <a:pt x="1180" y="464"/>
                    <a:pt x="1305" y="244"/>
                    <a:pt x="1522" y="179"/>
                  </a:cubicBezTo>
                  <a:cubicBezTo>
                    <a:pt x="1564" y="167"/>
                    <a:pt x="1607" y="161"/>
                    <a:pt x="1650" y="161"/>
                  </a:cubicBezTo>
                  <a:close/>
                  <a:moveTo>
                    <a:pt x="1647" y="1"/>
                  </a:moveTo>
                  <a:cubicBezTo>
                    <a:pt x="1518" y="1"/>
                    <a:pt x="1391" y="37"/>
                    <a:pt x="1281" y="121"/>
                  </a:cubicBezTo>
                  <a:cubicBezTo>
                    <a:pt x="1103" y="257"/>
                    <a:pt x="1000" y="485"/>
                    <a:pt x="1075" y="702"/>
                  </a:cubicBezTo>
                  <a:cubicBezTo>
                    <a:pt x="962" y="651"/>
                    <a:pt x="835" y="623"/>
                    <a:pt x="710" y="623"/>
                  </a:cubicBezTo>
                  <a:cubicBezTo>
                    <a:pt x="470" y="623"/>
                    <a:pt x="238" y="726"/>
                    <a:pt x="132" y="965"/>
                  </a:cubicBezTo>
                  <a:cubicBezTo>
                    <a:pt x="1" y="1262"/>
                    <a:pt x="226" y="1722"/>
                    <a:pt x="555" y="1742"/>
                  </a:cubicBezTo>
                  <a:cubicBezTo>
                    <a:pt x="183" y="1931"/>
                    <a:pt x="173" y="2501"/>
                    <a:pt x="517" y="2755"/>
                  </a:cubicBezTo>
                  <a:cubicBezTo>
                    <a:pt x="667" y="2865"/>
                    <a:pt x="825" y="2913"/>
                    <a:pt x="981" y="2913"/>
                  </a:cubicBezTo>
                  <a:cubicBezTo>
                    <a:pt x="1345" y="2913"/>
                    <a:pt x="1695" y="2654"/>
                    <a:pt x="1897" y="2332"/>
                  </a:cubicBezTo>
                  <a:cubicBezTo>
                    <a:pt x="2014" y="2454"/>
                    <a:pt x="2183" y="2515"/>
                    <a:pt x="2353" y="2515"/>
                  </a:cubicBezTo>
                  <a:cubicBezTo>
                    <a:pt x="2563" y="2515"/>
                    <a:pt x="2773" y="2422"/>
                    <a:pt x="2883" y="2234"/>
                  </a:cubicBezTo>
                  <a:cubicBezTo>
                    <a:pt x="3091" y="1885"/>
                    <a:pt x="2824" y="1380"/>
                    <a:pt x="2445" y="1295"/>
                  </a:cubicBezTo>
                  <a:cubicBezTo>
                    <a:pt x="2767" y="901"/>
                    <a:pt x="2401" y="297"/>
                    <a:pt x="2008" y="94"/>
                  </a:cubicBezTo>
                  <a:cubicBezTo>
                    <a:pt x="1895" y="35"/>
                    <a:pt x="1770" y="1"/>
                    <a:pt x="16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4"/>
            <p:cNvSpPr/>
            <p:nvPr/>
          </p:nvSpPr>
          <p:spPr>
            <a:xfrm flipH="1">
              <a:off x="8383584" y="753054"/>
              <a:ext cx="165210" cy="157450"/>
            </a:xfrm>
            <a:custGeom>
              <a:avLst/>
              <a:gdLst/>
              <a:ahLst/>
              <a:cxnLst/>
              <a:rect l="l" t="t" r="r" b="b"/>
              <a:pathLst>
                <a:path w="2725" h="2597" extrusionOk="0">
                  <a:moveTo>
                    <a:pt x="1522" y="1"/>
                  </a:moveTo>
                  <a:cubicBezTo>
                    <a:pt x="1480" y="1"/>
                    <a:pt x="1438" y="6"/>
                    <a:pt x="1397" y="18"/>
                  </a:cubicBezTo>
                  <a:cubicBezTo>
                    <a:pt x="1180" y="83"/>
                    <a:pt x="1053" y="301"/>
                    <a:pt x="1109" y="517"/>
                  </a:cubicBezTo>
                  <a:cubicBezTo>
                    <a:pt x="1120" y="562"/>
                    <a:pt x="1100" y="592"/>
                    <a:pt x="1069" y="605"/>
                  </a:cubicBezTo>
                  <a:cubicBezTo>
                    <a:pt x="1078" y="610"/>
                    <a:pt x="1087" y="615"/>
                    <a:pt x="1096" y="622"/>
                  </a:cubicBezTo>
                  <a:cubicBezTo>
                    <a:pt x="1132" y="650"/>
                    <a:pt x="1110" y="704"/>
                    <a:pt x="1075" y="704"/>
                  </a:cubicBezTo>
                  <a:cubicBezTo>
                    <a:pt x="1068" y="704"/>
                    <a:pt x="1060" y="702"/>
                    <a:pt x="1052" y="697"/>
                  </a:cubicBezTo>
                  <a:cubicBezTo>
                    <a:pt x="937" y="626"/>
                    <a:pt x="788" y="582"/>
                    <a:pt x="642" y="582"/>
                  </a:cubicBezTo>
                  <a:cubicBezTo>
                    <a:pt x="467" y="582"/>
                    <a:pt x="296" y="644"/>
                    <a:pt x="192" y="792"/>
                  </a:cubicBezTo>
                  <a:cubicBezTo>
                    <a:pt x="1" y="1059"/>
                    <a:pt x="230" y="1423"/>
                    <a:pt x="533" y="1423"/>
                  </a:cubicBezTo>
                  <a:cubicBezTo>
                    <a:pt x="547" y="1423"/>
                    <a:pt x="561" y="1422"/>
                    <a:pt x="575" y="1420"/>
                  </a:cubicBezTo>
                  <a:cubicBezTo>
                    <a:pt x="579" y="1420"/>
                    <a:pt x="582" y="1419"/>
                    <a:pt x="585" y="1419"/>
                  </a:cubicBezTo>
                  <a:cubicBezTo>
                    <a:pt x="647" y="1419"/>
                    <a:pt x="655" y="1499"/>
                    <a:pt x="618" y="1537"/>
                  </a:cubicBezTo>
                  <a:cubicBezTo>
                    <a:pt x="644" y="1559"/>
                    <a:pt x="645" y="1605"/>
                    <a:pt x="603" y="1620"/>
                  </a:cubicBezTo>
                  <a:cubicBezTo>
                    <a:pt x="351" y="1703"/>
                    <a:pt x="226" y="1951"/>
                    <a:pt x="291" y="2199"/>
                  </a:cubicBezTo>
                  <a:cubicBezTo>
                    <a:pt x="352" y="2425"/>
                    <a:pt x="547" y="2548"/>
                    <a:pt x="767" y="2586"/>
                  </a:cubicBezTo>
                  <a:cubicBezTo>
                    <a:pt x="808" y="2593"/>
                    <a:pt x="848" y="2597"/>
                    <a:pt x="887" y="2597"/>
                  </a:cubicBezTo>
                  <a:cubicBezTo>
                    <a:pt x="1254" y="2597"/>
                    <a:pt x="1531" y="2300"/>
                    <a:pt x="1703" y="1995"/>
                  </a:cubicBezTo>
                  <a:cubicBezTo>
                    <a:pt x="1718" y="1969"/>
                    <a:pt x="1740" y="1958"/>
                    <a:pt x="1761" y="1958"/>
                  </a:cubicBezTo>
                  <a:cubicBezTo>
                    <a:pt x="1810" y="1958"/>
                    <a:pt x="1858" y="2011"/>
                    <a:pt x="1830" y="2068"/>
                  </a:cubicBezTo>
                  <a:cubicBezTo>
                    <a:pt x="1927" y="2170"/>
                    <a:pt x="2069" y="2222"/>
                    <a:pt x="2210" y="2222"/>
                  </a:cubicBezTo>
                  <a:cubicBezTo>
                    <a:pt x="2367" y="2222"/>
                    <a:pt x="2522" y="2158"/>
                    <a:pt x="2615" y="2026"/>
                  </a:cubicBezTo>
                  <a:cubicBezTo>
                    <a:pt x="2725" y="1868"/>
                    <a:pt x="2692" y="1654"/>
                    <a:pt x="2586" y="1502"/>
                  </a:cubicBezTo>
                  <a:cubicBezTo>
                    <a:pt x="2475" y="1342"/>
                    <a:pt x="2322" y="1280"/>
                    <a:pt x="2133" y="1263"/>
                  </a:cubicBezTo>
                  <a:cubicBezTo>
                    <a:pt x="2061" y="1258"/>
                    <a:pt x="2034" y="1144"/>
                    <a:pt x="2116" y="1129"/>
                  </a:cubicBezTo>
                  <a:cubicBezTo>
                    <a:pt x="2141" y="1124"/>
                    <a:pt x="2165" y="1122"/>
                    <a:pt x="2190" y="1122"/>
                  </a:cubicBezTo>
                  <a:cubicBezTo>
                    <a:pt x="2191" y="1119"/>
                    <a:pt x="2193" y="1118"/>
                    <a:pt x="2194" y="1116"/>
                  </a:cubicBezTo>
                  <a:cubicBezTo>
                    <a:pt x="2444" y="810"/>
                    <a:pt x="2226" y="386"/>
                    <a:pt x="1957" y="173"/>
                  </a:cubicBezTo>
                  <a:cubicBezTo>
                    <a:pt x="1836" y="78"/>
                    <a:pt x="1680" y="1"/>
                    <a:pt x="152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4"/>
            <p:cNvSpPr/>
            <p:nvPr/>
          </p:nvSpPr>
          <p:spPr>
            <a:xfrm flipH="1">
              <a:off x="8457239" y="142849"/>
              <a:ext cx="638286" cy="577962"/>
            </a:xfrm>
            <a:custGeom>
              <a:avLst/>
              <a:gdLst/>
              <a:ahLst/>
              <a:cxnLst/>
              <a:rect l="l" t="t" r="r" b="b"/>
              <a:pathLst>
                <a:path w="10528" h="9533" extrusionOk="0">
                  <a:moveTo>
                    <a:pt x="6359" y="177"/>
                  </a:moveTo>
                  <a:cubicBezTo>
                    <a:pt x="6477" y="177"/>
                    <a:pt x="6599" y="197"/>
                    <a:pt x="6721" y="240"/>
                  </a:cubicBezTo>
                  <a:cubicBezTo>
                    <a:pt x="7304" y="444"/>
                    <a:pt x="7525" y="1016"/>
                    <a:pt x="7495" y="1588"/>
                  </a:cubicBezTo>
                  <a:cubicBezTo>
                    <a:pt x="7494" y="1635"/>
                    <a:pt x="7534" y="1662"/>
                    <a:pt x="7573" y="1662"/>
                  </a:cubicBezTo>
                  <a:cubicBezTo>
                    <a:pt x="7583" y="1662"/>
                    <a:pt x="7594" y="1660"/>
                    <a:pt x="7603" y="1656"/>
                  </a:cubicBezTo>
                  <a:cubicBezTo>
                    <a:pt x="7605" y="1655"/>
                    <a:pt x="7607" y="1655"/>
                    <a:pt x="7609" y="1655"/>
                  </a:cubicBezTo>
                  <a:cubicBezTo>
                    <a:pt x="7610" y="1655"/>
                    <a:pt x="7611" y="1655"/>
                    <a:pt x="7612" y="1655"/>
                  </a:cubicBezTo>
                  <a:cubicBezTo>
                    <a:pt x="7805" y="1608"/>
                    <a:pt x="8003" y="1585"/>
                    <a:pt x="8199" y="1585"/>
                  </a:cubicBezTo>
                  <a:cubicBezTo>
                    <a:pt x="8990" y="1585"/>
                    <a:pt x="9751" y="1968"/>
                    <a:pt x="10029" y="2786"/>
                  </a:cubicBezTo>
                  <a:cubicBezTo>
                    <a:pt x="10348" y="3726"/>
                    <a:pt x="9742" y="4674"/>
                    <a:pt x="8774" y="4808"/>
                  </a:cubicBezTo>
                  <a:cubicBezTo>
                    <a:pt x="8659" y="4823"/>
                    <a:pt x="8700" y="4992"/>
                    <a:pt x="8810" y="4992"/>
                  </a:cubicBezTo>
                  <a:cubicBezTo>
                    <a:pt x="8814" y="4992"/>
                    <a:pt x="8819" y="4991"/>
                    <a:pt x="8824" y="4991"/>
                  </a:cubicBezTo>
                  <a:cubicBezTo>
                    <a:pt x="8831" y="4989"/>
                    <a:pt x="8839" y="4987"/>
                    <a:pt x="8847" y="4986"/>
                  </a:cubicBezTo>
                  <a:cubicBezTo>
                    <a:pt x="9420" y="5241"/>
                    <a:pt x="9761" y="5949"/>
                    <a:pt x="9489" y="6543"/>
                  </a:cubicBezTo>
                  <a:cubicBezTo>
                    <a:pt x="9295" y="6966"/>
                    <a:pt x="8865" y="7190"/>
                    <a:pt x="8427" y="7190"/>
                  </a:cubicBezTo>
                  <a:cubicBezTo>
                    <a:pt x="8239" y="7190"/>
                    <a:pt x="8051" y="7149"/>
                    <a:pt x="7879" y="7065"/>
                  </a:cubicBezTo>
                  <a:cubicBezTo>
                    <a:pt x="7864" y="7058"/>
                    <a:pt x="7850" y="7055"/>
                    <a:pt x="7836" y="7055"/>
                  </a:cubicBezTo>
                  <a:cubicBezTo>
                    <a:pt x="7787" y="7055"/>
                    <a:pt x="7748" y="7096"/>
                    <a:pt x="7742" y="7140"/>
                  </a:cubicBezTo>
                  <a:cubicBezTo>
                    <a:pt x="7720" y="7155"/>
                    <a:pt x="7704" y="7177"/>
                    <a:pt x="7713" y="7212"/>
                  </a:cubicBezTo>
                  <a:cubicBezTo>
                    <a:pt x="7909" y="8038"/>
                    <a:pt x="7513" y="9000"/>
                    <a:pt x="6651" y="9266"/>
                  </a:cubicBezTo>
                  <a:cubicBezTo>
                    <a:pt x="6507" y="9310"/>
                    <a:pt x="6364" y="9330"/>
                    <a:pt x="6223" y="9330"/>
                  </a:cubicBezTo>
                  <a:cubicBezTo>
                    <a:pt x="5522" y="9330"/>
                    <a:pt x="4887" y="8820"/>
                    <a:pt x="4640" y="8162"/>
                  </a:cubicBezTo>
                  <a:cubicBezTo>
                    <a:pt x="4624" y="8118"/>
                    <a:pt x="4587" y="8098"/>
                    <a:pt x="4550" y="8098"/>
                  </a:cubicBezTo>
                  <a:cubicBezTo>
                    <a:pt x="4521" y="8098"/>
                    <a:pt x="4491" y="8111"/>
                    <a:pt x="4475" y="8135"/>
                  </a:cubicBezTo>
                  <a:cubicBezTo>
                    <a:pt x="4463" y="8119"/>
                    <a:pt x="4443" y="8110"/>
                    <a:pt x="4424" y="8110"/>
                  </a:cubicBezTo>
                  <a:cubicBezTo>
                    <a:pt x="4406" y="8110"/>
                    <a:pt x="4389" y="8118"/>
                    <a:pt x="4379" y="8137"/>
                  </a:cubicBezTo>
                  <a:cubicBezTo>
                    <a:pt x="4196" y="8498"/>
                    <a:pt x="3812" y="8718"/>
                    <a:pt x="3420" y="8718"/>
                  </a:cubicBezTo>
                  <a:cubicBezTo>
                    <a:pt x="3252" y="8718"/>
                    <a:pt x="3082" y="8677"/>
                    <a:pt x="2926" y="8590"/>
                  </a:cubicBezTo>
                  <a:cubicBezTo>
                    <a:pt x="2348" y="8268"/>
                    <a:pt x="2252" y="7474"/>
                    <a:pt x="2517" y="6922"/>
                  </a:cubicBezTo>
                  <a:cubicBezTo>
                    <a:pt x="2549" y="6858"/>
                    <a:pt x="2501" y="6798"/>
                    <a:pt x="2448" y="6786"/>
                  </a:cubicBezTo>
                  <a:cubicBezTo>
                    <a:pt x="2452" y="6761"/>
                    <a:pt x="2426" y="6741"/>
                    <a:pt x="2399" y="6741"/>
                  </a:cubicBezTo>
                  <a:cubicBezTo>
                    <a:pt x="2389" y="6741"/>
                    <a:pt x="2379" y="6744"/>
                    <a:pt x="2371" y="6750"/>
                  </a:cubicBezTo>
                  <a:cubicBezTo>
                    <a:pt x="2177" y="6905"/>
                    <a:pt x="1917" y="7003"/>
                    <a:pt x="1666" y="7003"/>
                  </a:cubicBezTo>
                  <a:cubicBezTo>
                    <a:pt x="1423" y="7003"/>
                    <a:pt x="1190" y="6912"/>
                    <a:pt x="1032" y="6691"/>
                  </a:cubicBezTo>
                  <a:cubicBezTo>
                    <a:pt x="758" y="6309"/>
                    <a:pt x="910" y="5857"/>
                    <a:pt x="1224" y="5567"/>
                  </a:cubicBezTo>
                  <a:cubicBezTo>
                    <a:pt x="1278" y="5516"/>
                    <a:pt x="1228" y="5441"/>
                    <a:pt x="1167" y="5441"/>
                  </a:cubicBezTo>
                  <a:cubicBezTo>
                    <a:pt x="1156" y="5441"/>
                    <a:pt x="1145" y="5444"/>
                    <a:pt x="1133" y="5449"/>
                  </a:cubicBezTo>
                  <a:cubicBezTo>
                    <a:pt x="1124" y="5454"/>
                    <a:pt x="1118" y="5460"/>
                    <a:pt x="1109" y="5464"/>
                  </a:cubicBezTo>
                  <a:cubicBezTo>
                    <a:pt x="589" y="5210"/>
                    <a:pt x="245" y="4704"/>
                    <a:pt x="285" y="4109"/>
                  </a:cubicBezTo>
                  <a:cubicBezTo>
                    <a:pt x="340" y="3309"/>
                    <a:pt x="1121" y="2828"/>
                    <a:pt x="1852" y="2789"/>
                  </a:cubicBezTo>
                  <a:cubicBezTo>
                    <a:pt x="1970" y="2781"/>
                    <a:pt x="1972" y="2604"/>
                    <a:pt x="1854" y="2604"/>
                  </a:cubicBezTo>
                  <a:cubicBezTo>
                    <a:pt x="1854" y="2604"/>
                    <a:pt x="1853" y="2604"/>
                    <a:pt x="1852" y="2604"/>
                  </a:cubicBezTo>
                  <a:cubicBezTo>
                    <a:pt x="1806" y="2605"/>
                    <a:pt x="1759" y="2609"/>
                    <a:pt x="1712" y="2612"/>
                  </a:cubicBezTo>
                  <a:cubicBezTo>
                    <a:pt x="1716" y="2596"/>
                    <a:pt x="1716" y="2578"/>
                    <a:pt x="1704" y="2560"/>
                  </a:cubicBezTo>
                  <a:cubicBezTo>
                    <a:pt x="1103" y="1658"/>
                    <a:pt x="1965" y="598"/>
                    <a:pt x="2859" y="358"/>
                  </a:cubicBezTo>
                  <a:cubicBezTo>
                    <a:pt x="3038" y="310"/>
                    <a:pt x="3214" y="287"/>
                    <a:pt x="3386" y="287"/>
                  </a:cubicBezTo>
                  <a:cubicBezTo>
                    <a:pt x="4040" y="287"/>
                    <a:pt x="4631" y="619"/>
                    <a:pt x="5055" y="1157"/>
                  </a:cubicBezTo>
                  <a:cubicBezTo>
                    <a:pt x="5070" y="1177"/>
                    <a:pt x="5090" y="1185"/>
                    <a:pt x="5111" y="1185"/>
                  </a:cubicBezTo>
                  <a:cubicBezTo>
                    <a:pt x="5173" y="1185"/>
                    <a:pt x="5239" y="1110"/>
                    <a:pt x="5196" y="1049"/>
                  </a:cubicBezTo>
                  <a:cubicBezTo>
                    <a:pt x="5195" y="1047"/>
                    <a:pt x="5192" y="1046"/>
                    <a:pt x="5191" y="1043"/>
                  </a:cubicBezTo>
                  <a:cubicBezTo>
                    <a:pt x="5192" y="1041"/>
                    <a:pt x="5195" y="1038"/>
                    <a:pt x="5196" y="1036"/>
                  </a:cubicBezTo>
                  <a:cubicBezTo>
                    <a:pt x="5388" y="548"/>
                    <a:pt x="5845" y="177"/>
                    <a:pt x="6359" y="177"/>
                  </a:cubicBezTo>
                  <a:close/>
                  <a:moveTo>
                    <a:pt x="6389" y="0"/>
                  </a:moveTo>
                  <a:cubicBezTo>
                    <a:pt x="5821" y="0"/>
                    <a:pt x="5282" y="390"/>
                    <a:pt x="5111" y="936"/>
                  </a:cubicBezTo>
                  <a:cubicBezTo>
                    <a:pt x="4679" y="402"/>
                    <a:pt x="4042" y="97"/>
                    <a:pt x="3385" y="97"/>
                  </a:cubicBezTo>
                  <a:cubicBezTo>
                    <a:pt x="3073" y="97"/>
                    <a:pt x="2756" y="166"/>
                    <a:pt x="2454" y="312"/>
                  </a:cubicBezTo>
                  <a:cubicBezTo>
                    <a:pt x="1618" y="715"/>
                    <a:pt x="952" y="1786"/>
                    <a:pt x="1586" y="2630"/>
                  </a:cubicBezTo>
                  <a:cubicBezTo>
                    <a:pt x="887" y="2740"/>
                    <a:pt x="242" y="3227"/>
                    <a:pt x="114" y="3958"/>
                  </a:cubicBezTo>
                  <a:cubicBezTo>
                    <a:pt x="0" y="4616"/>
                    <a:pt x="365" y="5314"/>
                    <a:pt x="980" y="5557"/>
                  </a:cubicBezTo>
                  <a:cubicBezTo>
                    <a:pt x="643" y="5871"/>
                    <a:pt x="646" y="6505"/>
                    <a:pt x="937" y="6847"/>
                  </a:cubicBezTo>
                  <a:cubicBezTo>
                    <a:pt x="1119" y="7059"/>
                    <a:pt x="1390" y="7163"/>
                    <a:pt x="1662" y="7163"/>
                  </a:cubicBezTo>
                  <a:cubicBezTo>
                    <a:pt x="1898" y="7163"/>
                    <a:pt x="2136" y="7084"/>
                    <a:pt x="2315" y="6931"/>
                  </a:cubicBezTo>
                  <a:lnTo>
                    <a:pt x="2315" y="6931"/>
                  </a:lnTo>
                  <a:cubicBezTo>
                    <a:pt x="2049" y="7582"/>
                    <a:pt x="2199" y="8436"/>
                    <a:pt x="2873" y="8776"/>
                  </a:cubicBezTo>
                  <a:cubicBezTo>
                    <a:pt x="3035" y="8858"/>
                    <a:pt x="3215" y="8898"/>
                    <a:pt x="3394" y="8898"/>
                  </a:cubicBezTo>
                  <a:cubicBezTo>
                    <a:pt x="3846" y="8898"/>
                    <a:pt x="4295" y="8650"/>
                    <a:pt x="4467" y="8217"/>
                  </a:cubicBezTo>
                  <a:cubicBezTo>
                    <a:pt x="4684" y="8985"/>
                    <a:pt x="5440" y="9533"/>
                    <a:pt x="6227" y="9533"/>
                  </a:cubicBezTo>
                  <a:cubicBezTo>
                    <a:pt x="6387" y="9533"/>
                    <a:pt x="6549" y="9510"/>
                    <a:pt x="6707" y="9461"/>
                  </a:cubicBezTo>
                  <a:cubicBezTo>
                    <a:pt x="7617" y="9186"/>
                    <a:pt x="8120" y="8147"/>
                    <a:pt x="7864" y="7258"/>
                  </a:cubicBezTo>
                  <a:lnTo>
                    <a:pt x="7864" y="7258"/>
                  </a:lnTo>
                  <a:cubicBezTo>
                    <a:pt x="8041" y="7338"/>
                    <a:pt x="8233" y="7377"/>
                    <a:pt x="8424" y="7377"/>
                  </a:cubicBezTo>
                  <a:cubicBezTo>
                    <a:pt x="8935" y="7377"/>
                    <a:pt x="9444" y="7104"/>
                    <a:pt x="9659" y="6613"/>
                  </a:cubicBezTo>
                  <a:cubicBezTo>
                    <a:pt x="9935" y="5985"/>
                    <a:pt x="9623" y="5264"/>
                    <a:pt x="9057" y="4940"/>
                  </a:cubicBezTo>
                  <a:cubicBezTo>
                    <a:pt x="9992" y="4681"/>
                    <a:pt x="10528" y="3689"/>
                    <a:pt x="10210" y="2735"/>
                  </a:cubicBezTo>
                  <a:cubicBezTo>
                    <a:pt x="9925" y="1875"/>
                    <a:pt x="9122" y="1422"/>
                    <a:pt x="8285" y="1422"/>
                  </a:cubicBezTo>
                  <a:cubicBezTo>
                    <a:pt x="8079" y="1422"/>
                    <a:pt x="7872" y="1449"/>
                    <a:pt x="7669" y="1504"/>
                  </a:cubicBezTo>
                  <a:cubicBezTo>
                    <a:pt x="7766" y="863"/>
                    <a:pt x="7297" y="178"/>
                    <a:pt x="6661" y="31"/>
                  </a:cubicBezTo>
                  <a:cubicBezTo>
                    <a:pt x="6571" y="10"/>
                    <a:pt x="6479" y="0"/>
                    <a:pt x="638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flipH="1">
              <a:off x="8468091" y="153580"/>
              <a:ext cx="612641" cy="554984"/>
            </a:xfrm>
            <a:custGeom>
              <a:avLst/>
              <a:gdLst/>
              <a:ahLst/>
              <a:cxnLst/>
              <a:rect l="l" t="t" r="r" b="b"/>
              <a:pathLst>
                <a:path w="10105" h="9154" extrusionOk="0">
                  <a:moveTo>
                    <a:pt x="5157" y="4336"/>
                  </a:moveTo>
                  <a:cubicBezTo>
                    <a:pt x="5225" y="4336"/>
                    <a:pt x="5293" y="4353"/>
                    <a:pt x="5353" y="4389"/>
                  </a:cubicBezTo>
                  <a:cubicBezTo>
                    <a:pt x="5388" y="4410"/>
                    <a:pt x="5376" y="4461"/>
                    <a:pt x="5342" y="4473"/>
                  </a:cubicBezTo>
                  <a:cubicBezTo>
                    <a:pt x="5567" y="4625"/>
                    <a:pt x="5480" y="4974"/>
                    <a:pt x="5260" y="5081"/>
                  </a:cubicBezTo>
                  <a:cubicBezTo>
                    <a:pt x="5214" y="5104"/>
                    <a:pt x="5168" y="5114"/>
                    <a:pt x="5122" y="5114"/>
                  </a:cubicBezTo>
                  <a:cubicBezTo>
                    <a:pt x="4911" y="5114"/>
                    <a:pt x="4722" y="4896"/>
                    <a:pt x="4741" y="4679"/>
                  </a:cubicBezTo>
                  <a:cubicBezTo>
                    <a:pt x="4760" y="4473"/>
                    <a:pt x="4961" y="4336"/>
                    <a:pt x="5157" y="4336"/>
                  </a:cubicBezTo>
                  <a:close/>
                  <a:moveTo>
                    <a:pt x="7142" y="4442"/>
                  </a:moveTo>
                  <a:cubicBezTo>
                    <a:pt x="7194" y="4442"/>
                    <a:pt x="7246" y="4449"/>
                    <a:pt x="7296" y="4464"/>
                  </a:cubicBezTo>
                  <a:cubicBezTo>
                    <a:pt x="7301" y="4465"/>
                    <a:pt x="7305" y="4465"/>
                    <a:pt x="7307" y="4466"/>
                  </a:cubicBezTo>
                  <a:cubicBezTo>
                    <a:pt x="7312" y="4469"/>
                    <a:pt x="7317" y="4471"/>
                    <a:pt x="7323" y="4474"/>
                  </a:cubicBezTo>
                  <a:cubicBezTo>
                    <a:pt x="7377" y="4494"/>
                    <a:pt x="7428" y="4521"/>
                    <a:pt x="7470" y="4558"/>
                  </a:cubicBezTo>
                  <a:cubicBezTo>
                    <a:pt x="7492" y="4577"/>
                    <a:pt x="7487" y="4604"/>
                    <a:pt x="7472" y="4622"/>
                  </a:cubicBezTo>
                  <a:cubicBezTo>
                    <a:pt x="7546" y="4793"/>
                    <a:pt x="7466" y="5042"/>
                    <a:pt x="7295" y="5129"/>
                  </a:cubicBezTo>
                  <a:cubicBezTo>
                    <a:pt x="7242" y="5157"/>
                    <a:pt x="7185" y="5169"/>
                    <a:pt x="7128" y="5169"/>
                  </a:cubicBezTo>
                  <a:cubicBezTo>
                    <a:pt x="7024" y="5169"/>
                    <a:pt x="6919" y="5128"/>
                    <a:pt x="6837" y="5063"/>
                  </a:cubicBezTo>
                  <a:cubicBezTo>
                    <a:pt x="6720" y="4973"/>
                    <a:pt x="6603" y="4818"/>
                    <a:pt x="6694" y="4676"/>
                  </a:cubicBezTo>
                  <a:cubicBezTo>
                    <a:pt x="6790" y="4524"/>
                    <a:pt x="6967" y="4442"/>
                    <a:pt x="7142" y="4442"/>
                  </a:cubicBezTo>
                  <a:close/>
                  <a:moveTo>
                    <a:pt x="3091" y="4425"/>
                  </a:moveTo>
                  <a:cubicBezTo>
                    <a:pt x="3146" y="4425"/>
                    <a:pt x="3199" y="4439"/>
                    <a:pt x="3245" y="4473"/>
                  </a:cubicBezTo>
                  <a:cubicBezTo>
                    <a:pt x="3271" y="4493"/>
                    <a:pt x="3265" y="4532"/>
                    <a:pt x="3233" y="4541"/>
                  </a:cubicBezTo>
                  <a:cubicBezTo>
                    <a:pt x="3333" y="4599"/>
                    <a:pt x="3399" y="4713"/>
                    <a:pt x="3414" y="4829"/>
                  </a:cubicBezTo>
                  <a:cubicBezTo>
                    <a:pt x="3448" y="5079"/>
                    <a:pt x="3269" y="5214"/>
                    <a:pt x="3075" y="5214"/>
                  </a:cubicBezTo>
                  <a:cubicBezTo>
                    <a:pt x="2953" y="5214"/>
                    <a:pt x="2825" y="5161"/>
                    <a:pt x="2741" y="5050"/>
                  </a:cubicBezTo>
                  <a:cubicBezTo>
                    <a:pt x="2633" y="4908"/>
                    <a:pt x="2649" y="4716"/>
                    <a:pt x="2763" y="4582"/>
                  </a:cubicBezTo>
                  <a:cubicBezTo>
                    <a:pt x="2837" y="4497"/>
                    <a:pt x="2968" y="4425"/>
                    <a:pt x="3091" y="4425"/>
                  </a:cubicBezTo>
                  <a:close/>
                  <a:moveTo>
                    <a:pt x="6114" y="0"/>
                  </a:moveTo>
                  <a:cubicBezTo>
                    <a:pt x="5602" y="0"/>
                    <a:pt x="5145" y="371"/>
                    <a:pt x="4952" y="859"/>
                  </a:cubicBezTo>
                  <a:cubicBezTo>
                    <a:pt x="4951" y="861"/>
                    <a:pt x="4948" y="864"/>
                    <a:pt x="4947" y="866"/>
                  </a:cubicBezTo>
                  <a:cubicBezTo>
                    <a:pt x="4948" y="869"/>
                    <a:pt x="4951" y="870"/>
                    <a:pt x="4952" y="872"/>
                  </a:cubicBezTo>
                  <a:cubicBezTo>
                    <a:pt x="4995" y="933"/>
                    <a:pt x="4928" y="1008"/>
                    <a:pt x="4866" y="1008"/>
                  </a:cubicBezTo>
                  <a:cubicBezTo>
                    <a:pt x="4845" y="1008"/>
                    <a:pt x="4825" y="1000"/>
                    <a:pt x="4810" y="980"/>
                  </a:cubicBezTo>
                  <a:cubicBezTo>
                    <a:pt x="4386" y="442"/>
                    <a:pt x="3795" y="110"/>
                    <a:pt x="3140" y="110"/>
                  </a:cubicBezTo>
                  <a:cubicBezTo>
                    <a:pt x="2969" y="110"/>
                    <a:pt x="2793" y="133"/>
                    <a:pt x="2614" y="181"/>
                  </a:cubicBezTo>
                  <a:cubicBezTo>
                    <a:pt x="1722" y="421"/>
                    <a:pt x="859" y="1481"/>
                    <a:pt x="1460" y="2383"/>
                  </a:cubicBezTo>
                  <a:cubicBezTo>
                    <a:pt x="1473" y="2401"/>
                    <a:pt x="1473" y="2420"/>
                    <a:pt x="1467" y="2435"/>
                  </a:cubicBezTo>
                  <a:cubicBezTo>
                    <a:pt x="1514" y="2432"/>
                    <a:pt x="1562" y="2428"/>
                    <a:pt x="1608" y="2427"/>
                  </a:cubicBezTo>
                  <a:cubicBezTo>
                    <a:pt x="1609" y="2427"/>
                    <a:pt x="1610" y="2427"/>
                    <a:pt x="1610" y="2427"/>
                  </a:cubicBezTo>
                  <a:cubicBezTo>
                    <a:pt x="1728" y="2427"/>
                    <a:pt x="1726" y="2604"/>
                    <a:pt x="1608" y="2612"/>
                  </a:cubicBezTo>
                  <a:cubicBezTo>
                    <a:pt x="876" y="2651"/>
                    <a:pt x="95" y="3132"/>
                    <a:pt x="41" y="3933"/>
                  </a:cubicBezTo>
                  <a:cubicBezTo>
                    <a:pt x="1" y="4528"/>
                    <a:pt x="345" y="5033"/>
                    <a:pt x="865" y="5287"/>
                  </a:cubicBezTo>
                  <a:cubicBezTo>
                    <a:pt x="874" y="5284"/>
                    <a:pt x="880" y="5278"/>
                    <a:pt x="889" y="5272"/>
                  </a:cubicBezTo>
                  <a:cubicBezTo>
                    <a:pt x="901" y="5267"/>
                    <a:pt x="912" y="5264"/>
                    <a:pt x="923" y="5264"/>
                  </a:cubicBezTo>
                  <a:cubicBezTo>
                    <a:pt x="984" y="5264"/>
                    <a:pt x="1034" y="5339"/>
                    <a:pt x="979" y="5390"/>
                  </a:cubicBezTo>
                  <a:cubicBezTo>
                    <a:pt x="665" y="5680"/>
                    <a:pt x="514" y="6132"/>
                    <a:pt x="788" y="6515"/>
                  </a:cubicBezTo>
                  <a:cubicBezTo>
                    <a:pt x="946" y="6735"/>
                    <a:pt x="1179" y="6826"/>
                    <a:pt x="1421" y="6826"/>
                  </a:cubicBezTo>
                  <a:cubicBezTo>
                    <a:pt x="1672" y="6826"/>
                    <a:pt x="1932" y="6728"/>
                    <a:pt x="2127" y="6573"/>
                  </a:cubicBezTo>
                  <a:cubicBezTo>
                    <a:pt x="2135" y="6567"/>
                    <a:pt x="2145" y="6564"/>
                    <a:pt x="2155" y="6564"/>
                  </a:cubicBezTo>
                  <a:cubicBezTo>
                    <a:pt x="2182" y="6564"/>
                    <a:pt x="2209" y="6584"/>
                    <a:pt x="2204" y="6609"/>
                  </a:cubicBezTo>
                  <a:cubicBezTo>
                    <a:pt x="2257" y="6621"/>
                    <a:pt x="2305" y="6681"/>
                    <a:pt x="2273" y="6746"/>
                  </a:cubicBezTo>
                  <a:cubicBezTo>
                    <a:pt x="2008" y="7297"/>
                    <a:pt x="2104" y="8091"/>
                    <a:pt x="2682" y="8413"/>
                  </a:cubicBezTo>
                  <a:cubicBezTo>
                    <a:pt x="2838" y="8500"/>
                    <a:pt x="3008" y="8541"/>
                    <a:pt x="3176" y="8541"/>
                  </a:cubicBezTo>
                  <a:cubicBezTo>
                    <a:pt x="3568" y="8541"/>
                    <a:pt x="3951" y="8321"/>
                    <a:pt x="4135" y="7960"/>
                  </a:cubicBezTo>
                  <a:cubicBezTo>
                    <a:pt x="4145" y="7941"/>
                    <a:pt x="4162" y="7933"/>
                    <a:pt x="4180" y="7933"/>
                  </a:cubicBezTo>
                  <a:cubicBezTo>
                    <a:pt x="4199" y="7933"/>
                    <a:pt x="4219" y="7942"/>
                    <a:pt x="4231" y="7958"/>
                  </a:cubicBezTo>
                  <a:cubicBezTo>
                    <a:pt x="4248" y="7934"/>
                    <a:pt x="4277" y="7921"/>
                    <a:pt x="4307" y="7921"/>
                  </a:cubicBezTo>
                  <a:cubicBezTo>
                    <a:pt x="4343" y="7921"/>
                    <a:pt x="4380" y="7941"/>
                    <a:pt x="4396" y="7985"/>
                  </a:cubicBezTo>
                  <a:cubicBezTo>
                    <a:pt x="4642" y="8643"/>
                    <a:pt x="5277" y="9154"/>
                    <a:pt x="5978" y="9154"/>
                  </a:cubicBezTo>
                  <a:cubicBezTo>
                    <a:pt x="6119" y="9154"/>
                    <a:pt x="6263" y="9133"/>
                    <a:pt x="6407" y="9089"/>
                  </a:cubicBezTo>
                  <a:cubicBezTo>
                    <a:pt x="7268" y="8824"/>
                    <a:pt x="7664" y="7860"/>
                    <a:pt x="7468" y="7035"/>
                  </a:cubicBezTo>
                  <a:cubicBezTo>
                    <a:pt x="7461" y="7000"/>
                    <a:pt x="7476" y="6975"/>
                    <a:pt x="7498" y="6963"/>
                  </a:cubicBezTo>
                  <a:cubicBezTo>
                    <a:pt x="7504" y="6919"/>
                    <a:pt x="7543" y="6878"/>
                    <a:pt x="7592" y="6878"/>
                  </a:cubicBezTo>
                  <a:cubicBezTo>
                    <a:pt x="7606" y="6878"/>
                    <a:pt x="7620" y="6881"/>
                    <a:pt x="7635" y="6888"/>
                  </a:cubicBezTo>
                  <a:cubicBezTo>
                    <a:pt x="7807" y="6972"/>
                    <a:pt x="7996" y="7013"/>
                    <a:pt x="8184" y="7013"/>
                  </a:cubicBezTo>
                  <a:cubicBezTo>
                    <a:pt x="8622" y="7013"/>
                    <a:pt x="9052" y="6789"/>
                    <a:pt x="9245" y="6366"/>
                  </a:cubicBezTo>
                  <a:cubicBezTo>
                    <a:pt x="9518" y="5771"/>
                    <a:pt x="9176" y="5065"/>
                    <a:pt x="8603" y="4809"/>
                  </a:cubicBezTo>
                  <a:cubicBezTo>
                    <a:pt x="8595" y="4810"/>
                    <a:pt x="8587" y="4813"/>
                    <a:pt x="8580" y="4814"/>
                  </a:cubicBezTo>
                  <a:cubicBezTo>
                    <a:pt x="8575" y="4814"/>
                    <a:pt x="8570" y="4815"/>
                    <a:pt x="8566" y="4815"/>
                  </a:cubicBezTo>
                  <a:cubicBezTo>
                    <a:pt x="8456" y="4815"/>
                    <a:pt x="8413" y="4646"/>
                    <a:pt x="8530" y="4631"/>
                  </a:cubicBezTo>
                  <a:cubicBezTo>
                    <a:pt x="9498" y="4497"/>
                    <a:pt x="10104" y="3549"/>
                    <a:pt x="9785" y="2609"/>
                  </a:cubicBezTo>
                  <a:cubicBezTo>
                    <a:pt x="9507" y="1791"/>
                    <a:pt x="8747" y="1408"/>
                    <a:pt x="7956" y="1408"/>
                  </a:cubicBezTo>
                  <a:cubicBezTo>
                    <a:pt x="7760" y="1408"/>
                    <a:pt x="7561" y="1431"/>
                    <a:pt x="7368" y="1478"/>
                  </a:cubicBezTo>
                  <a:cubicBezTo>
                    <a:pt x="7367" y="1478"/>
                    <a:pt x="7366" y="1478"/>
                    <a:pt x="7364" y="1478"/>
                  </a:cubicBezTo>
                  <a:cubicBezTo>
                    <a:pt x="7363" y="1478"/>
                    <a:pt x="7361" y="1478"/>
                    <a:pt x="7359" y="1479"/>
                  </a:cubicBezTo>
                  <a:cubicBezTo>
                    <a:pt x="7350" y="1483"/>
                    <a:pt x="7339" y="1485"/>
                    <a:pt x="7328" y="1485"/>
                  </a:cubicBezTo>
                  <a:cubicBezTo>
                    <a:pt x="7289" y="1485"/>
                    <a:pt x="7250" y="1458"/>
                    <a:pt x="7251" y="1411"/>
                  </a:cubicBezTo>
                  <a:cubicBezTo>
                    <a:pt x="7280" y="839"/>
                    <a:pt x="7060" y="267"/>
                    <a:pt x="6476" y="63"/>
                  </a:cubicBezTo>
                  <a:cubicBezTo>
                    <a:pt x="6354" y="20"/>
                    <a:pt x="6233" y="0"/>
                    <a:pt x="61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4"/>
            <p:cNvSpPr/>
            <p:nvPr/>
          </p:nvSpPr>
          <p:spPr>
            <a:xfrm flipH="1">
              <a:off x="8623182" y="422822"/>
              <a:ext cx="57172" cy="44137"/>
            </a:xfrm>
            <a:custGeom>
              <a:avLst/>
              <a:gdLst/>
              <a:ahLst/>
              <a:cxnLst/>
              <a:rect l="l" t="t" r="r" b="b"/>
              <a:pathLst>
                <a:path w="943" h="728" extrusionOk="0">
                  <a:moveTo>
                    <a:pt x="233" y="331"/>
                  </a:moveTo>
                  <a:cubicBezTo>
                    <a:pt x="248" y="337"/>
                    <a:pt x="265" y="343"/>
                    <a:pt x="281" y="349"/>
                  </a:cubicBezTo>
                  <a:cubicBezTo>
                    <a:pt x="280" y="406"/>
                    <a:pt x="296" y="461"/>
                    <a:pt x="342" y="501"/>
                  </a:cubicBezTo>
                  <a:cubicBezTo>
                    <a:pt x="322" y="487"/>
                    <a:pt x="305" y="473"/>
                    <a:pt x="290" y="457"/>
                  </a:cubicBezTo>
                  <a:cubicBezTo>
                    <a:pt x="245" y="411"/>
                    <a:pt x="228" y="370"/>
                    <a:pt x="233" y="331"/>
                  </a:cubicBezTo>
                  <a:close/>
                  <a:moveTo>
                    <a:pt x="614" y="179"/>
                  </a:moveTo>
                  <a:cubicBezTo>
                    <a:pt x="631" y="179"/>
                    <a:pt x="649" y="183"/>
                    <a:pt x="666" y="192"/>
                  </a:cubicBezTo>
                  <a:cubicBezTo>
                    <a:pt x="817" y="277"/>
                    <a:pt x="701" y="532"/>
                    <a:pt x="563" y="559"/>
                  </a:cubicBezTo>
                  <a:cubicBezTo>
                    <a:pt x="550" y="561"/>
                    <a:pt x="536" y="563"/>
                    <a:pt x="523" y="563"/>
                  </a:cubicBezTo>
                  <a:cubicBezTo>
                    <a:pt x="474" y="563"/>
                    <a:pt x="426" y="547"/>
                    <a:pt x="382" y="524"/>
                  </a:cubicBezTo>
                  <a:lnTo>
                    <a:pt x="382" y="524"/>
                  </a:lnTo>
                  <a:cubicBezTo>
                    <a:pt x="398" y="530"/>
                    <a:pt x="414" y="533"/>
                    <a:pt x="430" y="533"/>
                  </a:cubicBezTo>
                  <a:cubicBezTo>
                    <a:pt x="548" y="533"/>
                    <a:pt x="668" y="380"/>
                    <a:pt x="619" y="267"/>
                  </a:cubicBezTo>
                  <a:cubicBezTo>
                    <a:pt x="605" y="235"/>
                    <a:pt x="584" y="210"/>
                    <a:pt x="562" y="189"/>
                  </a:cubicBezTo>
                  <a:cubicBezTo>
                    <a:pt x="579" y="183"/>
                    <a:pt x="596" y="179"/>
                    <a:pt x="614" y="179"/>
                  </a:cubicBezTo>
                  <a:close/>
                  <a:moveTo>
                    <a:pt x="540" y="1"/>
                  </a:moveTo>
                  <a:cubicBezTo>
                    <a:pt x="365" y="1"/>
                    <a:pt x="188" y="84"/>
                    <a:pt x="91" y="235"/>
                  </a:cubicBezTo>
                  <a:cubicBezTo>
                    <a:pt x="0" y="377"/>
                    <a:pt x="117" y="532"/>
                    <a:pt x="234" y="622"/>
                  </a:cubicBezTo>
                  <a:cubicBezTo>
                    <a:pt x="315" y="687"/>
                    <a:pt x="420" y="728"/>
                    <a:pt x="524" y="728"/>
                  </a:cubicBezTo>
                  <a:cubicBezTo>
                    <a:pt x="581" y="728"/>
                    <a:pt x="638" y="716"/>
                    <a:pt x="691" y="688"/>
                  </a:cubicBezTo>
                  <a:cubicBezTo>
                    <a:pt x="861" y="601"/>
                    <a:pt x="942" y="353"/>
                    <a:pt x="868" y="181"/>
                  </a:cubicBezTo>
                  <a:cubicBezTo>
                    <a:pt x="883" y="163"/>
                    <a:pt x="888" y="136"/>
                    <a:pt x="867" y="117"/>
                  </a:cubicBezTo>
                  <a:cubicBezTo>
                    <a:pt x="825" y="80"/>
                    <a:pt x="774" y="53"/>
                    <a:pt x="720" y="33"/>
                  </a:cubicBezTo>
                  <a:cubicBezTo>
                    <a:pt x="715" y="30"/>
                    <a:pt x="710" y="28"/>
                    <a:pt x="704" y="25"/>
                  </a:cubicBezTo>
                  <a:cubicBezTo>
                    <a:pt x="702" y="24"/>
                    <a:pt x="698" y="24"/>
                    <a:pt x="693" y="23"/>
                  </a:cubicBezTo>
                  <a:cubicBezTo>
                    <a:pt x="644" y="8"/>
                    <a:pt x="592" y="1"/>
                    <a:pt x="54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4"/>
            <p:cNvSpPr/>
            <p:nvPr/>
          </p:nvSpPr>
          <p:spPr>
            <a:xfrm flipH="1">
              <a:off x="8743223" y="416456"/>
              <a:ext cx="51230" cy="47289"/>
            </a:xfrm>
            <a:custGeom>
              <a:avLst/>
              <a:gdLst/>
              <a:ahLst/>
              <a:cxnLst/>
              <a:rect l="l" t="t" r="r" b="b"/>
              <a:pathLst>
                <a:path w="845" h="780" extrusionOk="0">
                  <a:moveTo>
                    <a:pt x="529" y="281"/>
                  </a:moveTo>
                  <a:cubicBezTo>
                    <a:pt x="532" y="283"/>
                    <a:pt x="534" y="283"/>
                    <a:pt x="537" y="285"/>
                  </a:cubicBezTo>
                  <a:cubicBezTo>
                    <a:pt x="572" y="315"/>
                    <a:pt x="584" y="355"/>
                    <a:pt x="583" y="398"/>
                  </a:cubicBezTo>
                  <a:cubicBezTo>
                    <a:pt x="573" y="391"/>
                    <a:pt x="560" y="384"/>
                    <a:pt x="547" y="376"/>
                  </a:cubicBezTo>
                  <a:cubicBezTo>
                    <a:pt x="544" y="372"/>
                    <a:pt x="539" y="374"/>
                    <a:pt x="534" y="372"/>
                  </a:cubicBezTo>
                  <a:cubicBezTo>
                    <a:pt x="533" y="356"/>
                    <a:pt x="528" y="339"/>
                    <a:pt x="517" y="326"/>
                  </a:cubicBezTo>
                  <a:cubicBezTo>
                    <a:pt x="522" y="311"/>
                    <a:pt x="525" y="297"/>
                    <a:pt x="529" y="281"/>
                  </a:cubicBezTo>
                  <a:close/>
                  <a:moveTo>
                    <a:pt x="500" y="442"/>
                  </a:moveTo>
                  <a:cubicBezTo>
                    <a:pt x="517" y="466"/>
                    <a:pt x="532" y="489"/>
                    <a:pt x="552" y="511"/>
                  </a:cubicBezTo>
                  <a:cubicBezTo>
                    <a:pt x="523" y="556"/>
                    <a:pt x="482" y="593"/>
                    <a:pt x="435" y="605"/>
                  </a:cubicBezTo>
                  <a:cubicBezTo>
                    <a:pt x="461" y="582"/>
                    <a:pt x="477" y="547"/>
                    <a:pt x="466" y="510"/>
                  </a:cubicBezTo>
                  <a:cubicBezTo>
                    <a:pt x="462" y="487"/>
                    <a:pt x="449" y="464"/>
                    <a:pt x="431" y="447"/>
                  </a:cubicBezTo>
                  <a:lnTo>
                    <a:pt x="431" y="447"/>
                  </a:lnTo>
                  <a:cubicBezTo>
                    <a:pt x="434" y="449"/>
                    <a:pt x="438" y="451"/>
                    <a:pt x="442" y="452"/>
                  </a:cubicBezTo>
                  <a:cubicBezTo>
                    <a:pt x="448" y="454"/>
                    <a:pt x="455" y="454"/>
                    <a:pt x="461" y="454"/>
                  </a:cubicBezTo>
                  <a:cubicBezTo>
                    <a:pt x="476" y="454"/>
                    <a:pt x="489" y="450"/>
                    <a:pt x="500" y="442"/>
                  </a:cubicBezTo>
                  <a:close/>
                  <a:moveTo>
                    <a:pt x="437" y="0"/>
                  </a:moveTo>
                  <a:cubicBezTo>
                    <a:pt x="240" y="0"/>
                    <a:pt x="39" y="138"/>
                    <a:pt x="20" y="343"/>
                  </a:cubicBezTo>
                  <a:cubicBezTo>
                    <a:pt x="0" y="560"/>
                    <a:pt x="190" y="779"/>
                    <a:pt x="401" y="779"/>
                  </a:cubicBezTo>
                  <a:cubicBezTo>
                    <a:pt x="447" y="779"/>
                    <a:pt x="493" y="769"/>
                    <a:pt x="539" y="746"/>
                  </a:cubicBezTo>
                  <a:cubicBezTo>
                    <a:pt x="758" y="638"/>
                    <a:pt x="845" y="289"/>
                    <a:pt x="622" y="138"/>
                  </a:cubicBezTo>
                  <a:cubicBezTo>
                    <a:pt x="654" y="127"/>
                    <a:pt x="667" y="74"/>
                    <a:pt x="632" y="53"/>
                  </a:cubicBezTo>
                  <a:cubicBezTo>
                    <a:pt x="573" y="17"/>
                    <a:pt x="505" y="0"/>
                    <a:pt x="43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4"/>
            <p:cNvSpPr/>
            <p:nvPr/>
          </p:nvSpPr>
          <p:spPr>
            <a:xfrm flipH="1">
              <a:off x="8871630" y="421852"/>
              <a:ext cx="49472" cy="47835"/>
            </a:xfrm>
            <a:custGeom>
              <a:avLst/>
              <a:gdLst/>
              <a:ahLst/>
              <a:cxnLst/>
              <a:rect l="l" t="t" r="r" b="b"/>
              <a:pathLst>
                <a:path w="816" h="789" extrusionOk="0">
                  <a:moveTo>
                    <a:pt x="517" y="298"/>
                  </a:moveTo>
                  <a:cubicBezTo>
                    <a:pt x="520" y="300"/>
                    <a:pt x="524" y="302"/>
                    <a:pt x="527" y="303"/>
                  </a:cubicBezTo>
                  <a:cubicBezTo>
                    <a:pt x="546" y="317"/>
                    <a:pt x="560" y="338"/>
                    <a:pt x="568" y="360"/>
                  </a:cubicBezTo>
                  <a:cubicBezTo>
                    <a:pt x="580" y="405"/>
                    <a:pt x="559" y="458"/>
                    <a:pt x="533" y="494"/>
                  </a:cubicBezTo>
                  <a:cubicBezTo>
                    <a:pt x="502" y="539"/>
                    <a:pt x="450" y="576"/>
                    <a:pt x="400" y="576"/>
                  </a:cubicBezTo>
                  <a:cubicBezTo>
                    <a:pt x="368" y="576"/>
                    <a:pt x="336" y="560"/>
                    <a:pt x="314" y="519"/>
                  </a:cubicBezTo>
                  <a:cubicBezTo>
                    <a:pt x="312" y="517"/>
                    <a:pt x="311" y="513"/>
                    <a:pt x="309" y="508"/>
                  </a:cubicBezTo>
                  <a:lnTo>
                    <a:pt x="309" y="508"/>
                  </a:lnTo>
                  <a:cubicBezTo>
                    <a:pt x="317" y="512"/>
                    <a:pt x="325" y="517"/>
                    <a:pt x="335" y="519"/>
                  </a:cubicBezTo>
                  <a:cubicBezTo>
                    <a:pt x="338" y="520"/>
                    <a:pt x="341" y="520"/>
                    <a:pt x="344" y="520"/>
                  </a:cubicBezTo>
                  <a:cubicBezTo>
                    <a:pt x="355" y="520"/>
                    <a:pt x="363" y="516"/>
                    <a:pt x="370" y="509"/>
                  </a:cubicBezTo>
                  <a:cubicBezTo>
                    <a:pt x="378" y="513"/>
                    <a:pt x="388" y="515"/>
                    <a:pt x="397" y="515"/>
                  </a:cubicBezTo>
                  <a:cubicBezTo>
                    <a:pt x="415" y="515"/>
                    <a:pt x="434" y="507"/>
                    <a:pt x="446" y="491"/>
                  </a:cubicBezTo>
                  <a:cubicBezTo>
                    <a:pt x="453" y="480"/>
                    <a:pt x="458" y="467"/>
                    <a:pt x="461" y="455"/>
                  </a:cubicBezTo>
                  <a:cubicBezTo>
                    <a:pt x="493" y="445"/>
                    <a:pt x="522" y="411"/>
                    <a:pt x="524" y="377"/>
                  </a:cubicBezTo>
                  <a:cubicBezTo>
                    <a:pt x="524" y="353"/>
                    <a:pt x="522" y="326"/>
                    <a:pt x="517" y="298"/>
                  </a:cubicBezTo>
                  <a:close/>
                  <a:moveTo>
                    <a:pt x="458" y="0"/>
                  </a:moveTo>
                  <a:cubicBezTo>
                    <a:pt x="336" y="0"/>
                    <a:pt x="204" y="73"/>
                    <a:pt x="131" y="158"/>
                  </a:cubicBezTo>
                  <a:cubicBezTo>
                    <a:pt x="16" y="291"/>
                    <a:pt x="1" y="483"/>
                    <a:pt x="108" y="625"/>
                  </a:cubicBezTo>
                  <a:cubicBezTo>
                    <a:pt x="192" y="736"/>
                    <a:pt x="320" y="789"/>
                    <a:pt x="442" y="789"/>
                  </a:cubicBezTo>
                  <a:cubicBezTo>
                    <a:pt x="636" y="789"/>
                    <a:pt x="815" y="654"/>
                    <a:pt x="781" y="404"/>
                  </a:cubicBezTo>
                  <a:cubicBezTo>
                    <a:pt x="766" y="288"/>
                    <a:pt x="700" y="174"/>
                    <a:pt x="600" y="117"/>
                  </a:cubicBezTo>
                  <a:cubicBezTo>
                    <a:pt x="631" y="108"/>
                    <a:pt x="638" y="70"/>
                    <a:pt x="612" y="49"/>
                  </a:cubicBezTo>
                  <a:cubicBezTo>
                    <a:pt x="566" y="15"/>
                    <a:pt x="513" y="0"/>
                    <a:pt x="45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" name="Google Shape;31;p4"/>
          <p:cNvGrpSpPr/>
          <p:nvPr/>
        </p:nvGrpSpPr>
        <p:grpSpPr>
          <a:xfrm>
            <a:off x="209025" y="4131925"/>
            <a:ext cx="361583" cy="326726"/>
            <a:chOff x="209025" y="4131925"/>
            <a:chExt cx="361583" cy="326726"/>
          </a:xfrm>
        </p:grpSpPr>
        <p:sp>
          <p:nvSpPr>
            <p:cNvPr id="32" name="Google Shape;32;p4"/>
            <p:cNvSpPr/>
            <p:nvPr/>
          </p:nvSpPr>
          <p:spPr>
            <a:xfrm>
              <a:off x="209025" y="4131925"/>
              <a:ext cx="361583" cy="326726"/>
            </a:xfrm>
            <a:custGeom>
              <a:avLst/>
              <a:gdLst/>
              <a:ahLst/>
              <a:cxnLst/>
              <a:rect l="l" t="t" r="r" b="b"/>
              <a:pathLst>
                <a:path w="7946" h="7180" extrusionOk="0">
                  <a:moveTo>
                    <a:pt x="3733" y="0"/>
                  </a:moveTo>
                  <a:cubicBezTo>
                    <a:pt x="3698" y="0"/>
                    <a:pt x="3661" y="17"/>
                    <a:pt x="3648" y="48"/>
                  </a:cubicBezTo>
                  <a:cubicBezTo>
                    <a:pt x="3299" y="868"/>
                    <a:pt x="2993" y="1703"/>
                    <a:pt x="2782" y="2570"/>
                  </a:cubicBezTo>
                  <a:cubicBezTo>
                    <a:pt x="2769" y="2559"/>
                    <a:pt x="2752" y="2552"/>
                    <a:pt x="2732" y="2552"/>
                  </a:cubicBezTo>
                  <a:cubicBezTo>
                    <a:pt x="2731" y="2552"/>
                    <a:pt x="2730" y="2552"/>
                    <a:pt x="2728" y="2552"/>
                  </a:cubicBezTo>
                  <a:cubicBezTo>
                    <a:pt x="1867" y="2616"/>
                    <a:pt x="1010" y="2741"/>
                    <a:pt x="152" y="2845"/>
                  </a:cubicBezTo>
                  <a:cubicBezTo>
                    <a:pt x="62" y="2856"/>
                    <a:pt x="0" y="2958"/>
                    <a:pt x="74" y="3031"/>
                  </a:cubicBezTo>
                  <a:cubicBezTo>
                    <a:pt x="662" y="3612"/>
                    <a:pt x="1313" y="4105"/>
                    <a:pt x="2035" y="4506"/>
                  </a:cubicBezTo>
                  <a:cubicBezTo>
                    <a:pt x="2052" y="4515"/>
                    <a:pt x="2070" y="4519"/>
                    <a:pt x="2086" y="4519"/>
                  </a:cubicBezTo>
                  <a:cubicBezTo>
                    <a:pt x="2090" y="4519"/>
                    <a:pt x="2093" y="4519"/>
                    <a:pt x="2096" y="4519"/>
                  </a:cubicBezTo>
                  <a:cubicBezTo>
                    <a:pt x="2187" y="4514"/>
                    <a:pt x="2245" y="4376"/>
                    <a:pt x="2144" y="4319"/>
                  </a:cubicBezTo>
                  <a:cubicBezTo>
                    <a:pt x="1507" y="3956"/>
                    <a:pt x="926" y="3533"/>
                    <a:pt x="393" y="3034"/>
                  </a:cubicBezTo>
                  <a:cubicBezTo>
                    <a:pt x="1180" y="2938"/>
                    <a:pt x="1969" y="2854"/>
                    <a:pt x="2750" y="2720"/>
                  </a:cubicBezTo>
                  <a:cubicBezTo>
                    <a:pt x="2765" y="2717"/>
                    <a:pt x="2777" y="2710"/>
                    <a:pt x="2787" y="2700"/>
                  </a:cubicBezTo>
                  <a:cubicBezTo>
                    <a:pt x="2803" y="2713"/>
                    <a:pt x="2823" y="2720"/>
                    <a:pt x="2843" y="2720"/>
                  </a:cubicBezTo>
                  <a:cubicBezTo>
                    <a:pt x="2872" y="2720"/>
                    <a:pt x="2899" y="2704"/>
                    <a:pt x="2910" y="2668"/>
                  </a:cubicBezTo>
                  <a:cubicBezTo>
                    <a:pt x="3166" y="1863"/>
                    <a:pt x="3434" y="1069"/>
                    <a:pt x="3759" y="290"/>
                  </a:cubicBezTo>
                  <a:cubicBezTo>
                    <a:pt x="4311" y="977"/>
                    <a:pt x="4776" y="1713"/>
                    <a:pt x="5162" y="2506"/>
                  </a:cubicBezTo>
                  <a:cubicBezTo>
                    <a:pt x="5091" y="2522"/>
                    <a:pt x="5089" y="2628"/>
                    <a:pt x="5166" y="2628"/>
                  </a:cubicBezTo>
                  <a:cubicBezTo>
                    <a:pt x="5166" y="2628"/>
                    <a:pt x="5166" y="2628"/>
                    <a:pt x="5167" y="2628"/>
                  </a:cubicBezTo>
                  <a:cubicBezTo>
                    <a:pt x="5978" y="2614"/>
                    <a:pt x="6788" y="2553"/>
                    <a:pt x="7597" y="2500"/>
                  </a:cubicBezTo>
                  <a:lnTo>
                    <a:pt x="7597" y="2500"/>
                  </a:lnTo>
                  <a:cubicBezTo>
                    <a:pt x="7161" y="3030"/>
                    <a:pt x="6729" y="3565"/>
                    <a:pt x="6308" y="4108"/>
                  </a:cubicBezTo>
                  <a:cubicBezTo>
                    <a:pt x="6246" y="4187"/>
                    <a:pt x="6313" y="4292"/>
                    <a:pt x="6387" y="4292"/>
                  </a:cubicBezTo>
                  <a:cubicBezTo>
                    <a:pt x="6396" y="4292"/>
                    <a:pt x="6404" y="4290"/>
                    <a:pt x="6412" y="4288"/>
                  </a:cubicBezTo>
                  <a:cubicBezTo>
                    <a:pt x="6601" y="5080"/>
                    <a:pt x="6738" y="5857"/>
                    <a:pt x="6756" y="6670"/>
                  </a:cubicBezTo>
                  <a:cubicBezTo>
                    <a:pt x="5821" y="6372"/>
                    <a:pt x="4904" y="6028"/>
                    <a:pt x="3969" y="5730"/>
                  </a:cubicBezTo>
                  <a:cubicBezTo>
                    <a:pt x="3962" y="5729"/>
                    <a:pt x="3956" y="5728"/>
                    <a:pt x="3950" y="5728"/>
                  </a:cubicBezTo>
                  <a:cubicBezTo>
                    <a:pt x="3936" y="5728"/>
                    <a:pt x="3923" y="5733"/>
                    <a:pt x="3911" y="5741"/>
                  </a:cubicBezTo>
                  <a:cubicBezTo>
                    <a:pt x="3908" y="5740"/>
                    <a:pt x="3905" y="5740"/>
                    <a:pt x="3902" y="5740"/>
                  </a:cubicBezTo>
                  <a:cubicBezTo>
                    <a:pt x="3878" y="5740"/>
                    <a:pt x="3853" y="5747"/>
                    <a:pt x="3830" y="5766"/>
                  </a:cubicBezTo>
                  <a:cubicBezTo>
                    <a:pt x="3147" y="6330"/>
                    <a:pt x="2396" y="6721"/>
                    <a:pt x="1541" y="6929"/>
                  </a:cubicBezTo>
                  <a:cubicBezTo>
                    <a:pt x="1659" y="6134"/>
                    <a:pt x="1891" y="5379"/>
                    <a:pt x="2182" y="4628"/>
                  </a:cubicBezTo>
                  <a:cubicBezTo>
                    <a:pt x="2201" y="4580"/>
                    <a:pt x="2156" y="4544"/>
                    <a:pt x="2114" y="4544"/>
                  </a:cubicBezTo>
                  <a:cubicBezTo>
                    <a:pt x="2108" y="4544"/>
                    <a:pt x="2102" y="4544"/>
                    <a:pt x="2097" y="4546"/>
                  </a:cubicBezTo>
                  <a:cubicBezTo>
                    <a:pt x="2082" y="4550"/>
                    <a:pt x="2069" y="4560"/>
                    <a:pt x="2059" y="4577"/>
                  </a:cubicBezTo>
                  <a:cubicBezTo>
                    <a:pt x="1646" y="5357"/>
                    <a:pt x="1419" y="6200"/>
                    <a:pt x="1304" y="7073"/>
                  </a:cubicBezTo>
                  <a:cubicBezTo>
                    <a:pt x="1295" y="7139"/>
                    <a:pt x="1362" y="7179"/>
                    <a:pt x="1419" y="7179"/>
                  </a:cubicBezTo>
                  <a:cubicBezTo>
                    <a:pt x="1426" y="7179"/>
                    <a:pt x="1433" y="7179"/>
                    <a:pt x="1440" y="7177"/>
                  </a:cubicBezTo>
                  <a:cubicBezTo>
                    <a:pt x="2384" y="6977"/>
                    <a:pt x="3257" y="6558"/>
                    <a:pt x="3980" y="5918"/>
                  </a:cubicBezTo>
                  <a:cubicBezTo>
                    <a:pt x="3985" y="5915"/>
                    <a:pt x="3988" y="5909"/>
                    <a:pt x="3992" y="5904"/>
                  </a:cubicBezTo>
                  <a:cubicBezTo>
                    <a:pt x="4914" y="6310"/>
                    <a:pt x="5881" y="6623"/>
                    <a:pt x="6841" y="6926"/>
                  </a:cubicBezTo>
                  <a:cubicBezTo>
                    <a:pt x="6851" y="6930"/>
                    <a:pt x="6861" y="6931"/>
                    <a:pt x="6870" y="6931"/>
                  </a:cubicBezTo>
                  <a:cubicBezTo>
                    <a:pt x="6926" y="6931"/>
                    <a:pt x="6977" y="6881"/>
                    <a:pt x="6977" y="6823"/>
                  </a:cubicBezTo>
                  <a:cubicBezTo>
                    <a:pt x="6975" y="5936"/>
                    <a:pt x="6878" y="5036"/>
                    <a:pt x="6596" y="4193"/>
                  </a:cubicBezTo>
                  <a:cubicBezTo>
                    <a:pt x="6589" y="4167"/>
                    <a:pt x="6572" y="4151"/>
                    <a:pt x="6555" y="4139"/>
                  </a:cubicBezTo>
                  <a:cubicBezTo>
                    <a:pt x="7011" y="3585"/>
                    <a:pt x="7458" y="3023"/>
                    <a:pt x="7897" y="2455"/>
                  </a:cubicBezTo>
                  <a:cubicBezTo>
                    <a:pt x="7945" y="2395"/>
                    <a:pt x="7925" y="2280"/>
                    <a:pt x="7834" y="2280"/>
                  </a:cubicBezTo>
                  <a:cubicBezTo>
                    <a:pt x="7831" y="2280"/>
                    <a:pt x="7828" y="2280"/>
                    <a:pt x="7825" y="2280"/>
                  </a:cubicBezTo>
                  <a:cubicBezTo>
                    <a:pt x="6999" y="2344"/>
                    <a:pt x="6174" y="2392"/>
                    <a:pt x="5356" y="2486"/>
                  </a:cubicBezTo>
                  <a:cubicBezTo>
                    <a:pt x="5358" y="2467"/>
                    <a:pt x="5358" y="2447"/>
                    <a:pt x="5347" y="2424"/>
                  </a:cubicBezTo>
                  <a:cubicBezTo>
                    <a:pt x="4929" y="1563"/>
                    <a:pt x="4414" y="766"/>
                    <a:pt x="3804" y="30"/>
                  </a:cubicBezTo>
                  <a:cubicBezTo>
                    <a:pt x="3788" y="10"/>
                    <a:pt x="3761" y="0"/>
                    <a:pt x="37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>
              <a:off x="226772" y="4145258"/>
              <a:ext cx="327864" cy="302108"/>
            </a:xfrm>
            <a:custGeom>
              <a:avLst/>
              <a:gdLst/>
              <a:ahLst/>
              <a:cxnLst/>
              <a:rect l="l" t="t" r="r" b="b"/>
              <a:pathLst>
                <a:path w="7205" h="6639" extrusionOk="0">
                  <a:moveTo>
                    <a:pt x="3368" y="0"/>
                  </a:moveTo>
                  <a:cubicBezTo>
                    <a:pt x="3043" y="778"/>
                    <a:pt x="2774" y="1574"/>
                    <a:pt x="2519" y="2377"/>
                  </a:cubicBezTo>
                  <a:cubicBezTo>
                    <a:pt x="2508" y="2414"/>
                    <a:pt x="2479" y="2430"/>
                    <a:pt x="2450" y="2430"/>
                  </a:cubicBezTo>
                  <a:cubicBezTo>
                    <a:pt x="2431" y="2430"/>
                    <a:pt x="2411" y="2423"/>
                    <a:pt x="2396" y="2409"/>
                  </a:cubicBezTo>
                  <a:cubicBezTo>
                    <a:pt x="2387" y="2418"/>
                    <a:pt x="2374" y="2427"/>
                    <a:pt x="2359" y="2429"/>
                  </a:cubicBezTo>
                  <a:cubicBezTo>
                    <a:pt x="1578" y="2565"/>
                    <a:pt x="788" y="2648"/>
                    <a:pt x="1" y="2743"/>
                  </a:cubicBezTo>
                  <a:cubicBezTo>
                    <a:pt x="535" y="3242"/>
                    <a:pt x="1116" y="3668"/>
                    <a:pt x="1753" y="4029"/>
                  </a:cubicBezTo>
                  <a:cubicBezTo>
                    <a:pt x="1854" y="4084"/>
                    <a:pt x="1795" y="4222"/>
                    <a:pt x="1705" y="4228"/>
                  </a:cubicBezTo>
                  <a:lnTo>
                    <a:pt x="1707" y="4255"/>
                  </a:lnTo>
                  <a:cubicBezTo>
                    <a:pt x="1713" y="4253"/>
                    <a:pt x="1719" y="4253"/>
                    <a:pt x="1725" y="4253"/>
                  </a:cubicBezTo>
                  <a:cubicBezTo>
                    <a:pt x="1767" y="4253"/>
                    <a:pt x="1810" y="4289"/>
                    <a:pt x="1792" y="4337"/>
                  </a:cubicBezTo>
                  <a:cubicBezTo>
                    <a:pt x="1501" y="5088"/>
                    <a:pt x="1269" y="5843"/>
                    <a:pt x="1151" y="6639"/>
                  </a:cubicBezTo>
                  <a:cubicBezTo>
                    <a:pt x="2006" y="6430"/>
                    <a:pt x="2756" y="6039"/>
                    <a:pt x="3440" y="5477"/>
                  </a:cubicBezTo>
                  <a:cubicBezTo>
                    <a:pt x="3461" y="5457"/>
                    <a:pt x="3485" y="5450"/>
                    <a:pt x="3508" y="5450"/>
                  </a:cubicBezTo>
                  <a:cubicBezTo>
                    <a:pt x="3513" y="5450"/>
                    <a:pt x="3517" y="5450"/>
                    <a:pt x="3521" y="5451"/>
                  </a:cubicBezTo>
                  <a:cubicBezTo>
                    <a:pt x="3533" y="5443"/>
                    <a:pt x="3546" y="5437"/>
                    <a:pt x="3560" y="5437"/>
                  </a:cubicBezTo>
                  <a:cubicBezTo>
                    <a:pt x="3566" y="5437"/>
                    <a:pt x="3572" y="5438"/>
                    <a:pt x="3579" y="5441"/>
                  </a:cubicBezTo>
                  <a:cubicBezTo>
                    <a:pt x="4514" y="5738"/>
                    <a:pt x="5431" y="6082"/>
                    <a:pt x="6366" y="6380"/>
                  </a:cubicBezTo>
                  <a:cubicBezTo>
                    <a:pt x="6348" y="5566"/>
                    <a:pt x="6211" y="4790"/>
                    <a:pt x="6022" y="3997"/>
                  </a:cubicBezTo>
                  <a:cubicBezTo>
                    <a:pt x="6014" y="4000"/>
                    <a:pt x="6005" y="4001"/>
                    <a:pt x="5997" y="4001"/>
                  </a:cubicBezTo>
                  <a:cubicBezTo>
                    <a:pt x="5923" y="4001"/>
                    <a:pt x="5857" y="3896"/>
                    <a:pt x="5917" y="3817"/>
                  </a:cubicBezTo>
                  <a:cubicBezTo>
                    <a:pt x="6338" y="3274"/>
                    <a:pt x="6771" y="2740"/>
                    <a:pt x="7205" y="2210"/>
                  </a:cubicBezTo>
                  <a:lnTo>
                    <a:pt x="7205" y="2210"/>
                  </a:lnTo>
                  <a:cubicBezTo>
                    <a:pt x="6397" y="2263"/>
                    <a:pt x="5587" y="2325"/>
                    <a:pt x="4776" y="2337"/>
                  </a:cubicBezTo>
                  <a:cubicBezTo>
                    <a:pt x="4775" y="2337"/>
                    <a:pt x="4774" y="2337"/>
                    <a:pt x="4774" y="2337"/>
                  </a:cubicBezTo>
                  <a:cubicBezTo>
                    <a:pt x="4698" y="2337"/>
                    <a:pt x="4700" y="2231"/>
                    <a:pt x="4771" y="2216"/>
                  </a:cubicBezTo>
                  <a:cubicBezTo>
                    <a:pt x="4384" y="1424"/>
                    <a:pt x="3918" y="685"/>
                    <a:pt x="33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6">
  <p:cSld name="CUSTOM_10_1_1_1_1_1"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5" name="Google Shape;405;p31"/>
          <p:cNvPicPr preferRelativeResize="0"/>
          <p:nvPr/>
        </p:nvPicPr>
        <p:blipFill rotWithShape="1">
          <a:blip r:embed="rId2">
            <a:alphaModFix amt="32000"/>
          </a:blip>
          <a:srcRect t="21875" b="21875"/>
          <a:stretch/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06" name="Google Shape;406;p3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407" name="Google Shape;407;p31"/>
          <p:cNvGrpSpPr/>
          <p:nvPr/>
        </p:nvGrpSpPr>
        <p:grpSpPr>
          <a:xfrm>
            <a:off x="8388296" y="445031"/>
            <a:ext cx="690380" cy="888159"/>
            <a:chOff x="8320775" y="142849"/>
            <a:chExt cx="774750" cy="996700"/>
          </a:xfrm>
        </p:grpSpPr>
        <p:sp>
          <p:nvSpPr>
            <p:cNvPr id="408" name="Google Shape;408;p31"/>
            <p:cNvSpPr/>
            <p:nvPr/>
          </p:nvSpPr>
          <p:spPr>
            <a:xfrm flipH="1">
              <a:off x="8320775" y="1008169"/>
              <a:ext cx="146112" cy="131380"/>
            </a:xfrm>
            <a:custGeom>
              <a:avLst/>
              <a:gdLst/>
              <a:ahLst/>
              <a:cxnLst/>
              <a:rect l="l" t="t" r="r" b="b"/>
              <a:pathLst>
                <a:path w="2410" h="2167" extrusionOk="0">
                  <a:moveTo>
                    <a:pt x="1473" y="146"/>
                  </a:moveTo>
                  <a:cubicBezTo>
                    <a:pt x="1562" y="146"/>
                    <a:pt x="1650" y="170"/>
                    <a:pt x="1725" y="222"/>
                  </a:cubicBezTo>
                  <a:cubicBezTo>
                    <a:pt x="1952" y="385"/>
                    <a:pt x="1964" y="724"/>
                    <a:pt x="1809" y="937"/>
                  </a:cubicBezTo>
                  <a:cubicBezTo>
                    <a:pt x="1766" y="922"/>
                    <a:pt x="1722" y="911"/>
                    <a:pt x="1676" y="906"/>
                  </a:cubicBezTo>
                  <a:cubicBezTo>
                    <a:pt x="1673" y="906"/>
                    <a:pt x="1671" y="906"/>
                    <a:pt x="1668" y="906"/>
                  </a:cubicBezTo>
                  <a:cubicBezTo>
                    <a:pt x="1574" y="906"/>
                    <a:pt x="1582" y="1051"/>
                    <a:pt x="1676" y="1063"/>
                  </a:cubicBezTo>
                  <a:cubicBezTo>
                    <a:pt x="2042" y="1109"/>
                    <a:pt x="2273" y="1650"/>
                    <a:pt x="1978" y="1916"/>
                  </a:cubicBezTo>
                  <a:cubicBezTo>
                    <a:pt x="1890" y="1995"/>
                    <a:pt x="1787" y="2029"/>
                    <a:pt x="1683" y="2029"/>
                  </a:cubicBezTo>
                  <a:cubicBezTo>
                    <a:pt x="1443" y="2029"/>
                    <a:pt x="1199" y="1849"/>
                    <a:pt x="1123" y="1622"/>
                  </a:cubicBezTo>
                  <a:cubicBezTo>
                    <a:pt x="1116" y="1599"/>
                    <a:pt x="1093" y="1589"/>
                    <a:pt x="1073" y="1589"/>
                  </a:cubicBezTo>
                  <a:cubicBezTo>
                    <a:pt x="1072" y="1589"/>
                    <a:pt x="1071" y="1589"/>
                    <a:pt x="1070" y="1589"/>
                  </a:cubicBezTo>
                  <a:cubicBezTo>
                    <a:pt x="1057" y="1576"/>
                    <a:pt x="1037" y="1569"/>
                    <a:pt x="1018" y="1569"/>
                  </a:cubicBezTo>
                  <a:cubicBezTo>
                    <a:pt x="990" y="1569"/>
                    <a:pt x="962" y="1583"/>
                    <a:pt x="955" y="1615"/>
                  </a:cubicBezTo>
                  <a:cubicBezTo>
                    <a:pt x="921" y="1746"/>
                    <a:pt x="797" y="1817"/>
                    <a:pt x="669" y="1817"/>
                  </a:cubicBezTo>
                  <a:cubicBezTo>
                    <a:pt x="603" y="1817"/>
                    <a:pt x="535" y="1797"/>
                    <a:pt x="480" y="1758"/>
                  </a:cubicBezTo>
                  <a:cubicBezTo>
                    <a:pt x="259" y="1596"/>
                    <a:pt x="318" y="1259"/>
                    <a:pt x="407" y="1044"/>
                  </a:cubicBezTo>
                  <a:cubicBezTo>
                    <a:pt x="409" y="1041"/>
                    <a:pt x="409" y="1039"/>
                    <a:pt x="409" y="1036"/>
                  </a:cubicBezTo>
                  <a:cubicBezTo>
                    <a:pt x="429" y="1035"/>
                    <a:pt x="447" y="1030"/>
                    <a:pt x="466" y="1023"/>
                  </a:cubicBezTo>
                  <a:cubicBezTo>
                    <a:pt x="521" y="1004"/>
                    <a:pt x="519" y="912"/>
                    <a:pt x="458" y="912"/>
                  </a:cubicBezTo>
                  <a:cubicBezTo>
                    <a:pt x="456" y="912"/>
                    <a:pt x="454" y="912"/>
                    <a:pt x="452" y="912"/>
                  </a:cubicBezTo>
                  <a:cubicBezTo>
                    <a:pt x="445" y="913"/>
                    <a:pt x="438" y="913"/>
                    <a:pt x="431" y="913"/>
                  </a:cubicBezTo>
                  <a:cubicBezTo>
                    <a:pt x="309" y="913"/>
                    <a:pt x="194" y="830"/>
                    <a:pt x="186" y="696"/>
                  </a:cubicBezTo>
                  <a:cubicBezTo>
                    <a:pt x="180" y="568"/>
                    <a:pt x="296" y="464"/>
                    <a:pt x="400" y="414"/>
                  </a:cubicBezTo>
                  <a:cubicBezTo>
                    <a:pt x="478" y="376"/>
                    <a:pt x="561" y="362"/>
                    <a:pt x="646" y="362"/>
                  </a:cubicBezTo>
                  <a:cubicBezTo>
                    <a:pt x="722" y="362"/>
                    <a:pt x="799" y="373"/>
                    <a:pt x="875" y="388"/>
                  </a:cubicBezTo>
                  <a:cubicBezTo>
                    <a:pt x="874" y="390"/>
                    <a:pt x="874" y="391"/>
                    <a:pt x="874" y="391"/>
                  </a:cubicBezTo>
                  <a:cubicBezTo>
                    <a:pt x="862" y="441"/>
                    <a:pt x="901" y="475"/>
                    <a:pt x="940" y="475"/>
                  </a:cubicBezTo>
                  <a:cubicBezTo>
                    <a:pt x="961" y="475"/>
                    <a:pt x="983" y="465"/>
                    <a:pt x="997" y="443"/>
                  </a:cubicBezTo>
                  <a:cubicBezTo>
                    <a:pt x="1002" y="435"/>
                    <a:pt x="1008" y="428"/>
                    <a:pt x="1014" y="421"/>
                  </a:cubicBezTo>
                  <a:cubicBezTo>
                    <a:pt x="1026" y="423"/>
                    <a:pt x="1039" y="427"/>
                    <a:pt x="1052" y="430"/>
                  </a:cubicBezTo>
                  <a:cubicBezTo>
                    <a:pt x="1056" y="431"/>
                    <a:pt x="1060" y="432"/>
                    <a:pt x="1064" y="432"/>
                  </a:cubicBezTo>
                  <a:cubicBezTo>
                    <a:pt x="1111" y="432"/>
                    <a:pt x="1126" y="359"/>
                    <a:pt x="1074" y="344"/>
                  </a:cubicBezTo>
                  <a:lnTo>
                    <a:pt x="1072" y="344"/>
                  </a:lnTo>
                  <a:cubicBezTo>
                    <a:pt x="1130" y="269"/>
                    <a:pt x="1196" y="211"/>
                    <a:pt x="1298" y="176"/>
                  </a:cubicBezTo>
                  <a:cubicBezTo>
                    <a:pt x="1354" y="157"/>
                    <a:pt x="1414" y="146"/>
                    <a:pt x="1473" y="146"/>
                  </a:cubicBezTo>
                  <a:close/>
                  <a:moveTo>
                    <a:pt x="1462" y="1"/>
                  </a:moveTo>
                  <a:cubicBezTo>
                    <a:pt x="1238" y="1"/>
                    <a:pt x="1006" y="104"/>
                    <a:pt x="909" y="297"/>
                  </a:cubicBezTo>
                  <a:cubicBezTo>
                    <a:pt x="808" y="274"/>
                    <a:pt x="701" y="257"/>
                    <a:pt x="597" y="257"/>
                  </a:cubicBezTo>
                  <a:cubicBezTo>
                    <a:pt x="395" y="257"/>
                    <a:pt x="205" y="321"/>
                    <a:pt x="100" y="523"/>
                  </a:cubicBezTo>
                  <a:cubicBezTo>
                    <a:pt x="1" y="713"/>
                    <a:pt x="114" y="991"/>
                    <a:pt x="313" y="1034"/>
                  </a:cubicBezTo>
                  <a:cubicBezTo>
                    <a:pt x="162" y="1307"/>
                    <a:pt x="139" y="1746"/>
                    <a:pt x="465" y="1906"/>
                  </a:cubicBezTo>
                  <a:cubicBezTo>
                    <a:pt x="529" y="1937"/>
                    <a:pt x="600" y="1952"/>
                    <a:pt x="671" y="1952"/>
                  </a:cubicBezTo>
                  <a:cubicBezTo>
                    <a:pt x="827" y="1952"/>
                    <a:pt x="983" y="1880"/>
                    <a:pt x="1050" y="1743"/>
                  </a:cubicBezTo>
                  <a:cubicBezTo>
                    <a:pt x="1124" y="2008"/>
                    <a:pt x="1409" y="2166"/>
                    <a:pt x="1685" y="2166"/>
                  </a:cubicBezTo>
                  <a:cubicBezTo>
                    <a:pt x="1839" y="2166"/>
                    <a:pt x="1990" y="2117"/>
                    <a:pt x="2101" y="2009"/>
                  </a:cubicBezTo>
                  <a:cubicBezTo>
                    <a:pt x="2409" y="1705"/>
                    <a:pt x="2256" y="1181"/>
                    <a:pt x="1913" y="983"/>
                  </a:cubicBezTo>
                  <a:cubicBezTo>
                    <a:pt x="2122" y="724"/>
                    <a:pt x="2091" y="299"/>
                    <a:pt x="1805" y="101"/>
                  </a:cubicBezTo>
                  <a:cubicBezTo>
                    <a:pt x="1711" y="33"/>
                    <a:pt x="1588" y="1"/>
                    <a:pt x="146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1"/>
            <p:cNvSpPr/>
            <p:nvPr/>
          </p:nvSpPr>
          <p:spPr>
            <a:xfrm flipH="1">
              <a:off x="8329020" y="1017021"/>
              <a:ext cx="127075" cy="114162"/>
            </a:xfrm>
            <a:custGeom>
              <a:avLst/>
              <a:gdLst/>
              <a:ahLst/>
              <a:cxnLst/>
              <a:rect l="l" t="t" r="r" b="b"/>
              <a:pathLst>
                <a:path w="2096" h="1883" extrusionOk="0">
                  <a:moveTo>
                    <a:pt x="1294" y="0"/>
                  </a:moveTo>
                  <a:cubicBezTo>
                    <a:pt x="1234" y="0"/>
                    <a:pt x="1175" y="11"/>
                    <a:pt x="1118" y="30"/>
                  </a:cubicBezTo>
                  <a:cubicBezTo>
                    <a:pt x="1018" y="65"/>
                    <a:pt x="951" y="123"/>
                    <a:pt x="892" y="198"/>
                  </a:cubicBezTo>
                  <a:lnTo>
                    <a:pt x="895" y="198"/>
                  </a:lnTo>
                  <a:cubicBezTo>
                    <a:pt x="947" y="213"/>
                    <a:pt x="931" y="285"/>
                    <a:pt x="883" y="285"/>
                  </a:cubicBezTo>
                  <a:cubicBezTo>
                    <a:pt x="879" y="285"/>
                    <a:pt x="876" y="285"/>
                    <a:pt x="872" y="284"/>
                  </a:cubicBezTo>
                  <a:cubicBezTo>
                    <a:pt x="860" y="281"/>
                    <a:pt x="846" y="277"/>
                    <a:pt x="835" y="275"/>
                  </a:cubicBezTo>
                  <a:cubicBezTo>
                    <a:pt x="829" y="282"/>
                    <a:pt x="824" y="289"/>
                    <a:pt x="818" y="297"/>
                  </a:cubicBezTo>
                  <a:cubicBezTo>
                    <a:pt x="803" y="320"/>
                    <a:pt x="782" y="329"/>
                    <a:pt x="761" y="329"/>
                  </a:cubicBezTo>
                  <a:cubicBezTo>
                    <a:pt x="721" y="329"/>
                    <a:pt x="683" y="295"/>
                    <a:pt x="695" y="245"/>
                  </a:cubicBezTo>
                  <a:cubicBezTo>
                    <a:pt x="695" y="245"/>
                    <a:pt x="695" y="244"/>
                    <a:pt x="696" y="243"/>
                  </a:cubicBezTo>
                  <a:cubicBezTo>
                    <a:pt x="620" y="227"/>
                    <a:pt x="544" y="216"/>
                    <a:pt x="468" y="216"/>
                  </a:cubicBezTo>
                  <a:cubicBezTo>
                    <a:pt x="383" y="216"/>
                    <a:pt x="300" y="231"/>
                    <a:pt x="221" y="269"/>
                  </a:cubicBezTo>
                  <a:cubicBezTo>
                    <a:pt x="115" y="318"/>
                    <a:pt x="1" y="423"/>
                    <a:pt x="7" y="551"/>
                  </a:cubicBezTo>
                  <a:cubicBezTo>
                    <a:pt x="14" y="683"/>
                    <a:pt x="130" y="768"/>
                    <a:pt x="251" y="768"/>
                  </a:cubicBezTo>
                  <a:cubicBezTo>
                    <a:pt x="258" y="768"/>
                    <a:pt x="266" y="768"/>
                    <a:pt x="273" y="767"/>
                  </a:cubicBezTo>
                  <a:cubicBezTo>
                    <a:pt x="275" y="767"/>
                    <a:pt x="278" y="767"/>
                    <a:pt x="280" y="767"/>
                  </a:cubicBezTo>
                  <a:cubicBezTo>
                    <a:pt x="340" y="767"/>
                    <a:pt x="342" y="858"/>
                    <a:pt x="287" y="877"/>
                  </a:cubicBezTo>
                  <a:cubicBezTo>
                    <a:pt x="267" y="883"/>
                    <a:pt x="248" y="888"/>
                    <a:pt x="229" y="891"/>
                  </a:cubicBezTo>
                  <a:cubicBezTo>
                    <a:pt x="229" y="893"/>
                    <a:pt x="229" y="896"/>
                    <a:pt x="228" y="898"/>
                  </a:cubicBezTo>
                  <a:cubicBezTo>
                    <a:pt x="139" y="1113"/>
                    <a:pt x="81" y="1451"/>
                    <a:pt x="301" y="1612"/>
                  </a:cubicBezTo>
                  <a:cubicBezTo>
                    <a:pt x="356" y="1651"/>
                    <a:pt x="423" y="1670"/>
                    <a:pt x="489" y="1670"/>
                  </a:cubicBezTo>
                  <a:cubicBezTo>
                    <a:pt x="617" y="1670"/>
                    <a:pt x="741" y="1600"/>
                    <a:pt x="775" y="1469"/>
                  </a:cubicBezTo>
                  <a:cubicBezTo>
                    <a:pt x="783" y="1437"/>
                    <a:pt x="811" y="1423"/>
                    <a:pt x="839" y="1423"/>
                  </a:cubicBezTo>
                  <a:cubicBezTo>
                    <a:pt x="859" y="1423"/>
                    <a:pt x="878" y="1430"/>
                    <a:pt x="891" y="1443"/>
                  </a:cubicBezTo>
                  <a:cubicBezTo>
                    <a:pt x="892" y="1443"/>
                    <a:pt x="893" y="1443"/>
                    <a:pt x="894" y="1443"/>
                  </a:cubicBezTo>
                  <a:cubicBezTo>
                    <a:pt x="914" y="1443"/>
                    <a:pt x="937" y="1453"/>
                    <a:pt x="944" y="1477"/>
                  </a:cubicBezTo>
                  <a:cubicBezTo>
                    <a:pt x="1020" y="1703"/>
                    <a:pt x="1265" y="1883"/>
                    <a:pt x="1505" y="1883"/>
                  </a:cubicBezTo>
                  <a:cubicBezTo>
                    <a:pt x="1609" y="1883"/>
                    <a:pt x="1712" y="1849"/>
                    <a:pt x="1800" y="1770"/>
                  </a:cubicBezTo>
                  <a:cubicBezTo>
                    <a:pt x="2095" y="1505"/>
                    <a:pt x="1864" y="963"/>
                    <a:pt x="1498" y="917"/>
                  </a:cubicBezTo>
                  <a:cubicBezTo>
                    <a:pt x="1404" y="904"/>
                    <a:pt x="1396" y="760"/>
                    <a:pt x="1489" y="760"/>
                  </a:cubicBezTo>
                  <a:cubicBezTo>
                    <a:pt x="1492" y="760"/>
                    <a:pt x="1494" y="760"/>
                    <a:pt x="1497" y="760"/>
                  </a:cubicBezTo>
                  <a:cubicBezTo>
                    <a:pt x="1543" y="765"/>
                    <a:pt x="1586" y="778"/>
                    <a:pt x="1630" y="791"/>
                  </a:cubicBezTo>
                  <a:cubicBezTo>
                    <a:pt x="1786" y="578"/>
                    <a:pt x="1771" y="239"/>
                    <a:pt x="1545" y="76"/>
                  </a:cubicBezTo>
                  <a:cubicBezTo>
                    <a:pt x="1471" y="24"/>
                    <a:pt x="1382" y="0"/>
                    <a:pt x="12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1"/>
            <p:cNvSpPr/>
            <p:nvPr/>
          </p:nvSpPr>
          <p:spPr>
            <a:xfrm flipH="1">
              <a:off x="8368912" y="743293"/>
              <a:ext cx="187460" cy="176608"/>
            </a:xfrm>
            <a:custGeom>
              <a:avLst/>
              <a:gdLst/>
              <a:ahLst/>
              <a:cxnLst/>
              <a:rect l="l" t="t" r="r" b="b"/>
              <a:pathLst>
                <a:path w="3092" h="2913" extrusionOk="0">
                  <a:moveTo>
                    <a:pt x="1650" y="161"/>
                  </a:moveTo>
                  <a:cubicBezTo>
                    <a:pt x="1808" y="161"/>
                    <a:pt x="1963" y="239"/>
                    <a:pt x="2082" y="334"/>
                  </a:cubicBezTo>
                  <a:cubicBezTo>
                    <a:pt x="2353" y="545"/>
                    <a:pt x="2569" y="970"/>
                    <a:pt x="2319" y="1276"/>
                  </a:cubicBezTo>
                  <a:cubicBezTo>
                    <a:pt x="2318" y="1279"/>
                    <a:pt x="2317" y="1280"/>
                    <a:pt x="2315" y="1283"/>
                  </a:cubicBezTo>
                  <a:cubicBezTo>
                    <a:pt x="2291" y="1283"/>
                    <a:pt x="2266" y="1285"/>
                    <a:pt x="2241" y="1290"/>
                  </a:cubicBezTo>
                  <a:cubicBezTo>
                    <a:pt x="2159" y="1305"/>
                    <a:pt x="2186" y="1418"/>
                    <a:pt x="2258" y="1424"/>
                  </a:cubicBezTo>
                  <a:cubicBezTo>
                    <a:pt x="2446" y="1441"/>
                    <a:pt x="2600" y="1502"/>
                    <a:pt x="2711" y="1663"/>
                  </a:cubicBezTo>
                  <a:cubicBezTo>
                    <a:pt x="2818" y="1815"/>
                    <a:pt x="2850" y="2029"/>
                    <a:pt x="2740" y="2187"/>
                  </a:cubicBezTo>
                  <a:cubicBezTo>
                    <a:pt x="2647" y="2319"/>
                    <a:pt x="2492" y="2384"/>
                    <a:pt x="2336" y="2384"/>
                  </a:cubicBezTo>
                  <a:cubicBezTo>
                    <a:pt x="2195" y="2384"/>
                    <a:pt x="2052" y="2331"/>
                    <a:pt x="1955" y="2229"/>
                  </a:cubicBezTo>
                  <a:cubicBezTo>
                    <a:pt x="1985" y="2170"/>
                    <a:pt x="1936" y="2118"/>
                    <a:pt x="1887" y="2118"/>
                  </a:cubicBezTo>
                  <a:cubicBezTo>
                    <a:pt x="1865" y="2118"/>
                    <a:pt x="1843" y="2129"/>
                    <a:pt x="1828" y="2155"/>
                  </a:cubicBezTo>
                  <a:cubicBezTo>
                    <a:pt x="1657" y="2461"/>
                    <a:pt x="1380" y="2757"/>
                    <a:pt x="1013" y="2757"/>
                  </a:cubicBezTo>
                  <a:cubicBezTo>
                    <a:pt x="974" y="2757"/>
                    <a:pt x="934" y="2754"/>
                    <a:pt x="892" y="2746"/>
                  </a:cubicBezTo>
                  <a:cubicBezTo>
                    <a:pt x="671" y="2709"/>
                    <a:pt x="476" y="2586"/>
                    <a:pt x="416" y="2360"/>
                  </a:cubicBezTo>
                  <a:cubicBezTo>
                    <a:pt x="351" y="2112"/>
                    <a:pt x="477" y="1864"/>
                    <a:pt x="728" y="1780"/>
                  </a:cubicBezTo>
                  <a:cubicBezTo>
                    <a:pt x="770" y="1766"/>
                    <a:pt x="769" y="1720"/>
                    <a:pt x="743" y="1697"/>
                  </a:cubicBezTo>
                  <a:cubicBezTo>
                    <a:pt x="780" y="1660"/>
                    <a:pt x="772" y="1580"/>
                    <a:pt x="710" y="1580"/>
                  </a:cubicBezTo>
                  <a:cubicBezTo>
                    <a:pt x="707" y="1580"/>
                    <a:pt x="704" y="1581"/>
                    <a:pt x="700" y="1581"/>
                  </a:cubicBezTo>
                  <a:cubicBezTo>
                    <a:pt x="686" y="1583"/>
                    <a:pt x="672" y="1584"/>
                    <a:pt x="658" y="1584"/>
                  </a:cubicBezTo>
                  <a:cubicBezTo>
                    <a:pt x="356" y="1584"/>
                    <a:pt x="127" y="1220"/>
                    <a:pt x="317" y="952"/>
                  </a:cubicBezTo>
                  <a:cubicBezTo>
                    <a:pt x="421" y="805"/>
                    <a:pt x="592" y="743"/>
                    <a:pt x="766" y="743"/>
                  </a:cubicBezTo>
                  <a:cubicBezTo>
                    <a:pt x="913" y="743"/>
                    <a:pt x="1062" y="786"/>
                    <a:pt x="1177" y="858"/>
                  </a:cubicBezTo>
                  <a:cubicBezTo>
                    <a:pt x="1185" y="863"/>
                    <a:pt x="1193" y="865"/>
                    <a:pt x="1199" y="865"/>
                  </a:cubicBezTo>
                  <a:cubicBezTo>
                    <a:pt x="1235" y="865"/>
                    <a:pt x="1257" y="811"/>
                    <a:pt x="1222" y="782"/>
                  </a:cubicBezTo>
                  <a:cubicBezTo>
                    <a:pt x="1212" y="777"/>
                    <a:pt x="1203" y="772"/>
                    <a:pt x="1194" y="766"/>
                  </a:cubicBezTo>
                  <a:cubicBezTo>
                    <a:pt x="1224" y="753"/>
                    <a:pt x="1245" y="723"/>
                    <a:pt x="1234" y="678"/>
                  </a:cubicBezTo>
                  <a:cubicBezTo>
                    <a:pt x="1180" y="464"/>
                    <a:pt x="1305" y="244"/>
                    <a:pt x="1522" y="179"/>
                  </a:cubicBezTo>
                  <a:cubicBezTo>
                    <a:pt x="1564" y="167"/>
                    <a:pt x="1607" y="161"/>
                    <a:pt x="1650" y="161"/>
                  </a:cubicBezTo>
                  <a:close/>
                  <a:moveTo>
                    <a:pt x="1647" y="1"/>
                  </a:moveTo>
                  <a:cubicBezTo>
                    <a:pt x="1518" y="1"/>
                    <a:pt x="1391" y="37"/>
                    <a:pt x="1281" y="121"/>
                  </a:cubicBezTo>
                  <a:cubicBezTo>
                    <a:pt x="1103" y="257"/>
                    <a:pt x="1000" y="485"/>
                    <a:pt x="1075" y="702"/>
                  </a:cubicBezTo>
                  <a:cubicBezTo>
                    <a:pt x="962" y="651"/>
                    <a:pt x="835" y="623"/>
                    <a:pt x="710" y="623"/>
                  </a:cubicBezTo>
                  <a:cubicBezTo>
                    <a:pt x="470" y="623"/>
                    <a:pt x="238" y="726"/>
                    <a:pt x="132" y="965"/>
                  </a:cubicBezTo>
                  <a:cubicBezTo>
                    <a:pt x="1" y="1262"/>
                    <a:pt x="226" y="1722"/>
                    <a:pt x="555" y="1742"/>
                  </a:cubicBezTo>
                  <a:cubicBezTo>
                    <a:pt x="183" y="1931"/>
                    <a:pt x="173" y="2501"/>
                    <a:pt x="517" y="2755"/>
                  </a:cubicBezTo>
                  <a:cubicBezTo>
                    <a:pt x="667" y="2865"/>
                    <a:pt x="825" y="2913"/>
                    <a:pt x="981" y="2913"/>
                  </a:cubicBezTo>
                  <a:cubicBezTo>
                    <a:pt x="1345" y="2913"/>
                    <a:pt x="1695" y="2654"/>
                    <a:pt x="1897" y="2332"/>
                  </a:cubicBezTo>
                  <a:cubicBezTo>
                    <a:pt x="2014" y="2454"/>
                    <a:pt x="2183" y="2515"/>
                    <a:pt x="2353" y="2515"/>
                  </a:cubicBezTo>
                  <a:cubicBezTo>
                    <a:pt x="2563" y="2515"/>
                    <a:pt x="2773" y="2422"/>
                    <a:pt x="2883" y="2234"/>
                  </a:cubicBezTo>
                  <a:cubicBezTo>
                    <a:pt x="3091" y="1885"/>
                    <a:pt x="2824" y="1380"/>
                    <a:pt x="2445" y="1295"/>
                  </a:cubicBezTo>
                  <a:cubicBezTo>
                    <a:pt x="2767" y="901"/>
                    <a:pt x="2401" y="297"/>
                    <a:pt x="2008" y="94"/>
                  </a:cubicBezTo>
                  <a:cubicBezTo>
                    <a:pt x="1895" y="35"/>
                    <a:pt x="1770" y="1"/>
                    <a:pt x="16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1"/>
            <p:cNvSpPr/>
            <p:nvPr/>
          </p:nvSpPr>
          <p:spPr>
            <a:xfrm flipH="1">
              <a:off x="8383584" y="753054"/>
              <a:ext cx="165210" cy="157450"/>
            </a:xfrm>
            <a:custGeom>
              <a:avLst/>
              <a:gdLst/>
              <a:ahLst/>
              <a:cxnLst/>
              <a:rect l="l" t="t" r="r" b="b"/>
              <a:pathLst>
                <a:path w="2725" h="2597" extrusionOk="0">
                  <a:moveTo>
                    <a:pt x="1522" y="1"/>
                  </a:moveTo>
                  <a:cubicBezTo>
                    <a:pt x="1480" y="1"/>
                    <a:pt x="1438" y="6"/>
                    <a:pt x="1397" y="18"/>
                  </a:cubicBezTo>
                  <a:cubicBezTo>
                    <a:pt x="1180" y="83"/>
                    <a:pt x="1053" y="301"/>
                    <a:pt x="1109" y="517"/>
                  </a:cubicBezTo>
                  <a:cubicBezTo>
                    <a:pt x="1120" y="562"/>
                    <a:pt x="1100" y="592"/>
                    <a:pt x="1069" y="605"/>
                  </a:cubicBezTo>
                  <a:cubicBezTo>
                    <a:pt x="1078" y="610"/>
                    <a:pt x="1087" y="615"/>
                    <a:pt x="1096" y="622"/>
                  </a:cubicBezTo>
                  <a:cubicBezTo>
                    <a:pt x="1132" y="650"/>
                    <a:pt x="1110" y="704"/>
                    <a:pt x="1075" y="704"/>
                  </a:cubicBezTo>
                  <a:cubicBezTo>
                    <a:pt x="1068" y="704"/>
                    <a:pt x="1060" y="702"/>
                    <a:pt x="1052" y="697"/>
                  </a:cubicBezTo>
                  <a:cubicBezTo>
                    <a:pt x="937" y="626"/>
                    <a:pt x="788" y="582"/>
                    <a:pt x="642" y="582"/>
                  </a:cubicBezTo>
                  <a:cubicBezTo>
                    <a:pt x="467" y="582"/>
                    <a:pt x="296" y="644"/>
                    <a:pt x="192" y="792"/>
                  </a:cubicBezTo>
                  <a:cubicBezTo>
                    <a:pt x="1" y="1059"/>
                    <a:pt x="230" y="1423"/>
                    <a:pt x="533" y="1423"/>
                  </a:cubicBezTo>
                  <a:cubicBezTo>
                    <a:pt x="547" y="1423"/>
                    <a:pt x="561" y="1422"/>
                    <a:pt x="575" y="1420"/>
                  </a:cubicBezTo>
                  <a:cubicBezTo>
                    <a:pt x="579" y="1420"/>
                    <a:pt x="582" y="1419"/>
                    <a:pt x="585" y="1419"/>
                  </a:cubicBezTo>
                  <a:cubicBezTo>
                    <a:pt x="647" y="1419"/>
                    <a:pt x="655" y="1499"/>
                    <a:pt x="618" y="1537"/>
                  </a:cubicBezTo>
                  <a:cubicBezTo>
                    <a:pt x="644" y="1559"/>
                    <a:pt x="645" y="1605"/>
                    <a:pt x="603" y="1620"/>
                  </a:cubicBezTo>
                  <a:cubicBezTo>
                    <a:pt x="351" y="1703"/>
                    <a:pt x="226" y="1951"/>
                    <a:pt x="291" y="2199"/>
                  </a:cubicBezTo>
                  <a:cubicBezTo>
                    <a:pt x="352" y="2425"/>
                    <a:pt x="547" y="2548"/>
                    <a:pt x="767" y="2586"/>
                  </a:cubicBezTo>
                  <a:cubicBezTo>
                    <a:pt x="808" y="2593"/>
                    <a:pt x="848" y="2597"/>
                    <a:pt x="887" y="2597"/>
                  </a:cubicBezTo>
                  <a:cubicBezTo>
                    <a:pt x="1254" y="2597"/>
                    <a:pt x="1531" y="2300"/>
                    <a:pt x="1703" y="1995"/>
                  </a:cubicBezTo>
                  <a:cubicBezTo>
                    <a:pt x="1718" y="1969"/>
                    <a:pt x="1740" y="1958"/>
                    <a:pt x="1761" y="1958"/>
                  </a:cubicBezTo>
                  <a:cubicBezTo>
                    <a:pt x="1810" y="1958"/>
                    <a:pt x="1858" y="2011"/>
                    <a:pt x="1830" y="2068"/>
                  </a:cubicBezTo>
                  <a:cubicBezTo>
                    <a:pt x="1927" y="2170"/>
                    <a:pt x="2069" y="2222"/>
                    <a:pt x="2210" y="2222"/>
                  </a:cubicBezTo>
                  <a:cubicBezTo>
                    <a:pt x="2367" y="2222"/>
                    <a:pt x="2522" y="2158"/>
                    <a:pt x="2615" y="2026"/>
                  </a:cubicBezTo>
                  <a:cubicBezTo>
                    <a:pt x="2725" y="1868"/>
                    <a:pt x="2692" y="1654"/>
                    <a:pt x="2586" y="1502"/>
                  </a:cubicBezTo>
                  <a:cubicBezTo>
                    <a:pt x="2475" y="1342"/>
                    <a:pt x="2322" y="1280"/>
                    <a:pt x="2133" y="1263"/>
                  </a:cubicBezTo>
                  <a:cubicBezTo>
                    <a:pt x="2061" y="1258"/>
                    <a:pt x="2034" y="1144"/>
                    <a:pt x="2116" y="1129"/>
                  </a:cubicBezTo>
                  <a:cubicBezTo>
                    <a:pt x="2141" y="1124"/>
                    <a:pt x="2165" y="1122"/>
                    <a:pt x="2190" y="1122"/>
                  </a:cubicBezTo>
                  <a:cubicBezTo>
                    <a:pt x="2191" y="1119"/>
                    <a:pt x="2193" y="1118"/>
                    <a:pt x="2194" y="1116"/>
                  </a:cubicBezTo>
                  <a:cubicBezTo>
                    <a:pt x="2444" y="810"/>
                    <a:pt x="2226" y="386"/>
                    <a:pt x="1957" y="173"/>
                  </a:cubicBezTo>
                  <a:cubicBezTo>
                    <a:pt x="1836" y="78"/>
                    <a:pt x="1680" y="1"/>
                    <a:pt x="152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1"/>
            <p:cNvSpPr/>
            <p:nvPr/>
          </p:nvSpPr>
          <p:spPr>
            <a:xfrm flipH="1">
              <a:off x="8457239" y="142849"/>
              <a:ext cx="638286" cy="577962"/>
            </a:xfrm>
            <a:custGeom>
              <a:avLst/>
              <a:gdLst/>
              <a:ahLst/>
              <a:cxnLst/>
              <a:rect l="l" t="t" r="r" b="b"/>
              <a:pathLst>
                <a:path w="10528" h="9533" extrusionOk="0">
                  <a:moveTo>
                    <a:pt x="6359" y="177"/>
                  </a:moveTo>
                  <a:cubicBezTo>
                    <a:pt x="6477" y="177"/>
                    <a:pt x="6599" y="197"/>
                    <a:pt x="6721" y="240"/>
                  </a:cubicBezTo>
                  <a:cubicBezTo>
                    <a:pt x="7304" y="444"/>
                    <a:pt x="7525" y="1016"/>
                    <a:pt x="7495" y="1588"/>
                  </a:cubicBezTo>
                  <a:cubicBezTo>
                    <a:pt x="7494" y="1635"/>
                    <a:pt x="7534" y="1662"/>
                    <a:pt x="7573" y="1662"/>
                  </a:cubicBezTo>
                  <a:cubicBezTo>
                    <a:pt x="7583" y="1662"/>
                    <a:pt x="7594" y="1660"/>
                    <a:pt x="7603" y="1656"/>
                  </a:cubicBezTo>
                  <a:cubicBezTo>
                    <a:pt x="7605" y="1655"/>
                    <a:pt x="7607" y="1655"/>
                    <a:pt x="7609" y="1655"/>
                  </a:cubicBezTo>
                  <a:cubicBezTo>
                    <a:pt x="7610" y="1655"/>
                    <a:pt x="7611" y="1655"/>
                    <a:pt x="7612" y="1655"/>
                  </a:cubicBezTo>
                  <a:cubicBezTo>
                    <a:pt x="7805" y="1608"/>
                    <a:pt x="8003" y="1585"/>
                    <a:pt x="8199" y="1585"/>
                  </a:cubicBezTo>
                  <a:cubicBezTo>
                    <a:pt x="8990" y="1585"/>
                    <a:pt x="9751" y="1968"/>
                    <a:pt x="10029" y="2786"/>
                  </a:cubicBezTo>
                  <a:cubicBezTo>
                    <a:pt x="10348" y="3726"/>
                    <a:pt x="9742" y="4674"/>
                    <a:pt x="8774" y="4808"/>
                  </a:cubicBezTo>
                  <a:cubicBezTo>
                    <a:pt x="8659" y="4823"/>
                    <a:pt x="8700" y="4992"/>
                    <a:pt x="8810" y="4992"/>
                  </a:cubicBezTo>
                  <a:cubicBezTo>
                    <a:pt x="8814" y="4992"/>
                    <a:pt x="8819" y="4991"/>
                    <a:pt x="8824" y="4991"/>
                  </a:cubicBezTo>
                  <a:cubicBezTo>
                    <a:pt x="8831" y="4989"/>
                    <a:pt x="8839" y="4987"/>
                    <a:pt x="8847" y="4986"/>
                  </a:cubicBezTo>
                  <a:cubicBezTo>
                    <a:pt x="9420" y="5241"/>
                    <a:pt x="9761" y="5949"/>
                    <a:pt x="9489" y="6543"/>
                  </a:cubicBezTo>
                  <a:cubicBezTo>
                    <a:pt x="9295" y="6966"/>
                    <a:pt x="8865" y="7190"/>
                    <a:pt x="8427" y="7190"/>
                  </a:cubicBezTo>
                  <a:cubicBezTo>
                    <a:pt x="8239" y="7190"/>
                    <a:pt x="8051" y="7149"/>
                    <a:pt x="7879" y="7065"/>
                  </a:cubicBezTo>
                  <a:cubicBezTo>
                    <a:pt x="7864" y="7058"/>
                    <a:pt x="7850" y="7055"/>
                    <a:pt x="7836" y="7055"/>
                  </a:cubicBezTo>
                  <a:cubicBezTo>
                    <a:pt x="7787" y="7055"/>
                    <a:pt x="7748" y="7096"/>
                    <a:pt x="7742" y="7140"/>
                  </a:cubicBezTo>
                  <a:cubicBezTo>
                    <a:pt x="7720" y="7155"/>
                    <a:pt x="7704" y="7177"/>
                    <a:pt x="7713" y="7212"/>
                  </a:cubicBezTo>
                  <a:cubicBezTo>
                    <a:pt x="7909" y="8038"/>
                    <a:pt x="7513" y="9000"/>
                    <a:pt x="6651" y="9266"/>
                  </a:cubicBezTo>
                  <a:cubicBezTo>
                    <a:pt x="6507" y="9310"/>
                    <a:pt x="6364" y="9330"/>
                    <a:pt x="6223" y="9330"/>
                  </a:cubicBezTo>
                  <a:cubicBezTo>
                    <a:pt x="5522" y="9330"/>
                    <a:pt x="4887" y="8820"/>
                    <a:pt x="4640" y="8162"/>
                  </a:cubicBezTo>
                  <a:cubicBezTo>
                    <a:pt x="4624" y="8118"/>
                    <a:pt x="4587" y="8098"/>
                    <a:pt x="4550" y="8098"/>
                  </a:cubicBezTo>
                  <a:cubicBezTo>
                    <a:pt x="4521" y="8098"/>
                    <a:pt x="4491" y="8111"/>
                    <a:pt x="4475" y="8135"/>
                  </a:cubicBezTo>
                  <a:cubicBezTo>
                    <a:pt x="4463" y="8119"/>
                    <a:pt x="4443" y="8110"/>
                    <a:pt x="4424" y="8110"/>
                  </a:cubicBezTo>
                  <a:cubicBezTo>
                    <a:pt x="4406" y="8110"/>
                    <a:pt x="4389" y="8118"/>
                    <a:pt x="4379" y="8137"/>
                  </a:cubicBezTo>
                  <a:cubicBezTo>
                    <a:pt x="4196" y="8498"/>
                    <a:pt x="3812" y="8718"/>
                    <a:pt x="3420" y="8718"/>
                  </a:cubicBezTo>
                  <a:cubicBezTo>
                    <a:pt x="3252" y="8718"/>
                    <a:pt x="3082" y="8677"/>
                    <a:pt x="2926" y="8590"/>
                  </a:cubicBezTo>
                  <a:cubicBezTo>
                    <a:pt x="2348" y="8268"/>
                    <a:pt x="2252" y="7474"/>
                    <a:pt x="2517" y="6922"/>
                  </a:cubicBezTo>
                  <a:cubicBezTo>
                    <a:pt x="2549" y="6858"/>
                    <a:pt x="2501" y="6798"/>
                    <a:pt x="2448" y="6786"/>
                  </a:cubicBezTo>
                  <a:cubicBezTo>
                    <a:pt x="2452" y="6761"/>
                    <a:pt x="2426" y="6741"/>
                    <a:pt x="2399" y="6741"/>
                  </a:cubicBezTo>
                  <a:cubicBezTo>
                    <a:pt x="2389" y="6741"/>
                    <a:pt x="2379" y="6744"/>
                    <a:pt x="2371" y="6750"/>
                  </a:cubicBezTo>
                  <a:cubicBezTo>
                    <a:pt x="2177" y="6905"/>
                    <a:pt x="1917" y="7003"/>
                    <a:pt x="1666" y="7003"/>
                  </a:cubicBezTo>
                  <a:cubicBezTo>
                    <a:pt x="1423" y="7003"/>
                    <a:pt x="1190" y="6912"/>
                    <a:pt x="1032" y="6691"/>
                  </a:cubicBezTo>
                  <a:cubicBezTo>
                    <a:pt x="758" y="6309"/>
                    <a:pt x="910" y="5857"/>
                    <a:pt x="1224" y="5567"/>
                  </a:cubicBezTo>
                  <a:cubicBezTo>
                    <a:pt x="1278" y="5516"/>
                    <a:pt x="1228" y="5441"/>
                    <a:pt x="1167" y="5441"/>
                  </a:cubicBezTo>
                  <a:cubicBezTo>
                    <a:pt x="1156" y="5441"/>
                    <a:pt x="1145" y="5444"/>
                    <a:pt x="1133" y="5449"/>
                  </a:cubicBezTo>
                  <a:cubicBezTo>
                    <a:pt x="1124" y="5454"/>
                    <a:pt x="1118" y="5460"/>
                    <a:pt x="1109" y="5464"/>
                  </a:cubicBezTo>
                  <a:cubicBezTo>
                    <a:pt x="589" y="5210"/>
                    <a:pt x="245" y="4704"/>
                    <a:pt x="285" y="4109"/>
                  </a:cubicBezTo>
                  <a:cubicBezTo>
                    <a:pt x="340" y="3309"/>
                    <a:pt x="1121" y="2828"/>
                    <a:pt x="1852" y="2789"/>
                  </a:cubicBezTo>
                  <a:cubicBezTo>
                    <a:pt x="1970" y="2781"/>
                    <a:pt x="1972" y="2604"/>
                    <a:pt x="1854" y="2604"/>
                  </a:cubicBezTo>
                  <a:cubicBezTo>
                    <a:pt x="1854" y="2604"/>
                    <a:pt x="1853" y="2604"/>
                    <a:pt x="1852" y="2604"/>
                  </a:cubicBezTo>
                  <a:cubicBezTo>
                    <a:pt x="1806" y="2605"/>
                    <a:pt x="1759" y="2609"/>
                    <a:pt x="1712" y="2612"/>
                  </a:cubicBezTo>
                  <a:cubicBezTo>
                    <a:pt x="1716" y="2596"/>
                    <a:pt x="1716" y="2578"/>
                    <a:pt x="1704" y="2560"/>
                  </a:cubicBezTo>
                  <a:cubicBezTo>
                    <a:pt x="1103" y="1658"/>
                    <a:pt x="1965" y="598"/>
                    <a:pt x="2859" y="358"/>
                  </a:cubicBezTo>
                  <a:cubicBezTo>
                    <a:pt x="3038" y="310"/>
                    <a:pt x="3214" y="287"/>
                    <a:pt x="3386" y="287"/>
                  </a:cubicBezTo>
                  <a:cubicBezTo>
                    <a:pt x="4040" y="287"/>
                    <a:pt x="4631" y="619"/>
                    <a:pt x="5055" y="1157"/>
                  </a:cubicBezTo>
                  <a:cubicBezTo>
                    <a:pt x="5070" y="1177"/>
                    <a:pt x="5090" y="1185"/>
                    <a:pt x="5111" y="1185"/>
                  </a:cubicBezTo>
                  <a:cubicBezTo>
                    <a:pt x="5173" y="1185"/>
                    <a:pt x="5239" y="1110"/>
                    <a:pt x="5196" y="1049"/>
                  </a:cubicBezTo>
                  <a:cubicBezTo>
                    <a:pt x="5195" y="1047"/>
                    <a:pt x="5192" y="1046"/>
                    <a:pt x="5191" y="1043"/>
                  </a:cubicBezTo>
                  <a:cubicBezTo>
                    <a:pt x="5192" y="1041"/>
                    <a:pt x="5195" y="1038"/>
                    <a:pt x="5196" y="1036"/>
                  </a:cubicBezTo>
                  <a:cubicBezTo>
                    <a:pt x="5388" y="548"/>
                    <a:pt x="5845" y="177"/>
                    <a:pt x="6359" y="177"/>
                  </a:cubicBezTo>
                  <a:close/>
                  <a:moveTo>
                    <a:pt x="6389" y="0"/>
                  </a:moveTo>
                  <a:cubicBezTo>
                    <a:pt x="5821" y="0"/>
                    <a:pt x="5282" y="390"/>
                    <a:pt x="5111" y="936"/>
                  </a:cubicBezTo>
                  <a:cubicBezTo>
                    <a:pt x="4679" y="402"/>
                    <a:pt x="4042" y="97"/>
                    <a:pt x="3385" y="97"/>
                  </a:cubicBezTo>
                  <a:cubicBezTo>
                    <a:pt x="3073" y="97"/>
                    <a:pt x="2756" y="166"/>
                    <a:pt x="2454" y="312"/>
                  </a:cubicBezTo>
                  <a:cubicBezTo>
                    <a:pt x="1618" y="715"/>
                    <a:pt x="952" y="1786"/>
                    <a:pt x="1586" y="2630"/>
                  </a:cubicBezTo>
                  <a:cubicBezTo>
                    <a:pt x="887" y="2740"/>
                    <a:pt x="242" y="3227"/>
                    <a:pt x="114" y="3958"/>
                  </a:cubicBezTo>
                  <a:cubicBezTo>
                    <a:pt x="0" y="4616"/>
                    <a:pt x="365" y="5314"/>
                    <a:pt x="980" y="5557"/>
                  </a:cubicBezTo>
                  <a:cubicBezTo>
                    <a:pt x="643" y="5871"/>
                    <a:pt x="646" y="6505"/>
                    <a:pt x="937" y="6847"/>
                  </a:cubicBezTo>
                  <a:cubicBezTo>
                    <a:pt x="1119" y="7059"/>
                    <a:pt x="1390" y="7163"/>
                    <a:pt x="1662" y="7163"/>
                  </a:cubicBezTo>
                  <a:cubicBezTo>
                    <a:pt x="1898" y="7163"/>
                    <a:pt x="2136" y="7084"/>
                    <a:pt x="2315" y="6931"/>
                  </a:cubicBezTo>
                  <a:lnTo>
                    <a:pt x="2315" y="6931"/>
                  </a:lnTo>
                  <a:cubicBezTo>
                    <a:pt x="2049" y="7582"/>
                    <a:pt x="2199" y="8436"/>
                    <a:pt x="2873" y="8776"/>
                  </a:cubicBezTo>
                  <a:cubicBezTo>
                    <a:pt x="3035" y="8858"/>
                    <a:pt x="3215" y="8898"/>
                    <a:pt x="3394" y="8898"/>
                  </a:cubicBezTo>
                  <a:cubicBezTo>
                    <a:pt x="3846" y="8898"/>
                    <a:pt x="4295" y="8650"/>
                    <a:pt x="4467" y="8217"/>
                  </a:cubicBezTo>
                  <a:cubicBezTo>
                    <a:pt x="4684" y="8985"/>
                    <a:pt x="5440" y="9533"/>
                    <a:pt x="6227" y="9533"/>
                  </a:cubicBezTo>
                  <a:cubicBezTo>
                    <a:pt x="6387" y="9533"/>
                    <a:pt x="6549" y="9510"/>
                    <a:pt x="6707" y="9461"/>
                  </a:cubicBezTo>
                  <a:cubicBezTo>
                    <a:pt x="7617" y="9186"/>
                    <a:pt x="8120" y="8147"/>
                    <a:pt x="7864" y="7258"/>
                  </a:cubicBezTo>
                  <a:lnTo>
                    <a:pt x="7864" y="7258"/>
                  </a:lnTo>
                  <a:cubicBezTo>
                    <a:pt x="8041" y="7338"/>
                    <a:pt x="8233" y="7377"/>
                    <a:pt x="8424" y="7377"/>
                  </a:cubicBezTo>
                  <a:cubicBezTo>
                    <a:pt x="8935" y="7377"/>
                    <a:pt x="9444" y="7104"/>
                    <a:pt x="9659" y="6613"/>
                  </a:cubicBezTo>
                  <a:cubicBezTo>
                    <a:pt x="9935" y="5985"/>
                    <a:pt x="9623" y="5264"/>
                    <a:pt x="9057" y="4940"/>
                  </a:cubicBezTo>
                  <a:cubicBezTo>
                    <a:pt x="9992" y="4681"/>
                    <a:pt x="10528" y="3689"/>
                    <a:pt x="10210" y="2735"/>
                  </a:cubicBezTo>
                  <a:cubicBezTo>
                    <a:pt x="9925" y="1875"/>
                    <a:pt x="9122" y="1422"/>
                    <a:pt x="8285" y="1422"/>
                  </a:cubicBezTo>
                  <a:cubicBezTo>
                    <a:pt x="8079" y="1422"/>
                    <a:pt x="7872" y="1449"/>
                    <a:pt x="7669" y="1504"/>
                  </a:cubicBezTo>
                  <a:cubicBezTo>
                    <a:pt x="7766" y="863"/>
                    <a:pt x="7297" y="178"/>
                    <a:pt x="6661" y="31"/>
                  </a:cubicBezTo>
                  <a:cubicBezTo>
                    <a:pt x="6571" y="10"/>
                    <a:pt x="6479" y="0"/>
                    <a:pt x="638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1"/>
            <p:cNvSpPr/>
            <p:nvPr/>
          </p:nvSpPr>
          <p:spPr>
            <a:xfrm flipH="1">
              <a:off x="8468091" y="153580"/>
              <a:ext cx="612641" cy="554984"/>
            </a:xfrm>
            <a:custGeom>
              <a:avLst/>
              <a:gdLst/>
              <a:ahLst/>
              <a:cxnLst/>
              <a:rect l="l" t="t" r="r" b="b"/>
              <a:pathLst>
                <a:path w="10105" h="9154" extrusionOk="0">
                  <a:moveTo>
                    <a:pt x="5157" y="4336"/>
                  </a:moveTo>
                  <a:cubicBezTo>
                    <a:pt x="5225" y="4336"/>
                    <a:pt x="5293" y="4353"/>
                    <a:pt x="5353" y="4389"/>
                  </a:cubicBezTo>
                  <a:cubicBezTo>
                    <a:pt x="5388" y="4410"/>
                    <a:pt x="5376" y="4461"/>
                    <a:pt x="5342" y="4473"/>
                  </a:cubicBezTo>
                  <a:cubicBezTo>
                    <a:pt x="5567" y="4625"/>
                    <a:pt x="5480" y="4974"/>
                    <a:pt x="5260" y="5081"/>
                  </a:cubicBezTo>
                  <a:cubicBezTo>
                    <a:pt x="5214" y="5104"/>
                    <a:pt x="5168" y="5114"/>
                    <a:pt x="5122" y="5114"/>
                  </a:cubicBezTo>
                  <a:cubicBezTo>
                    <a:pt x="4911" y="5114"/>
                    <a:pt x="4722" y="4896"/>
                    <a:pt x="4741" y="4679"/>
                  </a:cubicBezTo>
                  <a:cubicBezTo>
                    <a:pt x="4760" y="4473"/>
                    <a:pt x="4961" y="4336"/>
                    <a:pt x="5157" y="4336"/>
                  </a:cubicBezTo>
                  <a:close/>
                  <a:moveTo>
                    <a:pt x="7142" y="4442"/>
                  </a:moveTo>
                  <a:cubicBezTo>
                    <a:pt x="7194" y="4442"/>
                    <a:pt x="7246" y="4449"/>
                    <a:pt x="7296" y="4464"/>
                  </a:cubicBezTo>
                  <a:cubicBezTo>
                    <a:pt x="7301" y="4465"/>
                    <a:pt x="7305" y="4465"/>
                    <a:pt x="7307" y="4466"/>
                  </a:cubicBezTo>
                  <a:cubicBezTo>
                    <a:pt x="7312" y="4469"/>
                    <a:pt x="7317" y="4471"/>
                    <a:pt x="7323" y="4474"/>
                  </a:cubicBezTo>
                  <a:cubicBezTo>
                    <a:pt x="7377" y="4494"/>
                    <a:pt x="7428" y="4521"/>
                    <a:pt x="7470" y="4558"/>
                  </a:cubicBezTo>
                  <a:cubicBezTo>
                    <a:pt x="7492" y="4577"/>
                    <a:pt x="7487" y="4604"/>
                    <a:pt x="7472" y="4622"/>
                  </a:cubicBezTo>
                  <a:cubicBezTo>
                    <a:pt x="7546" y="4793"/>
                    <a:pt x="7466" y="5042"/>
                    <a:pt x="7295" y="5129"/>
                  </a:cubicBezTo>
                  <a:cubicBezTo>
                    <a:pt x="7242" y="5157"/>
                    <a:pt x="7185" y="5169"/>
                    <a:pt x="7128" y="5169"/>
                  </a:cubicBezTo>
                  <a:cubicBezTo>
                    <a:pt x="7024" y="5169"/>
                    <a:pt x="6919" y="5128"/>
                    <a:pt x="6837" y="5063"/>
                  </a:cubicBezTo>
                  <a:cubicBezTo>
                    <a:pt x="6720" y="4973"/>
                    <a:pt x="6603" y="4818"/>
                    <a:pt x="6694" y="4676"/>
                  </a:cubicBezTo>
                  <a:cubicBezTo>
                    <a:pt x="6790" y="4524"/>
                    <a:pt x="6967" y="4442"/>
                    <a:pt x="7142" y="4442"/>
                  </a:cubicBezTo>
                  <a:close/>
                  <a:moveTo>
                    <a:pt x="3091" y="4425"/>
                  </a:moveTo>
                  <a:cubicBezTo>
                    <a:pt x="3146" y="4425"/>
                    <a:pt x="3199" y="4439"/>
                    <a:pt x="3245" y="4473"/>
                  </a:cubicBezTo>
                  <a:cubicBezTo>
                    <a:pt x="3271" y="4493"/>
                    <a:pt x="3265" y="4532"/>
                    <a:pt x="3233" y="4541"/>
                  </a:cubicBezTo>
                  <a:cubicBezTo>
                    <a:pt x="3333" y="4599"/>
                    <a:pt x="3399" y="4713"/>
                    <a:pt x="3414" y="4829"/>
                  </a:cubicBezTo>
                  <a:cubicBezTo>
                    <a:pt x="3448" y="5079"/>
                    <a:pt x="3269" y="5214"/>
                    <a:pt x="3075" y="5214"/>
                  </a:cubicBezTo>
                  <a:cubicBezTo>
                    <a:pt x="2953" y="5214"/>
                    <a:pt x="2825" y="5161"/>
                    <a:pt x="2741" y="5050"/>
                  </a:cubicBezTo>
                  <a:cubicBezTo>
                    <a:pt x="2633" y="4908"/>
                    <a:pt x="2649" y="4716"/>
                    <a:pt x="2763" y="4582"/>
                  </a:cubicBezTo>
                  <a:cubicBezTo>
                    <a:pt x="2837" y="4497"/>
                    <a:pt x="2968" y="4425"/>
                    <a:pt x="3091" y="4425"/>
                  </a:cubicBezTo>
                  <a:close/>
                  <a:moveTo>
                    <a:pt x="6114" y="0"/>
                  </a:moveTo>
                  <a:cubicBezTo>
                    <a:pt x="5602" y="0"/>
                    <a:pt x="5145" y="371"/>
                    <a:pt x="4952" y="859"/>
                  </a:cubicBezTo>
                  <a:cubicBezTo>
                    <a:pt x="4951" y="861"/>
                    <a:pt x="4948" y="864"/>
                    <a:pt x="4947" y="866"/>
                  </a:cubicBezTo>
                  <a:cubicBezTo>
                    <a:pt x="4948" y="869"/>
                    <a:pt x="4951" y="870"/>
                    <a:pt x="4952" y="872"/>
                  </a:cubicBezTo>
                  <a:cubicBezTo>
                    <a:pt x="4995" y="933"/>
                    <a:pt x="4928" y="1008"/>
                    <a:pt x="4866" y="1008"/>
                  </a:cubicBezTo>
                  <a:cubicBezTo>
                    <a:pt x="4845" y="1008"/>
                    <a:pt x="4825" y="1000"/>
                    <a:pt x="4810" y="980"/>
                  </a:cubicBezTo>
                  <a:cubicBezTo>
                    <a:pt x="4386" y="442"/>
                    <a:pt x="3795" y="110"/>
                    <a:pt x="3140" y="110"/>
                  </a:cubicBezTo>
                  <a:cubicBezTo>
                    <a:pt x="2969" y="110"/>
                    <a:pt x="2793" y="133"/>
                    <a:pt x="2614" y="181"/>
                  </a:cubicBezTo>
                  <a:cubicBezTo>
                    <a:pt x="1722" y="421"/>
                    <a:pt x="859" y="1481"/>
                    <a:pt x="1460" y="2383"/>
                  </a:cubicBezTo>
                  <a:cubicBezTo>
                    <a:pt x="1473" y="2401"/>
                    <a:pt x="1473" y="2420"/>
                    <a:pt x="1467" y="2435"/>
                  </a:cubicBezTo>
                  <a:cubicBezTo>
                    <a:pt x="1514" y="2432"/>
                    <a:pt x="1562" y="2428"/>
                    <a:pt x="1608" y="2427"/>
                  </a:cubicBezTo>
                  <a:cubicBezTo>
                    <a:pt x="1609" y="2427"/>
                    <a:pt x="1610" y="2427"/>
                    <a:pt x="1610" y="2427"/>
                  </a:cubicBezTo>
                  <a:cubicBezTo>
                    <a:pt x="1728" y="2427"/>
                    <a:pt x="1726" y="2604"/>
                    <a:pt x="1608" y="2612"/>
                  </a:cubicBezTo>
                  <a:cubicBezTo>
                    <a:pt x="876" y="2651"/>
                    <a:pt x="95" y="3132"/>
                    <a:pt x="41" y="3933"/>
                  </a:cubicBezTo>
                  <a:cubicBezTo>
                    <a:pt x="1" y="4528"/>
                    <a:pt x="345" y="5033"/>
                    <a:pt x="865" y="5287"/>
                  </a:cubicBezTo>
                  <a:cubicBezTo>
                    <a:pt x="874" y="5284"/>
                    <a:pt x="880" y="5278"/>
                    <a:pt x="889" y="5272"/>
                  </a:cubicBezTo>
                  <a:cubicBezTo>
                    <a:pt x="901" y="5267"/>
                    <a:pt x="912" y="5264"/>
                    <a:pt x="923" y="5264"/>
                  </a:cubicBezTo>
                  <a:cubicBezTo>
                    <a:pt x="984" y="5264"/>
                    <a:pt x="1034" y="5339"/>
                    <a:pt x="979" y="5390"/>
                  </a:cubicBezTo>
                  <a:cubicBezTo>
                    <a:pt x="665" y="5680"/>
                    <a:pt x="514" y="6132"/>
                    <a:pt x="788" y="6515"/>
                  </a:cubicBezTo>
                  <a:cubicBezTo>
                    <a:pt x="946" y="6735"/>
                    <a:pt x="1179" y="6826"/>
                    <a:pt x="1421" y="6826"/>
                  </a:cubicBezTo>
                  <a:cubicBezTo>
                    <a:pt x="1672" y="6826"/>
                    <a:pt x="1932" y="6728"/>
                    <a:pt x="2127" y="6573"/>
                  </a:cubicBezTo>
                  <a:cubicBezTo>
                    <a:pt x="2135" y="6567"/>
                    <a:pt x="2145" y="6564"/>
                    <a:pt x="2155" y="6564"/>
                  </a:cubicBezTo>
                  <a:cubicBezTo>
                    <a:pt x="2182" y="6564"/>
                    <a:pt x="2209" y="6584"/>
                    <a:pt x="2204" y="6609"/>
                  </a:cubicBezTo>
                  <a:cubicBezTo>
                    <a:pt x="2257" y="6621"/>
                    <a:pt x="2305" y="6681"/>
                    <a:pt x="2273" y="6746"/>
                  </a:cubicBezTo>
                  <a:cubicBezTo>
                    <a:pt x="2008" y="7297"/>
                    <a:pt x="2104" y="8091"/>
                    <a:pt x="2682" y="8413"/>
                  </a:cubicBezTo>
                  <a:cubicBezTo>
                    <a:pt x="2838" y="8500"/>
                    <a:pt x="3008" y="8541"/>
                    <a:pt x="3176" y="8541"/>
                  </a:cubicBezTo>
                  <a:cubicBezTo>
                    <a:pt x="3568" y="8541"/>
                    <a:pt x="3951" y="8321"/>
                    <a:pt x="4135" y="7960"/>
                  </a:cubicBezTo>
                  <a:cubicBezTo>
                    <a:pt x="4145" y="7941"/>
                    <a:pt x="4162" y="7933"/>
                    <a:pt x="4180" y="7933"/>
                  </a:cubicBezTo>
                  <a:cubicBezTo>
                    <a:pt x="4199" y="7933"/>
                    <a:pt x="4219" y="7942"/>
                    <a:pt x="4231" y="7958"/>
                  </a:cubicBezTo>
                  <a:cubicBezTo>
                    <a:pt x="4248" y="7934"/>
                    <a:pt x="4277" y="7921"/>
                    <a:pt x="4307" y="7921"/>
                  </a:cubicBezTo>
                  <a:cubicBezTo>
                    <a:pt x="4343" y="7921"/>
                    <a:pt x="4380" y="7941"/>
                    <a:pt x="4396" y="7985"/>
                  </a:cubicBezTo>
                  <a:cubicBezTo>
                    <a:pt x="4642" y="8643"/>
                    <a:pt x="5277" y="9154"/>
                    <a:pt x="5978" y="9154"/>
                  </a:cubicBezTo>
                  <a:cubicBezTo>
                    <a:pt x="6119" y="9154"/>
                    <a:pt x="6263" y="9133"/>
                    <a:pt x="6407" y="9089"/>
                  </a:cubicBezTo>
                  <a:cubicBezTo>
                    <a:pt x="7268" y="8824"/>
                    <a:pt x="7664" y="7860"/>
                    <a:pt x="7468" y="7035"/>
                  </a:cubicBezTo>
                  <a:cubicBezTo>
                    <a:pt x="7461" y="7000"/>
                    <a:pt x="7476" y="6975"/>
                    <a:pt x="7498" y="6963"/>
                  </a:cubicBezTo>
                  <a:cubicBezTo>
                    <a:pt x="7504" y="6919"/>
                    <a:pt x="7543" y="6878"/>
                    <a:pt x="7592" y="6878"/>
                  </a:cubicBezTo>
                  <a:cubicBezTo>
                    <a:pt x="7606" y="6878"/>
                    <a:pt x="7620" y="6881"/>
                    <a:pt x="7635" y="6888"/>
                  </a:cubicBezTo>
                  <a:cubicBezTo>
                    <a:pt x="7807" y="6972"/>
                    <a:pt x="7996" y="7013"/>
                    <a:pt x="8184" y="7013"/>
                  </a:cubicBezTo>
                  <a:cubicBezTo>
                    <a:pt x="8622" y="7013"/>
                    <a:pt x="9052" y="6789"/>
                    <a:pt x="9245" y="6366"/>
                  </a:cubicBezTo>
                  <a:cubicBezTo>
                    <a:pt x="9518" y="5771"/>
                    <a:pt x="9176" y="5065"/>
                    <a:pt x="8603" y="4809"/>
                  </a:cubicBezTo>
                  <a:cubicBezTo>
                    <a:pt x="8595" y="4810"/>
                    <a:pt x="8587" y="4813"/>
                    <a:pt x="8580" y="4814"/>
                  </a:cubicBezTo>
                  <a:cubicBezTo>
                    <a:pt x="8575" y="4814"/>
                    <a:pt x="8570" y="4815"/>
                    <a:pt x="8566" y="4815"/>
                  </a:cubicBezTo>
                  <a:cubicBezTo>
                    <a:pt x="8456" y="4815"/>
                    <a:pt x="8413" y="4646"/>
                    <a:pt x="8530" y="4631"/>
                  </a:cubicBezTo>
                  <a:cubicBezTo>
                    <a:pt x="9498" y="4497"/>
                    <a:pt x="10104" y="3549"/>
                    <a:pt x="9785" y="2609"/>
                  </a:cubicBezTo>
                  <a:cubicBezTo>
                    <a:pt x="9507" y="1791"/>
                    <a:pt x="8747" y="1408"/>
                    <a:pt x="7956" y="1408"/>
                  </a:cubicBezTo>
                  <a:cubicBezTo>
                    <a:pt x="7760" y="1408"/>
                    <a:pt x="7561" y="1431"/>
                    <a:pt x="7368" y="1478"/>
                  </a:cubicBezTo>
                  <a:cubicBezTo>
                    <a:pt x="7367" y="1478"/>
                    <a:pt x="7366" y="1478"/>
                    <a:pt x="7364" y="1478"/>
                  </a:cubicBezTo>
                  <a:cubicBezTo>
                    <a:pt x="7363" y="1478"/>
                    <a:pt x="7361" y="1478"/>
                    <a:pt x="7359" y="1479"/>
                  </a:cubicBezTo>
                  <a:cubicBezTo>
                    <a:pt x="7350" y="1483"/>
                    <a:pt x="7339" y="1485"/>
                    <a:pt x="7328" y="1485"/>
                  </a:cubicBezTo>
                  <a:cubicBezTo>
                    <a:pt x="7289" y="1485"/>
                    <a:pt x="7250" y="1458"/>
                    <a:pt x="7251" y="1411"/>
                  </a:cubicBezTo>
                  <a:cubicBezTo>
                    <a:pt x="7280" y="839"/>
                    <a:pt x="7060" y="267"/>
                    <a:pt x="6476" y="63"/>
                  </a:cubicBezTo>
                  <a:cubicBezTo>
                    <a:pt x="6354" y="20"/>
                    <a:pt x="6233" y="0"/>
                    <a:pt x="61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1"/>
            <p:cNvSpPr/>
            <p:nvPr/>
          </p:nvSpPr>
          <p:spPr>
            <a:xfrm flipH="1">
              <a:off x="8623182" y="422822"/>
              <a:ext cx="57172" cy="44137"/>
            </a:xfrm>
            <a:custGeom>
              <a:avLst/>
              <a:gdLst/>
              <a:ahLst/>
              <a:cxnLst/>
              <a:rect l="l" t="t" r="r" b="b"/>
              <a:pathLst>
                <a:path w="943" h="728" extrusionOk="0">
                  <a:moveTo>
                    <a:pt x="233" y="331"/>
                  </a:moveTo>
                  <a:cubicBezTo>
                    <a:pt x="248" y="337"/>
                    <a:pt x="265" y="343"/>
                    <a:pt x="281" y="349"/>
                  </a:cubicBezTo>
                  <a:cubicBezTo>
                    <a:pt x="280" y="406"/>
                    <a:pt x="296" y="461"/>
                    <a:pt x="342" y="501"/>
                  </a:cubicBezTo>
                  <a:cubicBezTo>
                    <a:pt x="322" y="487"/>
                    <a:pt x="305" y="473"/>
                    <a:pt x="290" y="457"/>
                  </a:cubicBezTo>
                  <a:cubicBezTo>
                    <a:pt x="245" y="411"/>
                    <a:pt x="228" y="370"/>
                    <a:pt x="233" y="331"/>
                  </a:cubicBezTo>
                  <a:close/>
                  <a:moveTo>
                    <a:pt x="614" y="179"/>
                  </a:moveTo>
                  <a:cubicBezTo>
                    <a:pt x="631" y="179"/>
                    <a:pt x="649" y="183"/>
                    <a:pt x="666" y="192"/>
                  </a:cubicBezTo>
                  <a:cubicBezTo>
                    <a:pt x="817" y="277"/>
                    <a:pt x="701" y="532"/>
                    <a:pt x="563" y="559"/>
                  </a:cubicBezTo>
                  <a:cubicBezTo>
                    <a:pt x="550" y="561"/>
                    <a:pt x="536" y="563"/>
                    <a:pt x="523" y="563"/>
                  </a:cubicBezTo>
                  <a:cubicBezTo>
                    <a:pt x="474" y="563"/>
                    <a:pt x="426" y="547"/>
                    <a:pt x="382" y="524"/>
                  </a:cubicBezTo>
                  <a:lnTo>
                    <a:pt x="382" y="524"/>
                  </a:lnTo>
                  <a:cubicBezTo>
                    <a:pt x="398" y="530"/>
                    <a:pt x="414" y="533"/>
                    <a:pt x="430" y="533"/>
                  </a:cubicBezTo>
                  <a:cubicBezTo>
                    <a:pt x="548" y="533"/>
                    <a:pt x="668" y="380"/>
                    <a:pt x="619" y="267"/>
                  </a:cubicBezTo>
                  <a:cubicBezTo>
                    <a:pt x="605" y="235"/>
                    <a:pt x="584" y="210"/>
                    <a:pt x="562" y="189"/>
                  </a:cubicBezTo>
                  <a:cubicBezTo>
                    <a:pt x="579" y="183"/>
                    <a:pt x="596" y="179"/>
                    <a:pt x="614" y="179"/>
                  </a:cubicBezTo>
                  <a:close/>
                  <a:moveTo>
                    <a:pt x="540" y="1"/>
                  </a:moveTo>
                  <a:cubicBezTo>
                    <a:pt x="365" y="1"/>
                    <a:pt x="188" y="84"/>
                    <a:pt x="91" y="235"/>
                  </a:cubicBezTo>
                  <a:cubicBezTo>
                    <a:pt x="0" y="377"/>
                    <a:pt x="117" y="532"/>
                    <a:pt x="234" y="622"/>
                  </a:cubicBezTo>
                  <a:cubicBezTo>
                    <a:pt x="315" y="687"/>
                    <a:pt x="420" y="728"/>
                    <a:pt x="524" y="728"/>
                  </a:cubicBezTo>
                  <a:cubicBezTo>
                    <a:pt x="581" y="728"/>
                    <a:pt x="638" y="716"/>
                    <a:pt x="691" y="688"/>
                  </a:cubicBezTo>
                  <a:cubicBezTo>
                    <a:pt x="861" y="601"/>
                    <a:pt x="942" y="353"/>
                    <a:pt x="868" y="181"/>
                  </a:cubicBezTo>
                  <a:cubicBezTo>
                    <a:pt x="883" y="163"/>
                    <a:pt x="888" y="136"/>
                    <a:pt x="867" y="117"/>
                  </a:cubicBezTo>
                  <a:cubicBezTo>
                    <a:pt x="825" y="80"/>
                    <a:pt x="774" y="53"/>
                    <a:pt x="720" y="33"/>
                  </a:cubicBezTo>
                  <a:cubicBezTo>
                    <a:pt x="715" y="30"/>
                    <a:pt x="710" y="28"/>
                    <a:pt x="704" y="25"/>
                  </a:cubicBezTo>
                  <a:cubicBezTo>
                    <a:pt x="702" y="24"/>
                    <a:pt x="698" y="24"/>
                    <a:pt x="693" y="23"/>
                  </a:cubicBezTo>
                  <a:cubicBezTo>
                    <a:pt x="644" y="8"/>
                    <a:pt x="592" y="1"/>
                    <a:pt x="54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1"/>
            <p:cNvSpPr/>
            <p:nvPr/>
          </p:nvSpPr>
          <p:spPr>
            <a:xfrm flipH="1">
              <a:off x="8743223" y="416456"/>
              <a:ext cx="51230" cy="47289"/>
            </a:xfrm>
            <a:custGeom>
              <a:avLst/>
              <a:gdLst/>
              <a:ahLst/>
              <a:cxnLst/>
              <a:rect l="l" t="t" r="r" b="b"/>
              <a:pathLst>
                <a:path w="845" h="780" extrusionOk="0">
                  <a:moveTo>
                    <a:pt x="529" y="281"/>
                  </a:moveTo>
                  <a:cubicBezTo>
                    <a:pt x="532" y="283"/>
                    <a:pt x="534" y="283"/>
                    <a:pt x="537" y="285"/>
                  </a:cubicBezTo>
                  <a:cubicBezTo>
                    <a:pt x="572" y="315"/>
                    <a:pt x="584" y="355"/>
                    <a:pt x="583" y="398"/>
                  </a:cubicBezTo>
                  <a:cubicBezTo>
                    <a:pt x="573" y="391"/>
                    <a:pt x="560" y="384"/>
                    <a:pt x="547" y="376"/>
                  </a:cubicBezTo>
                  <a:cubicBezTo>
                    <a:pt x="544" y="372"/>
                    <a:pt x="539" y="374"/>
                    <a:pt x="534" y="372"/>
                  </a:cubicBezTo>
                  <a:cubicBezTo>
                    <a:pt x="533" y="356"/>
                    <a:pt x="528" y="339"/>
                    <a:pt x="517" y="326"/>
                  </a:cubicBezTo>
                  <a:cubicBezTo>
                    <a:pt x="522" y="311"/>
                    <a:pt x="525" y="297"/>
                    <a:pt x="529" y="281"/>
                  </a:cubicBezTo>
                  <a:close/>
                  <a:moveTo>
                    <a:pt x="500" y="442"/>
                  </a:moveTo>
                  <a:cubicBezTo>
                    <a:pt x="517" y="466"/>
                    <a:pt x="532" y="489"/>
                    <a:pt x="552" y="511"/>
                  </a:cubicBezTo>
                  <a:cubicBezTo>
                    <a:pt x="523" y="556"/>
                    <a:pt x="482" y="593"/>
                    <a:pt x="435" y="605"/>
                  </a:cubicBezTo>
                  <a:cubicBezTo>
                    <a:pt x="461" y="582"/>
                    <a:pt x="477" y="547"/>
                    <a:pt x="466" y="510"/>
                  </a:cubicBezTo>
                  <a:cubicBezTo>
                    <a:pt x="462" y="487"/>
                    <a:pt x="449" y="464"/>
                    <a:pt x="431" y="447"/>
                  </a:cubicBezTo>
                  <a:lnTo>
                    <a:pt x="431" y="447"/>
                  </a:lnTo>
                  <a:cubicBezTo>
                    <a:pt x="434" y="449"/>
                    <a:pt x="438" y="451"/>
                    <a:pt x="442" y="452"/>
                  </a:cubicBezTo>
                  <a:cubicBezTo>
                    <a:pt x="448" y="454"/>
                    <a:pt x="455" y="454"/>
                    <a:pt x="461" y="454"/>
                  </a:cubicBezTo>
                  <a:cubicBezTo>
                    <a:pt x="476" y="454"/>
                    <a:pt x="489" y="450"/>
                    <a:pt x="500" y="442"/>
                  </a:cubicBezTo>
                  <a:close/>
                  <a:moveTo>
                    <a:pt x="437" y="0"/>
                  </a:moveTo>
                  <a:cubicBezTo>
                    <a:pt x="240" y="0"/>
                    <a:pt x="39" y="138"/>
                    <a:pt x="20" y="343"/>
                  </a:cubicBezTo>
                  <a:cubicBezTo>
                    <a:pt x="0" y="560"/>
                    <a:pt x="190" y="779"/>
                    <a:pt x="401" y="779"/>
                  </a:cubicBezTo>
                  <a:cubicBezTo>
                    <a:pt x="447" y="779"/>
                    <a:pt x="493" y="769"/>
                    <a:pt x="539" y="746"/>
                  </a:cubicBezTo>
                  <a:cubicBezTo>
                    <a:pt x="758" y="638"/>
                    <a:pt x="845" y="289"/>
                    <a:pt x="622" y="138"/>
                  </a:cubicBezTo>
                  <a:cubicBezTo>
                    <a:pt x="654" y="127"/>
                    <a:pt x="667" y="74"/>
                    <a:pt x="632" y="53"/>
                  </a:cubicBezTo>
                  <a:cubicBezTo>
                    <a:pt x="573" y="17"/>
                    <a:pt x="505" y="0"/>
                    <a:pt x="43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1"/>
            <p:cNvSpPr/>
            <p:nvPr/>
          </p:nvSpPr>
          <p:spPr>
            <a:xfrm flipH="1">
              <a:off x="8871630" y="421852"/>
              <a:ext cx="49472" cy="47835"/>
            </a:xfrm>
            <a:custGeom>
              <a:avLst/>
              <a:gdLst/>
              <a:ahLst/>
              <a:cxnLst/>
              <a:rect l="l" t="t" r="r" b="b"/>
              <a:pathLst>
                <a:path w="816" h="789" extrusionOk="0">
                  <a:moveTo>
                    <a:pt x="517" y="298"/>
                  </a:moveTo>
                  <a:cubicBezTo>
                    <a:pt x="520" y="300"/>
                    <a:pt x="524" y="302"/>
                    <a:pt x="527" y="303"/>
                  </a:cubicBezTo>
                  <a:cubicBezTo>
                    <a:pt x="546" y="317"/>
                    <a:pt x="560" y="338"/>
                    <a:pt x="568" y="360"/>
                  </a:cubicBezTo>
                  <a:cubicBezTo>
                    <a:pt x="580" y="405"/>
                    <a:pt x="559" y="458"/>
                    <a:pt x="533" y="494"/>
                  </a:cubicBezTo>
                  <a:cubicBezTo>
                    <a:pt x="502" y="539"/>
                    <a:pt x="450" y="576"/>
                    <a:pt x="400" y="576"/>
                  </a:cubicBezTo>
                  <a:cubicBezTo>
                    <a:pt x="368" y="576"/>
                    <a:pt x="336" y="560"/>
                    <a:pt x="314" y="519"/>
                  </a:cubicBezTo>
                  <a:cubicBezTo>
                    <a:pt x="312" y="517"/>
                    <a:pt x="311" y="513"/>
                    <a:pt x="309" y="508"/>
                  </a:cubicBezTo>
                  <a:lnTo>
                    <a:pt x="309" y="508"/>
                  </a:lnTo>
                  <a:cubicBezTo>
                    <a:pt x="317" y="512"/>
                    <a:pt x="325" y="517"/>
                    <a:pt x="335" y="519"/>
                  </a:cubicBezTo>
                  <a:cubicBezTo>
                    <a:pt x="338" y="520"/>
                    <a:pt x="341" y="520"/>
                    <a:pt x="344" y="520"/>
                  </a:cubicBezTo>
                  <a:cubicBezTo>
                    <a:pt x="355" y="520"/>
                    <a:pt x="363" y="516"/>
                    <a:pt x="370" y="509"/>
                  </a:cubicBezTo>
                  <a:cubicBezTo>
                    <a:pt x="378" y="513"/>
                    <a:pt x="388" y="515"/>
                    <a:pt x="397" y="515"/>
                  </a:cubicBezTo>
                  <a:cubicBezTo>
                    <a:pt x="415" y="515"/>
                    <a:pt x="434" y="507"/>
                    <a:pt x="446" y="491"/>
                  </a:cubicBezTo>
                  <a:cubicBezTo>
                    <a:pt x="453" y="480"/>
                    <a:pt x="458" y="467"/>
                    <a:pt x="461" y="455"/>
                  </a:cubicBezTo>
                  <a:cubicBezTo>
                    <a:pt x="493" y="445"/>
                    <a:pt x="522" y="411"/>
                    <a:pt x="524" y="377"/>
                  </a:cubicBezTo>
                  <a:cubicBezTo>
                    <a:pt x="524" y="353"/>
                    <a:pt x="522" y="326"/>
                    <a:pt x="517" y="298"/>
                  </a:cubicBezTo>
                  <a:close/>
                  <a:moveTo>
                    <a:pt x="458" y="0"/>
                  </a:moveTo>
                  <a:cubicBezTo>
                    <a:pt x="336" y="0"/>
                    <a:pt x="204" y="73"/>
                    <a:pt x="131" y="158"/>
                  </a:cubicBezTo>
                  <a:cubicBezTo>
                    <a:pt x="16" y="291"/>
                    <a:pt x="1" y="483"/>
                    <a:pt x="108" y="625"/>
                  </a:cubicBezTo>
                  <a:cubicBezTo>
                    <a:pt x="192" y="736"/>
                    <a:pt x="320" y="789"/>
                    <a:pt x="442" y="789"/>
                  </a:cubicBezTo>
                  <a:cubicBezTo>
                    <a:pt x="636" y="789"/>
                    <a:pt x="815" y="654"/>
                    <a:pt x="781" y="404"/>
                  </a:cubicBezTo>
                  <a:cubicBezTo>
                    <a:pt x="766" y="288"/>
                    <a:pt x="700" y="174"/>
                    <a:pt x="600" y="117"/>
                  </a:cubicBezTo>
                  <a:cubicBezTo>
                    <a:pt x="631" y="108"/>
                    <a:pt x="638" y="70"/>
                    <a:pt x="612" y="49"/>
                  </a:cubicBezTo>
                  <a:cubicBezTo>
                    <a:pt x="566" y="15"/>
                    <a:pt x="513" y="0"/>
                    <a:pt x="45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7" name="Google Shape;417;p31"/>
          <p:cNvGrpSpPr/>
          <p:nvPr/>
        </p:nvGrpSpPr>
        <p:grpSpPr>
          <a:xfrm rot="8100000">
            <a:off x="124342" y="4439542"/>
            <a:ext cx="400652" cy="517640"/>
            <a:chOff x="8489040" y="1196592"/>
            <a:chExt cx="572099" cy="739149"/>
          </a:xfrm>
        </p:grpSpPr>
        <p:sp>
          <p:nvSpPr>
            <p:cNvPr id="418" name="Google Shape;418;p31"/>
            <p:cNvSpPr/>
            <p:nvPr/>
          </p:nvSpPr>
          <p:spPr>
            <a:xfrm rot="-1005998">
              <a:off x="8551656" y="1250419"/>
              <a:ext cx="446867" cy="499974"/>
            </a:xfrm>
            <a:custGeom>
              <a:avLst/>
              <a:gdLst/>
              <a:ahLst/>
              <a:cxnLst/>
              <a:rect l="l" t="t" r="r" b="b"/>
              <a:pathLst>
                <a:path w="7127" h="7974" extrusionOk="0">
                  <a:moveTo>
                    <a:pt x="3556" y="0"/>
                  </a:moveTo>
                  <a:cubicBezTo>
                    <a:pt x="3488" y="0"/>
                    <a:pt x="3420" y="3"/>
                    <a:pt x="3352" y="7"/>
                  </a:cubicBezTo>
                  <a:cubicBezTo>
                    <a:pt x="2064" y="101"/>
                    <a:pt x="732" y="1375"/>
                    <a:pt x="1073" y="2747"/>
                  </a:cubicBezTo>
                  <a:cubicBezTo>
                    <a:pt x="1081" y="2781"/>
                    <a:pt x="1115" y="2800"/>
                    <a:pt x="1145" y="2800"/>
                  </a:cubicBezTo>
                  <a:cubicBezTo>
                    <a:pt x="1164" y="2800"/>
                    <a:pt x="1182" y="2793"/>
                    <a:pt x="1193" y="2777"/>
                  </a:cubicBezTo>
                  <a:cubicBezTo>
                    <a:pt x="1209" y="2794"/>
                    <a:pt x="1230" y="2808"/>
                    <a:pt x="1259" y="2808"/>
                  </a:cubicBezTo>
                  <a:cubicBezTo>
                    <a:pt x="1260" y="2808"/>
                    <a:pt x="1261" y="2808"/>
                    <a:pt x="1263" y="2808"/>
                  </a:cubicBezTo>
                  <a:cubicBezTo>
                    <a:pt x="1475" y="2801"/>
                    <a:pt x="1687" y="2799"/>
                    <a:pt x="1899" y="2799"/>
                  </a:cubicBezTo>
                  <a:cubicBezTo>
                    <a:pt x="2180" y="2799"/>
                    <a:pt x="2460" y="2803"/>
                    <a:pt x="2741" y="2803"/>
                  </a:cubicBezTo>
                  <a:cubicBezTo>
                    <a:pt x="2858" y="2803"/>
                    <a:pt x="2975" y="2802"/>
                    <a:pt x="3092" y="2800"/>
                  </a:cubicBezTo>
                  <a:cubicBezTo>
                    <a:pt x="3161" y="2799"/>
                    <a:pt x="3195" y="2741"/>
                    <a:pt x="3188" y="2689"/>
                  </a:cubicBezTo>
                  <a:lnTo>
                    <a:pt x="3152" y="2634"/>
                  </a:lnTo>
                  <a:cubicBezTo>
                    <a:pt x="3140" y="2626"/>
                    <a:pt x="3126" y="2621"/>
                    <a:pt x="3110" y="2619"/>
                  </a:cubicBezTo>
                  <a:cubicBezTo>
                    <a:pt x="2866" y="2594"/>
                    <a:pt x="2617" y="2583"/>
                    <a:pt x="2367" y="2583"/>
                  </a:cubicBezTo>
                  <a:cubicBezTo>
                    <a:pt x="1987" y="2583"/>
                    <a:pt x="1605" y="2608"/>
                    <a:pt x="1236" y="2644"/>
                  </a:cubicBezTo>
                  <a:cubicBezTo>
                    <a:pt x="1222" y="2645"/>
                    <a:pt x="1212" y="2649"/>
                    <a:pt x="1205" y="2654"/>
                  </a:cubicBezTo>
                  <a:cubicBezTo>
                    <a:pt x="1231" y="1533"/>
                    <a:pt x="1889" y="515"/>
                    <a:pt x="3047" y="271"/>
                  </a:cubicBezTo>
                  <a:cubicBezTo>
                    <a:pt x="3217" y="235"/>
                    <a:pt x="3388" y="218"/>
                    <a:pt x="3559" y="218"/>
                  </a:cubicBezTo>
                  <a:cubicBezTo>
                    <a:pt x="4624" y="218"/>
                    <a:pt x="5666" y="880"/>
                    <a:pt x="6195" y="1790"/>
                  </a:cubicBezTo>
                  <a:cubicBezTo>
                    <a:pt x="6760" y="2763"/>
                    <a:pt x="6840" y="4075"/>
                    <a:pt x="6163" y="5016"/>
                  </a:cubicBezTo>
                  <a:cubicBezTo>
                    <a:pt x="5713" y="5644"/>
                    <a:pt x="4952" y="6002"/>
                    <a:pt x="4197" y="6002"/>
                  </a:cubicBezTo>
                  <a:cubicBezTo>
                    <a:pt x="3787" y="6002"/>
                    <a:pt x="3378" y="5896"/>
                    <a:pt x="3021" y="5670"/>
                  </a:cubicBezTo>
                  <a:cubicBezTo>
                    <a:pt x="3001" y="5657"/>
                    <a:pt x="2978" y="5650"/>
                    <a:pt x="2955" y="5650"/>
                  </a:cubicBezTo>
                  <a:cubicBezTo>
                    <a:pt x="2922" y="5650"/>
                    <a:pt x="2889" y="5664"/>
                    <a:pt x="2870" y="5695"/>
                  </a:cubicBezTo>
                  <a:cubicBezTo>
                    <a:pt x="2409" y="6398"/>
                    <a:pt x="1904" y="7056"/>
                    <a:pt x="1346" y="7683"/>
                  </a:cubicBezTo>
                  <a:cubicBezTo>
                    <a:pt x="1051" y="7442"/>
                    <a:pt x="666" y="7196"/>
                    <a:pt x="461" y="6908"/>
                  </a:cubicBezTo>
                  <a:cubicBezTo>
                    <a:pt x="217" y="6561"/>
                    <a:pt x="666" y="6201"/>
                    <a:pt x="891" y="5895"/>
                  </a:cubicBezTo>
                  <a:cubicBezTo>
                    <a:pt x="1390" y="5217"/>
                    <a:pt x="1896" y="4547"/>
                    <a:pt x="2363" y="3846"/>
                  </a:cubicBezTo>
                  <a:cubicBezTo>
                    <a:pt x="2368" y="3838"/>
                    <a:pt x="2373" y="3831"/>
                    <a:pt x="2374" y="3823"/>
                  </a:cubicBezTo>
                  <a:cubicBezTo>
                    <a:pt x="2388" y="3776"/>
                    <a:pt x="2348" y="3735"/>
                    <a:pt x="2304" y="3735"/>
                  </a:cubicBezTo>
                  <a:cubicBezTo>
                    <a:pt x="2285" y="3735"/>
                    <a:pt x="2264" y="3744"/>
                    <a:pt x="2248" y="3764"/>
                  </a:cubicBezTo>
                  <a:cubicBezTo>
                    <a:pt x="1472" y="4710"/>
                    <a:pt x="763" y="5711"/>
                    <a:pt x="37" y="6695"/>
                  </a:cubicBezTo>
                  <a:cubicBezTo>
                    <a:pt x="1" y="6744"/>
                    <a:pt x="19" y="6807"/>
                    <a:pt x="62" y="6844"/>
                  </a:cubicBezTo>
                  <a:cubicBezTo>
                    <a:pt x="490" y="7214"/>
                    <a:pt x="916" y="7591"/>
                    <a:pt x="1354" y="7951"/>
                  </a:cubicBezTo>
                  <a:cubicBezTo>
                    <a:pt x="1373" y="7967"/>
                    <a:pt x="1393" y="7974"/>
                    <a:pt x="1411" y="7974"/>
                  </a:cubicBezTo>
                  <a:cubicBezTo>
                    <a:pt x="1470" y="7974"/>
                    <a:pt x="1515" y="7902"/>
                    <a:pt x="1498" y="7839"/>
                  </a:cubicBezTo>
                  <a:cubicBezTo>
                    <a:pt x="1908" y="7380"/>
                    <a:pt x="2296" y="6906"/>
                    <a:pt x="2652" y="6404"/>
                  </a:cubicBezTo>
                  <a:cubicBezTo>
                    <a:pt x="2743" y="6274"/>
                    <a:pt x="2883" y="5955"/>
                    <a:pt x="3050" y="5944"/>
                  </a:cubicBezTo>
                  <a:cubicBezTo>
                    <a:pt x="3052" y="5944"/>
                    <a:pt x="3054" y="5944"/>
                    <a:pt x="3057" y="5944"/>
                  </a:cubicBezTo>
                  <a:cubicBezTo>
                    <a:pt x="3157" y="5944"/>
                    <a:pt x="3357" y="6091"/>
                    <a:pt x="3467" y="6125"/>
                  </a:cubicBezTo>
                  <a:cubicBezTo>
                    <a:pt x="3694" y="6197"/>
                    <a:pt x="3930" y="6230"/>
                    <a:pt x="4167" y="6230"/>
                  </a:cubicBezTo>
                  <a:cubicBezTo>
                    <a:pt x="4573" y="6230"/>
                    <a:pt x="4981" y="6132"/>
                    <a:pt x="5344" y="5959"/>
                  </a:cubicBezTo>
                  <a:cubicBezTo>
                    <a:pt x="6685" y="5316"/>
                    <a:pt x="7126" y="3761"/>
                    <a:pt x="6698" y="2400"/>
                  </a:cubicBezTo>
                  <a:cubicBezTo>
                    <a:pt x="6272" y="1053"/>
                    <a:pt x="4984" y="0"/>
                    <a:pt x="355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1"/>
            <p:cNvSpPr/>
            <p:nvPr/>
          </p:nvSpPr>
          <p:spPr>
            <a:xfrm rot="-1005998">
              <a:off x="8564531" y="1264923"/>
              <a:ext cx="415328" cy="468060"/>
            </a:xfrm>
            <a:custGeom>
              <a:avLst/>
              <a:gdLst/>
              <a:ahLst/>
              <a:cxnLst/>
              <a:rect l="l" t="t" r="r" b="b"/>
              <a:pathLst>
                <a:path w="6624" h="7465" extrusionOk="0">
                  <a:moveTo>
                    <a:pt x="3348" y="0"/>
                  </a:moveTo>
                  <a:cubicBezTo>
                    <a:pt x="3176" y="0"/>
                    <a:pt x="3004" y="18"/>
                    <a:pt x="2834" y="54"/>
                  </a:cubicBezTo>
                  <a:cubicBezTo>
                    <a:pt x="1676" y="297"/>
                    <a:pt x="1017" y="1316"/>
                    <a:pt x="992" y="2436"/>
                  </a:cubicBezTo>
                  <a:cubicBezTo>
                    <a:pt x="1000" y="2431"/>
                    <a:pt x="1010" y="2428"/>
                    <a:pt x="1023" y="2426"/>
                  </a:cubicBezTo>
                  <a:cubicBezTo>
                    <a:pt x="1390" y="2390"/>
                    <a:pt x="1772" y="2366"/>
                    <a:pt x="2150" y="2366"/>
                  </a:cubicBezTo>
                  <a:cubicBezTo>
                    <a:pt x="2402" y="2366"/>
                    <a:pt x="2653" y="2377"/>
                    <a:pt x="2898" y="2403"/>
                  </a:cubicBezTo>
                  <a:cubicBezTo>
                    <a:pt x="2915" y="2404"/>
                    <a:pt x="2928" y="2409"/>
                    <a:pt x="2940" y="2416"/>
                  </a:cubicBezTo>
                  <a:cubicBezTo>
                    <a:pt x="2977" y="2343"/>
                    <a:pt x="3012" y="2270"/>
                    <a:pt x="3050" y="2198"/>
                  </a:cubicBezTo>
                  <a:cubicBezTo>
                    <a:pt x="3130" y="1869"/>
                    <a:pt x="3423" y="1621"/>
                    <a:pt x="3792" y="1614"/>
                  </a:cubicBezTo>
                  <a:cubicBezTo>
                    <a:pt x="3797" y="1614"/>
                    <a:pt x="3803" y="1614"/>
                    <a:pt x="3808" y="1614"/>
                  </a:cubicBezTo>
                  <a:cubicBezTo>
                    <a:pt x="4389" y="1614"/>
                    <a:pt x="4805" y="2191"/>
                    <a:pt x="4827" y="2732"/>
                  </a:cubicBezTo>
                  <a:cubicBezTo>
                    <a:pt x="4864" y="3660"/>
                    <a:pt x="4119" y="4203"/>
                    <a:pt x="3342" y="4203"/>
                  </a:cubicBezTo>
                  <a:cubicBezTo>
                    <a:pt x="2954" y="4203"/>
                    <a:pt x="2558" y="4068"/>
                    <a:pt x="2247" y="3779"/>
                  </a:cubicBezTo>
                  <a:cubicBezTo>
                    <a:pt x="2210" y="3747"/>
                    <a:pt x="2204" y="3700"/>
                    <a:pt x="2217" y="3663"/>
                  </a:cubicBezTo>
                  <a:lnTo>
                    <a:pt x="2159" y="3604"/>
                  </a:lnTo>
                  <a:cubicBezTo>
                    <a:pt x="2157" y="3612"/>
                    <a:pt x="2153" y="3619"/>
                    <a:pt x="2148" y="3627"/>
                  </a:cubicBezTo>
                  <a:cubicBezTo>
                    <a:pt x="1681" y="4328"/>
                    <a:pt x="1175" y="4999"/>
                    <a:pt x="676" y="5676"/>
                  </a:cubicBezTo>
                  <a:cubicBezTo>
                    <a:pt x="451" y="5982"/>
                    <a:pt x="1" y="6342"/>
                    <a:pt x="246" y="6689"/>
                  </a:cubicBezTo>
                  <a:cubicBezTo>
                    <a:pt x="450" y="6977"/>
                    <a:pt x="836" y="7223"/>
                    <a:pt x="1131" y="7464"/>
                  </a:cubicBezTo>
                  <a:cubicBezTo>
                    <a:pt x="1687" y="6837"/>
                    <a:pt x="2194" y="6179"/>
                    <a:pt x="2654" y="5477"/>
                  </a:cubicBezTo>
                  <a:cubicBezTo>
                    <a:pt x="2674" y="5447"/>
                    <a:pt x="2707" y="5433"/>
                    <a:pt x="2741" y="5433"/>
                  </a:cubicBezTo>
                  <a:cubicBezTo>
                    <a:pt x="2764" y="5433"/>
                    <a:pt x="2787" y="5440"/>
                    <a:pt x="2806" y="5452"/>
                  </a:cubicBezTo>
                  <a:cubicBezTo>
                    <a:pt x="3162" y="5677"/>
                    <a:pt x="3571" y="5783"/>
                    <a:pt x="3981" y="5783"/>
                  </a:cubicBezTo>
                  <a:cubicBezTo>
                    <a:pt x="4737" y="5783"/>
                    <a:pt x="5497" y="5425"/>
                    <a:pt x="5948" y="4797"/>
                  </a:cubicBezTo>
                  <a:cubicBezTo>
                    <a:pt x="6624" y="3856"/>
                    <a:pt x="6544" y="2544"/>
                    <a:pt x="5983" y="1572"/>
                  </a:cubicBezTo>
                  <a:cubicBezTo>
                    <a:pt x="5453" y="663"/>
                    <a:pt x="4411" y="0"/>
                    <a:pt x="33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1"/>
            <p:cNvSpPr/>
            <p:nvPr/>
          </p:nvSpPr>
          <p:spPr>
            <a:xfrm rot="-1005998">
              <a:off x="8553760" y="1780583"/>
              <a:ext cx="153303" cy="135935"/>
            </a:xfrm>
            <a:custGeom>
              <a:avLst/>
              <a:gdLst/>
              <a:ahLst/>
              <a:cxnLst/>
              <a:rect l="l" t="t" r="r" b="b"/>
              <a:pathLst>
                <a:path w="2445" h="2168" extrusionOk="0">
                  <a:moveTo>
                    <a:pt x="1146" y="179"/>
                  </a:moveTo>
                  <a:cubicBezTo>
                    <a:pt x="1397" y="179"/>
                    <a:pt x="1644" y="300"/>
                    <a:pt x="1810" y="505"/>
                  </a:cubicBezTo>
                  <a:cubicBezTo>
                    <a:pt x="1806" y="529"/>
                    <a:pt x="1812" y="555"/>
                    <a:pt x="1839" y="576"/>
                  </a:cubicBezTo>
                  <a:cubicBezTo>
                    <a:pt x="1856" y="587"/>
                    <a:pt x="1870" y="600"/>
                    <a:pt x="1884" y="614"/>
                  </a:cubicBezTo>
                  <a:cubicBezTo>
                    <a:pt x="1895" y="634"/>
                    <a:pt x="1908" y="654"/>
                    <a:pt x="1918" y="674"/>
                  </a:cubicBezTo>
                  <a:cubicBezTo>
                    <a:pt x="1928" y="697"/>
                    <a:pt x="1945" y="705"/>
                    <a:pt x="1961" y="705"/>
                  </a:cubicBezTo>
                  <a:cubicBezTo>
                    <a:pt x="1963" y="705"/>
                    <a:pt x="1964" y="704"/>
                    <a:pt x="1966" y="704"/>
                  </a:cubicBezTo>
                  <a:lnTo>
                    <a:pt x="1966" y="704"/>
                  </a:lnTo>
                  <a:cubicBezTo>
                    <a:pt x="2202" y="1005"/>
                    <a:pt x="2177" y="1454"/>
                    <a:pt x="1890" y="1738"/>
                  </a:cubicBezTo>
                  <a:cubicBezTo>
                    <a:pt x="1721" y="1905"/>
                    <a:pt x="1495" y="1985"/>
                    <a:pt x="1268" y="1985"/>
                  </a:cubicBezTo>
                  <a:cubicBezTo>
                    <a:pt x="999" y="1985"/>
                    <a:pt x="729" y="1872"/>
                    <a:pt x="551" y="1660"/>
                  </a:cubicBezTo>
                  <a:cubicBezTo>
                    <a:pt x="228" y="1277"/>
                    <a:pt x="257" y="690"/>
                    <a:pt x="649" y="364"/>
                  </a:cubicBezTo>
                  <a:cubicBezTo>
                    <a:pt x="799" y="237"/>
                    <a:pt x="973" y="179"/>
                    <a:pt x="1146" y="179"/>
                  </a:cubicBezTo>
                  <a:close/>
                  <a:moveTo>
                    <a:pt x="1135" y="0"/>
                  </a:moveTo>
                  <a:cubicBezTo>
                    <a:pt x="960" y="0"/>
                    <a:pt x="782" y="50"/>
                    <a:pt x="623" y="156"/>
                  </a:cubicBezTo>
                  <a:cubicBezTo>
                    <a:pt x="78" y="519"/>
                    <a:pt x="0" y="1281"/>
                    <a:pt x="411" y="1774"/>
                  </a:cubicBezTo>
                  <a:cubicBezTo>
                    <a:pt x="625" y="2030"/>
                    <a:pt x="953" y="2168"/>
                    <a:pt x="1278" y="2168"/>
                  </a:cubicBezTo>
                  <a:cubicBezTo>
                    <a:pt x="1549" y="2168"/>
                    <a:pt x="1817" y="2073"/>
                    <a:pt x="2019" y="1874"/>
                  </a:cubicBezTo>
                  <a:cubicBezTo>
                    <a:pt x="2400" y="1497"/>
                    <a:pt x="2445" y="727"/>
                    <a:pt x="1928" y="448"/>
                  </a:cubicBezTo>
                  <a:cubicBezTo>
                    <a:pt x="1927" y="448"/>
                    <a:pt x="1927" y="448"/>
                    <a:pt x="1926" y="448"/>
                  </a:cubicBezTo>
                  <a:cubicBezTo>
                    <a:pt x="1926" y="448"/>
                    <a:pt x="1926" y="448"/>
                    <a:pt x="1925" y="447"/>
                  </a:cubicBezTo>
                  <a:cubicBezTo>
                    <a:pt x="1759" y="163"/>
                    <a:pt x="1452" y="0"/>
                    <a:pt x="113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1"/>
            <p:cNvSpPr/>
            <p:nvPr/>
          </p:nvSpPr>
          <p:spPr>
            <a:xfrm rot="-1005998">
              <a:off x="8568032" y="1791833"/>
              <a:ext cx="123708" cy="113425"/>
            </a:xfrm>
            <a:custGeom>
              <a:avLst/>
              <a:gdLst/>
              <a:ahLst/>
              <a:cxnLst/>
              <a:rect l="l" t="t" r="r" b="b"/>
              <a:pathLst>
                <a:path w="1973" h="1809" extrusionOk="0">
                  <a:moveTo>
                    <a:pt x="916" y="1"/>
                  </a:moveTo>
                  <a:cubicBezTo>
                    <a:pt x="743" y="1"/>
                    <a:pt x="568" y="58"/>
                    <a:pt x="418" y="185"/>
                  </a:cubicBezTo>
                  <a:cubicBezTo>
                    <a:pt x="29" y="513"/>
                    <a:pt x="0" y="1100"/>
                    <a:pt x="321" y="1483"/>
                  </a:cubicBezTo>
                  <a:cubicBezTo>
                    <a:pt x="500" y="1696"/>
                    <a:pt x="771" y="1808"/>
                    <a:pt x="1040" y="1808"/>
                  </a:cubicBezTo>
                  <a:cubicBezTo>
                    <a:pt x="1267" y="1808"/>
                    <a:pt x="1492" y="1728"/>
                    <a:pt x="1661" y="1561"/>
                  </a:cubicBezTo>
                  <a:cubicBezTo>
                    <a:pt x="1948" y="1275"/>
                    <a:pt x="1973" y="828"/>
                    <a:pt x="1735" y="526"/>
                  </a:cubicBezTo>
                  <a:lnTo>
                    <a:pt x="1735" y="526"/>
                  </a:lnTo>
                  <a:cubicBezTo>
                    <a:pt x="1734" y="526"/>
                    <a:pt x="1732" y="527"/>
                    <a:pt x="1730" y="527"/>
                  </a:cubicBezTo>
                  <a:cubicBezTo>
                    <a:pt x="1714" y="527"/>
                    <a:pt x="1697" y="517"/>
                    <a:pt x="1687" y="496"/>
                  </a:cubicBezTo>
                  <a:cubicBezTo>
                    <a:pt x="1677" y="476"/>
                    <a:pt x="1665" y="456"/>
                    <a:pt x="1653" y="436"/>
                  </a:cubicBezTo>
                  <a:cubicBezTo>
                    <a:pt x="1640" y="423"/>
                    <a:pt x="1625" y="409"/>
                    <a:pt x="1609" y="398"/>
                  </a:cubicBezTo>
                  <a:cubicBezTo>
                    <a:pt x="1581" y="377"/>
                    <a:pt x="1575" y="351"/>
                    <a:pt x="1579" y="327"/>
                  </a:cubicBezTo>
                  <a:cubicBezTo>
                    <a:pt x="1413" y="121"/>
                    <a:pt x="1166" y="1"/>
                    <a:pt x="9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1"/>
            <p:cNvSpPr/>
            <p:nvPr/>
          </p:nvSpPr>
          <p:spPr>
            <a:xfrm rot="-1005998">
              <a:off x="8687165" y="1364278"/>
              <a:ext cx="166658" cy="162457"/>
            </a:xfrm>
            <a:custGeom>
              <a:avLst/>
              <a:gdLst/>
              <a:ahLst/>
              <a:cxnLst/>
              <a:rect l="l" t="t" r="r" b="b"/>
              <a:pathLst>
                <a:path w="2658" h="2591" extrusionOk="0">
                  <a:moveTo>
                    <a:pt x="1602" y="1"/>
                  </a:moveTo>
                  <a:cubicBezTo>
                    <a:pt x="1596" y="1"/>
                    <a:pt x="1591" y="1"/>
                    <a:pt x="1586" y="1"/>
                  </a:cubicBezTo>
                  <a:cubicBezTo>
                    <a:pt x="1217" y="6"/>
                    <a:pt x="924" y="256"/>
                    <a:pt x="845" y="585"/>
                  </a:cubicBezTo>
                  <a:cubicBezTo>
                    <a:pt x="808" y="658"/>
                    <a:pt x="773" y="731"/>
                    <a:pt x="734" y="803"/>
                  </a:cubicBezTo>
                  <a:lnTo>
                    <a:pt x="770" y="858"/>
                  </a:lnTo>
                  <a:cubicBezTo>
                    <a:pt x="777" y="857"/>
                    <a:pt x="782" y="854"/>
                    <a:pt x="787" y="847"/>
                  </a:cubicBezTo>
                  <a:cubicBezTo>
                    <a:pt x="799" y="831"/>
                    <a:pt x="813" y="811"/>
                    <a:pt x="825" y="795"/>
                  </a:cubicBezTo>
                  <a:lnTo>
                    <a:pt x="825" y="795"/>
                  </a:lnTo>
                  <a:cubicBezTo>
                    <a:pt x="824" y="808"/>
                    <a:pt x="825" y="822"/>
                    <a:pt x="826" y="838"/>
                  </a:cubicBezTo>
                  <a:cubicBezTo>
                    <a:pt x="831" y="883"/>
                    <a:pt x="871" y="906"/>
                    <a:pt x="910" y="906"/>
                  </a:cubicBezTo>
                  <a:cubicBezTo>
                    <a:pt x="951" y="906"/>
                    <a:pt x="992" y="881"/>
                    <a:pt x="991" y="833"/>
                  </a:cubicBezTo>
                  <a:cubicBezTo>
                    <a:pt x="992" y="427"/>
                    <a:pt x="1279" y="229"/>
                    <a:pt x="1593" y="229"/>
                  </a:cubicBezTo>
                  <a:cubicBezTo>
                    <a:pt x="1820" y="229"/>
                    <a:pt x="2060" y="332"/>
                    <a:pt x="2217" y="533"/>
                  </a:cubicBezTo>
                  <a:cubicBezTo>
                    <a:pt x="2497" y="893"/>
                    <a:pt x="2474" y="1397"/>
                    <a:pt x="2259" y="1779"/>
                  </a:cubicBezTo>
                  <a:cubicBezTo>
                    <a:pt x="2016" y="2209"/>
                    <a:pt x="1618" y="2395"/>
                    <a:pt x="1202" y="2395"/>
                  </a:cubicBezTo>
                  <a:cubicBezTo>
                    <a:pt x="837" y="2395"/>
                    <a:pt x="458" y="2252"/>
                    <a:pt x="156" y="2004"/>
                  </a:cubicBezTo>
                  <a:cubicBezTo>
                    <a:pt x="136" y="1988"/>
                    <a:pt x="117" y="1982"/>
                    <a:pt x="98" y="1982"/>
                  </a:cubicBezTo>
                  <a:cubicBezTo>
                    <a:pt x="59" y="1982"/>
                    <a:pt x="26" y="2012"/>
                    <a:pt x="12" y="2050"/>
                  </a:cubicBezTo>
                  <a:cubicBezTo>
                    <a:pt x="0" y="2086"/>
                    <a:pt x="6" y="2133"/>
                    <a:pt x="42" y="2166"/>
                  </a:cubicBezTo>
                  <a:cubicBezTo>
                    <a:pt x="352" y="2455"/>
                    <a:pt x="748" y="2590"/>
                    <a:pt x="1135" y="2590"/>
                  </a:cubicBezTo>
                  <a:cubicBezTo>
                    <a:pt x="1913" y="2590"/>
                    <a:pt x="2658" y="2047"/>
                    <a:pt x="2621" y="1119"/>
                  </a:cubicBezTo>
                  <a:cubicBezTo>
                    <a:pt x="2599" y="578"/>
                    <a:pt x="2184" y="1"/>
                    <a:pt x="160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3" name="Google Shape;423;p31"/>
          <p:cNvGrpSpPr/>
          <p:nvPr/>
        </p:nvGrpSpPr>
        <p:grpSpPr>
          <a:xfrm rot="-6813077">
            <a:off x="4882612" y="84782"/>
            <a:ext cx="263178" cy="251387"/>
            <a:chOff x="2369325" y="4565225"/>
            <a:chExt cx="319629" cy="305226"/>
          </a:xfrm>
        </p:grpSpPr>
        <p:sp>
          <p:nvSpPr>
            <p:cNvPr id="424" name="Google Shape;424;p31"/>
            <p:cNvSpPr/>
            <p:nvPr/>
          </p:nvSpPr>
          <p:spPr>
            <a:xfrm>
              <a:off x="2369325" y="4565225"/>
              <a:ext cx="319629" cy="305226"/>
            </a:xfrm>
            <a:custGeom>
              <a:avLst/>
              <a:gdLst/>
              <a:ahLst/>
              <a:cxnLst/>
              <a:rect l="l" t="t" r="r" b="b"/>
              <a:pathLst>
                <a:path w="3748" h="3579" extrusionOk="0">
                  <a:moveTo>
                    <a:pt x="1851" y="261"/>
                  </a:moveTo>
                  <a:cubicBezTo>
                    <a:pt x="2001" y="556"/>
                    <a:pt x="2115" y="860"/>
                    <a:pt x="2236" y="1172"/>
                  </a:cubicBezTo>
                  <a:cubicBezTo>
                    <a:pt x="2252" y="1209"/>
                    <a:pt x="2282" y="1227"/>
                    <a:pt x="2312" y="1230"/>
                  </a:cubicBezTo>
                  <a:cubicBezTo>
                    <a:pt x="2312" y="1270"/>
                    <a:pt x="2333" y="1307"/>
                    <a:pt x="2385" y="1316"/>
                  </a:cubicBezTo>
                  <a:cubicBezTo>
                    <a:pt x="2727" y="1377"/>
                    <a:pt x="3056" y="1464"/>
                    <a:pt x="3380" y="1583"/>
                  </a:cubicBezTo>
                  <a:cubicBezTo>
                    <a:pt x="3084" y="1749"/>
                    <a:pt x="2766" y="1915"/>
                    <a:pt x="2518" y="2136"/>
                  </a:cubicBezTo>
                  <a:cubicBezTo>
                    <a:pt x="2498" y="2155"/>
                    <a:pt x="2499" y="2184"/>
                    <a:pt x="2511" y="2206"/>
                  </a:cubicBezTo>
                  <a:cubicBezTo>
                    <a:pt x="2488" y="2223"/>
                    <a:pt x="2473" y="2249"/>
                    <a:pt x="2472" y="2284"/>
                  </a:cubicBezTo>
                  <a:cubicBezTo>
                    <a:pt x="2464" y="2622"/>
                    <a:pt x="2463" y="2962"/>
                    <a:pt x="2462" y="3300"/>
                  </a:cubicBezTo>
                  <a:cubicBezTo>
                    <a:pt x="2165" y="3110"/>
                    <a:pt x="1896" y="2891"/>
                    <a:pt x="1647" y="2639"/>
                  </a:cubicBezTo>
                  <a:cubicBezTo>
                    <a:pt x="1631" y="2622"/>
                    <a:pt x="1612" y="2615"/>
                    <a:pt x="1595" y="2615"/>
                  </a:cubicBezTo>
                  <a:cubicBezTo>
                    <a:pt x="1589" y="2615"/>
                    <a:pt x="1584" y="2616"/>
                    <a:pt x="1579" y="2617"/>
                  </a:cubicBezTo>
                  <a:cubicBezTo>
                    <a:pt x="1560" y="2594"/>
                    <a:pt x="1532" y="2578"/>
                    <a:pt x="1500" y="2578"/>
                  </a:cubicBezTo>
                  <a:cubicBezTo>
                    <a:pt x="1486" y="2578"/>
                    <a:pt x="1471" y="2581"/>
                    <a:pt x="1456" y="2587"/>
                  </a:cubicBezTo>
                  <a:cubicBezTo>
                    <a:pt x="1131" y="2740"/>
                    <a:pt x="802" y="2860"/>
                    <a:pt x="458" y="2948"/>
                  </a:cubicBezTo>
                  <a:cubicBezTo>
                    <a:pt x="606" y="2664"/>
                    <a:pt x="751" y="2375"/>
                    <a:pt x="878" y="2078"/>
                  </a:cubicBezTo>
                  <a:cubicBezTo>
                    <a:pt x="884" y="2064"/>
                    <a:pt x="883" y="2053"/>
                    <a:pt x="878" y="2041"/>
                  </a:cubicBezTo>
                  <a:cubicBezTo>
                    <a:pt x="906" y="2018"/>
                    <a:pt x="918" y="1976"/>
                    <a:pt x="885" y="1946"/>
                  </a:cubicBezTo>
                  <a:cubicBezTo>
                    <a:pt x="632" y="1722"/>
                    <a:pt x="413" y="1492"/>
                    <a:pt x="240" y="1207"/>
                  </a:cubicBezTo>
                  <a:cubicBezTo>
                    <a:pt x="473" y="1165"/>
                    <a:pt x="706" y="1143"/>
                    <a:pt x="940" y="1143"/>
                  </a:cubicBezTo>
                  <a:cubicBezTo>
                    <a:pt x="1050" y="1143"/>
                    <a:pt x="1161" y="1148"/>
                    <a:pt x="1272" y="1158"/>
                  </a:cubicBezTo>
                  <a:cubicBezTo>
                    <a:pt x="1274" y="1158"/>
                    <a:pt x="1277" y="1158"/>
                    <a:pt x="1279" y="1158"/>
                  </a:cubicBezTo>
                  <a:cubicBezTo>
                    <a:pt x="1330" y="1158"/>
                    <a:pt x="1354" y="1120"/>
                    <a:pt x="1353" y="1080"/>
                  </a:cubicBezTo>
                  <a:cubicBezTo>
                    <a:pt x="1501" y="792"/>
                    <a:pt x="1657" y="518"/>
                    <a:pt x="1851" y="261"/>
                  </a:cubicBezTo>
                  <a:close/>
                  <a:moveTo>
                    <a:pt x="1862" y="1"/>
                  </a:moveTo>
                  <a:cubicBezTo>
                    <a:pt x="1839" y="1"/>
                    <a:pt x="1818" y="9"/>
                    <a:pt x="1803" y="28"/>
                  </a:cubicBezTo>
                  <a:cubicBezTo>
                    <a:pt x="1570" y="320"/>
                    <a:pt x="1368" y="639"/>
                    <a:pt x="1229" y="986"/>
                  </a:cubicBezTo>
                  <a:cubicBezTo>
                    <a:pt x="1110" y="976"/>
                    <a:pt x="992" y="970"/>
                    <a:pt x="875" y="970"/>
                  </a:cubicBezTo>
                  <a:cubicBezTo>
                    <a:pt x="609" y="970"/>
                    <a:pt x="345" y="998"/>
                    <a:pt x="81" y="1056"/>
                  </a:cubicBezTo>
                  <a:cubicBezTo>
                    <a:pt x="22" y="1069"/>
                    <a:pt x="1" y="1137"/>
                    <a:pt x="27" y="1185"/>
                  </a:cubicBezTo>
                  <a:cubicBezTo>
                    <a:pt x="209" y="1516"/>
                    <a:pt x="458" y="1821"/>
                    <a:pt x="778" y="2026"/>
                  </a:cubicBezTo>
                  <a:cubicBezTo>
                    <a:pt x="776" y="2028"/>
                    <a:pt x="773" y="2030"/>
                    <a:pt x="771" y="2032"/>
                  </a:cubicBezTo>
                  <a:cubicBezTo>
                    <a:pt x="561" y="2357"/>
                    <a:pt x="379" y="2705"/>
                    <a:pt x="195" y="3044"/>
                  </a:cubicBezTo>
                  <a:cubicBezTo>
                    <a:pt x="156" y="3116"/>
                    <a:pt x="211" y="3189"/>
                    <a:pt x="284" y="3189"/>
                  </a:cubicBezTo>
                  <a:cubicBezTo>
                    <a:pt x="290" y="3189"/>
                    <a:pt x="297" y="3188"/>
                    <a:pt x="304" y="3187"/>
                  </a:cubicBezTo>
                  <a:cubicBezTo>
                    <a:pt x="735" y="3101"/>
                    <a:pt x="1157" y="2961"/>
                    <a:pt x="1548" y="2761"/>
                  </a:cubicBezTo>
                  <a:cubicBezTo>
                    <a:pt x="1826" y="3077"/>
                    <a:pt x="2151" y="3344"/>
                    <a:pt x="2511" y="3564"/>
                  </a:cubicBezTo>
                  <a:cubicBezTo>
                    <a:pt x="2527" y="3574"/>
                    <a:pt x="2544" y="3579"/>
                    <a:pt x="2561" y="3579"/>
                  </a:cubicBezTo>
                  <a:cubicBezTo>
                    <a:pt x="2613" y="3579"/>
                    <a:pt x="2660" y="3535"/>
                    <a:pt x="2662" y="3478"/>
                  </a:cubicBezTo>
                  <a:cubicBezTo>
                    <a:pt x="2669" y="3081"/>
                    <a:pt x="2679" y="2681"/>
                    <a:pt x="2679" y="2283"/>
                  </a:cubicBezTo>
                  <a:cubicBezTo>
                    <a:pt x="2679" y="2246"/>
                    <a:pt x="2663" y="2220"/>
                    <a:pt x="2639" y="2203"/>
                  </a:cubicBezTo>
                  <a:cubicBezTo>
                    <a:pt x="2997" y="2071"/>
                    <a:pt x="3336" y="1835"/>
                    <a:pt x="3665" y="1651"/>
                  </a:cubicBezTo>
                  <a:cubicBezTo>
                    <a:pt x="3747" y="1604"/>
                    <a:pt x="3714" y="1498"/>
                    <a:pt x="3640" y="1468"/>
                  </a:cubicBezTo>
                  <a:cubicBezTo>
                    <a:pt x="3253" y="1306"/>
                    <a:pt x="2852" y="1187"/>
                    <a:pt x="2439" y="1122"/>
                  </a:cubicBezTo>
                  <a:cubicBezTo>
                    <a:pt x="2434" y="1121"/>
                    <a:pt x="2430" y="1121"/>
                    <a:pt x="2425" y="1121"/>
                  </a:cubicBezTo>
                  <a:cubicBezTo>
                    <a:pt x="2418" y="1121"/>
                    <a:pt x="2411" y="1122"/>
                    <a:pt x="2403" y="1123"/>
                  </a:cubicBezTo>
                  <a:cubicBezTo>
                    <a:pt x="2315" y="747"/>
                    <a:pt x="2135" y="382"/>
                    <a:pt x="1945" y="46"/>
                  </a:cubicBezTo>
                  <a:cubicBezTo>
                    <a:pt x="1929" y="19"/>
                    <a:pt x="1895" y="1"/>
                    <a:pt x="186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1"/>
            <p:cNvSpPr/>
            <p:nvPr/>
          </p:nvSpPr>
          <p:spPr>
            <a:xfrm>
              <a:off x="2389877" y="4587313"/>
              <a:ext cx="267694" cy="259259"/>
            </a:xfrm>
            <a:custGeom>
              <a:avLst/>
              <a:gdLst/>
              <a:ahLst/>
              <a:cxnLst/>
              <a:rect l="l" t="t" r="r" b="b"/>
              <a:pathLst>
                <a:path w="3139" h="3040" extrusionOk="0">
                  <a:moveTo>
                    <a:pt x="1611" y="0"/>
                  </a:moveTo>
                  <a:cubicBezTo>
                    <a:pt x="1418" y="257"/>
                    <a:pt x="1261" y="532"/>
                    <a:pt x="1113" y="820"/>
                  </a:cubicBezTo>
                  <a:cubicBezTo>
                    <a:pt x="1113" y="860"/>
                    <a:pt x="1090" y="898"/>
                    <a:pt x="1042" y="898"/>
                  </a:cubicBezTo>
                  <a:cubicBezTo>
                    <a:pt x="1039" y="898"/>
                    <a:pt x="1036" y="898"/>
                    <a:pt x="1033" y="898"/>
                  </a:cubicBezTo>
                  <a:cubicBezTo>
                    <a:pt x="920" y="888"/>
                    <a:pt x="808" y="883"/>
                    <a:pt x="696" y="883"/>
                  </a:cubicBezTo>
                  <a:cubicBezTo>
                    <a:pt x="462" y="883"/>
                    <a:pt x="230" y="905"/>
                    <a:pt x="0" y="946"/>
                  </a:cubicBezTo>
                  <a:cubicBezTo>
                    <a:pt x="172" y="1232"/>
                    <a:pt x="392" y="1461"/>
                    <a:pt x="645" y="1686"/>
                  </a:cubicBezTo>
                  <a:cubicBezTo>
                    <a:pt x="677" y="1716"/>
                    <a:pt x="666" y="1758"/>
                    <a:pt x="638" y="1781"/>
                  </a:cubicBezTo>
                  <a:cubicBezTo>
                    <a:pt x="643" y="1792"/>
                    <a:pt x="644" y="1804"/>
                    <a:pt x="638" y="1818"/>
                  </a:cubicBezTo>
                  <a:cubicBezTo>
                    <a:pt x="511" y="2114"/>
                    <a:pt x="366" y="2402"/>
                    <a:pt x="218" y="2688"/>
                  </a:cubicBezTo>
                  <a:cubicBezTo>
                    <a:pt x="562" y="2600"/>
                    <a:pt x="891" y="2479"/>
                    <a:pt x="1216" y="2327"/>
                  </a:cubicBezTo>
                  <a:cubicBezTo>
                    <a:pt x="1231" y="2320"/>
                    <a:pt x="1246" y="2317"/>
                    <a:pt x="1260" y="2317"/>
                  </a:cubicBezTo>
                  <a:cubicBezTo>
                    <a:pt x="1292" y="2317"/>
                    <a:pt x="1320" y="2334"/>
                    <a:pt x="1339" y="2357"/>
                  </a:cubicBezTo>
                  <a:cubicBezTo>
                    <a:pt x="1345" y="2356"/>
                    <a:pt x="1350" y="2355"/>
                    <a:pt x="1355" y="2355"/>
                  </a:cubicBezTo>
                  <a:cubicBezTo>
                    <a:pt x="1373" y="2355"/>
                    <a:pt x="1391" y="2362"/>
                    <a:pt x="1408" y="2379"/>
                  </a:cubicBezTo>
                  <a:cubicBezTo>
                    <a:pt x="1656" y="2632"/>
                    <a:pt x="1925" y="2849"/>
                    <a:pt x="2222" y="3039"/>
                  </a:cubicBezTo>
                  <a:cubicBezTo>
                    <a:pt x="2223" y="2702"/>
                    <a:pt x="2224" y="2362"/>
                    <a:pt x="2232" y="2024"/>
                  </a:cubicBezTo>
                  <a:cubicBezTo>
                    <a:pt x="2233" y="1988"/>
                    <a:pt x="2248" y="1962"/>
                    <a:pt x="2272" y="1946"/>
                  </a:cubicBezTo>
                  <a:cubicBezTo>
                    <a:pt x="2258" y="1925"/>
                    <a:pt x="2257" y="1896"/>
                    <a:pt x="2277" y="1877"/>
                  </a:cubicBezTo>
                  <a:cubicBezTo>
                    <a:pt x="2525" y="1656"/>
                    <a:pt x="2843" y="1490"/>
                    <a:pt x="3139" y="1324"/>
                  </a:cubicBezTo>
                  <a:cubicBezTo>
                    <a:pt x="2815" y="1205"/>
                    <a:pt x="2486" y="1118"/>
                    <a:pt x="2146" y="1056"/>
                  </a:cubicBezTo>
                  <a:cubicBezTo>
                    <a:pt x="2093" y="1048"/>
                    <a:pt x="2072" y="1010"/>
                    <a:pt x="2072" y="970"/>
                  </a:cubicBezTo>
                  <a:cubicBezTo>
                    <a:pt x="2042" y="969"/>
                    <a:pt x="2011" y="949"/>
                    <a:pt x="1996" y="912"/>
                  </a:cubicBezTo>
                  <a:cubicBezTo>
                    <a:pt x="1877" y="600"/>
                    <a:pt x="1763" y="296"/>
                    <a:pt x="16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7">
  <p:cSld name="CUSTOM_10_1_1_1_1_1_1"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7" name="Google Shape;427;p32"/>
          <p:cNvPicPr preferRelativeResize="0"/>
          <p:nvPr/>
        </p:nvPicPr>
        <p:blipFill rotWithShape="1">
          <a:blip r:embed="rId2">
            <a:alphaModFix amt="32000"/>
          </a:blip>
          <a:srcRect t="21875" b="21875"/>
          <a:stretch/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28" name="Google Shape;428;p3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429" name="Google Shape;429;p32"/>
          <p:cNvGrpSpPr/>
          <p:nvPr/>
        </p:nvGrpSpPr>
        <p:grpSpPr>
          <a:xfrm>
            <a:off x="8560028" y="409056"/>
            <a:ext cx="400641" cy="517626"/>
            <a:chOff x="8489040" y="1196592"/>
            <a:chExt cx="572099" cy="739149"/>
          </a:xfrm>
        </p:grpSpPr>
        <p:sp>
          <p:nvSpPr>
            <p:cNvPr id="430" name="Google Shape;430;p32"/>
            <p:cNvSpPr/>
            <p:nvPr/>
          </p:nvSpPr>
          <p:spPr>
            <a:xfrm rot="-1005998">
              <a:off x="8551656" y="1250419"/>
              <a:ext cx="446867" cy="499974"/>
            </a:xfrm>
            <a:custGeom>
              <a:avLst/>
              <a:gdLst/>
              <a:ahLst/>
              <a:cxnLst/>
              <a:rect l="l" t="t" r="r" b="b"/>
              <a:pathLst>
                <a:path w="7127" h="7974" extrusionOk="0">
                  <a:moveTo>
                    <a:pt x="3556" y="0"/>
                  </a:moveTo>
                  <a:cubicBezTo>
                    <a:pt x="3488" y="0"/>
                    <a:pt x="3420" y="3"/>
                    <a:pt x="3352" y="7"/>
                  </a:cubicBezTo>
                  <a:cubicBezTo>
                    <a:pt x="2064" y="101"/>
                    <a:pt x="732" y="1375"/>
                    <a:pt x="1073" y="2747"/>
                  </a:cubicBezTo>
                  <a:cubicBezTo>
                    <a:pt x="1081" y="2781"/>
                    <a:pt x="1115" y="2800"/>
                    <a:pt x="1145" y="2800"/>
                  </a:cubicBezTo>
                  <a:cubicBezTo>
                    <a:pt x="1164" y="2800"/>
                    <a:pt x="1182" y="2793"/>
                    <a:pt x="1193" y="2777"/>
                  </a:cubicBezTo>
                  <a:cubicBezTo>
                    <a:pt x="1209" y="2794"/>
                    <a:pt x="1230" y="2808"/>
                    <a:pt x="1259" y="2808"/>
                  </a:cubicBezTo>
                  <a:cubicBezTo>
                    <a:pt x="1260" y="2808"/>
                    <a:pt x="1261" y="2808"/>
                    <a:pt x="1263" y="2808"/>
                  </a:cubicBezTo>
                  <a:cubicBezTo>
                    <a:pt x="1475" y="2801"/>
                    <a:pt x="1687" y="2799"/>
                    <a:pt x="1899" y="2799"/>
                  </a:cubicBezTo>
                  <a:cubicBezTo>
                    <a:pt x="2180" y="2799"/>
                    <a:pt x="2460" y="2803"/>
                    <a:pt x="2741" y="2803"/>
                  </a:cubicBezTo>
                  <a:cubicBezTo>
                    <a:pt x="2858" y="2803"/>
                    <a:pt x="2975" y="2802"/>
                    <a:pt x="3092" y="2800"/>
                  </a:cubicBezTo>
                  <a:cubicBezTo>
                    <a:pt x="3161" y="2799"/>
                    <a:pt x="3195" y="2741"/>
                    <a:pt x="3188" y="2689"/>
                  </a:cubicBezTo>
                  <a:lnTo>
                    <a:pt x="3152" y="2634"/>
                  </a:lnTo>
                  <a:cubicBezTo>
                    <a:pt x="3140" y="2626"/>
                    <a:pt x="3126" y="2621"/>
                    <a:pt x="3110" y="2619"/>
                  </a:cubicBezTo>
                  <a:cubicBezTo>
                    <a:pt x="2866" y="2594"/>
                    <a:pt x="2617" y="2583"/>
                    <a:pt x="2367" y="2583"/>
                  </a:cubicBezTo>
                  <a:cubicBezTo>
                    <a:pt x="1987" y="2583"/>
                    <a:pt x="1605" y="2608"/>
                    <a:pt x="1236" y="2644"/>
                  </a:cubicBezTo>
                  <a:cubicBezTo>
                    <a:pt x="1222" y="2645"/>
                    <a:pt x="1212" y="2649"/>
                    <a:pt x="1205" y="2654"/>
                  </a:cubicBezTo>
                  <a:cubicBezTo>
                    <a:pt x="1231" y="1533"/>
                    <a:pt x="1889" y="515"/>
                    <a:pt x="3047" y="271"/>
                  </a:cubicBezTo>
                  <a:cubicBezTo>
                    <a:pt x="3217" y="235"/>
                    <a:pt x="3388" y="218"/>
                    <a:pt x="3559" y="218"/>
                  </a:cubicBezTo>
                  <a:cubicBezTo>
                    <a:pt x="4624" y="218"/>
                    <a:pt x="5666" y="880"/>
                    <a:pt x="6195" y="1790"/>
                  </a:cubicBezTo>
                  <a:cubicBezTo>
                    <a:pt x="6760" y="2763"/>
                    <a:pt x="6840" y="4075"/>
                    <a:pt x="6163" y="5016"/>
                  </a:cubicBezTo>
                  <a:cubicBezTo>
                    <a:pt x="5713" y="5644"/>
                    <a:pt x="4952" y="6002"/>
                    <a:pt x="4197" y="6002"/>
                  </a:cubicBezTo>
                  <a:cubicBezTo>
                    <a:pt x="3787" y="6002"/>
                    <a:pt x="3378" y="5896"/>
                    <a:pt x="3021" y="5670"/>
                  </a:cubicBezTo>
                  <a:cubicBezTo>
                    <a:pt x="3001" y="5657"/>
                    <a:pt x="2978" y="5650"/>
                    <a:pt x="2955" y="5650"/>
                  </a:cubicBezTo>
                  <a:cubicBezTo>
                    <a:pt x="2922" y="5650"/>
                    <a:pt x="2889" y="5664"/>
                    <a:pt x="2870" y="5695"/>
                  </a:cubicBezTo>
                  <a:cubicBezTo>
                    <a:pt x="2409" y="6398"/>
                    <a:pt x="1904" y="7056"/>
                    <a:pt x="1346" y="7683"/>
                  </a:cubicBezTo>
                  <a:cubicBezTo>
                    <a:pt x="1051" y="7442"/>
                    <a:pt x="666" y="7196"/>
                    <a:pt x="461" y="6908"/>
                  </a:cubicBezTo>
                  <a:cubicBezTo>
                    <a:pt x="217" y="6561"/>
                    <a:pt x="666" y="6201"/>
                    <a:pt x="891" y="5895"/>
                  </a:cubicBezTo>
                  <a:cubicBezTo>
                    <a:pt x="1390" y="5217"/>
                    <a:pt x="1896" y="4547"/>
                    <a:pt x="2363" y="3846"/>
                  </a:cubicBezTo>
                  <a:cubicBezTo>
                    <a:pt x="2368" y="3838"/>
                    <a:pt x="2373" y="3831"/>
                    <a:pt x="2374" y="3823"/>
                  </a:cubicBezTo>
                  <a:cubicBezTo>
                    <a:pt x="2388" y="3776"/>
                    <a:pt x="2348" y="3735"/>
                    <a:pt x="2304" y="3735"/>
                  </a:cubicBezTo>
                  <a:cubicBezTo>
                    <a:pt x="2285" y="3735"/>
                    <a:pt x="2264" y="3744"/>
                    <a:pt x="2248" y="3764"/>
                  </a:cubicBezTo>
                  <a:cubicBezTo>
                    <a:pt x="1472" y="4710"/>
                    <a:pt x="763" y="5711"/>
                    <a:pt x="37" y="6695"/>
                  </a:cubicBezTo>
                  <a:cubicBezTo>
                    <a:pt x="1" y="6744"/>
                    <a:pt x="19" y="6807"/>
                    <a:pt x="62" y="6844"/>
                  </a:cubicBezTo>
                  <a:cubicBezTo>
                    <a:pt x="490" y="7214"/>
                    <a:pt x="916" y="7591"/>
                    <a:pt x="1354" y="7951"/>
                  </a:cubicBezTo>
                  <a:cubicBezTo>
                    <a:pt x="1373" y="7967"/>
                    <a:pt x="1393" y="7974"/>
                    <a:pt x="1411" y="7974"/>
                  </a:cubicBezTo>
                  <a:cubicBezTo>
                    <a:pt x="1470" y="7974"/>
                    <a:pt x="1515" y="7902"/>
                    <a:pt x="1498" y="7839"/>
                  </a:cubicBezTo>
                  <a:cubicBezTo>
                    <a:pt x="1908" y="7380"/>
                    <a:pt x="2296" y="6906"/>
                    <a:pt x="2652" y="6404"/>
                  </a:cubicBezTo>
                  <a:cubicBezTo>
                    <a:pt x="2743" y="6274"/>
                    <a:pt x="2883" y="5955"/>
                    <a:pt x="3050" y="5944"/>
                  </a:cubicBezTo>
                  <a:cubicBezTo>
                    <a:pt x="3052" y="5944"/>
                    <a:pt x="3054" y="5944"/>
                    <a:pt x="3057" y="5944"/>
                  </a:cubicBezTo>
                  <a:cubicBezTo>
                    <a:pt x="3157" y="5944"/>
                    <a:pt x="3357" y="6091"/>
                    <a:pt x="3467" y="6125"/>
                  </a:cubicBezTo>
                  <a:cubicBezTo>
                    <a:pt x="3694" y="6197"/>
                    <a:pt x="3930" y="6230"/>
                    <a:pt x="4167" y="6230"/>
                  </a:cubicBezTo>
                  <a:cubicBezTo>
                    <a:pt x="4573" y="6230"/>
                    <a:pt x="4981" y="6132"/>
                    <a:pt x="5344" y="5959"/>
                  </a:cubicBezTo>
                  <a:cubicBezTo>
                    <a:pt x="6685" y="5316"/>
                    <a:pt x="7126" y="3761"/>
                    <a:pt x="6698" y="2400"/>
                  </a:cubicBezTo>
                  <a:cubicBezTo>
                    <a:pt x="6272" y="1053"/>
                    <a:pt x="4984" y="0"/>
                    <a:pt x="355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2"/>
            <p:cNvSpPr/>
            <p:nvPr/>
          </p:nvSpPr>
          <p:spPr>
            <a:xfrm rot="-1005998">
              <a:off x="8564531" y="1264923"/>
              <a:ext cx="415328" cy="468060"/>
            </a:xfrm>
            <a:custGeom>
              <a:avLst/>
              <a:gdLst/>
              <a:ahLst/>
              <a:cxnLst/>
              <a:rect l="l" t="t" r="r" b="b"/>
              <a:pathLst>
                <a:path w="6624" h="7465" extrusionOk="0">
                  <a:moveTo>
                    <a:pt x="3348" y="0"/>
                  </a:moveTo>
                  <a:cubicBezTo>
                    <a:pt x="3176" y="0"/>
                    <a:pt x="3004" y="18"/>
                    <a:pt x="2834" y="54"/>
                  </a:cubicBezTo>
                  <a:cubicBezTo>
                    <a:pt x="1676" y="297"/>
                    <a:pt x="1017" y="1316"/>
                    <a:pt x="992" y="2436"/>
                  </a:cubicBezTo>
                  <a:cubicBezTo>
                    <a:pt x="1000" y="2431"/>
                    <a:pt x="1010" y="2428"/>
                    <a:pt x="1023" y="2426"/>
                  </a:cubicBezTo>
                  <a:cubicBezTo>
                    <a:pt x="1390" y="2390"/>
                    <a:pt x="1772" y="2366"/>
                    <a:pt x="2150" y="2366"/>
                  </a:cubicBezTo>
                  <a:cubicBezTo>
                    <a:pt x="2402" y="2366"/>
                    <a:pt x="2653" y="2377"/>
                    <a:pt x="2898" y="2403"/>
                  </a:cubicBezTo>
                  <a:cubicBezTo>
                    <a:pt x="2915" y="2404"/>
                    <a:pt x="2928" y="2409"/>
                    <a:pt x="2940" y="2416"/>
                  </a:cubicBezTo>
                  <a:cubicBezTo>
                    <a:pt x="2977" y="2343"/>
                    <a:pt x="3012" y="2270"/>
                    <a:pt x="3050" y="2198"/>
                  </a:cubicBezTo>
                  <a:cubicBezTo>
                    <a:pt x="3130" y="1869"/>
                    <a:pt x="3423" y="1621"/>
                    <a:pt x="3792" y="1614"/>
                  </a:cubicBezTo>
                  <a:cubicBezTo>
                    <a:pt x="3797" y="1614"/>
                    <a:pt x="3803" y="1614"/>
                    <a:pt x="3808" y="1614"/>
                  </a:cubicBezTo>
                  <a:cubicBezTo>
                    <a:pt x="4389" y="1614"/>
                    <a:pt x="4805" y="2191"/>
                    <a:pt x="4827" y="2732"/>
                  </a:cubicBezTo>
                  <a:cubicBezTo>
                    <a:pt x="4864" y="3660"/>
                    <a:pt x="4119" y="4203"/>
                    <a:pt x="3342" y="4203"/>
                  </a:cubicBezTo>
                  <a:cubicBezTo>
                    <a:pt x="2954" y="4203"/>
                    <a:pt x="2558" y="4068"/>
                    <a:pt x="2247" y="3779"/>
                  </a:cubicBezTo>
                  <a:cubicBezTo>
                    <a:pt x="2210" y="3747"/>
                    <a:pt x="2204" y="3700"/>
                    <a:pt x="2217" y="3663"/>
                  </a:cubicBezTo>
                  <a:lnTo>
                    <a:pt x="2159" y="3604"/>
                  </a:lnTo>
                  <a:cubicBezTo>
                    <a:pt x="2157" y="3612"/>
                    <a:pt x="2153" y="3619"/>
                    <a:pt x="2148" y="3627"/>
                  </a:cubicBezTo>
                  <a:cubicBezTo>
                    <a:pt x="1681" y="4328"/>
                    <a:pt x="1175" y="4999"/>
                    <a:pt x="676" y="5676"/>
                  </a:cubicBezTo>
                  <a:cubicBezTo>
                    <a:pt x="451" y="5982"/>
                    <a:pt x="1" y="6342"/>
                    <a:pt x="246" y="6689"/>
                  </a:cubicBezTo>
                  <a:cubicBezTo>
                    <a:pt x="450" y="6977"/>
                    <a:pt x="836" y="7223"/>
                    <a:pt x="1131" y="7464"/>
                  </a:cubicBezTo>
                  <a:cubicBezTo>
                    <a:pt x="1687" y="6837"/>
                    <a:pt x="2194" y="6179"/>
                    <a:pt x="2654" y="5477"/>
                  </a:cubicBezTo>
                  <a:cubicBezTo>
                    <a:pt x="2674" y="5447"/>
                    <a:pt x="2707" y="5433"/>
                    <a:pt x="2741" y="5433"/>
                  </a:cubicBezTo>
                  <a:cubicBezTo>
                    <a:pt x="2764" y="5433"/>
                    <a:pt x="2787" y="5440"/>
                    <a:pt x="2806" y="5452"/>
                  </a:cubicBezTo>
                  <a:cubicBezTo>
                    <a:pt x="3162" y="5677"/>
                    <a:pt x="3571" y="5783"/>
                    <a:pt x="3981" y="5783"/>
                  </a:cubicBezTo>
                  <a:cubicBezTo>
                    <a:pt x="4737" y="5783"/>
                    <a:pt x="5497" y="5425"/>
                    <a:pt x="5948" y="4797"/>
                  </a:cubicBezTo>
                  <a:cubicBezTo>
                    <a:pt x="6624" y="3856"/>
                    <a:pt x="6544" y="2544"/>
                    <a:pt x="5983" y="1572"/>
                  </a:cubicBezTo>
                  <a:cubicBezTo>
                    <a:pt x="5453" y="663"/>
                    <a:pt x="4411" y="0"/>
                    <a:pt x="33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2"/>
            <p:cNvSpPr/>
            <p:nvPr/>
          </p:nvSpPr>
          <p:spPr>
            <a:xfrm rot="-1005998">
              <a:off x="8553760" y="1780583"/>
              <a:ext cx="153303" cy="135935"/>
            </a:xfrm>
            <a:custGeom>
              <a:avLst/>
              <a:gdLst/>
              <a:ahLst/>
              <a:cxnLst/>
              <a:rect l="l" t="t" r="r" b="b"/>
              <a:pathLst>
                <a:path w="2445" h="2168" extrusionOk="0">
                  <a:moveTo>
                    <a:pt x="1146" y="179"/>
                  </a:moveTo>
                  <a:cubicBezTo>
                    <a:pt x="1397" y="179"/>
                    <a:pt x="1644" y="300"/>
                    <a:pt x="1810" y="505"/>
                  </a:cubicBezTo>
                  <a:cubicBezTo>
                    <a:pt x="1806" y="529"/>
                    <a:pt x="1812" y="555"/>
                    <a:pt x="1839" y="576"/>
                  </a:cubicBezTo>
                  <a:cubicBezTo>
                    <a:pt x="1856" y="587"/>
                    <a:pt x="1870" y="600"/>
                    <a:pt x="1884" y="614"/>
                  </a:cubicBezTo>
                  <a:cubicBezTo>
                    <a:pt x="1895" y="634"/>
                    <a:pt x="1908" y="654"/>
                    <a:pt x="1918" y="674"/>
                  </a:cubicBezTo>
                  <a:cubicBezTo>
                    <a:pt x="1928" y="697"/>
                    <a:pt x="1945" y="705"/>
                    <a:pt x="1961" y="705"/>
                  </a:cubicBezTo>
                  <a:cubicBezTo>
                    <a:pt x="1963" y="705"/>
                    <a:pt x="1964" y="704"/>
                    <a:pt x="1966" y="704"/>
                  </a:cubicBezTo>
                  <a:lnTo>
                    <a:pt x="1966" y="704"/>
                  </a:lnTo>
                  <a:cubicBezTo>
                    <a:pt x="2202" y="1005"/>
                    <a:pt x="2177" y="1454"/>
                    <a:pt x="1890" y="1738"/>
                  </a:cubicBezTo>
                  <a:cubicBezTo>
                    <a:pt x="1721" y="1905"/>
                    <a:pt x="1495" y="1985"/>
                    <a:pt x="1268" y="1985"/>
                  </a:cubicBezTo>
                  <a:cubicBezTo>
                    <a:pt x="999" y="1985"/>
                    <a:pt x="729" y="1872"/>
                    <a:pt x="551" y="1660"/>
                  </a:cubicBezTo>
                  <a:cubicBezTo>
                    <a:pt x="228" y="1277"/>
                    <a:pt x="257" y="690"/>
                    <a:pt x="649" y="364"/>
                  </a:cubicBezTo>
                  <a:cubicBezTo>
                    <a:pt x="799" y="237"/>
                    <a:pt x="973" y="179"/>
                    <a:pt x="1146" y="179"/>
                  </a:cubicBezTo>
                  <a:close/>
                  <a:moveTo>
                    <a:pt x="1135" y="0"/>
                  </a:moveTo>
                  <a:cubicBezTo>
                    <a:pt x="960" y="0"/>
                    <a:pt x="782" y="50"/>
                    <a:pt x="623" y="156"/>
                  </a:cubicBezTo>
                  <a:cubicBezTo>
                    <a:pt x="78" y="519"/>
                    <a:pt x="0" y="1281"/>
                    <a:pt x="411" y="1774"/>
                  </a:cubicBezTo>
                  <a:cubicBezTo>
                    <a:pt x="625" y="2030"/>
                    <a:pt x="953" y="2168"/>
                    <a:pt x="1278" y="2168"/>
                  </a:cubicBezTo>
                  <a:cubicBezTo>
                    <a:pt x="1549" y="2168"/>
                    <a:pt x="1817" y="2073"/>
                    <a:pt x="2019" y="1874"/>
                  </a:cubicBezTo>
                  <a:cubicBezTo>
                    <a:pt x="2400" y="1497"/>
                    <a:pt x="2445" y="727"/>
                    <a:pt x="1928" y="448"/>
                  </a:cubicBezTo>
                  <a:cubicBezTo>
                    <a:pt x="1927" y="448"/>
                    <a:pt x="1927" y="448"/>
                    <a:pt x="1926" y="448"/>
                  </a:cubicBezTo>
                  <a:cubicBezTo>
                    <a:pt x="1926" y="448"/>
                    <a:pt x="1926" y="448"/>
                    <a:pt x="1925" y="447"/>
                  </a:cubicBezTo>
                  <a:cubicBezTo>
                    <a:pt x="1759" y="163"/>
                    <a:pt x="1452" y="0"/>
                    <a:pt x="113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2"/>
            <p:cNvSpPr/>
            <p:nvPr/>
          </p:nvSpPr>
          <p:spPr>
            <a:xfrm rot="-1005998">
              <a:off x="8568032" y="1791833"/>
              <a:ext cx="123708" cy="113425"/>
            </a:xfrm>
            <a:custGeom>
              <a:avLst/>
              <a:gdLst/>
              <a:ahLst/>
              <a:cxnLst/>
              <a:rect l="l" t="t" r="r" b="b"/>
              <a:pathLst>
                <a:path w="1973" h="1809" extrusionOk="0">
                  <a:moveTo>
                    <a:pt x="916" y="1"/>
                  </a:moveTo>
                  <a:cubicBezTo>
                    <a:pt x="743" y="1"/>
                    <a:pt x="568" y="58"/>
                    <a:pt x="418" y="185"/>
                  </a:cubicBezTo>
                  <a:cubicBezTo>
                    <a:pt x="29" y="513"/>
                    <a:pt x="0" y="1100"/>
                    <a:pt x="321" y="1483"/>
                  </a:cubicBezTo>
                  <a:cubicBezTo>
                    <a:pt x="500" y="1696"/>
                    <a:pt x="771" y="1808"/>
                    <a:pt x="1040" y="1808"/>
                  </a:cubicBezTo>
                  <a:cubicBezTo>
                    <a:pt x="1267" y="1808"/>
                    <a:pt x="1492" y="1728"/>
                    <a:pt x="1661" y="1561"/>
                  </a:cubicBezTo>
                  <a:cubicBezTo>
                    <a:pt x="1948" y="1275"/>
                    <a:pt x="1973" y="828"/>
                    <a:pt x="1735" y="526"/>
                  </a:cubicBezTo>
                  <a:lnTo>
                    <a:pt x="1735" y="526"/>
                  </a:lnTo>
                  <a:cubicBezTo>
                    <a:pt x="1734" y="526"/>
                    <a:pt x="1732" y="527"/>
                    <a:pt x="1730" y="527"/>
                  </a:cubicBezTo>
                  <a:cubicBezTo>
                    <a:pt x="1714" y="527"/>
                    <a:pt x="1697" y="517"/>
                    <a:pt x="1687" y="496"/>
                  </a:cubicBezTo>
                  <a:cubicBezTo>
                    <a:pt x="1677" y="476"/>
                    <a:pt x="1665" y="456"/>
                    <a:pt x="1653" y="436"/>
                  </a:cubicBezTo>
                  <a:cubicBezTo>
                    <a:pt x="1640" y="423"/>
                    <a:pt x="1625" y="409"/>
                    <a:pt x="1609" y="398"/>
                  </a:cubicBezTo>
                  <a:cubicBezTo>
                    <a:pt x="1581" y="377"/>
                    <a:pt x="1575" y="351"/>
                    <a:pt x="1579" y="327"/>
                  </a:cubicBezTo>
                  <a:cubicBezTo>
                    <a:pt x="1413" y="121"/>
                    <a:pt x="1166" y="1"/>
                    <a:pt x="9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2"/>
            <p:cNvSpPr/>
            <p:nvPr/>
          </p:nvSpPr>
          <p:spPr>
            <a:xfrm rot="-1005998">
              <a:off x="8687165" y="1364278"/>
              <a:ext cx="166658" cy="162457"/>
            </a:xfrm>
            <a:custGeom>
              <a:avLst/>
              <a:gdLst/>
              <a:ahLst/>
              <a:cxnLst/>
              <a:rect l="l" t="t" r="r" b="b"/>
              <a:pathLst>
                <a:path w="2658" h="2591" extrusionOk="0">
                  <a:moveTo>
                    <a:pt x="1602" y="1"/>
                  </a:moveTo>
                  <a:cubicBezTo>
                    <a:pt x="1596" y="1"/>
                    <a:pt x="1591" y="1"/>
                    <a:pt x="1586" y="1"/>
                  </a:cubicBezTo>
                  <a:cubicBezTo>
                    <a:pt x="1217" y="6"/>
                    <a:pt x="924" y="256"/>
                    <a:pt x="845" y="585"/>
                  </a:cubicBezTo>
                  <a:cubicBezTo>
                    <a:pt x="808" y="658"/>
                    <a:pt x="773" y="731"/>
                    <a:pt x="734" y="803"/>
                  </a:cubicBezTo>
                  <a:lnTo>
                    <a:pt x="770" y="858"/>
                  </a:lnTo>
                  <a:cubicBezTo>
                    <a:pt x="777" y="857"/>
                    <a:pt x="782" y="854"/>
                    <a:pt x="787" y="847"/>
                  </a:cubicBezTo>
                  <a:cubicBezTo>
                    <a:pt x="799" y="831"/>
                    <a:pt x="813" y="811"/>
                    <a:pt x="825" y="795"/>
                  </a:cubicBezTo>
                  <a:lnTo>
                    <a:pt x="825" y="795"/>
                  </a:lnTo>
                  <a:cubicBezTo>
                    <a:pt x="824" y="808"/>
                    <a:pt x="825" y="822"/>
                    <a:pt x="826" y="838"/>
                  </a:cubicBezTo>
                  <a:cubicBezTo>
                    <a:pt x="831" y="883"/>
                    <a:pt x="871" y="906"/>
                    <a:pt x="910" y="906"/>
                  </a:cubicBezTo>
                  <a:cubicBezTo>
                    <a:pt x="951" y="906"/>
                    <a:pt x="992" y="881"/>
                    <a:pt x="991" y="833"/>
                  </a:cubicBezTo>
                  <a:cubicBezTo>
                    <a:pt x="992" y="427"/>
                    <a:pt x="1279" y="229"/>
                    <a:pt x="1593" y="229"/>
                  </a:cubicBezTo>
                  <a:cubicBezTo>
                    <a:pt x="1820" y="229"/>
                    <a:pt x="2060" y="332"/>
                    <a:pt x="2217" y="533"/>
                  </a:cubicBezTo>
                  <a:cubicBezTo>
                    <a:pt x="2497" y="893"/>
                    <a:pt x="2474" y="1397"/>
                    <a:pt x="2259" y="1779"/>
                  </a:cubicBezTo>
                  <a:cubicBezTo>
                    <a:pt x="2016" y="2209"/>
                    <a:pt x="1618" y="2395"/>
                    <a:pt x="1202" y="2395"/>
                  </a:cubicBezTo>
                  <a:cubicBezTo>
                    <a:pt x="837" y="2395"/>
                    <a:pt x="458" y="2252"/>
                    <a:pt x="156" y="2004"/>
                  </a:cubicBezTo>
                  <a:cubicBezTo>
                    <a:pt x="136" y="1988"/>
                    <a:pt x="117" y="1982"/>
                    <a:pt x="98" y="1982"/>
                  </a:cubicBezTo>
                  <a:cubicBezTo>
                    <a:pt x="59" y="1982"/>
                    <a:pt x="26" y="2012"/>
                    <a:pt x="12" y="2050"/>
                  </a:cubicBezTo>
                  <a:cubicBezTo>
                    <a:pt x="0" y="2086"/>
                    <a:pt x="6" y="2133"/>
                    <a:pt x="42" y="2166"/>
                  </a:cubicBezTo>
                  <a:cubicBezTo>
                    <a:pt x="352" y="2455"/>
                    <a:pt x="748" y="2590"/>
                    <a:pt x="1135" y="2590"/>
                  </a:cubicBezTo>
                  <a:cubicBezTo>
                    <a:pt x="1913" y="2590"/>
                    <a:pt x="2658" y="2047"/>
                    <a:pt x="2621" y="1119"/>
                  </a:cubicBezTo>
                  <a:cubicBezTo>
                    <a:pt x="2599" y="578"/>
                    <a:pt x="2184" y="1"/>
                    <a:pt x="160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5" name="Google Shape;435;p32"/>
          <p:cNvGrpSpPr/>
          <p:nvPr/>
        </p:nvGrpSpPr>
        <p:grpSpPr>
          <a:xfrm rot="-9646831">
            <a:off x="78904" y="2414436"/>
            <a:ext cx="551009" cy="572722"/>
            <a:chOff x="135950" y="4225850"/>
            <a:chExt cx="550988" cy="572700"/>
          </a:xfrm>
        </p:grpSpPr>
        <p:sp>
          <p:nvSpPr>
            <p:cNvPr id="436" name="Google Shape;436;p32"/>
            <p:cNvSpPr/>
            <p:nvPr/>
          </p:nvSpPr>
          <p:spPr>
            <a:xfrm>
              <a:off x="264934" y="4462106"/>
              <a:ext cx="422004" cy="336444"/>
            </a:xfrm>
            <a:custGeom>
              <a:avLst/>
              <a:gdLst/>
              <a:ahLst/>
              <a:cxnLst/>
              <a:rect l="l" t="t" r="r" b="b"/>
              <a:pathLst>
                <a:path w="9174" h="7314" extrusionOk="0">
                  <a:moveTo>
                    <a:pt x="9054" y="1"/>
                  </a:moveTo>
                  <a:cubicBezTo>
                    <a:pt x="9019" y="1"/>
                    <a:pt x="8985" y="18"/>
                    <a:pt x="8970" y="56"/>
                  </a:cubicBezTo>
                  <a:cubicBezTo>
                    <a:pt x="8968" y="67"/>
                    <a:pt x="8964" y="77"/>
                    <a:pt x="8960" y="88"/>
                  </a:cubicBezTo>
                  <a:cubicBezTo>
                    <a:pt x="8933" y="76"/>
                    <a:pt x="8907" y="66"/>
                    <a:pt x="8879" y="54"/>
                  </a:cubicBezTo>
                  <a:lnTo>
                    <a:pt x="8836" y="142"/>
                  </a:lnTo>
                  <a:cubicBezTo>
                    <a:pt x="8865" y="158"/>
                    <a:pt x="8896" y="172"/>
                    <a:pt x="8925" y="186"/>
                  </a:cubicBezTo>
                  <a:cubicBezTo>
                    <a:pt x="8701" y="800"/>
                    <a:pt x="8511" y="1441"/>
                    <a:pt x="8353" y="2076"/>
                  </a:cubicBezTo>
                  <a:cubicBezTo>
                    <a:pt x="7875" y="1404"/>
                    <a:pt x="7259" y="671"/>
                    <a:pt x="6385" y="620"/>
                  </a:cubicBezTo>
                  <a:cubicBezTo>
                    <a:pt x="6357" y="618"/>
                    <a:pt x="6329" y="618"/>
                    <a:pt x="6300" y="618"/>
                  </a:cubicBezTo>
                  <a:cubicBezTo>
                    <a:pt x="5626" y="618"/>
                    <a:pt x="5011" y="1085"/>
                    <a:pt x="4781" y="1717"/>
                  </a:cubicBezTo>
                  <a:cubicBezTo>
                    <a:pt x="4273" y="3119"/>
                    <a:pt x="5551" y="4229"/>
                    <a:pt x="6837" y="4229"/>
                  </a:cubicBezTo>
                  <a:cubicBezTo>
                    <a:pt x="6962" y="4229"/>
                    <a:pt x="7087" y="4218"/>
                    <a:pt x="7210" y="4197"/>
                  </a:cubicBezTo>
                  <a:lnTo>
                    <a:pt x="7210" y="4197"/>
                  </a:lnTo>
                  <a:cubicBezTo>
                    <a:pt x="7203" y="4219"/>
                    <a:pt x="7202" y="4243"/>
                    <a:pt x="7210" y="4264"/>
                  </a:cubicBezTo>
                  <a:lnTo>
                    <a:pt x="7227" y="4307"/>
                  </a:lnTo>
                  <a:cubicBezTo>
                    <a:pt x="7231" y="4318"/>
                    <a:pt x="7238" y="4326"/>
                    <a:pt x="7246" y="4336"/>
                  </a:cubicBezTo>
                  <a:cubicBezTo>
                    <a:pt x="7197" y="4381"/>
                    <a:pt x="7166" y="4444"/>
                    <a:pt x="7152" y="4529"/>
                  </a:cubicBezTo>
                  <a:cubicBezTo>
                    <a:pt x="7083" y="4668"/>
                    <a:pt x="7015" y="4808"/>
                    <a:pt x="6951" y="4950"/>
                  </a:cubicBezTo>
                  <a:cubicBezTo>
                    <a:pt x="6837" y="5197"/>
                    <a:pt x="6735" y="5450"/>
                    <a:pt x="6641" y="5707"/>
                  </a:cubicBezTo>
                  <a:cubicBezTo>
                    <a:pt x="6478" y="6147"/>
                    <a:pt x="6348" y="6598"/>
                    <a:pt x="6239" y="7056"/>
                  </a:cubicBezTo>
                  <a:cubicBezTo>
                    <a:pt x="5185" y="6608"/>
                    <a:pt x="4118" y="6063"/>
                    <a:pt x="3021" y="5741"/>
                  </a:cubicBezTo>
                  <a:cubicBezTo>
                    <a:pt x="4636" y="5174"/>
                    <a:pt x="4190" y="2976"/>
                    <a:pt x="2855" y="2345"/>
                  </a:cubicBezTo>
                  <a:cubicBezTo>
                    <a:pt x="2601" y="2224"/>
                    <a:pt x="2342" y="2169"/>
                    <a:pt x="2091" y="2169"/>
                  </a:cubicBezTo>
                  <a:cubicBezTo>
                    <a:pt x="961" y="2169"/>
                    <a:pt x="0" y="3278"/>
                    <a:pt x="364" y="4482"/>
                  </a:cubicBezTo>
                  <a:lnTo>
                    <a:pt x="454" y="4534"/>
                  </a:lnTo>
                  <a:cubicBezTo>
                    <a:pt x="485" y="4525"/>
                    <a:pt x="510" y="4499"/>
                    <a:pt x="505" y="4462"/>
                  </a:cubicBezTo>
                  <a:cubicBezTo>
                    <a:pt x="321" y="3411"/>
                    <a:pt x="1027" y="2384"/>
                    <a:pt x="2044" y="2384"/>
                  </a:cubicBezTo>
                  <a:cubicBezTo>
                    <a:pt x="2227" y="2384"/>
                    <a:pt x="2420" y="2417"/>
                    <a:pt x="2619" y="2489"/>
                  </a:cubicBezTo>
                  <a:cubicBezTo>
                    <a:pt x="3998" y="2986"/>
                    <a:pt x="4328" y="4901"/>
                    <a:pt x="2927" y="5564"/>
                  </a:cubicBezTo>
                  <a:cubicBezTo>
                    <a:pt x="2868" y="5593"/>
                    <a:pt x="2856" y="5652"/>
                    <a:pt x="2876" y="5698"/>
                  </a:cubicBezTo>
                  <a:cubicBezTo>
                    <a:pt x="2873" y="5698"/>
                    <a:pt x="2870" y="5698"/>
                    <a:pt x="2867" y="5698"/>
                  </a:cubicBezTo>
                  <a:cubicBezTo>
                    <a:pt x="2809" y="5698"/>
                    <a:pt x="2797" y="5787"/>
                    <a:pt x="2849" y="5820"/>
                  </a:cubicBezTo>
                  <a:cubicBezTo>
                    <a:pt x="3905" y="6436"/>
                    <a:pt x="5142" y="6832"/>
                    <a:pt x="6269" y="7305"/>
                  </a:cubicBezTo>
                  <a:cubicBezTo>
                    <a:pt x="6284" y="7311"/>
                    <a:pt x="6298" y="7313"/>
                    <a:pt x="6313" y="7313"/>
                  </a:cubicBezTo>
                  <a:cubicBezTo>
                    <a:pt x="6364" y="7313"/>
                    <a:pt x="6409" y="7276"/>
                    <a:pt x="6421" y="7222"/>
                  </a:cubicBezTo>
                  <a:cubicBezTo>
                    <a:pt x="6588" y="6510"/>
                    <a:pt x="6809" y="5815"/>
                    <a:pt x="7102" y="5146"/>
                  </a:cubicBezTo>
                  <a:cubicBezTo>
                    <a:pt x="7224" y="4865"/>
                    <a:pt x="7557" y="4488"/>
                    <a:pt x="7472" y="4170"/>
                  </a:cubicBezTo>
                  <a:cubicBezTo>
                    <a:pt x="7469" y="4156"/>
                    <a:pt x="7461" y="4144"/>
                    <a:pt x="7451" y="4134"/>
                  </a:cubicBezTo>
                  <a:cubicBezTo>
                    <a:pt x="7488" y="4104"/>
                    <a:pt x="7467" y="4029"/>
                    <a:pt x="7415" y="4029"/>
                  </a:cubicBezTo>
                  <a:cubicBezTo>
                    <a:pt x="7412" y="4029"/>
                    <a:pt x="7409" y="4030"/>
                    <a:pt x="7406" y="4030"/>
                  </a:cubicBezTo>
                  <a:cubicBezTo>
                    <a:pt x="7251" y="4052"/>
                    <a:pt x="7091" y="4065"/>
                    <a:pt x="6931" y="4065"/>
                  </a:cubicBezTo>
                  <a:cubicBezTo>
                    <a:pt x="6443" y="4065"/>
                    <a:pt x="5950" y="3949"/>
                    <a:pt x="5566" y="3636"/>
                  </a:cubicBezTo>
                  <a:cubicBezTo>
                    <a:pt x="5039" y="3209"/>
                    <a:pt x="4749" y="2453"/>
                    <a:pt x="4993" y="1798"/>
                  </a:cubicBezTo>
                  <a:cubicBezTo>
                    <a:pt x="5208" y="1218"/>
                    <a:pt x="5739" y="845"/>
                    <a:pt x="6318" y="845"/>
                  </a:cubicBezTo>
                  <a:cubicBezTo>
                    <a:pt x="6499" y="845"/>
                    <a:pt x="6685" y="882"/>
                    <a:pt x="6867" y="959"/>
                  </a:cubicBezTo>
                  <a:cubicBezTo>
                    <a:pt x="7486" y="1224"/>
                    <a:pt x="7912" y="1821"/>
                    <a:pt x="8282" y="2356"/>
                  </a:cubicBezTo>
                  <a:cubicBezTo>
                    <a:pt x="8305" y="2389"/>
                    <a:pt x="8335" y="2402"/>
                    <a:pt x="8365" y="2402"/>
                  </a:cubicBezTo>
                  <a:cubicBezTo>
                    <a:pt x="8442" y="2402"/>
                    <a:pt x="8517" y="2313"/>
                    <a:pt x="8460" y="2231"/>
                  </a:cubicBezTo>
                  <a:cubicBezTo>
                    <a:pt x="8456" y="2226"/>
                    <a:pt x="8452" y="2220"/>
                    <a:pt x="8450" y="2215"/>
                  </a:cubicBezTo>
                  <a:cubicBezTo>
                    <a:pt x="8724" y="1533"/>
                    <a:pt x="8966" y="822"/>
                    <a:pt x="9157" y="112"/>
                  </a:cubicBezTo>
                  <a:cubicBezTo>
                    <a:pt x="9173" y="46"/>
                    <a:pt x="9112" y="1"/>
                    <a:pt x="905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2"/>
            <p:cNvSpPr/>
            <p:nvPr/>
          </p:nvSpPr>
          <p:spPr>
            <a:xfrm>
              <a:off x="144322" y="4235234"/>
              <a:ext cx="531300" cy="551356"/>
            </a:xfrm>
            <a:custGeom>
              <a:avLst/>
              <a:gdLst/>
              <a:ahLst/>
              <a:cxnLst/>
              <a:rect l="l" t="t" r="r" b="b"/>
              <a:pathLst>
                <a:path w="11550" h="11986" extrusionOk="0">
                  <a:moveTo>
                    <a:pt x="7587" y="0"/>
                  </a:moveTo>
                  <a:cubicBezTo>
                    <a:pt x="7077" y="0"/>
                    <a:pt x="6565" y="217"/>
                    <a:pt x="6235" y="607"/>
                  </a:cubicBezTo>
                  <a:cubicBezTo>
                    <a:pt x="5782" y="1148"/>
                    <a:pt x="5797" y="1842"/>
                    <a:pt x="6063" y="2458"/>
                  </a:cubicBezTo>
                  <a:cubicBezTo>
                    <a:pt x="6069" y="2472"/>
                    <a:pt x="6069" y="2487"/>
                    <a:pt x="6065" y="2500"/>
                  </a:cubicBezTo>
                  <a:cubicBezTo>
                    <a:pt x="6102" y="2560"/>
                    <a:pt x="6059" y="2650"/>
                    <a:pt x="5988" y="2650"/>
                  </a:cubicBezTo>
                  <a:cubicBezTo>
                    <a:pt x="5974" y="2650"/>
                    <a:pt x="5960" y="2646"/>
                    <a:pt x="5945" y="2640"/>
                  </a:cubicBezTo>
                  <a:cubicBezTo>
                    <a:pt x="4917" y="2165"/>
                    <a:pt x="3795" y="1721"/>
                    <a:pt x="2834" y="1110"/>
                  </a:cubicBezTo>
                  <a:lnTo>
                    <a:pt x="2834" y="1110"/>
                  </a:lnTo>
                  <a:cubicBezTo>
                    <a:pt x="2837" y="1123"/>
                    <a:pt x="2837" y="1135"/>
                    <a:pt x="2833" y="1148"/>
                  </a:cubicBezTo>
                  <a:cubicBezTo>
                    <a:pt x="2614" y="1873"/>
                    <a:pt x="2360" y="2590"/>
                    <a:pt x="2115" y="3307"/>
                  </a:cubicBezTo>
                  <a:cubicBezTo>
                    <a:pt x="2301" y="3238"/>
                    <a:pt x="2504" y="3206"/>
                    <a:pt x="2713" y="3206"/>
                  </a:cubicBezTo>
                  <a:cubicBezTo>
                    <a:pt x="3814" y="3206"/>
                    <a:pt x="5059" y="4105"/>
                    <a:pt x="4808" y="5240"/>
                  </a:cubicBezTo>
                  <a:cubicBezTo>
                    <a:pt x="4654" y="5941"/>
                    <a:pt x="4032" y="6404"/>
                    <a:pt x="3335" y="6485"/>
                  </a:cubicBezTo>
                  <a:cubicBezTo>
                    <a:pt x="3258" y="6494"/>
                    <a:pt x="3181" y="6498"/>
                    <a:pt x="3105" y="6498"/>
                  </a:cubicBezTo>
                  <a:cubicBezTo>
                    <a:pt x="2389" y="6498"/>
                    <a:pt x="1750" y="6103"/>
                    <a:pt x="1268" y="5581"/>
                  </a:cubicBezTo>
                  <a:cubicBezTo>
                    <a:pt x="1054" y="6066"/>
                    <a:pt x="805" y="6536"/>
                    <a:pt x="582" y="7017"/>
                  </a:cubicBezTo>
                  <a:cubicBezTo>
                    <a:pt x="444" y="7314"/>
                    <a:pt x="0" y="7936"/>
                    <a:pt x="197" y="8238"/>
                  </a:cubicBezTo>
                  <a:cubicBezTo>
                    <a:pt x="276" y="8360"/>
                    <a:pt x="699" y="8449"/>
                    <a:pt x="852" y="8514"/>
                  </a:cubicBezTo>
                  <a:cubicBezTo>
                    <a:pt x="1107" y="8620"/>
                    <a:pt x="1361" y="8726"/>
                    <a:pt x="1616" y="8834"/>
                  </a:cubicBezTo>
                  <a:cubicBezTo>
                    <a:pt x="2073" y="9026"/>
                    <a:pt x="2530" y="9219"/>
                    <a:pt x="2988" y="9411"/>
                  </a:cubicBezTo>
                  <a:cubicBezTo>
                    <a:pt x="2623" y="8207"/>
                    <a:pt x="3583" y="7099"/>
                    <a:pt x="4713" y="7099"/>
                  </a:cubicBezTo>
                  <a:cubicBezTo>
                    <a:pt x="4964" y="7099"/>
                    <a:pt x="5223" y="7154"/>
                    <a:pt x="5478" y="7275"/>
                  </a:cubicBezTo>
                  <a:cubicBezTo>
                    <a:pt x="6814" y="7905"/>
                    <a:pt x="7259" y="10103"/>
                    <a:pt x="5644" y="10670"/>
                  </a:cubicBezTo>
                  <a:cubicBezTo>
                    <a:pt x="6742" y="10993"/>
                    <a:pt x="7809" y="11538"/>
                    <a:pt x="8862" y="11986"/>
                  </a:cubicBezTo>
                  <a:cubicBezTo>
                    <a:pt x="8971" y="11529"/>
                    <a:pt x="9101" y="11078"/>
                    <a:pt x="9264" y="10635"/>
                  </a:cubicBezTo>
                  <a:cubicBezTo>
                    <a:pt x="9358" y="10380"/>
                    <a:pt x="9460" y="10126"/>
                    <a:pt x="9574" y="9876"/>
                  </a:cubicBezTo>
                  <a:cubicBezTo>
                    <a:pt x="9638" y="9735"/>
                    <a:pt x="9705" y="9595"/>
                    <a:pt x="9776" y="9456"/>
                  </a:cubicBezTo>
                  <a:cubicBezTo>
                    <a:pt x="9789" y="9370"/>
                    <a:pt x="9819" y="9308"/>
                    <a:pt x="9869" y="9263"/>
                  </a:cubicBezTo>
                  <a:cubicBezTo>
                    <a:pt x="9861" y="9254"/>
                    <a:pt x="9854" y="9245"/>
                    <a:pt x="9850" y="9234"/>
                  </a:cubicBezTo>
                  <a:lnTo>
                    <a:pt x="9833" y="9191"/>
                  </a:lnTo>
                  <a:cubicBezTo>
                    <a:pt x="9825" y="9170"/>
                    <a:pt x="9828" y="9146"/>
                    <a:pt x="9833" y="9124"/>
                  </a:cubicBezTo>
                  <a:lnTo>
                    <a:pt x="9833" y="9124"/>
                  </a:lnTo>
                  <a:cubicBezTo>
                    <a:pt x="9710" y="9145"/>
                    <a:pt x="9585" y="9156"/>
                    <a:pt x="9460" y="9156"/>
                  </a:cubicBezTo>
                  <a:cubicBezTo>
                    <a:pt x="8174" y="9156"/>
                    <a:pt x="6896" y="8046"/>
                    <a:pt x="7405" y="6644"/>
                  </a:cubicBezTo>
                  <a:cubicBezTo>
                    <a:pt x="7634" y="6012"/>
                    <a:pt x="8251" y="5545"/>
                    <a:pt x="8926" y="5545"/>
                  </a:cubicBezTo>
                  <a:cubicBezTo>
                    <a:pt x="8954" y="5545"/>
                    <a:pt x="8981" y="5545"/>
                    <a:pt x="9009" y="5547"/>
                  </a:cubicBezTo>
                  <a:cubicBezTo>
                    <a:pt x="9883" y="5596"/>
                    <a:pt x="10498" y="6331"/>
                    <a:pt x="10976" y="7003"/>
                  </a:cubicBezTo>
                  <a:cubicBezTo>
                    <a:pt x="11134" y="6368"/>
                    <a:pt x="11325" y="5728"/>
                    <a:pt x="11549" y="5113"/>
                  </a:cubicBezTo>
                  <a:cubicBezTo>
                    <a:pt x="11519" y="5097"/>
                    <a:pt x="11487" y="5084"/>
                    <a:pt x="11459" y="5069"/>
                  </a:cubicBezTo>
                  <a:cubicBezTo>
                    <a:pt x="11356" y="5018"/>
                    <a:pt x="11257" y="4968"/>
                    <a:pt x="11155" y="4916"/>
                  </a:cubicBezTo>
                  <a:cubicBezTo>
                    <a:pt x="11151" y="4915"/>
                    <a:pt x="11151" y="4912"/>
                    <a:pt x="11150" y="4910"/>
                  </a:cubicBezTo>
                  <a:cubicBezTo>
                    <a:pt x="10226" y="4473"/>
                    <a:pt x="9292" y="4073"/>
                    <a:pt x="8353" y="3667"/>
                  </a:cubicBezTo>
                  <a:cubicBezTo>
                    <a:pt x="8329" y="3666"/>
                    <a:pt x="8309" y="3656"/>
                    <a:pt x="8292" y="3641"/>
                  </a:cubicBezTo>
                  <a:cubicBezTo>
                    <a:pt x="8281" y="3636"/>
                    <a:pt x="8272" y="3632"/>
                    <a:pt x="8260" y="3627"/>
                  </a:cubicBezTo>
                  <a:cubicBezTo>
                    <a:pt x="8157" y="3584"/>
                    <a:pt x="8210" y="3446"/>
                    <a:pt x="8306" y="3446"/>
                  </a:cubicBezTo>
                  <a:cubicBezTo>
                    <a:pt x="8317" y="3446"/>
                    <a:pt x="8328" y="3448"/>
                    <a:pt x="8341" y="3452"/>
                  </a:cubicBezTo>
                  <a:cubicBezTo>
                    <a:pt x="8346" y="3454"/>
                    <a:pt x="8349" y="3454"/>
                    <a:pt x="8353" y="3456"/>
                  </a:cubicBezTo>
                  <a:cubicBezTo>
                    <a:pt x="10034" y="2951"/>
                    <a:pt x="9649" y="655"/>
                    <a:pt x="8184" y="107"/>
                  </a:cubicBezTo>
                  <a:cubicBezTo>
                    <a:pt x="7993" y="35"/>
                    <a:pt x="7790" y="0"/>
                    <a:pt x="758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2"/>
            <p:cNvSpPr/>
            <p:nvPr/>
          </p:nvSpPr>
          <p:spPr>
            <a:xfrm>
              <a:off x="135950" y="4225850"/>
              <a:ext cx="539028" cy="452686"/>
            </a:xfrm>
            <a:custGeom>
              <a:avLst/>
              <a:gdLst/>
              <a:ahLst/>
              <a:cxnLst/>
              <a:rect l="l" t="t" r="r" b="b"/>
              <a:pathLst>
                <a:path w="11718" h="9841" extrusionOk="0">
                  <a:moveTo>
                    <a:pt x="7801" y="0"/>
                  </a:moveTo>
                  <a:cubicBezTo>
                    <a:pt x="6520" y="0"/>
                    <a:pt x="5366" y="1310"/>
                    <a:pt x="5998" y="2561"/>
                  </a:cubicBezTo>
                  <a:cubicBezTo>
                    <a:pt x="5022" y="2063"/>
                    <a:pt x="4003" y="1497"/>
                    <a:pt x="2971" y="1161"/>
                  </a:cubicBezTo>
                  <a:cubicBezTo>
                    <a:pt x="2965" y="1159"/>
                    <a:pt x="2959" y="1158"/>
                    <a:pt x="2953" y="1158"/>
                  </a:cubicBezTo>
                  <a:cubicBezTo>
                    <a:pt x="2907" y="1158"/>
                    <a:pt x="2864" y="1218"/>
                    <a:pt x="2911" y="1251"/>
                  </a:cubicBezTo>
                  <a:cubicBezTo>
                    <a:pt x="2880" y="1255"/>
                    <a:pt x="2852" y="1270"/>
                    <a:pt x="2838" y="1302"/>
                  </a:cubicBezTo>
                  <a:cubicBezTo>
                    <a:pt x="2539" y="2086"/>
                    <a:pt x="2282" y="2885"/>
                    <a:pt x="2013" y="3677"/>
                  </a:cubicBezTo>
                  <a:cubicBezTo>
                    <a:pt x="1985" y="3757"/>
                    <a:pt x="2040" y="3828"/>
                    <a:pt x="2112" y="3828"/>
                  </a:cubicBezTo>
                  <a:cubicBezTo>
                    <a:pt x="2132" y="3828"/>
                    <a:pt x="2153" y="3823"/>
                    <a:pt x="2174" y="3810"/>
                  </a:cubicBezTo>
                  <a:cubicBezTo>
                    <a:pt x="2384" y="3683"/>
                    <a:pt x="2633" y="3626"/>
                    <a:pt x="2892" y="3626"/>
                  </a:cubicBezTo>
                  <a:cubicBezTo>
                    <a:pt x="3932" y="3626"/>
                    <a:pt x="5143" y="4551"/>
                    <a:pt x="4715" y="5611"/>
                  </a:cubicBezTo>
                  <a:cubicBezTo>
                    <a:pt x="4463" y="6235"/>
                    <a:pt x="3978" y="6473"/>
                    <a:pt x="3447" y="6473"/>
                  </a:cubicBezTo>
                  <a:cubicBezTo>
                    <a:pt x="2776" y="6473"/>
                    <a:pt x="2033" y="6092"/>
                    <a:pt x="1596" y="5628"/>
                  </a:cubicBezTo>
                  <a:cubicBezTo>
                    <a:pt x="1578" y="5609"/>
                    <a:pt x="1556" y="5601"/>
                    <a:pt x="1534" y="5601"/>
                  </a:cubicBezTo>
                  <a:cubicBezTo>
                    <a:pt x="1491" y="5601"/>
                    <a:pt x="1446" y="5634"/>
                    <a:pt x="1427" y="5675"/>
                  </a:cubicBezTo>
                  <a:cubicBezTo>
                    <a:pt x="1415" y="5667"/>
                    <a:pt x="1402" y="5663"/>
                    <a:pt x="1390" y="5663"/>
                  </a:cubicBezTo>
                  <a:cubicBezTo>
                    <a:pt x="1373" y="5663"/>
                    <a:pt x="1356" y="5671"/>
                    <a:pt x="1344" y="5691"/>
                  </a:cubicBezTo>
                  <a:cubicBezTo>
                    <a:pt x="806" y="6540"/>
                    <a:pt x="404" y="7480"/>
                    <a:pt x="21" y="8405"/>
                  </a:cubicBezTo>
                  <a:cubicBezTo>
                    <a:pt x="0" y="8457"/>
                    <a:pt x="20" y="8521"/>
                    <a:pt x="74" y="8545"/>
                  </a:cubicBezTo>
                  <a:cubicBezTo>
                    <a:pt x="1092" y="8974"/>
                    <a:pt x="2111" y="9404"/>
                    <a:pt x="3131" y="9832"/>
                  </a:cubicBezTo>
                  <a:cubicBezTo>
                    <a:pt x="3146" y="9838"/>
                    <a:pt x="3160" y="9841"/>
                    <a:pt x="3174" y="9841"/>
                  </a:cubicBezTo>
                  <a:cubicBezTo>
                    <a:pt x="3258" y="9841"/>
                    <a:pt x="3311" y="9733"/>
                    <a:pt x="3260" y="9668"/>
                  </a:cubicBezTo>
                  <a:lnTo>
                    <a:pt x="3171" y="9616"/>
                  </a:lnTo>
                  <a:cubicBezTo>
                    <a:pt x="2713" y="9423"/>
                    <a:pt x="2256" y="9230"/>
                    <a:pt x="1799" y="9039"/>
                  </a:cubicBezTo>
                  <a:cubicBezTo>
                    <a:pt x="1545" y="8932"/>
                    <a:pt x="1291" y="8825"/>
                    <a:pt x="1036" y="8719"/>
                  </a:cubicBezTo>
                  <a:cubicBezTo>
                    <a:pt x="883" y="8654"/>
                    <a:pt x="458" y="8565"/>
                    <a:pt x="380" y="8443"/>
                  </a:cubicBezTo>
                  <a:cubicBezTo>
                    <a:pt x="183" y="8141"/>
                    <a:pt x="627" y="7519"/>
                    <a:pt x="765" y="7223"/>
                  </a:cubicBezTo>
                  <a:cubicBezTo>
                    <a:pt x="989" y="6741"/>
                    <a:pt x="1237" y="6271"/>
                    <a:pt x="1452" y="5786"/>
                  </a:cubicBezTo>
                  <a:cubicBezTo>
                    <a:pt x="1933" y="6307"/>
                    <a:pt x="2573" y="6703"/>
                    <a:pt x="3290" y="6703"/>
                  </a:cubicBezTo>
                  <a:cubicBezTo>
                    <a:pt x="3366" y="6703"/>
                    <a:pt x="3442" y="6699"/>
                    <a:pt x="3519" y="6690"/>
                  </a:cubicBezTo>
                  <a:cubicBezTo>
                    <a:pt x="4215" y="6609"/>
                    <a:pt x="4837" y="6146"/>
                    <a:pt x="4991" y="5445"/>
                  </a:cubicBezTo>
                  <a:cubicBezTo>
                    <a:pt x="5242" y="4311"/>
                    <a:pt x="3998" y="3411"/>
                    <a:pt x="2896" y="3411"/>
                  </a:cubicBezTo>
                  <a:cubicBezTo>
                    <a:pt x="2688" y="3411"/>
                    <a:pt x="2485" y="3443"/>
                    <a:pt x="2298" y="3512"/>
                  </a:cubicBezTo>
                  <a:cubicBezTo>
                    <a:pt x="2543" y="2793"/>
                    <a:pt x="2797" y="2078"/>
                    <a:pt x="3016" y="1353"/>
                  </a:cubicBezTo>
                  <a:cubicBezTo>
                    <a:pt x="3021" y="1340"/>
                    <a:pt x="3021" y="1327"/>
                    <a:pt x="3017" y="1315"/>
                  </a:cubicBezTo>
                  <a:lnTo>
                    <a:pt x="3017" y="1315"/>
                  </a:lnTo>
                  <a:cubicBezTo>
                    <a:pt x="3978" y="1926"/>
                    <a:pt x="5100" y="2370"/>
                    <a:pt x="6128" y="2845"/>
                  </a:cubicBezTo>
                  <a:cubicBezTo>
                    <a:pt x="6143" y="2852"/>
                    <a:pt x="6158" y="2855"/>
                    <a:pt x="6171" y="2855"/>
                  </a:cubicBezTo>
                  <a:cubicBezTo>
                    <a:pt x="6243" y="2855"/>
                    <a:pt x="6285" y="2765"/>
                    <a:pt x="6248" y="2705"/>
                  </a:cubicBezTo>
                  <a:cubicBezTo>
                    <a:pt x="6252" y="2692"/>
                    <a:pt x="6252" y="2678"/>
                    <a:pt x="6246" y="2663"/>
                  </a:cubicBezTo>
                  <a:cubicBezTo>
                    <a:pt x="5980" y="2047"/>
                    <a:pt x="5965" y="1352"/>
                    <a:pt x="6419" y="812"/>
                  </a:cubicBezTo>
                  <a:cubicBezTo>
                    <a:pt x="6748" y="422"/>
                    <a:pt x="7261" y="205"/>
                    <a:pt x="7770" y="205"/>
                  </a:cubicBezTo>
                  <a:cubicBezTo>
                    <a:pt x="7974" y="205"/>
                    <a:pt x="8177" y="240"/>
                    <a:pt x="8368" y="312"/>
                  </a:cubicBezTo>
                  <a:cubicBezTo>
                    <a:pt x="9834" y="860"/>
                    <a:pt x="10217" y="3156"/>
                    <a:pt x="8536" y="3661"/>
                  </a:cubicBezTo>
                  <a:cubicBezTo>
                    <a:pt x="8531" y="3660"/>
                    <a:pt x="8528" y="3660"/>
                    <a:pt x="8524" y="3657"/>
                  </a:cubicBezTo>
                  <a:cubicBezTo>
                    <a:pt x="8511" y="3653"/>
                    <a:pt x="8499" y="3651"/>
                    <a:pt x="8487" y="3651"/>
                  </a:cubicBezTo>
                  <a:cubicBezTo>
                    <a:pt x="8393" y="3651"/>
                    <a:pt x="8341" y="3788"/>
                    <a:pt x="8443" y="3832"/>
                  </a:cubicBezTo>
                  <a:cubicBezTo>
                    <a:pt x="8454" y="3837"/>
                    <a:pt x="8464" y="3842"/>
                    <a:pt x="8476" y="3846"/>
                  </a:cubicBezTo>
                  <a:cubicBezTo>
                    <a:pt x="8493" y="3861"/>
                    <a:pt x="8513" y="3871"/>
                    <a:pt x="8536" y="3872"/>
                  </a:cubicBezTo>
                  <a:cubicBezTo>
                    <a:pt x="9474" y="4278"/>
                    <a:pt x="10410" y="4679"/>
                    <a:pt x="11333" y="5115"/>
                  </a:cubicBezTo>
                  <a:cubicBezTo>
                    <a:pt x="11335" y="5118"/>
                    <a:pt x="11335" y="5120"/>
                    <a:pt x="11338" y="5121"/>
                  </a:cubicBezTo>
                  <a:cubicBezTo>
                    <a:pt x="11440" y="5173"/>
                    <a:pt x="11541" y="5224"/>
                    <a:pt x="11642" y="5274"/>
                  </a:cubicBezTo>
                  <a:lnTo>
                    <a:pt x="11686" y="5186"/>
                  </a:lnTo>
                  <a:cubicBezTo>
                    <a:pt x="11718" y="5137"/>
                    <a:pt x="11716" y="5063"/>
                    <a:pt x="11647" y="5028"/>
                  </a:cubicBezTo>
                  <a:cubicBezTo>
                    <a:pt x="10745" y="4569"/>
                    <a:pt x="9811" y="4133"/>
                    <a:pt x="8860" y="3782"/>
                  </a:cubicBezTo>
                  <a:cubicBezTo>
                    <a:pt x="10513" y="3120"/>
                    <a:pt x="9958" y="603"/>
                    <a:pt x="8371" y="90"/>
                  </a:cubicBezTo>
                  <a:cubicBezTo>
                    <a:pt x="8182" y="29"/>
                    <a:pt x="7990" y="0"/>
                    <a:pt x="78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9" name="Google Shape;439;p32"/>
          <p:cNvSpPr/>
          <p:nvPr/>
        </p:nvSpPr>
        <p:spPr>
          <a:xfrm rot="9666972">
            <a:off x="5287024" y="4764187"/>
            <a:ext cx="270480" cy="249263"/>
          </a:xfrm>
          <a:custGeom>
            <a:avLst/>
            <a:gdLst/>
            <a:ahLst/>
            <a:cxnLst/>
            <a:rect l="l" t="t" r="r" b="b"/>
            <a:pathLst>
              <a:path w="7205" h="6639" extrusionOk="0">
                <a:moveTo>
                  <a:pt x="3368" y="0"/>
                </a:moveTo>
                <a:cubicBezTo>
                  <a:pt x="3043" y="778"/>
                  <a:pt x="2774" y="1574"/>
                  <a:pt x="2519" y="2377"/>
                </a:cubicBezTo>
                <a:cubicBezTo>
                  <a:pt x="2508" y="2414"/>
                  <a:pt x="2479" y="2430"/>
                  <a:pt x="2450" y="2430"/>
                </a:cubicBezTo>
                <a:cubicBezTo>
                  <a:pt x="2431" y="2430"/>
                  <a:pt x="2411" y="2423"/>
                  <a:pt x="2396" y="2409"/>
                </a:cubicBezTo>
                <a:cubicBezTo>
                  <a:pt x="2387" y="2418"/>
                  <a:pt x="2374" y="2427"/>
                  <a:pt x="2359" y="2429"/>
                </a:cubicBezTo>
                <a:cubicBezTo>
                  <a:pt x="1578" y="2565"/>
                  <a:pt x="788" y="2648"/>
                  <a:pt x="1" y="2743"/>
                </a:cubicBezTo>
                <a:cubicBezTo>
                  <a:pt x="535" y="3242"/>
                  <a:pt x="1116" y="3668"/>
                  <a:pt x="1753" y="4029"/>
                </a:cubicBezTo>
                <a:cubicBezTo>
                  <a:pt x="1854" y="4084"/>
                  <a:pt x="1795" y="4222"/>
                  <a:pt x="1705" y="4228"/>
                </a:cubicBezTo>
                <a:lnTo>
                  <a:pt x="1707" y="4255"/>
                </a:lnTo>
                <a:cubicBezTo>
                  <a:pt x="1713" y="4253"/>
                  <a:pt x="1719" y="4253"/>
                  <a:pt x="1725" y="4253"/>
                </a:cubicBezTo>
                <a:cubicBezTo>
                  <a:pt x="1767" y="4253"/>
                  <a:pt x="1810" y="4289"/>
                  <a:pt x="1792" y="4337"/>
                </a:cubicBezTo>
                <a:cubicBezTo>
                  <a:pt x="1501" y="5088"/>
                  <a:pt x="1269" y="5843"/>
                  <a:pt x="1151" y="6639"/>
                </a:cubicBezTo>
                <a:cubicBezTo>
                  <a:pt x="2006" y="6430"/>
                  <a:pt x="2756" y="6039"/>
                  <a:pt x="3440" y="5477"/>
                </a:cubicBezTo>
                <a:cubicBezTo>
                  <a:pt x="3461" y="5457"/>
                  <a:pt x="3485" y="5450"/>
                  <a:pt x="3508" y="5450"/>
                </a:cubicBezTo>
                <a:cubicBezTo>
                  <a:pt x="3513" y="5450"/>
                  <a:pt x="3517" y="5450"/>
                  <a:pt x="3521" y="5451"/>
                </a:cubicBezTo>
                <a:cubicBezTo>
                  <a:pt x="3533" y="5443"/>
                  <a:pt x="3546" y="5437"/>
                  <a:pt x="3560" y="5437"/>
                </a:cubicBezTo>
                <a:cubicBezTo>
                  <a:pt x="3566" y="5437"/>
                  <a:pt x="3572" y="5438"/>
                  <a:pt x="3579" y="5441"/>
                </a:cubicBezTo>
                <a:cubicBezTo>
                  <a:pt x="4514" y="5738"/>
                  <a:pt x="5431" y="6082"/>
                  <a:pt x="6366" y="6380"/>
                </a:cubicBezTo>
                <a:cubicBezTo>
                  <a:pt x="6348" y="5566"/>
                  <a:pt x="6211" y="4790"/>
                  <a:pt x="6022" y="3997"/>
                </a:cubicBezTo>
                <a:cubicBezTo>
                  <a:pt x="6014" y="4000"/>
                  <a:pt x="6005" y="4001"/>
                  <a:pt x="5997" y="4001"/>
                </a:cubicBezTo>
                <a:cubicBezTo>
                  <a:pt x="5923" y="4001"/>
                  <a:pt x="5857" y="3896"/>
                  <a:pt x="5917" y="3817"/>
                </a:cubicBezTo>
                <a:cubicBezTo>
                  <a:pt x="6338" y="3274"/>
                  <a:pt x="6771" y="2740"/>
                  <a:pt x="7205" y="2210"/>
                </a:cubicBezTo>
                <a:lnTo>
                  <a:pt x="7205" y="2210"/>
                </a:lnTo>
                <a:cubicBezTo>
                  <a:pt x="6397" y="2263"/>
                  <a:pt x="5587" y="2325"/>
                  <a:pt x="4776" y="2337"/>
                </a:cubicBezTo>
                <a:cubicBezTo>
                  <a:pt x="4775" y="2337"/>
                  <a:pt x="4774" y="2337"/>
                  <a:pt x="4774" y="2337"/>
                </a:cubicBezTo>
                <a:cubicBezTo>
                  <a:pt x="4698" y="2337"/>
                  <a:pt x="4700" y="2231"/>
                  <a:pt x="4771" y="2216"/>
                </a:cubicBezTo>
                <a:cubicBezTo>
                  <a:pt x="4384" y="1424"/>
                  <a:pt x="3918" y="685"/>
                  <a:pt x="3368" y="0"/>
                </a:cubicBezTo>
                <a:close/>
              </a:path>
            </a:pathLst>
          </a:custGeom>
          <a:solidFill>
            <a:schemeClr val="accent5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8">
  <p:cSld name="CUSTOM_10_1_1_1_1_1_1_1"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1" name="Google Shape;441;p33"/>
          <p:cNvPicPr preferRelativeResize="0"/>
          <p:nvPr/>
        </p:nvPicPr>
        <p:blipFill rotWithShape="1">
          <a:blip r:embed="rId2">
            <a:alphaModFix amt="32000"/>
          </a:blip>
          <a:srcRect t="21875" b="21875"/>
          <a:stretch/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42" name="Google Shape;442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443" name="Google Shape;443;p33"/>
          <p:cNvGrpSpPr/>
          <p:nvPr/>
        </p:nvGrpSpPr>
        <p:grpSpPr>
          <a:xfrm rot="1418412">
            <a:off x="8191785" y="275791"/>
            <a:ext cx="878085" cy="709678"/>
            <a:chOff x="8127125" y="123700"/>
            <a:chExt cx="878068" cy="709664"/>
          </a:xfrm>
        </p:grpSpPr>
        <p:sp>
          <p:nvSpPr>
            <p:cNvPr id="444" name="Google Shape;444;p33"/>
            <p:cNvSpPr/>
            <p:nvPr/>
          </p:nvSpPr>
          <p:spPr>
            <a:xfrm>
              <a:off x="8651584" y="314979"/>
              <a:ext cx="353609" cy="518386"/>
            </a:xfrm>
            <a:custGeom>
              <a:avLst/>
              <a:gdLst/>
              <a:ahLst/>
              <a:cxnLst/>
              <a:rect l="l" t="t" r="r" b="b"/>
              <a:pathLst>
                <a:path w="7526" h="11033" extrusionOk="0">
                  <a:moveTo>
                    <a:pt x="2182" y="2710"/>
                  </a:moveTo>
                  <a:cubicBezTo>
                    <a:pt x="2526" y="2710"/>
                    <a:pt x="2883" y="2805"/>
                    <a:pt x="3204" y="2925"/>
                  </a:cubicBezTo>
                  <a:cubicBezTo>
                    <a:pt x="3135" y="3470"/>
                    <a:pt x="2834" y="3954"/>
                    <a:pt x="2222" y="4144"/>
                  </a:cubicBezTo>
                  <a:cubicBezTo>
                    <a:pt x="2109" y="4181"/>
                    <a:pt x="1994" y="4200"/>
                    <a:pt x="1880" y="4200"/>
                  </a:cubicBezTo>
                  <a:cubicBezTo>
                    <a:pt x="1747" y="4200"/>
                    <a:pt x="1615" y="4175"/>
                    <a:pt x="1482" y="4126"/>
                  </a:cubicBezTo>
                  <a:cubicBezTo>
                    <a:pt x="1341" y="3902"/>
                    <a:pt x="1201" y="3681"/>
                    <a:pt x="1061" y="3460"/>
                  </a:cubicBezTo>
                  <a:cubicBezTo>
                    <a:pt x="1053" y="3059"/>
                    <a:pt x="1503" y="2822"/>
                    <a:pt x="1826" y="2749"/>
                  </a:cubicBezTo>
                  <a:cubicBezTo>
                    <a:pt x="1942" y="2722"/>
                    <a:pt x="2061" y="2710"/>
                    <a:pt x="2182" y="2710"/>
                  </a:cubicBezTo>
                  <a:close/>
                  <a:moveTo>
                    <a:pt x="4327" y="7162"/>
                  </a:moveTo>
                  <a:cubicBezTo>
                    <a:pt x="4701" y="7162"/>
                    <a:pt x="5080" y="7254"/>
                    <a:pt x="5427" y="7413"/>
                  </a:cubicBezTo>
                  <a:cubicBezTo>
                    <a:pt x="5383" y="7520"/>
                    <a:pt x="5331" y="7625"/>
                    <a:pt x="5274" y="7726"/>
                  </a:cubicBezTo>
                  <a:cubicBezTo>
                    <a:pt x="5025" y="8165"/>
                    <a:pt x="4636" y="8586"/>
                    <a:pt x="4156" y="8769"/>
                  </a:cubicBezTo>
                  <a:cubicBezTo>
                    <a:pt x="4009" y="8823"/>
                    <a:pt x="3865" y="8852"/>
                    <a:pt x="3728" y="8852"/>
                  </a:cubicBezTo>
                  <a:cubicBezTo>
                    <a:pt x="3426" y="8852"/>
                    <a:pt x="3160" y="8713"/>
                    <a:pt x="2990" y="8405"/>
                  </a:cubicBezTo>
                  <a:cubicBezTo>
                    <a:pt x="2713" y="7901"/>
                    <a:pt x="3103" y="7491"/>
                    <a:pt x="3570" y="7303"/>
                  </a:cubicBezTo>
                  <a:cubicBezTo>
                    <a:pt x="3811" y="7207"/>
                    <a:pt x="4068" y="7162"/>
                    <a:pt x="4327" y="7162"/>
                  </a:cubicBezTo>
                  <a:close/>
                  <a:moveTo>
                    <a:pt x="402" y="1"/>
                  </a:moveTo>
                  <a:cubicBezTo>
                    <a:pt x="298" y="1"/>
                    <a:pt x="193" y="6"/>
                    <a:pt x="88" y="16"/>
                  </a:cubicBezTo>
                  <a:cubicBezTo>
                    <a:pt x="1" y="24"/>
                    <a:pt x="11" y="154"/>
                    <a:pt x="95" y="154"/>
                  </a:cubicBezTo>
                  <a:cubicBezTo>
                    <a:pt x="96" y="154"/>
                    <a:pt x="98" y="154"/>
                    <a:pt x="100" y="154"/>
                  </a:cubicBezTo>
                  <a:cubicBezTo>
                    <a:pt x="166" y="150"/>
                    <a:pt x="232" y="148"/>
                    <a:pt x="298" y="148"/>
                  </a:cubicBezTo>
                  <a:cubicBezTo>
                    <a:pt x="1293" y="148"/>
                    <a:pt x="2256" y="584"/>
                    <a:pt x="2831" y="1423"/>
                  </a:cubicBezTo>
                  <a:cubicBezTo>
                    <a:pt x="3087" y="1797"/>
                    <a:pt x="3231" y="2279"/>
                    <a:pt x="3217" y="2739"/>
                  </a:cubicBezTo>
                  <a:cubicBezTo>
                    <a:pt x="2900" y="2629"/>
                    <a:pt x="2503" y="2536"/>
                    <a:pt x="2125" y="2536"/>
                  </a:cubicBezTo>
                  <a:cubicBezTo>
                    <a:pt x="1596" y="2536"/>
                    <a:pt x="1105" y="2716"/>
                    <a:pt x="922" y="3279"/>
                  </a:cubicBezTo>
                  <a:cubicBezTo>
                    <a:pt x="697" y="3974"/>
                    <a:pt x="1316" y="4366"/>
                    <a:pt x="1920" y="4366"/>
                  </a:cubicBezTo>
                  <a:cubicBezTo>
                    <a:pt x="2073" y="4366"/>
                    <a:pt x="2225" y="4341"/>
                    <a:pt x="2362" y="4289"/>
                  </a:cubicBezTo>
                  <a:cubicBezTo>
                    <a:pt x="2969" y="4062"/>
                    <a:pt x="3299" y="3562"/>
                    <a:pt x="3391" y="2998"/>
                  </a:cubicBezTo>
                  <a:cubicBezTo>
                    <a:pt x="3395" y="2998"/>
                    <a:pt x="3398" y="3001"/>
                    <a:pt x="3402" y="3003"/>
                  </a:cubicBezTo>
                  <a:cubicBezTo>
                    <a:pt x="4298" y="3386"/>
                    <a:pt x="5084" y="4099"/>
                    <a:pt x="5446" y="5016"/>
                  </a:cubicBezTo>
                  <a:cubicBezTo>
                    <a:pt x="5724" y="5717"/>
                    <a:pt x="5741" y="6520"/>
                    <a:pt x="5495" y="7233"/>
                  </a:cubicBezTo>
                  <a:cubicBezTo>
                    <a:pt x="5156" y="7073"/>
                    <a:pt x="4780" y="6981"/>
                    <a:pt x="4380" y="6981"/>
                  </a:cubicBezTo>
                  <a:cubicBezTo>
                    <a:pt x="4203" y="6981"/>
                    <a:pt x="4022" y="6999"/>
                    <a:pt x="3837" y="7037"/>
                  </a:cubicBezTo>
                  <a:cubicBezTo>
                    <a:pt x="3128" y="7183"/>
                    <a:pt x="2263" y="7928"/>
                    <a:pt x="2894" y="8664"/>
                  </a:cubicBezTo>
                  <a:cubicBezTo>
                    <a:pt x="3121" y="8928"/>
                    <a:pt x="3393" y="9034"/>
                    <a:pt x="3674" y="9034"/>
                  </a:cubicBezTo>
                  <a:cubicBezTo>
                    <a:pt x="4262" y="9034"/>
                    <a:pt x="4889" y="8570"/>
                    <a:pt x="5226" y="8118"/>
                  </a:cubicBezTo>
                  <a:cubicBezTo>
                    <a:pt x="5376" y="7916"/>
                    <a:pt x="5495" y="7708"/>
                    <a:pt x="5588" y="7495"/>
                  </a:cubicBezTo>
                  <a:cubicBezTo>
                    <a:pt x="5919" y="7672"/>
                    <a:pt x="6210" y="7911"/>
                    <a:pt x="6428" y="8191"/>
                  </a:cubicBezTo>
                  <a:cubicBezTo>
                    <a:pt x="7037" y="8981"/>
                    <a:pt x="7090" y="10011"/>
                    <a:pt x="6734" y="10915"/>
                  </a:cubicBezTo>
                  <a:cubicBezTo>
                    <a:pt x="6709" y="10980"/>
                    <a:pt x="6764" y="11032"/>
                    <a:pt x="6816" y="11032"/>
                  </a:cubicBezTo>
                  <a:cubicBezTo>
                    <a:pt x="6842" y="11032"/>
                    <a:pt x="6868" y="11019"/>
                    <a:pt x="6883" y="10986"/>
                  </a:cubicBezTo>
                  <a:cubicBezTo>
                    <a:pt x="7526" y="9595"/>
                    <a:pt x="6871" y="8001"/>
                    <a:pt x="5662" y="7318"/>
                  </a:cubicBezTo>
                  <a:cubicBezTo>
                    <a:pt x="6317" y="5544"/>
                    <a:pt x="5172" y="3541"/>
                    <a:pt x="3411" y="2815"/>
                  </a:cubicBezTo>
                  <a:cubicBezTo>
                    <a:pt x="3439" y="2423"/>
                    <a:pt x="3357" y="2011"/>
                    <a:pt x="3179" y="1648"/>
                  </a:cubicBezTo>
                  <a:cubicBezTo>
                    <a:pt x="2659" y="596"/>
                    <a:pt x="1542" y="1"/>
                    <a:pt x="40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3"/>
            <p:cNvSpPr/>
            <p:nvPr/>
          </p:nvSpPr>
          <p:spPr>
            <a:xfrm>
              <a:off x="8127125" y="123700"/>
              <a:ext cx="588628" cy="297133"/>
            </a:xfrm>
            <a:custGeom>
              <a:avLst/>
              <a:gdLst/>
              <a:ahLst/>
              <a:cxnLst/>
              <a:rect l="l" t="t" r="r" b="b"/>
              <a:pathLst>
                <a:path w="12528" h="6324" extrusionOk="0">
                  <a:moveTo>
                    <a:pt x="1313" y="269"/>
                  </a:moveTo>
                  <a:lnTo>
                    <a:pt x="1313" y="269"/>
                  </a:lnTo>
                  <a:cubicBezTo>
                    <a:pt x="4460" y="419"/>
                    <a:pt x="7592" y="765"/>
                    <a:pt x="10695" y="1320"/>
                  </a:cubicBezTo>
                  <a:cubicBezTo>
                    <a:pt x="10703" y="1321"/>
                    <a:pt x="10710" y="1322"/>
                    <a:pt x="10717" y="1322"/>
                  </a:cubicBezTo>
                  <a:cubicBezTo>
                    <a:pt x="10767" y="1322"/>
                    <a:pt x="10801" y="1287"/>
                    <a:pt x="10813" y="1245"/>
                  </a:cubicBezTo>
                  <a:cubicBezTo>
                    <a:pt x="11236" y="1327"/>
                    <a:pt x="11664" y="1396"/>
                    <a:pt x="12089" y="1457"/>
                  </a:cubicBezTo>
                  <a:cubicBezTo>
                    <a:pt x="11382" y="2037"/>
                    <a:pt x="10684" y="2634"/>
                    <a:pt x="9999" y="3241"/>
                  </a:cubicBezTo>
                  <a:cubicBezTo>
                    <a:pt x="9990" y="3248"/>
                    <a:pt x="9985" y="3257"/>
                    <a:pt x="9978" y="3265"/>
                  </a:cubicBezTo>
                  <a:cubicBezTo>
                    <a:pt x="7127" y="2192"/>
                    <a:pt x="4217" y="1209"/>
                    <a:pt x="1313" y="269"/>
                  </a:cubicBezTo>
                  <a:close/>
                  <a:moveTo>
                    <a:pt x="9346" y="4605"/>
                  </a:moveTo>
                  <a:cubicBezTo>
                    <a:pt x="9464" y="4788"/>
                    <a:pt x="9598" y="4955"/>
                    <a:pt x="9745" y="5112"/>
                  </a:cubicBezTo>
                  <a:cubicBezTo>
                    <a:pt x="9554" y="5036"/>
                    <a:pt x="9365" y="4957"/>
                    <a:pt x="9171" y="4892"/>
                  </a:cubicBezTo>
                  <a:cubicBezTo>
                    <a:pt x="9165" y="4888"/>
                    <a:pt x="9160" y="4890"/>
                    <a:pt x="9153" y="4888"/>
                  </a:cubicBezTo>
                  <a:cubicBezTo>
                    <a:pt x="9219" y="4795"/>
                    <a:pt x="9283" y="4701"/>
                    <a:pt x="9346" y="4605"/>
                  </a:cubicBezTo>
                  <a:close/>
                  <a:moveTo>
                    <a:pt x="624" y="238"/>
                  </a:moveTo>
                  <a:lnTo>
                    <a:pt x="624" y="238"/>
                  </a:lnTo>
                  <a:cubicBezTo>
                    <a:pt x="695" y="239"/>
                    <a:pt x="764" y="244"/>
                    <a:pt x="835" y="247"/>
                  </a:cubicBezTo>
                  <a:cubicBezTo>
                    <a:pt x="3844" y="1371"/>
                    <a:pt x="6893" y="2465"/>
                    <a:pt x="9950" y="3441"/>
                  </a:cubicBezTo>
                  <a:cubicBezTo>
                    <a:pt x="9960" y="3444"/>
                    <a:pt x="9969" y="3445"/>
                    <a:pt x="9978" y="3445"/>
                  </a:cubicBezTo>
                  <a:cubicBezTo>
                    <a:pt x="9997" y="3445"/>
                    <a:pt x="10014" y="3439"/>
                    <a:pt x="10029" y="3431"/>
                  </a:cubicBezTo>
                  <a:cubicBezTo>
                    <a:pt x="10039" y="4019"/>
                    <a:pt x="10065" y="4610"/>
                    <a:pt x="10089" y="5200"/>
                  </a:cubicBezTo>
                  <a:cubicBezTo>
                    <a:pt x="9860" y="4981"/>
                    <a:pt x="9659" y="4739"/>
                    <a:pt x="9478" y="4478"/>
                  </a:cubicBezTo>
                  <a:cubicBezTo>
                    <a:pt x="9525" y="4446"/>
                    <a:pt x="9545" y="4377"/>
                    <a:pt x="9490" y="4333"/>
                  </a:cubicBezTo>
                  <a:cubicBezTo>
                    <a:pt x="9441" y="4295"/>
                    <a:pt x="9392" y="4255"/>
                    <a:pt x="9344" y="4218"/>
                  </a:cubicBezTo>
                  <a:cubicBezTo>
                    <a:pt x="9326" y="4203"/>
                    <a:pt x="9308" y="4197"/>
                    <a:pt x="9290" y="4197"/>
                  </a:cubicBezTo>
                  <a:cubicBezTo>
                    <a:pt x="9272" y="4197"/>
                    <a:pt x="9256" y="4203"/>
                    <a:pt x="9242" y="4213"/>
                  </a:cubicBezTo>
                  <a:cubicBezTo>
                    <a:pt x="6386" y="2869"/>
                    <a:pt x="3535" y="1457"/>
                    <a:pt x="624" y="238"/>
                  </a:cubicBezTo>
                  <a:close/>
                  <a:moveTo>
                    <a:pt x="871" y="514"/>
                  </a:moveTo>
                  <a:lnTo>
                    <a:pt x="871" y="514"/>
                  </a:lnTo>
                  <a:cubicBezTo>
                    <a:pt x="3616" y="1904"/>
                    <a:pt x="6456" y="3140"/>
                    <a:pt x="9248" y="4424"/>
                  </a:cubicBezTo>
                  <a:cubicBezTo>
                    <a:pt x="8842" y="5041"/>
                    <a:pt x="8371" y="5587"/>
                    <a:pt x="7893" y="6145"/>
                  </a:cubicBezTo>
                  <a:cubicBezTo>
                    <a:pt x="5762" y="4066"/>
                    <a:pt x="3299" y="2249"/>
                    <a:pt x="871" y="514"/>
                  </a:cubicBezTo>
                  <a:close/>
                  <a:moveTo>
                    <a:pt x="105" y="0"/>
                  </a:moveTo>
                  <a:cubicBezTo>
                    <a:pt x="93" y="0"/>
                    <a:pt x="80" y="2"/>
                    <a:pt x="69" y="7"/>
                  </a:cubicBezTo>
                  <a:cubicBezTo>
                    <a:pt x="65" y="6"/>
                    <a:pt x="61" y="6"/>
                    <a:pt x="57" y="6"/>
                  </a:cubicBezTo>
                  <a:cubicBezTo>
                    <a:pt x="27" y="6"/>
                    <a:pt x="7" y="39"/>
                    <a:pt x="17" y="65"/>
                  </a:cubicBezTo>
                  <a:cubicBezTo>
                    <a:pt x="1" y="109"/>
                    <a:pt x="6" y="162"/>
                    <a:pt x="46" y="191"/>
                  </a:cubicBezTo>
                  <a:cubicBezTo>
                    <a:pt x="1391" y="1150"/>
                    <a:pt x="2716" y="2141"/>
                    <a:pt x="4013" y="3165"/>
                  </a:cubicBezTo>
                  <a:cubicBezTo>
                    <a:pt x="5311" y="4188"/>
                    <a:pt x="6545" y="5294"/>
                    <a:pt x="7851" y="6306"/>
                  </a:cubicBezTo>
                  <a:cubicBezTo>
                    <a:pt x="7867" y="6319"/>
                    <a:pt x="7882" y="6324"/>
                    <a:pt x="7897" y="6324"/>
                  </a:cubicBezTo>
                  <a:cubicBezTo>
                    <a:pt x="7943" y="6324"/>
                    <a:pt x="7980" y="6275"/>
                    <a:pt x="7966" y="6228"/>
                  </a:cubicBezTo>
                  <a:cubicBezTo>
                    <a:pt x="8386" y="5876"/>
                    <a:pt x="8746" y="5456"/>
                    <a:pt x="9067" y="5011"/>
                  </a:cubicBezTo>
                  <a:cubicBezTo>
                    <a:pt x="9075" y="5022"/>
                    <a:pt x="9085" y="5032"/>
                    <a:pt x="9102" y="5040"/>
                  </a:cubicBezTo>
                  <a:cubicBezTo>
                    <a:pt x="9299" y="5130"/>
                    <a:pt x="9508" y="5202"/>
                    <a:pt x="9710" y="5282"/>
                  </a:cubicBezTo>
                  <a:cubicBezTo>
                    <a:pt x="9816" y="5322"/>
                    <a:pt x="9927" y="5396"/>
                    <a:pt x="10038" y="5397"/>
                  </a:cubicBezTo>
                  <a:cubicBezTo>
                    <a:pt x="10069" y="5425"/>
                    <a:pt x="10096" y="5453"/>
                    <a:pt x="10129" y="5480"/>
                  </a:cubicBezTo>
                  <a:cubicBezTo>
                    <a:pt x="10147" y="5494"/>
                    <a:pt x="10167" y="5501"/>
                    <a:pt x="10186" y="5501"/>
                  </a:cubicBezTo>
                  <a:cubicBezTo>
                    <a:pt x="10234" y="5501"/>
                    <a:pt x="10279" y="5460"/>
                    <a:pt x="10276" y="5404"/>
                  </a:cubicBezTo>
                  <a:cubicBezTo>
                    <a:pt x="10246" y="4718"/>
                    <a:pt x="10218" y="4030"/>
                    <a:pt x="10166" y="3345"/>
                  </a:cubicBezTo>
                  <a:cubicBezTo>
                    <a:pt x="10912" y="2744"/>
                    <a:pt x="11651" y="2129"/>
                    <a:pt x="12369" y="1499"/>
                  </a:cubicBezTo>
                  <a:cubicBezTo>
                    <a:pt x="12382" y="1500"/>
                    <a:pt x="12393" y="1503"/>
                    <a:pt x="12405" y="1504"/>
                  </a:cubicBezTo>
                  <a:cubicBezTo>
                    <a:pt x="12410" y="1504"/>
                    <a:pt x="12414" y="1505"/>
                    <a:pt x="12418" y="1505"/>
                  </a:cubicBezTo>
                  <a:cubicBezTo>
                    <a:pt x="12507" y="1505"/>
                    <a:pt x="12527" y="1365"/>
                    <a:pt x="12433" y="1350"/>
                  </a:cubicBezTo>
                  <a:cubicBezTo>
                    <a:pt x="12425" y="1349"/>
                    <a:pt x="12420" y="1348"/>
                    <a:pt x="12410" y="1345"/>
                  </a:cubicBezTo>
                  <a:cubicBezTo>
                    <a:pt x="12393" y="1313"/>
                    <a:pt x="12362" y="1287"/>
                    <a:pt x="12326" y="1287"/>
                  </a:cubicBezTo>
                  <a:cubicBezTo>
                    <a:pt x="12307" y="1287"/>
                    <a:pt x="12288" y="1294"/>
                    <a:pt x="12268" y="1309"/>
                  </a:cubicBezTo>
                  <a:cubicBezTo>
                    <a:pt x="12263" y="1315"/>
                    <a:pt x="12259" y="1319"/>
                    <a:pt x="12254" y="1323"/>
                  </a:cubicBezTo>
                  <a:cubicBezTo>
                    <a:pt x="11760" y="1246"/>
                    <a:pt x="11267" y="1173"/>
                    <a:pt x="10769" y="1121"/>
                  </a:cubicBezTo>
                  <a:cubicBezTo>
                    <a:pt x="10759" y="1114"/>
                    <a:pt x="10747" y="1109"/>
                    <a:pt x="10733" y="1107"/>
                  </a:cubicBezTo>
                  <a:cubicBezTo>
                    <a:pt x="7221" y="480"/>
                    <a:pt x="3672" y="113"/>
                    <a:pt x="10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3"/>
            <p:cNvSpPr/>
            <p:nvPr/>
          </p:nvSpPr>
          <p:spPr>
            <a:xfrm>
              <a:off x="8156303" y="134836"/>
              <a:ext cx="444901" cy="233187"/>
            </a:xfrm>
            <a:custGeom>
              <a:avLst/>
              <a:gdLst/>
              <a:ahLst/>
              <a:cxnLst/>
              <a:rect l="l" t="t" r="r" b="b"/>
              <a:pathLst>
                <a:path w="9469" h="4963" extrusionOk="0">
                  <a:moveTo>
                    <a:pt x="1" y="1"/>
                  </a:moveTo>
                  <a:lnTo>
                    <a:pt x="1" y="1"/>
                  </a:lnTo>
                  <a:cubicBezTo>
                    <a:pt x="2912" y="1221"/>
                    <a:pt x="5763" y="2632"/>
                    <a:pt x="8619" y="3976"/>
                  </a:cubicBezTo>
                  <a:cubicBezTo>
                    <a:pt x="8632" y="3966"/>
                    <a:pt x="8649" y="3960"/>
                    <a:pt x="8666" y="3960"/>
                  </a:cubicBezTo>
                  <a:cubicBezTo>
                    <a:pt x="8684" y="3960"/>
                    <a:pt x="8702" y="3966"/>
                    <a:pt x="8720" y="3981"/>
                  </a:cubicBezTo>
                  <a:cubicBezTo>
                    <a:pt x="8769" y="4018"/>
                    <a:pt x="8817" y="4058"/>
                    <a:pt x="8867" y="4096"/>
                  </a:cubicBezTo>
                  <a:cubicBezTo>
                    <a:pt x="8922" y="4140"/>
                    <a:pt x="8902" y="4209"/>
                    <a:pt x="8855" y="4242"/>
                  </a:cubicBezTo>
                  <a:cubicBezTo>
                    <a:pt x="9038" y="4502"/>
                    <a:pt x="9239" y="4744"/>
                    <a:pt x="9468" y="4963"/>
                  </a:cubicBezTo>
                  <a:cubicBezTo>
                    <a:pt x="9444" y="4373"/>
                    <a:pt x="9418" y="3782"/>
                    <a:pt x="9408" y="3194"/>
                  </a:cubicBezTo>
                  <a:cubicBezTo>
                    <a:pt x="9393" y="3202"/>
                    <a:pt x="9376" y="3208"/>
                    <a:pt x="9356" y="3208"/>
                  </a:cubicBezTo>
                  <a:cubicBezTo>
                    <a:pt x="9347" y="3208"/>
                    <a:pt x="9337" y="3207"/>
                    <a:pt x="9326" y="3204"/>
                  </a:cubicBezTo>
                  <a:cubicBezTo>
                    <a:pt x="6269" y="2228"/>
                    <a:pt x="3221" y="1133"/>
                    <a:pt x="212" y="10"/>
                  </a:cubicBezTo>
                  <a:cubicBezTo>
                    <a:pt x="141" y="8"/>
                    <a:pt x="71" y="3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3"/>
            <p:cNvSpPr/>
            <p:nvPr/>
          </p:nvSpPr>
          <p:spPr>
            <a:xfrm>
              <a:off x="8188771" y="136339"/>
              <a:ext cx="506404" cy="140861"/>
            </a:xfrm>
            <a:custGeom>
              <a:avLst/>
              <a:gdLst/>
              <a:ahLst/>
              <a:cxnLst/>
              <a:rect l="l" t="t" r="r" b="b"/>
              <a:pathLst>
                <a:path w="10778" h="2998" extrusionOk="0">
                  <a:moveTo>
                    <a:pt x="1" y="1"/>
                  </a:moveTo>
                  <a:cubicBezTo>
                    <a:pt x="2905" y="941"/>
                    <a:pt x="5815" y="1924"/>
                    <a:pt x="8666" y="2997"/>
                  </a:cubicBezTo>
                  <a:cubicBezTo>
                    <a:pt x="8673" y="2988"/>
                    <a:pt x="8677" y="2979"/>
                    <a:pt x="8687" y="2972"/>
                  </a:cubicBezTo>
                  <a:cubicBezTo>
                    <a:pt x="9373" y="2365"/>
                    <a:pt x="10070" y="1768"/>
                    <a:pt x="10777" y="1188"/>
                  </a:cubicBezTo>
                  <a:cubicBezTo>
                    <a:pt x="10352" y="1127"/>
                    <a:pt x="9925" y="1059"/>
                    <a:pt x="9500" y="977"/>
                  </a:cubicBezTo>
                  <a:cubicBezTo>
                    <a:pt x="9488" y="1019"/>
                    <a:pt x="9455" y="1055"/>
                    <a:pt x="9404" y="1055"/>
                  </a:cubicBezTo>
                  <a:cubicBezTo>
                    <a:pt x="9397" y="1055"/>
                    <a:pt x="9389" y="1054"/>
                    <a:pt x="9382" y="1053"/>
                  </a:cubicBezTo>
                  <a:cubicBezTo>
                    <a:pt x="6280" y="498"/>
                    <a:pt x="3148" y="15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3"/>
            <p:cNvSpPr/>
            <p:nvPr/>
          </p:nvSpPr>
          <p:spPr>
            <a:xfrm>
              <a:off x="8557236" y="340069"/>
              <a:ext cx="27768" cy="23868"/>
            </a:xfrm>
            <a:custGeom>
              <a:avLst/>
              <a:gdLst/>
              <a:ahLst/>
              <a:cxnLst/>
              <a:rect l="l" t="t" r="r" b="b"/>
              <a:pathLst>
                <a:path w="591" h="508" extrusionOk="0">
                  <a:moveTo>
                    <a:pt x="192" y="0"/>
                  </a:moveTo>
                  <a:cubicBezTo>
                    <a:pt x="129" y="97"/>
                    <a:pt x="65" y="191"/>
                    <a:pt x="0" y="283"/>
                  </a:cubicBezTo>
                  <a:cubicBezTo>
                    <a:pt x="6" y="286"/>
                    <a:pt x="12" y="284"/>
                    <a:pt x="19" y="287"/>
                  </a:cubicBezTo>
                  <a:cubicBezTo>
                    <a:pt x="211" y="351"/>
                    <a:pt x="400" y="431"/>
                    <a:pt x="591" y="507"/>
                  </a:cubicBezTo>
                  <a:cubicBezTo>
                    <a:pt x="444" y="349"/>
                    <a:pt x="309" y="183"/>
                    <a:pt x="1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3"/>
            <p:cNvSpPr/>
            <p:nvPr/>
          </p:nvSpPr>
          <p:spPr>
            <a:xfrm>
              <a:off x="8168003" y="147851"/>
              <a:ext cx="393640" cy="264573"/>
            </a:xfrm>
            <a:custGeom>
              <a:avLst/>
              <a:gdLst/>
              <a:ahLst/>
              <a:cxnLst/>
              <a:rect l="l" t="t" r="r" b="b"/>
              <a:pathLst>
                <a:path w="8378" h="5631" extrusionOk="0">
                  <a:moveTo>
                    <a:pt x="1" y="0"/>
                  </a:moveTo>
                  <a:lnTo>
                    <a:pt x="1" y="0"/>
                  </a:lnTo>
                  <a:cubicBezTo>
                    <a:pt x="2429" y="1735"/>
                    <a:pt x="4892" y="3554"/>
                    <a:pt x="7023" y="5631"/>
                  </a:cubicBezTo>
                  <a:cubicBezTo>
                    <a:pt x="7501" y="5071"/>
                    <a:pt x="7974" y="4527"/>
                    <a:pt x="8378" y="3910"/>
                  </a:cubicBezTo>
                  <a:cubicBezTo>
                    <a:pt x="5586" y="2626"/>
                    <a:pt x="2746" y="139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0" name="Google Shape;450;p33"/>
          <p:cNvGrpSpPr/>
          <p:nvPr/>
        </p:nvGrpSpPr>
        <p:grpSpPr>
          <a:xfrm rot="-9646684">
            <a:off x="133112" y="4547256"/>
            <a:ext cx="507428" cy="527424"/>
            <a:chOff x="135950" y="4225850"/>
            <a:chExt cx="550988" cy="572700"/>
          </a:xfrm>
        </p:grpSpPr>
        <p:sp>
          <p:nvSpPr>
            <p:cNvPr id="451" name="Google Shape;451;p33"/>
            <p:cNvSpPr/>
            <p:nvPr/>
          </p:nvSpPr>
          <p:spPr>
            <a:xfrm>
              <a:off x="264934" y="4462106"/>
              <a:ext cx="422004" cy="336444"/>
            </a:xfrm>
            <a:custGeom>
              <a:avLst/>
              <a:gdLst/>
              <a:ahLst/>
              <a:cxnLst/>
              <a:rect l="l" t="t" r="r" b="b"/>
              <a:pathLst>
                <a:path w="9174" h="7314" extrusionOk="0">
                  <a:moveTo>
                    <a:pt x="9054" y="1"/>
                  </a:moveTo>
                  <a:cubicBezTo>
                    <a:pt x="9019" y="1"/>
                    <a:pt x="8985" y="18"/>
                    <a:pt x="8970" y="56"/>
                  </a:cubicBezTo>
                  <a:cubicBezTo>
                    <a:pt x="8968" y="67"/>
                    <a:pt x="8964" y="77"/>
                    <a:pt x="8960" y="88"/>
                  </a:cubicBezTo>
                  <a:cubicBezTo>
                    <a:pt x="8933" y="76"/>
                    <a:pt x="8907" y="66"/>
                    <a:pt x="8879" y="54"/>
                  </a:cubicBezTo>
                  <a:lnTo>
                    <a:pt x="8836" y="142"/>
                  </a:lnTo>
                  <a:cubicBezTo>
                    <a:pt x="8865" y="158"/>
                    <a:pt x="8896" y="172"/>
                    <a:pt x="8925" y="186"/>
                  </a:cubicBezTo>
                  <a:cubicBezTo>
                    <a:pt x="8701" y="800"/>
                    <a:pt x="8511" y="1441"/>
                    <a:pt x="8353" y="2076"/>
                  </a:cubicBezTo>
                  <a:cubicBezTo>
                    <a:pt x="7875" y="1404"/>
                    <a:pt x="7259" y="671"/>
                    <a:pt x="6385" y="620"/>
                  </a:cubicBezTo>
                  <a:cubicBezTo>
                    <a:pt x="6357" y="618"/>
                    <a:pt x="6329" y="618"/>
                    <a:pt x="6300" y="618"/>
                  </a:cubicBezTo>
                  <a:cubicBezTo>
                    <a:pt x="5626" y="618"/>
                    <a:pt x="5011" y="1085"/>
                    <a:pt x="4781" y="1717"/>
                  </a:cubicBezTo>
                  <a:cubicBezTo>
                    <a:pt x="4273" y="3119"/>
                    <a:pt x="5551" y="4229"/>
                    <a:pt x="6837" y="4229"/>
                  </a:cubicBezTo>
                  <a:cubicBezTo>
                    <a:pt x="6962" y="4229"/>
                    <a:pt x="7087" y="4218"/>
                    <a:pt x="7210" y="4197"/>
                  </a:cubicBezTo>
                  <a:lnTo>
                    <a:pt x="7210" y="4197"/>
                  </a:lnTo>
                  <a:cubicBezTo>
                    <a:pt x="7203" y="4219"/>
                    <a:pt x="7202" y="4243"/>
                    <a:pt x="7210" y="4264"/>
                  </a:cubicBezTo>
                  <a:lnTo>
                    <a:pt x="7227" y="4307"/>
                  </a:lnTo>
                  <a:cubicBezTo>
                    <a:pt x="7231" y="4318"/>
                    <a:pt x="7238" y="4326"/>
                    <a:pt x="7246" y="4336"/>
                  </a:cubicBezTo>
                  <a:cubicBezTo>
                    <a:pt x="7197" y="4381"/>
                    <a:pt x="7166" y="4444"/>
                    <a:pt x="7152" y="4529"/>
                  </a:cubicBezTo>
                  <a:cubicBezTo>
                    <a:pt x="7083" y="4668"/>
                    <a:pt x="7015" y="4808"/>
                    <a:pt x="6951" y="4950"/>
                  </a:cubicBezTo>
                  <a:cubicBezTo>
                    <a:pt x="6837" y="5197"/>
                    <a:pt x="6735" y="5450"/>
                    <a:pt x="6641" y="5707"/>
                  </a:cubicBezTo>
                  <a:cubicBezTo>
                    <a:pt x="6478" y="6147"/>
                    <a:pt x="6348" y="6598"/>
                    <a:pt x="6239" y="7056"/>
                  </a:cubicBezTo>
                  <a:cubicBezTo>
                    <a:pt x="5185" y="6608"/>
                    <a:pt x="4118" y="6063"/>
                    <a:pt x="3021" y="5741"/>
                  </a:cubicBezTo>
                  <a:cubicBezTo>
                    <a:pt x="4636" y="5174"/>
                    <a:pt x="4190" y="2976"/>
                    <a:pt x="2855" y="2345"/>
                  </a:cubicBezTo>
                  <a:cubicBezTo>
                    <a:pt x="2601" y="2224"/>
                    <a:pt x="2342" y="2169"/>
                    <a:pt x="2091" y="2169"/>
                  </a:cubicBezTo>
                  <a:cubicBezTo>
                    <a:pt x="961" y="2169"/>
                    <a:pt x="0" y="3278"/>
                    <a:pt x="364" y="4482"/>
                  </a:cubicBezTo>
                  <a:lnTo>
                    <a:pt x="454" y="4534"/>
                  </a:lnTo>
                  <a:cubicBezTo>
                    <a:pt x="485" y="4525"/>
                    <a:pt x="510" y="4499"/>
                    <a:pt x="505" y="4462"/>
                  </a:cubicBezTo>
                  <a:cubicBezTo>
                    <a:pt x="321" y="3411"/>
                    <a:pt x="1027" y="2384"/>
                    <a:pt x="2044" y="2384"/>
                  </a:cubicBezTo>
                  <a:cubicBezTo>
                    <a:pt x="2227" y="2384"/>
                    <a:pt x="2420" y="2417"/>
                    <a:pt x="2619" y="2489"/>
                  </a:cubicBezTo>
                  <a:cubicBezTo>
                    <a:pt x="3998" y="2986"/>
                    <a:pt x="4328" y="4901"/>
                    <a:pt x="2927" y="5564"/>
                  </a:cubicBezTo>
                  <a:cubicBezTo>
                    <a:pt x="2868" y="5593"/>
                    <a:pt x="2856" y="5652"/>
                    <a:pt x="2876" y="5698"/>
                  </a:cubicBezTo>
                  <a:cubicBezTo>
                    <a:pt x="2873" y="5698"/>
                    <a:pt x="2870" y="5698"/>
                    <a:pt x="2867" y="5698"/>
                  </a:cubicBezTo>
                  <a:cubicBezTo>
                    <a:pt x="2809" y="5698"/>
                    <a:pt x="2797" y="5787"/>
                    <a:pt x="2849" y="5820"/>
                  </a:cubicBezTo>
                  <a:cubicBezTo>
                    <a:pt x="3905" y="6436"/>
                    <a:pt x="5142" y="6832"/>
                    <a:pt x="6269" y="7305"/>
                  </a:cubicBezTo>
                  <a:cubicBezTo>
                    <a:pt x="6284" y="7311"/>
                    <a:pt x="6298" y="7313"/>
                    <a:pt x="6313" y="7313"/>
                  </a:cubicBezTo>
                  <a:cubicBezTo>
                    <a:pt x="6364" y="7313"/>
                    <a:pt x="6409" y="7276"/>
                    <a:pt x="6421" y="7222"/>
                  </a:cubicBezTo>
                  <a:cubicBezTo>
                    <a:pt x="6588" y="6510"/>
                    <a:pt x="6809" y="5815"/>
                    <a:pt x="7102" y="5146"/>
                  </a:cubicBezTo>
                  <a:cubicBezTo>
                    <a:pt x="7224" y="4865"/>
                    <a:pt x="7557" y="4488"/>
                    <a:pt x="7472" y="4170"/>
                  </a:cubicBezTo>
                  <a:cubicBezTo>
                    <a:pt x="7469" y="4156"/>
                    <a:pt x="7461" y="4144"/>
                    <a:pt x="7451" y="4134"/>
                  </a:cubicBezTo>
                  <a:cubicBezTo>
                    <a:pt x="7488" y="4104"/>
                    <a:pt x="7467" y="4029"/>
                    <a:pt x="7415" y="4029"/>
                  </a:cubicBezTo>
                  <a:cubicBezTo>
                    <a:pt x="7412" y="4029"/>
                    <a:pt x="7409" y="4030"/>
                    <a:pt x="7406" y="4030"/>
                  </a:cubicBezTo>
                  <a:cubicBezTo>
                    <a:pt x="7251" y="4052"/>
                    <a:pt x="7091" y="4065"/>
                    <a:pt x="6931" y="4065"/>
                  </a:cubicBezTo>
                  <a:cubicBezTo>
                    <a:pt x="6443" y="4065"/>
                    <a:pt x="5950" y="3949"/>
                    <a:pt x="5566" y="3636"/>
                  </a:cubicBezTo>
                  <a:cubicBezTo>
                    <a:pt x="5039" y="3209"/>
                    <a:pt x="4749" y="2453"/>
                    <a:pt x="4993" y="1798"/>
                  </a:cubicBezTo>
                  <a:cubicBezTo>
                    <a:pt x="5208" y="1218"/>
                    <a:pt x="5739" y="845"/>
                    <a:pt x="6318" y="845"/>
                  </a:cubicBezTo>
                  <a:cubicBezTo>
                    <a:pt x="6499" y="845"/>
                    <a:pt x="6685" y="882"/>
                    <a:pt x="6867" y="959"/>
                  </a:cubicBezTo>
                  <a:cubicBezTo>
                    <a:pt x="7486" y="1224"/>
                    <a:pt x="7912" y="1821"/>
                    <a:pt x="8282" y="2356"/>
                  </a:cubicBezTo>
                  <a:cubicBezTo>
                    <a:pt x="8305" y="2389"/>
                    <a:pt x="8335" y="2402"/>
                    <a:pt x="8365" y="2402"/>
                  </a:cubicBezTo>
                  <a:cubicBezTo>
                    <a:pt x="8442" y="2402"/>
                    <a:pt x="8517" y="2313"/>
                    <a:pt x="8460" y="2231"/>
                  </a:cubicBezTo>
                  <a:cubicBezTo>
                    <a:pt x="8456" y="2226"/>
                    <a:pt x="8452" y="2220"/>
                    <a:pt x="8450" y="2215"/>
                  </a:cubicBezTo>
                  <a:cubicBezTo>
                    <a:pt x="8724" y="1533"/>
                    <a:pt x="8966" y="822"/>
                    <a:pt x="9157" y="112"/>
                  </a:cubicBezTo>
                  <a:cubicBezTo>
                    <a:pt x="9173" y="46"/>
                    <a:pt x="9112" y="1"/>
                    <a:pt x="905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3"/>
            <p:cNvSpPr/>
            <p:nvPr/>
          </p:nvSpPr>
          <p:spPr>
            <a:xfrm>
              <a:off x="144322" y="4235234"/>
              <a:ext cx="531300" cy="551356"/>
            </a:xfrm>
            <a:custGeom>
              <a:avLst/>
              <a:gdLst/>
              <a:ahLst/>
              <a:cxnLst/>
              <a:rect l="l" t="t" r="r" b="b"/>
              <a:pathLst>
                <a:path w="11550" h="11986" extrusionOk="0">
                  <a:moveTo>
                    <a:pt x="7587" y="0"/>
                  </a:moveTo>
                  <a:cubicBezTo>
                    <a:pt x="7077" y="0"/>
                    <a:pt x="6565" y="217"/>
                    <a:pt x="6235" y="607"/>
                  </a:cubicBezTo>
                  <a:cubicBezTo>
                    <a:pt x="5782" y="1148"/>
                    <a:pt x="5797" y="1842"/>
                    <a:pt x="6063" y="2458"/>
                  </a:cubicBezTo>
                  <a:cubicBezTo>
                    <a:pt x="6069" y="2472"/>
                    <a:pt x="6069" y="2487"/>
                    <a:pt x="6065" y="2500"/>
                  </a:cubicBezTo>
                  <a:cubicBezTo>
                    <a:pt x="6102" y="2560"/>
                    <a:pt x="6059" y="2650"/>
                    <a:pt x="5988" y="2650"/>
                  </a:cubicBezTo>
                  <a:cubicBezTo>
                    <a:pt x="5974" y="2650"/>
                    <a:pt x="5960" y="2646"/>
                    <a:pt x="5945" y="2640"/>
                  </a:cubicBezTo>
                  <a:cubicBezTo>
                    <a:pt x="4917" y="2165"/>
                    <a:pt x="3795" y="1721"/>
                    <a:pt x="2834" y="1110"/>
                  </a:cubicBezTo>
                  <a:lnTo>
                    <a:pt x="2834" y="1110"/>
                  </a:lnTo>
                  <a:cubicBezTo>
                    <a:pt x="2837" y="1123"/>
                    <a:pt x="2837" y="1135"/>
                    <a:pt x="2833" y="1148"/>
                  </a:cubicBezTo>
                  <a:cubicBezTo>
                    <a:pt x="2614" y="1873"/>
                    <a:pt x="2360" y="2590"/>
                    <a:pt x="2115" y="3307"/>
                  </a:cubicBezTo>
                  <a:cubicBezTo>
                    <a:pt x="2301" y="3238"/>
                    <a:pt x="2504" y="3206"/>
                    <a:pt x="2713" y="3206"/>
                  </a:cubicBezTo>
                  <a:cubicBezTo>
                    <a:pt x="3814" y="3206"/>
                    <a:pt x="5059" y="4105"/>
                    <a:pt x="4808" y="5240"/>
                  </a:cubicBezTo>
                  <a:cubicBezTo>
                    <a:pt x="4654" y="5941"/>
                    <a:pt x="4032" y="6404"/>
                    <a:pt x="3335" y="6485"/>
                  </a:cubicBezTo>
                  <a:cubicBezTo>
                    <a:pt x="3258" y="6494"/>
                    <a:pt x="3181" y="6498"/>
                    <a:pt x="3105" y="6498"/>
                  </a:cubicBezTo>
                  <a:cubicBezTo>
                    <a:pt x="2389" y="6498"/>
                    <a:pt x="1750" y="6103"/>
                    <a:pt x="1268" y="5581"/>
                  </a:cubicBezTo>
                  <a:cubicBezTo>
                    <a:pt x="1054" y="6066"/>
                    <a:pt x="805" y="6536"/>
                    <a:pt x="582" y="7017"/>
                  </a:cubicBezTo>
                  <a:cubicBezTo>
                    <a:pt x="444" y="7314"/>
                    <a:pt x="0" y="7936"/>
                    <a:pt x="197" y="8238"/>
                  </a:cubicBezTo>
                  <a:cubicBezTo>
                    <a:pt x="276" y="8360"/>
                    <a:pt x="699" y="8449"/>
                    <a:pt x="852" y="8514"/>
                  </a:cubicBezTo>
                  <a:cubicBezTo>
                    <a:pt x="1107" y="8620"/>
                    <a:pt x="1361" y="8726"/>
                    <a:pt x="1616" y="8834"/>
                  </a:cubicBezTo>
                  <a:cubicBezTo>
                    <a:pt x="2073" y="9026"/>
                    <a:pt x="2530" y="9219"/>
                    <a:pt x="2988" y="9411"/>
                  </a:cubicBezTo>
                  <a:cubicBezTo>
                    <a:pt x="2623" y="8207"/>
                    <a:pt x="3583" y="7099"/>
                    <a:pt x="4713" y="7099"/>
                  </a:cubicBezTo>
                  <a:cubicBezTo>
                    <a:pt x="4964" y="7099"/>
                    <a:pt x="5223" y="7154"/>
                    <a:pt x="5478" y="7275"/>
                  </a:cubicBezTo>
                  <a:cubicBezTo>
                    <a:pt x="6814" y="7905"/>
                    <a:pt x="7259" y="10103"/>
                    <a:pt x="5644" y="10670"/>
                  </a:cubicBezTo>
                  <a:cubicBezTo>
                    <a:pt x="6742" y="10993"/>
                    <a:pt x="7809" y="11538"/>
                    <a:pt x="8862" y="11986"/>
                  </a:cubicBezTo>
                  <a:cubicBezTo>
                    <a:pt x="8971" y="11529"/>
                    <a:pt x="9101" y="11078"/>
                    <a:pt x="9264" y="10635"/>
                  </a:cubicBezTo>
                  <a:cubicBezTo>
                    <a:pt x="9358" y="10380"/>
                    <a:pt x="9460" y="10126"/>
                    <a:pt x="9574" y="9876"/>
                  </a:cubicBezTo>
                  <a:cubicBezTo>
                    <a:pt x="9638" y="9735"/>
                    <a:pt x="9705" y="9595"/>
                    <a:pt x="9776" y="9456"/>
                  </a:cubicBezTo>
                  <a:cubicBezTo>
                    <a:pt x="9789" y="9370"/>
                    <a:pt x="9819" y="9308"/>
                    <a:pt x="9869" y="9263"/>
                  </a:cubicBezTo>
                  <a:cubicBezTo>
                    <a:pt x="9861" y="9254"/>
                    <a:pt x="9854" y="9245"/>
                    <a:pt x="9850" y="9234"/>
                  </a:cubicBezTo>
                  <a:lnTo>
                    <a:pt x="9833" y="9191"/>
                  </a:lnTo>
                  <a:cubicBezTo>
                    <a:pt x="9825" y="9170"/>
                    <a:pt x="9828" y="9146"/>
                    <a:pt x="9833" y="9124"/>
                  </a:cubicBezTo>
                  <a:lnTo>
                    <a:pt x="9833" y="9124"/>
                  </a:lnTo>
                  <a:cubicBezTo>
                    <a:pt x="9710" y="9145"/>
                    <a:pt x="9585" y="9156"/>
                    <a:pt x="9460" y="9156"/>
                  </a:cubicBezTo>
                  <a:cubicBezTo>
                    <a:pt x="8174" y="9156"/>
                    <a:pt x="6896" y="8046"/>
                    <a:pt x="7405" y="6644"/>
                  </a:cubicBezTo>
                  <a:cubicBezTo>
                    <a:pt x="7634" y="6012"/>
                    <a:pt x="8251" y="5545"/>
                    <a:pt x="8926" y="5545"/>
                  </a:cubicBezTo>
                  <a:cubicBezTo>
                    <a:pt x="8954" y="5545"/>
                    <a:pt x="8981" y="5545"/>
                    <a:pt x="9009" y="5547"/>
                  </a:cubicBezTo>
                  <a:cubicBezTo>
                    <a:pt x="9883" y="5596"/>
                    <a:pt x="10498" y="6331"/>
                    <a:pt x="10976" y="7003"/>
                  </a:cubicBezTo>
                  <a:cubicBezTo>
                    <a:pt x="11134" y="6368"/>
                    <a:pt x="11325" y="5728"/>
                    <a:pt x="11549" y="5113"/>
                  </a:cubicBezTo>
                  <a:cubicBezTo>
                    <a:pt x="11519" y="5097"/>
                    <a:pt x="11487" y="5084"/>
                    <a:pt x="11459" y="5069"/>
                  </a:cubicBezTo>
                  <a:cubicBezTo>
                    <a:pt x="11356" y="5018"/>
                    <a:pt x="11257" y="4968"/>
                    <a:pt x="11155" y="4916"/>
                  </a:cubicBezTo>
                  <a:cubicBezTo>
                    <a:pt x="11151" y="4915"/>
                    <a:pt x="11151" y="4912"/>
                    <a:pt x="11150" y="4910"/>
                  </a:cubicBezTo>
                  <a:cubicBezTo>
                    <a:pt x="10226" y="4473"/>
                    <a:pt x="9292" y="4073"/>
                    <a:pt x="8353" y="3667"/>
                  </a:cubicBezTo>
                  <a:cubicBezTo>
                    <a:pt x="8329" y="3666"/>
                    <a:pt x="8309" y="3656"/>
                    <a:pt x="8292" y="3641"/>
                  </a:cubicBezTo>
                  <a:cubicBezTo>
                    <a:pt x="8281" y="3636"/>
                    <a:pt x="8272" y="3632"/>
                    <a:pt x="8260" y="3627"/>
                  </a:cubicBezTo>
                  <a:cubicBezTo>
                    <a:pt x="8157" y="3584"/>
                    <a:pt x="8210" y="3446"/>
                    <a:pt x="8306" y="3446"/>
                  </a:cubicBezTo>
                  <a:cubicBezTo>
                    <a:pt x="8317" y="3446"/>
                    <a:pt x="8328" y="3448"/>
                    <a:pt x="8341" y="3452"/>
                  </a:cubicBezTo>
                  <a:cubicBezTo>
                    <a:pt x="8346" y="3454"/>
                    <a:pt x="8349" y="3454"/>
                    <a:pt x="8353" y="3456"/>
                  </a:cubicBezTo>
                  <a:cubicBezTo>
                    <a:pt x="10034" y="2951"/>
                    <a:pt x="9649" y="655"/>
                    <a:pt x="8184" y="107"/>
                  </a:cubicBezTo>
                  <a:cubicBezTo>
                    <a:pt x="7993" y="35"/>
                    <a:pt x="7790" y="0"/>
                    <a:pt x="758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3"/>
            <p:cNvSpPr/>
            <p:nvPr/>
          </p:nvSpPr>
          <p:spPr>
            <a:xfrm>
              <a:off x="135950" y="4225850"/>
              <a:ext cx="539028" cy="452686"/>
            </a:xfrm>
            <a:custGeom>
              <a:avLst/>
              <a:gdLst/>
              <a:ahLst/>
              <a:cxnLst/>
              <a:rect l="l" t="t" r="r" b="b"/>
              <a:pathLst>
                <a:path w="11718" h="9841" extrusionOk="0">
                  <a:moveTo>
                    <a:pt x="7801" y="0"/>
                  </a:moveTo>
                  <a:cubicBezTo>
                    <a:pt x="6520" y="0"/>
                    <a:pt x="5366" y="1310"/>
                    <a:pt x="5998" y="2561"/>
                  </a:cubicBezTo>
                  <a:cubicBezTo>
                    <a:pt x="5022" y="2063"/>
                    <a:pt x="4003" y="1497"/>
                    <a:pt x="2971" y="1161"/>
                  </a:cubicBezTo>
                  <a:cubicBezTo>
                    <a:pt x="2965" y="1159"/>
                    <a:pt x="2959" y="1158"/>
                    <a:pt x="2953" y="1158"/>
                  </a:cubicBezTo>
                  <a:cubicBezTo>
                    <a:pt x="2907" y="1158"/>
                    <a:pt x="2864" y="1218"/>
                    <a:pt x="2911" y="1251"/>
                  </a:cubicBezTo>
                  <a:cubicBezTo>
                    <a:pt x="2880" y="1255"/>
                    <a:pt x="2852" y="1270"/>
                    <a:pt x="2838" y="1302"/>
                  </a:cubicBezTo>
                  <a:cubicBezTo>
                    <a:pt x="2539" y="2086"/>
                    <a:pt x="2282" y="2885"/>
                    <a:pt x="2013" y="3677"/>
                  </a:cubicBezTo>
                  <a:cubicBezTo>
                    <a:pt x="1985" y="3757"/>
                    <a:pt x="2040" y="3828"/>
                    <a:pt x="2112" y="3828"/>
                  </a:cubicBezTo>
                  <a:cubicBezTo>
                    <a:pt x="2132" y="3828"/>
                    <a:pt x="2153" y="3823"/>
                    <a:pt x="2174" y="3810"/>
                  </a:cubicBezTo>
                  <a:cubicBezTo>
                    <a:pt x="2384" y="3683"/>
                    <a:pt x="2633" y="3626"/>
                    <a:pt x="2892" y="3626"/>
                  </a:cubicBezTo>
                  <a:cubicBezTo>
                    <a:pt x="3932" y="3626"/>
                    <a:pt x="5143" y="4551"/>
                    <a:pt x="4715" y="5611"/>
                  </a:cubicBezTo>
                  <a:cubicBezTo>
                    <a:pt x="4463" y="6235"/>
                    <a:pt x="3978" y="6473"/>
                    <a:pt x="3447" y="6473"/>
                  </a:cubicBezTo>
                  <a:cubicBezTo>
                    <a:pt x="2776" y="6473"/>
                    <a:pt x="2033" y="6092"/>
                    <a:pt x="1596" y="5628"/>
                  </a:cubicBezTo>
                  <a:cubicBezTo>
                    <a:pt x="1578" y="5609"/>
                    <a:pt x="1556" y="5601"/>
                    <a:pt x="1534" y="5601"/>
                  </a:cubicBezTo>
                  <a:cubicBezTo>
                    <a:pt x="1491" y="5601"/>
                    <a:pt x="1446" y="5634"/>
                    <a:pt x="1427" y="5675"/>
                  </a:cubicBezTo>
                  <a:cubicBezTo>
                    <a:pt x="1415" y="5667"/>
                    <a:pt x="1402" y="5663"/>
                    <a:pt x="1390" y="5663"/>
                  </a:cubicBezTo>
                  <a:cubicBezTo>
                    <a:pt x="1373" y="5663"/>
                    <a:pt x="1356" y="5671"/>
                    <a:pt x="1344" y="5691"/>
                  </a:cubicBezTo>
                  <a:cubicBezTo>
                    <a:pt x="806" y="6540"/>
                    <a:pt x="404" y="7480"/>
                    <a:pt x="21" y="8405"/>
                  </a:cubicBezTo>
                  <a:cubicBezTo>
                    <a:pt x="0" y="8457"/>
                    <a:pt x="20" y="8521"/>
                    <a:pt x="74" y="8545"/>
                  </a:cubicBezTo>
                  <a:cubicBezTo>
                    <a:pt x="1092" y="8974"/>
                    <a:pt x="2111" y="9404"/>
                    <a:pt x="3131" y="9832"/>
                  </a:cubicBezTo>
                  <a:cubicBezTo>
                    <a:pt x="3146" y="9838"/>
                    <a:pt x="3160" y="9841"/>
                    <a:pt x="3174" y="9841"/>
                  </a:cubicBezTo>
                  <a:cubicBezTo>
                    <a:pt x="3258" y="9841"/>
                    <a:pt x="3311" y="9733"/>
                    <a:pt x="3260" y="9668"/>
                  </a:cubicBezTo>
                  <a:lnTo>
                    <a:pt x="3171" y="9616"/>
                  </a:lnTo>
                  <a:cubicBezTo>
                    <a:pt x="2713" y="9423"/>
                    <a:pt x="2256" y="9230"/>
                    <a:pt x="1799" y="9039"/>
                  </a:cubicBezTo>
                  <a:cubicBezTo>
                    <a:pt x="1545" y="8932"/>
                    <a:pt x="1291" y="8825"/>
                    <a:pt x="1036" y="8719"/>
                  </a:cubicBezTo>
                  <a:cubicBezTo>
                    <a:pt x="883" y="8654"/>
                    <a:pt x="458" y="8565"/>
                    <a:pt x="380" y="8443"/>
                  </a:cubicBezTo>
                  <a:cubicBezTo>
                    <a:pt x="183" y="8141"/>
                    <a:pt x="627" y="7519"/>
                    <a:pt x="765" y="7223"/>
                  </a:cubicBezTo>
                  <a:cubicBezTo>
                    <a:pt x="989" y="6741"/>
                    <a:pt x="1237" y="6271"/>
                    <a:pt x="1452" y="5786"/>
                  </a:cubicBezTo>
                  <a:cubicBezTo>
                    <a:pt x="1933" y="6307"/>
                    <a:pt x="2573" y="6703"/>
                    <a:pt x="3290" y="6703"/>
                  </a:cubicBezTo>
                  <a:cubicBezTo>
                    <a:pt x="3366" y="6703"/>
                    <a:pt x="3442" y="6699"/>
                    <a:pt x="3519" y="6690"/>
                  </a:cubicBezTo>
                  <a:cubicBezTo>
                    <a:pt x="4215" y="6609"/>
                    <a:pt x="4837" y="6146"/>
                    <a:pt x="4991" y="5445"/>
                  </a:cubicBezTo>
                  <a:cubicBezTo>
                    <a:pt x="5242" y="4311"/>
                    <a:pt x="3998" y="3411"/>
                    <a:pt x="2896" y="3411"/>
                  </a:cubicBezTo>
                  <a:cubicBezTo>
                    <a:pt x="2688" y="3411"/>
                    <a:pt x="2485" y="3443"/>
                    <a:pt x="2298" y="3512"/>
                  </a:cubicBezTo>
                  <a:cubicBezTo>
                    <a:pt x="2543" y="2793"/>
                    <a:pt x="2797" y="2078"/>
                    <a:pt x="3016" y="1353"/>
                  </a:cubicBezTo>
                  <a:cubicBezTo>
                    <a:pt x="3021" y="1340"/>
                    <a:pt x="3021" y="1327"/>
                    <a:pt x="3017" y="1315"/>
                  </a:cubicBezTo>
                  <a:lnTo>
                    <a:pt x="3017" y="1315"/>
                  </a:lnTo>
                  <a:cubicBezTo>
                    <a:pt x="3978" y="1926"/>
                    <a:pt x="5100" y="2370"/>
                    <a:pt x="6128" y="2845"/>
                  </a:cubicBezTo>
                  <a:cubicBezTo>
                    <a:pt x="6143" y="2852"/>
                    <a:pt x="6158" y="2855"/>
                    <a:pt x="6171" y="2855"/>
                  </a:cubicBezTo>
                  <a:cubicBezTo>
                    <a:pt x="6243" y="2855"/>
                    <a:pt x="6285" y="2765"/>
                    <a:pt x="6248" y="2705"/>
                  </a:cubicBezTo>
                  <a:cubicBezTo>
                    <a:pt x="6252" y="2692"/>
                    <a:pt x="6252" y="2678"/>
                    <a:pt x="6246" y="2663"/>
                  </a:cubicBezTo>
                  <a:cubicBezTo>
                    <a:pt x="5980" y="2047"/>
                    <a:pt x="5965" y="1352"/>
                    <a:pt x="6419" y="812"/>
                  </a:cubicBezTo>
                  <a:cubicBezTo>
                    <a:pt x="6748" y="422"/>
                    <a:pt x="7261" y="205"/>
                    <a:pt x="7770" y="205"/>
                  </a:cubicBezTo>
                  <a:cubicBezTo>
                    <a:pt x="7974" y="205"/>
                    <a:pt x="8177" y="240"/>
                    <a:pt x="8368" y="312"/>
                  </a:cubicBezTo>
                  <a:cubicBezTo>
                    <a:pt x="9834" y="860"/>
                    <a:pt x="10217" y="3156"/>
                    <a:pt x="8536" y="3661"/>
                  </a:cubicBezTo>
                  <a:cubicBezTo>
                    <a:pt x="8531" y="3660"/>
                    <a:pt x="8528" y="3660"/>
                    <a:pt x="8524" y="3657"/>
                  </a:cubicBezTo>
                  <a:cubicBezTo>
                    <a:pt x="8511" y="3653"/>
                    <a:pt x="8499" y="3651"/>
                    <a:pt x="8487" y="3651"/>
                  </a:cubicBezTo>
                  <a:cubicBezTo>
                    <a:pt x="8393" y="3651"/>
                    <a:pt x="8341" y="3788"/>
                    <a:pt x="8443" y="3832"/>
                  </a:cubicBezTo>
                  <a:cubicBezTo>
                    <a:pt x="8454" y="3837"/>
                    <a:pt x="8464" y="3842"/>
                    <a:pt x="8476" y="3846"/>
                  </a:cubicBezTo>
                  <a:cubicBezTo>
                    <a:pt x="8493" y="3861"/>
                    <a:pt x="8513" y="3871"/>
                    <a:pt x="8536" y="3872"/>
                  </a:cubicBezTo>
                  <a:cubicBezTo>
                    <a:pt x="9474" y="4278"/>
                    <a:pt x="10410" y="4679"/>
                    <a:pt x="11333" y="5115"/>
                  </a:cubicBezTo>
                  <a:cubicBezTo>
                    <a:pt x="11335" y="5118"/>
                    <a:pt x="11335" y="5120"/>
                    <a:pt x="11338" y="5121"/>
                  </a:cubicBezTo>
                  <a:cubicBezTo>
                    <a:pt x="11440" y="5173"/>
                    <a:pt x="11541" y="5224"/>
                    <a:pt x="11642" y="5274"/>
                  </a:cubicBezTo>
                  <a:lnTo>
                    <a:pt x="11686" y="5186"/>
                  </a:lnTo>
                  <a:cubicBezTo>
                    <a:pt x="11718" y="5137"/>
                    <a:pt x="11716" y="5063"/>
                    <a:pt x="11647" y="5028"/>
                  </a:cubicBezTo>
                  <a:cubicBezTo>
                    <a:pt x="10745" y="4569"/>
                    <a:pt x="9811" y="4133"/>
                    <a:pt x="8860" y="3782"/>
                  </a:cubicBezTo>
                  <a:cubicBezTo>
                    <a:pt x="10513" y="3120"/>
                    <a:pt x="9958" y="603"/>
                    <a:pt x="8371" y="90"/>
                  </a:cubicBezTo>
                  <a:cubicBezTo>
                    <a:pt x="8182" y="29"/>
                    <a:pt x="7990" y="0"/>
                    <a:pt x="78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9">
  <p:cSld name="CUSTOM_10_1_1_1_1_1_1_1_1"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5" name="Google Shape;455;p34"/>
          <p:cNvPicPr preferRelativeResize="0"/>
          <p:nvPr/>
        </p:nvPicPr>
        <p:blipFill rotWithShape="1">
          <a:blip r:embed="rId2">
            <a:alphaModFix amt="32000"/>
          </a:blip>
          <a:srcRect t="21875" b="21875"/>
          <a:stretch/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56" name="Google Shape;456;p3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457" name="Google Shape;457;p34"/>
          <p:cNvGrpSpPr/>
          <p:nvPr/>
        </p:nvGrpSpPr>
        <p:grpSpPr>
          <a:xfrm rot="-1997442">
            <a:off x="109201" y="3810771"/>
            <a:ext cx="400656" cy="517645"/>
            <a:chOff x="8489040" y="1196592"/>
            <a:chExt cx="572099" cy="739149"/>
          </a:xfrm>
        </p:grpSpPr>
        <p:sp>
          <p:nvSpPr>
            <p:cNvPr id="458" name="Google Shape;458;p34"/>
            <p:cNvSpPr/>
            <p:nvPr/>
          </p:nvSpPr>
          <p:spPr>
            <a:xfrm rot="-1005998">
              <a:off x="8551656" y="1250419"/>
              <a:ext cx="446867" cy="499974"/>
            </a:xfrm>
            <a:custGeom>
              <a:avLst/>
              <a:gdLst/>
              <a:ahLst/>
              <a:cxnLst/>
              <a:rect l="l" t="t" r="r" b="b"/>
              <a:pathLst>
                <a:path w="7127" h="7974" extrusionOk="0">
                  <a:moveTo>
                    <a:pt x="3556" y="0"/>
                  </a:moveTo>
                  <a:cubicBezTo>
                    <a:pt x="3488" y="0"/>
                    <a:pt x="3420" y="3"/>
                    <a:pt x="3352" y="7"/>
                  </a:cubicBezTo>
                  <a:cubicBezTo>
                    <a:pt x="2064" y="101"/>
                    <a:pt x="732" y="1375"/>
                    <a:pt x="1073" y="2747"/>
                  </a:cubicBezTo>
                  <a:cubicBezTo>
                    <a:pt x="1081" y="2781"/>
                    <a:pt x="1115" y="2800"/>
                    <a:pt x="1145" y="2800"/>
                  </a:cubicBezTo>
                  <a:cubicBezTo>
                    <a:pt x="1164" y="2800"/>
                    <a:pt x="1182" y="2793"/>
                    <a:pt x="1193" y="2777"/>
                  </a:cubicBezTo>
                  <a:cubicBezTo>
                    <a:pt x="1209" y="2794"/>
                    <a:pt x="1230" y="2808"/>
                    <a:pt x="1259" y="2808"/>
                  </a:cubicBezTo>
                  <a:cubicBezTo>
                    <a:pt x="1260" y="2808"/>
                    <a:pt x="1261" y="2808"/>
                    <a:pt x="1263" y="2808"/>
                  </a:cubicBezTo>
                  <a:cubicBezTo>
                    <a:pt x="1475" y="2801"/>
                    <a:pt x="1687" y="2799"/>
                    <a:pt x="1899" y="2799"/>
                  </a:cubicBezTo>
                  <a:cubicBezTo>
                    <a:pt x="2180" y="2799"/>
                    <a:pt x="2460" y="2803"/>
                    <a:pt x="2741" y="2803"/>
                  </a:cubicBezTo>
                  <a:cubicBezTo>
                    <a:pt x="2858" y="2803"/>
                    <a:pt x="2975" y="2802"/>
                    <a:pt x="3092" y="2800"/>
                  </a:cubicBezTo>
                  <a:cubicBezTo>
                    <a:pt x="3161" y="2799"/>
                    <a:pt x="3195" y="2741"/>
                    <a:pt x="3188" y="2689"/>
                  </a:cubicBezTo>
                  <a:lnTo>
                    <a:pt x="3152" y="2634"/>
                  </a:lnTo>
                  <a:cubicBezTo>
                    <a:pt x="3140" y="2626"/>
                    <a:pt x="3126" y="2621"/>
                    <a:pt x="3110" y="2619"/>
                  </a:cubicBezTo>
                  <a:cubicBezTo>
                    <a:pt x="2866" y="2594"/>
                    <a:pt x="2617" y="2583"/>
                    <a:pt x="2367" y="2583"/>
                  </a:cubicBezTo>
                  <a:cubicBezTo>
                    <a:pt x="1987" y="2583"/>
                    <a:pt x="1605" y="2608"/>
                    <a:pt x="1236" y="2644"/>
                  </a:cubicBezTo>
                  <a:cubicBezTo>
                    <a:pt x="1222" y="2645"/>
                    <a:pt x="1212" y="2649"/>
                    <a:pt x="1205" y="2654"/>
                  </a:cubicBezTo>
                  <a:cubicBezTo>
                    <a:pt x="1231" y="1533"/>
                    <a:pt x="1889" y="515"/>
                    <a:pt x="3047" y="271"/>
                  </a:cubicBezTo>
                  <a:cubicBezTo>
                    <a:pt x="3217" y="235"/>
                    <a:pt x="3388" y="218"/>
                    <a:pt x="3559" y="218"/>
                  </a:cubicBezTo>
                  <a:cubicBezTo>
                    <a:pt x="4624" y="218"/>
                    <a:pt x="5666" y="880"/>
                    <a:pt x="6195" y="1790"/>
                  </a:cubicBezTo>
                  <a:cubicBezTo>
                    <a:pt x="6760" y="2763"/>
                    <a:pt x="6840" y="4075"/>
                    <a:pt x="6163" y="5016"/>
                  </a:cubicBezTo>
                  <a:cubicBezTo>
                    <a:pt x="5713" y="5644"/>
                    <a:pt x="4952" y="6002"/>
                    <a:pt x="4197" y="6002"/>
                  </a:cubicBezTo>
                  <a:cubicBezTo>
                    <a:pt x="3787" y="6002"/>
                    <a:pt x="3378" y="5896"/>
                    <a:pt x="3021" y="5670"/>
                  </a:cubicBezTo>
                  <a:cubicBezTo>
                    <a:pt x="3001" y="5657"/>
                    <a:pt x="2978" y="5650"/>
                    <a:pt x="2955" y="5650"/>
                  </a:cubicBezTo>
                  <a:cubicBezTo>
                    <a:pt x="2922" y="5650"/>
                    <a:pt x="2889" y="5664"/>
                    <a:pt x="2870" y="5695"/>
                  </a:cubicBezTo>
                  <a:cubicBezTo>
                    <a:pt x="2409" y="6398"/>
                    <a:pt x="1904" y="7056"/>
                    <a:pt x="1346" y="7683"/>
                  </a:cubicBezTo>
                  <a:cubicBezTo>
                    <a:pt x="1051" y="7442"/>
                    <a:pt x="666" y="7196"/>
                    <a:pt x="461" y="6908"/>
                  </a:cubicBezTo>
                  <a:cubicBezTo>
                    <a:pt x="217" y="6561"/>
                    <a:pt x="666" y="6201"/>
                    <a:pt x="891" y="5895"/>
                  </a:cubicBezTo>
                  <a:cubicBezTo>
                    <a:pt x="1390" y="5217"/>
                    <a:pt x="1896" y="4547"/>
                    <a:pt x="2363" y="3846"/>
                  </a:cubicBezTo>
                  <a:cubicBezTo>
                    <a:pt x="2368" y="3838"/>
                    <a:pt x="2373" y="3831"/>
                    <a:pt x="2374" y="3823"/>
                  </a:cubicBezTo>
                  <a:cubicBezTo>
                    <a:pt x="2388" y="3776"/>
                    <a:pt x="2348" y="3735"/>
                    <a:pt x="2304" y="3735"/>
                  </a:cubicBezTo>
                  <a:cubicBezTo>
                    <a:pt x="2285" y="3735"/>
                    <a:pt x="2264" y="3744"/>
                    <a:pt x="2248" y="3764"/>
                  </a:cubicBezTo>
                  <a:cubicBezTo>
                    <a:pt x="1472" y="4710"/>
                    <a:pt x="763" y="5711"/>
                    <a:pt x="37" y="6695"/>
                  </a:cubicBezTo>
                  <a:cubicBezTo>
                    <a:pt x="1" y="6744"/>
                    <a:pt x="19" y="6807"/>
                    <a:pt x="62" y="6844"/>
                  </a:cubicBezTo>
                  <a:cubicBezTo>
                    <a:pt x="490" y="7214"/>
                    <a:pt x="916" y="7591"/>
                    <a:pt x="1354" y="7951"/>
                  </a:cubicBezTo>
                  <a:cubicBezTo>
                    <a:pt x="1373" y="7967"/>
                    <a:pt x="1393" y="7974"/>
                    <a:pt x="1411" y="7974"/>
                  </a:cubicBezTo>
                  <a:cubicBezTo>
                    <a:pt x="1470" y="7974"/>
                    <a:pt x="1515" y="7902"/>
                    <a:pt x="1498" y="7839"/>
                  </a:cubicBezTo>
                  <a:cubicBezTo>
                    <a:pt x="1908" y="7380"/>
                    <a:pt x="2296" y="6906"/>
                    <a:pt x="2652" y="6404"/>
                  </a:cubicBezTo>
                  <a:cubicBezTo>
                    <a:pt x="2743" y="6274"/>
                    <a:pt x="2883" y="5955"/>
                    <a:pt x="3050" y="5944"/>
                  </a:cubicBezTo>
                  <a:cubicBezTo>
                    <a:pt x="3052" y="5944"/>
                    <a:pt x="3054" y="5944"/>
                    <a:pt x="3057" y="5944"/>
                  </a:cubicBezTo>
                  <a:cubicBezTo>
                    <a:pt x="3157" y="5944"/>
                    <a:pt x="3357" y="6091"/>
                    <a:pt x="3467" y="6125"/>
                  </a:cubicBezTo>
                  <a:cubicBezTo>
                    <a:pt x="3694" y="6197"/>
                    <a:pt x="3930" y="6230"/>
                    <a:pt x="4167" y="6230"/>
                  </a:cubicBezTo>
                  <a:cubicBezTo>
                    <a:pt x="4573" y="6230"/>
                    <a:pt x="4981" y="6132"/>
                    <a:pt x="5344" y="5959"/>
                  </a:cubicBezTo>
                  <a:cubicBezTo>
                    <a:pt x="6685" y="5316"/>
                    <a:pt x="7126" y="3761"/>
                    <a:pt x="6698" y="2400"/>
                  </a:cubicBezTo>
                  <a:cubicBezTo>
                    <a:pt x="6272" y="1053"/>
                    <a:pt x="4984" y="0"/>
                    <a:pt x="355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4"/>
            <p:cNvSpPr/>
            <p:nvPr/>
          </p:nvSpPr>
          <p:spPr>
            <a:xfrm rot="-1005998">
              <a:off x="8564531" y="1264923"/>
              <a:ext cx="415328" cy="468060"/>
            </a:xfrm>
            <a:custGeom>
              <a:avLst/>
              <a:gdLst/>
              <a:ahLst/>
              <a:cxnLst/>
              <a:rect l="l" t="t" r="r" b="b"/>
              <a:pathLst>
                <a:path w="6624" h="7465" extrusionOk="0">
                  <a:moveTo>
                    <a:pt x="3348" y="0"/>
                  </a:moveTo>
                  <a:cubicBezTo>
                    <a:pt x="3176" y="0"/>
                    <a:pt x="3004" y="18"/>
                    <a:pt x="2834" y="54"/>
                  </a:cubicBezTo>
                  <a:cubicBezTo>
                    <a:pt x="1676" y="297"/>
                    <a:pt x="1017" y="1316"/>
                    <a:pt x="992" y="2436"/>
                  </a:cubicBezTo>
                  <a:cubicBezTo>
                    <a:pt x="1000" y="2431"/>
                    <a:pt x="1010" y="2428"/>
                    <a:pt x="1023" y="2426"/>
                  </a:cubicBezTo>
                  <a:cubicBezTo>
                    <a:pt x="1390" y="2390"/>
                    <a:pt x="1772" y="2366"/>
                    <a:pt x="2150" y="2366"/>
                  </a:cubicBezTo>
                  <a:cubicBezTo>
                    <a:pt x="2402" y="2366"/>
                    <a:pt x="2653" y="2377"/>
                    <a:pt x="2898" y="2403"/>
                  </a:cubicBezTo>
                  <a:cubicBezTo>
                    <a:pt x="2915" y="2404"/>
                    <a:pt x="2928" y="2409"/>
                    <a:pt x="2940" y="2416"/>
                  </a:cubicBezTo>
                  <a:cubicBezTo>
                    <a:pt x="2977" y="2343"/>
                    <a:pt x="3012" y="2270"/>
                    <a:pt x="3050" y="2198"/>
                  </a:cubicBezTo>
                  <a:cubicBezTo>
                    <a:pt x="3130" y="1869"/>
                    <a:pt x="3423" y="1621"/>
                    <a:pt x="3792" y="1614"/>
                  </a:cubicBezTo>
                  <a:cubicBezTo>
                    <a:pt x="3797" y="1614"/>
                    <a:pt x="3803" y="1614"/>
                    <a:pt x="3808" y="1614"/>
                  </a:cubicBezTo>
                  <a:cubicBezTo>
                    <a:pt x="4389" y="1614"/>
                    <a:pt x="4805" y="2191"/>
                    <a:pt x="4827" y="2732"/>
                  </a:cubicBezTo>
                  <a:cubicBezTo>
                    <a:pt x="4864" y="3660"/>
                    <a:pt x="4119" y="4203"/>
                    <a:pt x="3342" y="4203"/>
                  </a:cubicBezTo>
                  <a:cubicBezTo>
                    <a:pt x="2954" y="4203"/>
                    <a:pt x="2558" y="4068"/>
                    <a:pt x="2247" y="3779"/>
                  </a:cubicBezTo>
                  <a:cubicBezTo>
                    <a:pt x="2210" y="3747"/>
                    <a:pt x="2204" y="3700"/>
                    <a:pt x="2217" y="3663"/>
                  </a:cubicBezTo>
                  <a:lnTo>
                    <a:pt x="2159" y="3604"/>
                  </a:lnTo>
                  <a:cubicBezTo>
                    <a:pt x="2157" y="3612"/>
                    <a:pt x="2153" y="3619"/>
                    <a:pt x="2148" y="3627"/>
                  </a:cubicBezTo>
                  <a:cubicBezTo>
                    <a:pt x="1681" y="4328"/>
                    <a:pt x="1175" y="4999"/>
                    <a:pt x="676" y="5676"/>
                  </a:cubicBezTo>
                  <a:cubicBezTo>
                    <a:pt x="451" y="5982"/>
                    <a:pt x="1" y="6342"/>
                    <a:pt x="246" y="6689"/>
                  </a:cubicBezTo>
                  <a:cubicBezTo>
                    <a:pt x="450" y="6977"/>
                    <a:pt x="836" y="7223"/>
                    <a:pt x="1131" y="7464"/>
                  </a:cubicBezTo>
                  <a:cubicBezTo>
                    <a:pt x="1687" y="6837"/>
                    <a:pt x="2194" y="6179"/>
                    <a:pt x="2654" y="5477"/>
                  </a:cubicBezTo>
                  <a:cubicBezTo>
                    <a:pt x="2674" y="5447"/>
                    <a:pt x="2707" y="5433"/>
                    <a:pt x="2741" y="5433"/>
                  </a:cubicBezTo>
                  <a:cubicBezTo>
                    <a:pt x="2764" y="5433"/>
                    <a:pt x="2787" y="5440"/>
                    <a:pt x="2806" y="5452"/>
                  </a:cubicBezTo>
                  <a:cubicBezTo>
                    <a:pt x="3162" y="5677"/>
                    <a:pt x="3571" y="5783"/>
                    <a:pt x="3981" y="5783"/>
                  </a:cubicBezTo>
                  <a:cubicBezTo>
                    <a:pt x="4737" y="5783"/>
                    <a:pt x="5497" y="5425"/>
                    <a:pt x="5948" y="4797"/>
                  </a:cubicBezTo>
                  <a:cubicBezTo>
                    <a:pt x="6624" y="3856"/>
                    <a:pt x="6544" y="2544"/>
                    <a:pt x="5983" y="1572"/>
                  </a:cubicBezTo>
                  <a:cubicBezTo>
                    <a:pt x="5453" y="663"/>
                    <a:pt x="4411" y="0"/>
                    <a:pt x="33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4"/>
            <p:cNvSpPr/>
            <p:nvPr/>
          </p:nvSpPr>
          <p:spPr>
            <a:xfrm rot="-1005998">
              <a:off x="8553760" y="1780583"/>
              <a:ext cx="153303" cy="135935"/>
            </a:xfrm>
            <a:custGeom>
              <a:avLst/>
              <a:gdLst/>
              <a:ahLst/>
              <a:cxnLst/>
              <a:rect l="l" t="t" r="r" b="b"/>
              <a:pathLst>
                <a:path w="2445" h="2168" extrusionOk="0">
                  <a:moveTo>
                    <a:pt x="1146" y="179"/>
                  </a:moveTo>
                  <a:cubicBezTo>
                    <a:pt x="1397" y="179"/>
                    <a:pt x="1644" y="300"/>
                    <a:pt x="1810" y="505"/>
                  </a:cubicBezTo>
                  <a:cubicBezTo>
                    <a:pt x="1806" y="529"/>
                    <a:pt x="1812" y="555"/>
                    <a:pt x="1839" y="576"/>
                  </a:cubicBezTo>
                  <a:cubicBezTo>
                    <a:pt x="1856" y="587"/>
                    <a:pt x="1870" y="600"/>
                    <a:pt x="1884" y="614"/>
                  </a:cubicBezTo>
                  <a:cubicBezTo>
                    <a:pt x="1895" y="634"/>
                    <a:pt x="1908" y="654"/>
                    <a:pt x="1918" y="674"/>
                  </a:cubicBezTo>
                  <a:cubicBezTo>
                    <a:pt x="1928" y="697"/>
                    <a:pt x="1945" y="705"/>
                    <a:pt x="1961" y="705"/>
                  </a:cubicBezTo>
                  <a:cubicBezTo>
                    <a:pt x="1963" y="705"/>
                    <a:pt x="1964" y="704"/>
                    <a:pt x="1966" y="704"/>
                  </a:cubicBezTo>
                  <a:lnTo>
                    <a:pt x="1966" y="704"/>
                  </a:lnTo>
                  <a:cubicBezTo>
                    <a:pt x="2202" y="1005"/>
                    <a:pt x="2177" y="1454"/>
                    <a:pt x="1890" y="1738"/>
                  </a:cubicBezTo>
                  <a:cubicBezTo>
                    <a:pt x="1721" y="1905"/>
                    <a:pt x="1495" y="1985"/>
                    <a:pt x="1268" y="1985"/>
                  </a:cubicBezTo>
                  <a:cubicBezTo>
                    <a:pt x="999" y="1985"/>
                    <a:pt x="729" y="1872"/>
                    <a:pt x="551" y="1660"/>
                  </a:cubicBezTo>
                  <a:cubicBezTo>
                    <a:pt x="228" y="1277"/>
                    <a:pt x="257" y="690"/>
                    <a:pt x="649" y="364"/>
                  </a:cubicBezTo>
                  <a:cubicBezTo>
                    <a:pt x="799" y="237"/>
                    <a:pt x="973" y="179"/>
                    <a:pt x="1146" y="179"/>
                  </a:cubicBezTo>
                  <a:close/>
                  <a:moveTo>
                    <a:pt x="1135" y="0"/>
                  </a:moveTo>
                  <a:cubicBezTo>
                    <a:pt x="960" y="0"/>
                    <a:pt x="782" y="50"/>
                    <a:pt x="623" y="156"/>
                  </a:cubicBezTo>
                  <a:cubicBezTo>
                    <a:pt x="78" y="519"/>
                    <a:pt x="0" y="1281"/>
                    <a:pt x="411" y="1774"/>
                  </a:cubicBezTo>
                  <a:cubicBezTo>
                    <a:pt x="625" y="2030"/>
                    <a:pt x="953" y="2168"/>
                    <a:pt x="1278" y="2168"/>
                  </a:cubicBezTo>
                  <a:cubicBezTo>
                    <a:pt x="1549" y="2168"/>
                    <a:pt x="1817" y="2073"/>
                    <a:pt x="2019" y="1874"/>
                  </a:cubicBezTo>
                  <a:cubicBezTo>
                    <a:pt x="2400" y="1497"/>
                    <a:pt x="2445" y="727"/>
                    <a:pt x="1928" y="448"/>
                  </a:cubicBezTo>
                  <a:cubicBezTo>
                    <a:pt x="1927" y="448"/>
                    <a:pt x="1927" y="448"/>
                    <a:pt x="1926" y="448"/>
                  </a:cubicBezTo>
                  <a:cubicBezTo>
                    <a:pt x="1926" y="448"/>
                    <a:pt x="1926" y="448"/>
                    <a:pt x="1925" y="447"/>
                  </a:cubicBezTo>
                  <a:cubicBezTo>
                    <a:pt x="1759" y="163"/>
                    <a:pt x="1452" y="0"/>
                    <a:pt x="113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4"/>
            <p:cNvSpPr/>
            <p:nvPr/>
          </p:nvSpPr>
          <p:spPr>
            <a:xfrm rot="-1005998">
              <a:off x="8568032" y="1791833"/>
              <a:ext cx="123708" cy="113425"/>
            </a:xfrm>
            <a:custGeom>
              <a:avLst/>
              <a:gdLst/>
              <a:ahLst/>
              <a:cxnLst/>
              <a:rect l="l" t="t" r="r" b="b"/>
              <a:pathLst>
                <a:path w="1973" h="1809" extrusionOk="0">
                  <a:moveTo>
                    <a:pt x="916" y="1"/>
                  </a:moveTo>
                  <a:cubicBezTo>
                    <a:pt x="743" y="1"/>
                    <a:pt x="568" y="58"/>
                    <a:pt x="418" y="185"/>
                  </a:cubicBezTo>
                  <a:cubicBezTo>
                    <a:pt x="29" y="513"/>
                    <a:pt x="0" y="1100"/>
                    <a:pt x="321" y="1483"/>
                  </a:cubicBezTo>
                  <a:cubicBezTo>
                    <a:pt x="500" y="1696"/>
                    <a:pt x="771" y="1808"/>
                    <a:pt x="1040" y="1808"/>
                  </a:cubicBezTo>
                  <a:cubicBezTo>
                    <a:pt x="1267" y="1808"/>
                    <a:pt x="1492" y="1728"/>
                    <a:pt x="1661" y="1561"/>
                  </a:cubicBezTo>
                  <a:cubicBezTo>
                    <a:pt x="1948" y="1275"/>
                    <a:pt x="1973" y="828"/>
                    <a:pt x="1735" y="526"/>
                  </a:cubicBezTo>
                  <a:lnTo>
                    <a:pt x="1735" y="526"/>
                  </a:lnTo>
                  <a:cubicBezTo>
                    <a:pt x="1734" y="526"/>
                    <a:pt x="1732" y="527"/>
                    <a:pt x="1730" y="527"/>
                  </a:cubicBezTo>
                  <a:cubicBezTo>
                    <a:pt x="1714" y="527"/>
                    <a:pt x="1697" y="517"/>
                    <a:pt x="1687" y="496"/>
                  </a:cubicBezTo>
                  <a:cubicBezTo>
                    <a:pt x="1677" y="476"/>
                    <a:pt x="1665" y="456"/>
                    <a:pt x="1653" y="436"/>
                  </a:cubicBezTo>
                  <a:cubicBezTo>
                    <a:pt x="1640" y="423"/>
                    <a:pt x="1625" y="409"/>
                    <a:pt x="1609" y="398"/>
                  </a:cubicBezTo>
                  <a:cubicBezTo>
                    <a:pt x="1581" y="377"/>
                    <a:pt x="1575" y="351"/>
                    <a:pt x="1579" y="327"/>
                  </a:cubicBezTo>
                  <a:cubicBezTo>
                    <a:pt x="1413" y="121"/>
                    <a:pt x="1166" y="1"/>
                    <a:pt x="9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4"/>
            <p:cNvSpPr/>
            <p:nvPr/>
          </p:nvSpPr>
          <p:spPr>
            <a:xfrm rot="-1005998">
              <a:off x="8687165" y="1364278"/>
              <a:ext cx="166658" cy="162457"/>
            </a:xfrm>
            <a:custGeom>
              <a:avLst/>
              <a:gdLst/>
              <a:ahLst/>
              <a:cxnLst/>
              <a:rect l="l" t="t" r="r" b="b"/>
              <a:pathLst>
                <a:path w="2658" h="2591" extrusionOk="0">
                  <a:moveTo>
                    <a:pt x="1602" y="1"/>
                  </a:moveTo>
                  <a:cubicBezTo>
                    <a:pt x="1596" y="1"/>
                    <a:pt x="1591" y="1"/>
                    <a:pt x="1586" y="1"/>
                  </a:cubicBezTo>
                  <a:cubicBezTo>
                    <a:pt x="1217" y="6"/>
                    <a:pt x="924" y="256"/>
                    <a:pt x="845" y="585"/>
                  </a:cubicBezTo>
                  <a:cubicBezTo>
                    <a:pt x="808" y="658"/>
                    <a:pt x="773" y="731"/>
                    <a:pt x="734" y="803"/>
                  </a:cubicBezTo>
                  <a:lnTo>
                    <a:pt x="770" y="858"/>
                  </a:lnTo>
                  <a:cubicBezTo>
                    <a:pt x="777" y="857"/>
                    <a:pt x="782" y="854"/>
                    <a:pt x="787" y="847"/>
                  </a:cubicBezTo>
                  <a:cubicBezTo>
                    <a:pt x="799" y="831"/>
                    <a:pt x="813" y="811"/>
                    <a:pt x="825" y="795"/>
                  </a:cubicBezTo>
                  <a:lnTo>
                    <a:pt x="825" y="795"/>
                  </a:lnTo>
                  <a:cubicBezTo>
                    <a:pt x="824" y="808"/>
                    <a:pt x="825" y="822"/>
                    <a:pt x="826" y="838"/>
                  </a:cubicBezTo>
                  <a:cubicBezTo>
                    <a:pt x="831" y="883"/>
                    <a:pt x="871" y="906"/>
                    <a:pt x="910" y="906"/>
                  </a:cubicBezTo>
                  <a:cubicBezTo>
                    <a:pt x="951" y="906"/>
                    <a:pt x="992" y="881"/>
                    <a:pt x="991" y="833"/>
                  </a:cubicBezTo>
                  <a:cubicBezTo>
                    <a:pt x="992" y="427"/>
                    <a:pt x="1279" y="229"/>
                    <a:pt x="1593" y="229"/>
                  </a:cubicBezTo>
                  <a:cubicBezTo>
                    <a:pt x="1820" y="229"/>
                    <a:pt x="2060" y="332"/>
                    <a:pt x="2217" y="533"/>
                  </a:cubicBezTo>
                  <a:cubicBezTo>
                    <a:pt x="2497" y="893"/>
                    <a:pt x="2474" y="1397"/>
                    <a:pt x="2259" y="1779"/>
                  </a:cubicBezTo>
                  <a:cubicBezTo>
                    <a:pt x="2016" y="2209"/>
                    <a:pt x="1618" y="2395"/>
                    <a:pt x="1202" y="2395"/>
                  </a:cubicBezTo>
                  <a:cubicBezTo>
                    <a:pt x="837" y="2395"/>
                    <a:pt x="458" y="2252"/>
                    <a:pt x="156" y="2004"/>
                  </a:cubicBezTo>
                  <a:cubicBezTo>
                    <a:pt x="136" y="1988"/>
                    <a:pt x="117" y="1982"/>
                    <a:pt x="98" y="1982"/>
                  </a:cubicBezTo>
                  <a:cubicBezTo>
                    <a:pt x="59" y="1982"/>
                    <a:pt x="26" y="2012"/>
                    <a:pt x="12" y="2050"/>
                  </a:cubicBezTo>
                  <a:cubicBezTo>
                    <a:pt x="0" y="2086"/>
                    <a:pt x="6" y="2133"/>
                    <a:pt x="42" y="2166"/>
                  </a:cubicBezTo>
                  <a:cubicBezTo>
                    <a:pt x="352" y="2455"/>
                    <a:pt x="748" y="2590"/>
                    <a:pt x="1135" y="2590"/>
                  </a:cubicBezTo>
                  <a:cubicBezTo>
                    <a:pt x="1913" y="2590"/>
                    <a:pt x="2658" y="2047"/>
                    <a:pt x="2621" y="1119"/>
                  </a:cubicBezTo>
                  <a:cubicBezTo>
                    <a:pt x="2599" y="578"/>
                    <a:pt x="2184" y="1"/>
                    <a:pt x="160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3" name="Google Shape;463;p34"/>
          <p:cNvGrpSpPr/>
          <p:nvPr/>
        </p:nvGrpSpPr>
        <p:grpSpPr>
          <a:xfrm>
            <a:off x="8430775" y="374503"/>
            <a:ext cx="650988" cy="643226"/>
            <a:chOff x="8430775" y="295078"/>
            <a:chExt cx="650988" cy="643226"/>
          </a:xfrm>
        </p:grpSpPr>
        <p:sp>
          <p:nvSpPr>
            <p:cNvPr id="464" name="Google Shape;464;p34"/>
            <p:cNvSpPr/>
            <p:nvPr/>
          </p:nvSpPr>
          <p:spPr>
            <a:xfrm flipH="1">
              <a:off x="8430775" y="295078"/>
              <a:ext cx="650988" cy="643226"/>
            </a:xfrm>
            <a:custGeom>
              <a:avLst/>
              <a:gdLst/>
              <a:ahLst/>
              <a:cxnLst/>
              <a:rect l="l" t="t" r="r" b="b"/>
              <a:pathLst>
                <a:path w="11323" h="11188" extrusionOk="0">
                  <a:moveTo>
                    <a:pt x="5913" y="216"/>
                  </a:moveTo>
                  <a:cubicBezTo>
                    <a:pt x="6798" y="216"/>
                    <a:pt x="7667" y="388"/>
                    <a:pt x="8391" y="762"/>
                  </a:cubicBezTo>
                  <a:cubicBezTo>
                    <a:pt x="9917" y="1549"/>
                    <a:pt x="10932" y="3262"/>
                    <a:pt x="10858" y="4980"/>
                  </a:cubicBezTo>
                  <a:cubicBezTo>
                    <a:pt x="10773" y="6955"/>
                    <a:pt x="9274" y="8673"/>
                    <a:pt x="7384" y="9155"/>
                  </a:cubicBezTo>
                  <a:cubicBezTo>
                    <a:pt x="7379" y="9156"/>
                    <a:pt x="7376" y="9160"/>
                    <a:pt x="7371" y="9162"/>
                  </a:cubicBezTo>
                  <a:cubicBezTo>
                    <a:pt x="7353" y="9113"/>
                    <a:pt x="7304" y="9087"/>
                    <a:pt x="7258" y="9087"/>
                  </a:cubicBezTo>
                  <a:cubicBezTo>
                    <a:pt x="7207" y="9087"/>
                    <a:pt x="7160" y="9119"/>
                    <a:pt x="7166" y="9187"/>
                  </a:cubicBezTo>
                  <a:cubicBezTo>
                    <a:pt x="7237" y="9942"/>
                    <a:pt x="7659" y="10580"/>
                    <a:pt x="8284" y="10946"/>
                  </a:cubicBezTo>
                  <a:cubicBezTo>
                    <a:pt x="7798" y="10888"/>
                    <a:pt x="7326" y="10748"/>
                    <a:pt x="6883" y="10514"/>
                  </a:cubicBezTo>
                  <a:cubicBezTo>
                    <a:pt x="6318" y="10214"/>
                    <a:pt x="5959" y="9778"/>
                    <a:pt x="5507" y="9366"/>
                  </a:cubicBezTo>
                  <a:cubicBezTo>
                    <a:pt x="5593" y="9338"/>
                    <a:pt x="5567" y="9220"/>
                    <a:pt x="5486" y="9220"/>
                  </a:cubicBezTo>
                  <a:cubicBezTo>
                    <a:pt x="5480" y="9220"/>
                    <a:pt x="5473" y="9220"/>
                    <a:pt x="5466" y="9222"/>
                  </a:cubicBezTo>
                  <a:cubicBezTo>
                    <a:pt x="5236" y="9270"/>
                    <a:pt x="5008" y="9294"/>
                    <a:pt x="4785" y="9294"/>
                  </a:cubicBezTo>
                  <a:cubicBezTo>
                    <a:pt x="3030" y="9294"/>
                    <a:pt x="1527" y="7875"/>
                    <a:pt x="916" y="6260"/>
                  </a:cubicBezTo>
                  <a:cubicBezTo>
                    <a:pt x="210" y="4398"/>
                    <a:pt x="741" y="2143"/>
                    <a:pt x="2522" y="1093"/>
                  </a:cubicBezTo>
                  <a:cubicBezTo>
                    <a:pt x="3468" y="535"/>
                    <a:pt x="4706" y="216"/>
                    <a:pt x="5913" y="216"/>
                  </a:cubicBezTo>
                  <a:close/>
                  <a:moveTo>
                    <a:pt x="5933" y="1"/>
                  </a:moveTo>
                  <a:cubicBezTo>
                    <a:pt x="4783" y="1"/>
                    <a:pt x="3617" y="285"/>
                    <a:pt x="2667" y="764"/>
                  </a:cubicBezTo>
                  <a:cubicBezTo>
                    <a:pt x="775" y="1721"/>
                    <a:pt x="0" y="3943"/>
                    <a:pt x="576" y="5933"/>
                  </a:cubicBezTo>
                  <a:cubicBezTo>
                    <a:pt x="1077" y="7660"/>
                    <a:pt x="2723" y="9502"/>
                    <a:pt x="4615" y="9502"/>
                  </a:cubicBezTo>
                  <a:cubicBezTo>
                    <a:pt x="4861" y="9502"/>
                    <a:pt x="5111" y="9471"/>
                    <a:pt x="5364" y="9404"/>
                  </a:cubicBezTo>
                  <a:cubicBezTo>
                    <a:pt x="5916" y="10608"/>
                    <a:pt x="7596" y="11188"/>
                    <a:pt x="8829" y="11188"/>
                  </a:cubicBezTo>
                  <a:cubicBezTo>
                    <a:pt x="8847" y="11188"/>
                    <a:pt x="8864" y="11187"/>
                    <a:pt x="8881" y="11187"/>
                  </a:cubicBezTo>
                  <a:cubicBezTo>
                    <a:pt x="8999" y="11185"/>
                    <a:pt x="9025" y="11012"/>
                    <a:pt x="8910" y="10979"/>
                  </a:cubicBezTo>
                  <a:cubicBezTo>
                    <a:pt x="8122" y="10757"/>
                    <a:pt x="7569" y="10152"/>
                    <a:pt x="7408" y="9366"/>
                  </a:cubicBezTo>
                  <a:lnTo>
                    <a:pt x="7408" y="9366"/>
                  </a:lnTo>
                  <a:cubicBezTo>
                    <a:pt x="7414" y="9366"/>
                    <a:pt x="7419" y="9367"/>
                    <a:pt x="7425" y="9367"/>
                  </a:cubicBezTo>
                  <a:cubicBezTo>
                    <a:pt x="7431" y="9367"/>
                    <a:pt x="7437" y="9366"/>
                    <a:pt x="7443" y="9365"/>
                  </a:cubicBezTo>
                  <a:cubicBezTo>
                    <a:pt x="9249" y="8903"/>
                    <a:pt x="10705" y="7375"/>
                    <a:pt x="11019" y="5524"/>
                  </a:cubicBezTo>
                  <a:cubicBezTo>
                    <a:pt x="11322" y="3726"/>
                    <a:pt x="10441" y="1852"/>
                    <a:pt x="8946" y="836"/>
                  </a:cubicBezTo>
                  <a:cubicBezTo>
                    <a:pt x="8088" y="254"/>
                    <a:pt x="7018" y="1"/>
                    <a:pt x="59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4"/>
            <p:cNvSpPr/>
            <p:nvPr/>
          </p:nvSpPr>
          <p:spPr>
            <a:xfrm flipH="1">
              <a:off x="8453197" y="307496"/>
              <a:ext cx="616492" cy="616895"/>
            </a:xfrm>
            <a:custGeom>
              <a:avLst/>
              <a:gdLst/>
              <a:ahLst/>
              <a:cxnLst/>
              <a:rect l="l" t="t" r="r" b="b"/>
              <a:pathLst>
                <a:path w="10723" h="10730" extrusionOk="0">
                  <a:moveTo>
                    <a:pt x="5254" y="1005"/>
                  </a:moveTo>
                  <a:cubicBezTo>
                    <a:pt x="5330" y="1005"/>
                    <a:pt x="5399" y="1017"/>
                    <a:pt x="5449" y="1052"/>
                  </a:cubicBezTo>
                  <a:cubicBezTo>
                    <a:pt x="5696" y="1231"/>
                    <a:pt x="5603" y="1704"/>
                    <a:pt x="5614" y="1950"/>
                  </a:cubicBezTo>
                  <a:cubicBezTo>
                    <a:pt x="5687" y="3395"/>
                    <a:pt x="5881" y="4826"/>
                    <a:pt x="6174" y="6242"/>
                  </a:cubicBezTo>
                  <a:cubicBezTo>
                    <a:pt x="6190" y="6324"/>
                    <a:pt x="6122" y="6377"/>
                    <a:pt x="6059" y="6377"/>
                  </a:cubicBezTo>
                  <a:cubicBezTo>
                    <a:pt x="6038" y="6377"/>
                    <a:pt x="6017" y="6371"/>
                    <a:pt x="6000" y="6359"/>
                  </a:cubicBezTo>
                  <a:lnTo>
                    <a:pt x="6000" y="6359"/>
                  </a:lnTo>
                  <a:cubicBezTo>
                    <a:pt x="6027" y="6408"/>
                    <a:pt x="6016" y="6475"/>
                    <a:pt x="5949" y="6485"/>
                  </a:cubicBezTo>
                  <a:cubicBezTo>
                    <a:pt x="5563" y="6543"/>
                    <a:pt x="5174" y="6591"/>
                    <a:pt x="4786" y="6627"/>
                  </a:cubicBezTo>
                  <a:cubicBezTo>
                    <a:pt x="4785" y="6627"/>
                    <a:pt x="4783" y="6627"/>
                    <a:pt x="4781" y="6627"/>
                  </a:cubicBezTo>
                  <a:cubicBezTo>
                    <a:pt x="4731" y="6627"/>
                    <a:pt x="4710" y="6567"/>
                    <a:pt x="4729" y="6526"/>
                  </a:cubicBezTo>
                  <a:lnTo>
                    <a:pt x="4729" y="6526"/>
                  </a:lnTo>
                  <a:cubicBezTo>
                    <a:pt x="4724" y="6527"/>
                    <a:pt x="4718" y="6528"/>
                    <a:pt x="4713" y="6528"/>
                  </a:cubicBezTo>
                  <a:cubicBezTo>
                    <a:pt x="4687" y="6528"/>
                    <a:pt x="4663" y="6516"/>
                    <a:pt x="4650" y="6486"/>
                  </a:cubicBezTo>
                  <a:cubicBezTo>
                    <a:pt x="4130" y="5285"/>
                    <a:pt x="3750" y="4015"/>
                    <a:pt x="3426" y="2749"/>
                  </a:cubicBezTo>
                  <a:cubicBezTo>
                    <a:pt x="3346" y="2436"/>
                    <a:pt x="3015" y="1714"/>
                    <a:pt x="3161" y="1384"/>
                  </a:cubicBezTo>
                  <a:cubicBezTo>
                    <a:pt x="3266" y="1139"/>
                    <a:pt x="3644" y="1168"/>
                    <a:pt x="3855" y="1150"/>
                  </a:cubicBezTo>
                  <a:lnTo>
                    <a:pt x="4819" y="1061"/>
                  </a:lnTo>
                  <a:cubicBezTo>
                    <a:pt x="4928" y="1051"/>
                    <a:pt x="5105" y="1005"/>
                    <a:pt x="5254" y="1005"/>
                  </a:cubicBezTo>
                  <a:close/>
                  <a:moveTo>
                    <a:pt x="5625" y="6751"/>
                  </a:moveTo>
                  <a:cubicBezTo>
                    <a:pt x="5973" y="6751"/>
                    <a:pt x="6278" y="7067"/>
                    <a:pt x="6318" y="7413"/>
                  </a:cubicBezTo>
                  <a:cubicBezTo>
                    <a:pt x="6364" y="7815"/>
                    <a:pt x="6022" y="8105"/>
                    <a:pt x="5639" y="8106"/>
                  </a:cubicBezTo>
                  <a:cubicBezTo>
                    <a:pt x="5256" y="8106"/>
                    <a:pt x="4902" y="7823"/>
                    <a:pt x="4941" y="7418"/>
                  </a:cubicBezTo>
                  <a:cubicBezTo>
                    <a:pt x="4967" y="7134"/>
                    <a:pt x="5183" y="6867"/>
                    <a:pt x="5452" y="6783"/>
                  </a:cubicBezTo>
                  <a:cubicBezTo>
                    <a:pt x="5461" y="6776"/>
                    <a:pt x="5472" y="6771"/>
                    <a:pt x="5486" y="6768"/>
                  </a:cubicBezTo>
                  <a:cubicBezTo>
                    <a:pt x="5533" y="6756"/>
                    <a:pt x="5579" y="6751"/>
                    <a:pt x="5625" y="6751"/>
                  </a:cubicBezTo>
                  <a:close/>
                  <a:moveTo>
                    <a:pt x="5703" y="0"/>
                  </a:moveTo>
                  <a:cubicBezTo>
                    <a:pt x="4496" y="0"/>
                    <a:pt x="3259" y="319"/>
                    <a:pt x="2313" y="877"/>
                  </a:cubicBezTo>
                  <a:cubicBezTo>
                    <a:pt x="532" y="1926"/>
                    <a:pt x="0" y="4180"/>
                    <a:pt x="707" y="6044"/>
                  </a:cubicBezTo>
                  <a:cubicBezTo>
                    <a:pt x="1318" y="7659"/>
                    <a:pt x="2821" y="9077"/>
                    <a:pt x="4577" y="9077"/>
                  </a:cubicBezTo>
                  <a:cubicBezTo>
                    <a:pt x="4800" y="9077"/>
                    <a:pt x="5027" y="9054"/>
                    <a:pt x="5257" y="9006"/>
                  </a:cubicBezTo>
                  <a:cubicBezTo>
                    <a:pt x="5264" y="9004"/>
                    <a:pt x="5271" y="9004"/>
                    <a:pt x="5277" y="9004"/>
                  </a:cubicBezTo>
                  <a:cubicBezTo>
                    <a:pt x="5358" y="9004"/>
                    <a:pt x="5384" y="9122"/>
                    <a:pt x="5298" y="9150"/>
                  </a:cubicBezTo>
                  <a:cubicBezTo>
                    <a:pt x="5750" y="9563"/>
                    <a:pt x="6109" y="9999"/>
                    <a:pt x="6674" y="10298"/>
                  </a:cubicBezTo>
                  <a:cubicBezTo>
                    <a:pt x="7117" y="10532"/>
                    <a:pt x="7589" y="10672"/>
                    <a:pt x="8076" y="10730"/>
                  </a:cubicBezTo>
                  <a:cubicBezTo>
                    <a:pt x="7450" y="10364"/>
                    <a:pt x="7028" y="9726"/>
                    <a:pt x="6957" y="8971"/>
                  </a:cubicBezTo>
                  <a:cubicBezTo>
                    <a:pt x="6951" y="8903"/>
                    <a:pt x="6998" y="8871"/>
                    <a:pt x="7049" y="8871"/>
                  </a:cubicBezTo>
                  <a:cubicBezTo>
                    <a:pt x="7094" y="8871"/>
                    <a:pt x="7144" y="8897"/>
                    <a:pt x="7162" y="8946"/>
                  </a:cubicBezTo>
                  <a:cubicBezTo>
                    <a:pt x="7165" y="8944"/>
                    <a:pt x="7169" y="8940"/>
                    <a:pt x="7176" y="8939"/>
                  </a:cubicBezTo>
                  <a:cubicBezTo>
                    <a:pt x="9064" y="8457"/>
                    <a:pt x="10565" y="6739"/>
                    <a:pt x="10648" y="4764"/>
                  </a:cubicBezTo>
                  <a:cubicBezTo>
                    <a:pt x="10722" y="3046"/>
                    <a:pt x="9706" y="1333"/>
                    <a:pt x="8181" y="546"/>
                  </a:cubicBezTo>
                  <a:cubicBezTo>
                    <a:pt x="7457" y="172"/>
                    <a:pt x="6588" y="0"/>
                    <a:pt x="57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4"/>
            <p:cNvSpPr/>
            <p:nvPr/>
          </p:nvSpPr>
          <p:spPr>
            <a:xfrm flipH="1">
              <a:off x="8703751" y="695558"/>
              <a:ext cx="84169" cy="78017"/>
            </a:xfrm>
            <a:custGeom>
              <a:avLst/>
              <a:gdLst/>
              <a:ahLst/>
              <a:cxnLst/>
              <a:rect l="l" t="t" r="r" b="b"/>
              <a:pathLst>
                <a:path w="1464" h="1357" extrusionOk="0">
                  <a:moveTo>
                    <a:pt x="656" y="204"/>
                  </a:moveTo>
                  <a:cubicBezTo>
                    <a:pt x="915" y="204"/>
                    <a:pt x="1147" y="377"/>
                    <a:pt x="1203" y="640"/>
                  </a:cubicBezTo>
                  <a:cubicBezTo>
                    <a:pt x="1268" y="941"/>
                    <a:pt x="1022" y="1150"/>
                    <a:pt x="738" y="1150"/>
                  </a:cubicBezTo>
                  <a:cubicBezTo>
                    <a:pt x="472" y="1150"/>
                    <a:pt x="215" y="972"/>
                    <a:pt x="242" y="682"/>
                  </a:cubicBezTo>
                  <a:cubicBezTo>
                    <a:pt x="265" y="458"/>
                    <a:pt x="417" y="286"/>
                    <a:pt x="613" y="205"/>
                  </a:cubicBezTo>
                  <a:cubicBezTo>
                    <a:pt x="627" y="204"/>
                    <a:pt x="642" y="204"/>
                    <a:pt x="656" y="204"/>
                  </a:cubicBezTo>
                  <a:close/>
                  <a:moveTo>
                    <a:pt x="724" y="1"/>
                  </a:moveTo>
                  <a:cubicBezTo>
                    <a:pt x="678" y="1"/>
                    <a:pt x="632" y="6"/>
                    <a:pt x="585" y="18"/>
                  </a:cubicBezTo>
                  <a:cubicBezTo>
                    <a:pt x="570" y="21"/>
                    <a:pt x="560" y="25"/>
                    <a:pt x="551" y="33"/>
                  </a:cubicBezTo>
                  <a:cubicBezTo>
                    <a:pt x="282" y="118"/>
                    <a:pt x="66" y="384"/>
                    <a:pt x="40" y="668"/>
                  </a:cubicBezTo>
                  <a:cubicBezTo>
                    <a:pt x="1" y="1073"/>
                    <a:pt x="354" y="1356"/>
                    <a:pt x="738" y="1356"/>
                  </a:cubicBezTo>
                  <a:cubicBezTo>
                    <a:pt x="1122" y="1355"/>
                    <a:pt x="1463" y="1067"/>
                    <a:pt x="1417" y="663"/>
                  </a:cubicBezTo>
                  <a:cubicBezTo>
                    <a:pt x="1377" y="317"/>
                    <a:pt x="1072" y="1"/>
                    <a:pt x="72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4"/>
            <p:cNvSpPr/>
            <p:nvPr/>
          </p:nvSpPr>
          <p:spPr>
            <a:xfrm flipH="1">
              <a:off x="8713869" y="365216"/>
              <a:ext cx="182596" cy="323338"/>
            </a:xfrm>
            <a:custGeom>
              <a:avLst/>
              <a:gdLst/>
              <a:ahLst/>
              <a:cxnLst/>
              <a:rect l="l" t="t" r="r" b="b"/>
              <a:pathLst>
                <a:path w="3176" h="5624" extrusionOk="0">
                  <a:moveTo>
                    <a:pt x="2115" y="216"/>
                  </a:moveTo>
                  <a:cubicBezTo>
                    <a:pt x="2167" y="216"/>
                    <a:pt x="2210" y="222"/>
                    <a:pt x="2235" y="237"/>
                  </a:cubicBezTo>
                  <a:cubicBezTo>
                    <a:pt x="2437" y="361"/>
                    <a:pt x="2366" y="627"/>
                    <a:pt x="2376" y="830"/>
                  </a:cubicBezTo>
                  <a:cubicBezTo>
                    <a:pt x="2401" y="1340"/>
                    <a:pt x="2437" y="1849"/>
                    <a:pt x="2489" y="2357"/>
                  </a:cubicBezTo>
                  <a:cubicBezTo>
                    <a:pt x="2590" y="3344"/>
                    <a:pt x="2746" y="4325"/>
                    <a:pt x="2948" y="5297"/>
                  </a:cubicBezTo>
                  <a:cubicBezTo>
                    <a:pt x="2951" y="5307"/>
                    <a:pt x="2956" y="5314"/>
                    <a:pt x="2960" y="5323"/>
                  </a:cubicBezTo>
                  <a:cubicBezTo>
                    <a:pt x="2945" y="5310"/>
                    <a:pt x="2925" y="5302"/>
                    <a:pt x="2902" y="5302"/>
                  </a:cubicBezTo>
                  <a:cubicBezTo>
                    <a:pt x="2896" y="5302"/>
                    <a:pt x="2890" y="5302"/>
                    <a:pt x="2884" y="5303"/>
                  </a:cubicBezTo>
                  <a:cubicBezTo>
                    <a:pt x="2514" y="5356"/>
                    <a:pt x="2145" y="5415"/>
                    <a:pt x="1779" y="5487"/>
                  </a:cubicBezTo>
                  <a:cubicBezTo>
                    <a:pt x="1791" y="5468"/>
                    <a:pt x="1799" y="5445"/>
                    <a:pt x="1790" y="5420"/>
                  </a:cubicBezTo>
                  <a:cubicBezTo>
                    <a:pt x="1475" y="4471"/>
                    <a:pt x="1136" y="3538"/>
                    <a:pt x="862" y="2577"/>
                  </a:cubicBezTo>
                  <a:cubicBezTo>
                    <a:pt x="714" y="2060"/>
                    <a:pt x="579" y="1539"/>
                    <a:pt x="457" y="1018"/>
                  </a:cubicBezTo>
                  <a:cubicBezTo>
                    <a:pt x="370" y="644"/>
                    <a:pt x="226" y="524"/>
                    <a:pt x="732" y="375"/>
                  </a:cubicBezTo>
                  <a:cubicBezTo>
                    <a:pt x="958" y="309"/>
                    <a:pt x="1248" y="327"/>
                    <a:pt x="1484" y="305"/>
                  </a:cubicBezTo>
                  <a:cubicBezTo>
                    <a:pt x="1599" y="296"/>
                    <a:pt x="1923" y="216"/>
                    <a:pt x="2115" y="216"/>
                  </a:cubicBezTo>
                  <a:close/>
                  <a:moveTo>
                    <a:pt x="2240" y="1"/>
                  </a:moveTo>
                  <a:cubicBezTo>
                    <a:pt x="2091" y="1"/>
                    <a:pt x="1913" y="48"/>
                    <a:pt x="1804" y="57"/>
                  </a:cubicBezTo>
                  <a:lnTo>
                    <a:pt x="839" y="146"/>
                  </a:lnTo>
                  <a:cubicBezTo>
                    <a:pt x="628" y="164"/>
                    <a:pt x="251" y="136"/>
                    <a:pt x="144" y="380"/>
                  </a:cubicBezTo>
                  <a:cubicBezTo>
                    <a:pt x="0" y="710"/>
                    <a:pt x="330" y="1431"/>
                    <a:pt x="411" y="1745"/>
                  </a:cubicBezTo>
                  <a:cubicBezTo>
                    <a:pt x="735" y="3011"/>
                    <a:pt x="1113" y="4281"/>
                    <a:pt x="1635" y="5482"/>
                  </a:cubicBezTo>
                  <a:cubicBezTo>
                    <a:pt x="1649" y="5510"/>
                    <a:pt x="1673" y="5524"/>
                    <a:pt x="1699" y="5524"/>
                  </a:cubicBezTo>
                  <a:cubicBezTo>
                    <a:pt x="1704" y="5524"/>
                    <a:pt x="1708" y="5523"/>
                    <a:pt x="1713" y="5522"/>
                  </a:cubicBezTo>
                  <a:lnTo>
                    <a:pt x="1713" y="5522"/>
                  </a:lnTo>
                  <a:cubicBezTo>
                    <a:pt x="1693" y="5564"/>
                    <a:pt x="1714" y="5623"/>
                    <a:pt x="1764" y="5623"/>
                  </a:cubicBezTo>
                  <a:cubicBezTo>
                    <a:pt x="1766" y="5623"/>
                    <a:pt x="1768" y="5623"/>
                    <a:pt x="1770" y="5623"/>
                  </a:cubicBezTo>
                  <a:cubicBezTo>
                    <a:pt x="2159" y="5586"/>
                    <a:pt x="2547" y="5539"/>
                    <a:pt x="2932" y="5481"/>
                  </a:cubicBezTo>
                  <a:cubicBezTo>
                    <a:pt x="3002" y="5471"/>
                    <a:pt x="3013" y="5404"/>
                    <a:pt x="2986" y="5355"/>
                  </a:cubicBezTo>
                  <a:lnTo>
                    <a:pt x="2986" y="5355"/>
                  </a:lnTo>
                  <a:cubicBezTo>
                    <a:pt x="3003" y="5367"/>
                    <a:pt x="3024" y="5373"/>
                    <a:pt x="3045" y="5373"/>
                  </a:cubicBezTo>
                  <a:cubicBezTo>
                    <a:pt x="3109" y="5373"/>
                    <a:pt x="3176" y="5320"/>
                    <a:pt x="3159" y="5238"/>
                  </a:cubicBezTo>
                  <a:cubicBezTo>
                    <a:pt x="2866" y="3822"/>
                    <a:pt x="2673" y="2391"/>
                    <a:pt x="2598" y="945"/>
                  </a:cubicBezTo>
                  <a:cubicBezTo>
                    <a:pt x="2586" y="700"/>
                    <a:pt x="2678" y="227"/>
                    <a:pt x="2433" y="48"/>
                  </a:cubicBezTo>
                  <a:cubicBezTo>
                    <a:pt x="2384" y="13"/>
                    <a:pt x="2315" y="1"/>
                    <a:pt x="224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4"/>
            <p:cNvSpPr/>
            <p:nvPr/>
          </p:nvSpPr>
          <p:spPr>
            <a:xfrm flipH="1">
              <a:off x="8715019" y="707229"/>
              <a:ext cx="60597" cy="54503"/>
            </a:xfrm>
            <a:custGeom>
              <a:avLst/>
              <a:gdLst/>
              <a:ahLst/>
              <a:cxnLst/>
              <a:rect l="l" t="t" r="r" b="b"/>
              <a:pathLst>
                <a:path w="1054" h="948" extrusionOk="0">
                  <a:moveTo>
                    <a:pt x="444" y="0"/>
                  </a:moveTo>
                  <a:cubicBezTo>
                    <a:pt x="429" y="0"/>
                    <a:pt x="414" y="1"/>
                    <a:pt x="399" y="2"/>
                  </a:cubicBezTo>
                  <a:cubicBezTo>
                    <a:pt x="203" y="82"/>
                    <a:pt x="51" y="255"/>
                    <a:pt x="28" y="479"/>
                  </a:cubicBezTo>
                  <a:cubicBezTo>
                    <a:pt x="1" y="771"/>
                    <a:pt x="257" y="947"/>
                    <a:pt x="524" y="947"/>
                  </a:cubicBezTo>
                  <a:cubicBezTo>
                    <a:pt x="808" y="947"/>
                    <a:pt x="1054" y="738"/>
                    <a:pt x="989" y="437"/>
                  </a:cubicBezTo>
                  <a:cubicBezTo>
                    <a:pt x="933" y="175"/>
                    <a:pt x="703" y="0"/>
                    <a:pt x="44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4"/>
            <p:cNvSpPr/>
            <p:nvPr/>
          </p:nvSpPr>
          <p:spPr>
            <a:xfrm flipH="1">
              <a:off x="8726172" y="377519"/>
              <a:ext cx="157299" cy="303158"/>
            </a:xfrm>
            <a:custGeom>
              <a:avLst/>
              <a:gdLst/>
              <a:ahLst/>
              <a:cxnLst/>
              <a:rect l="l" t="t" r="r" b="b"/>
              <a:pathLst>
                <a:path w="2736" h="5273" extrusionOk="0">
                  <a:moveTo>
                    <a:pt x="1890" y="1"/>
                  </a:moveTo>
                  <a:cubicBezTo>
                    <a:pt x="1698" y="1"/>
                    <a:pt x="1374" y="81"/>
                    <a:pt x="1260" y="90"/>
                  </a:cubicBezTo>
                  <a:cubicBezTo>
                    <a:pt x="1023" y="112"/>
                    <a:pt x="732" y="94"/>
                    <a:pt x="507" y="159"/>
                  </a:cubicBezTo>
                  <a:cubicBezTo>
                    <a:pt x="1" y="307"/>
                    <a:pt x="145" y="429"/>
                    <a:pt x="232" y="802"/>
                  </a:cubicBezTo>
                  <a:cubicBezTo>
                    <a:pt x="355" y="1325"/>
                    <a:pt x="489" y="1845"/>
                    <a:pt x="637" y="2362"/>
                  </a:cubicBezTo>
                  <a:cubicBezTo>
                    <a:pt x="911" y="3322"/>
                    <a:pt x="1250" y="4257"/>
                    <a:pt x="1565" y="5203"/>
                  </a:cubicBezTo>
                  <a:cubicBezTo>
                    <a:pt x="1574" y="5229"/>
                    <a:pt x="1567" y="5253"/>
                    <a:pt x="1554" y="5272"/>
                  </a:cubicBezTo>
                  <a:cubicBezTo>
                    <a:pt x="1920" y="5200"/>
                    <a:pt x="2289" y="5141"/>
                    <a:pt x="2659" y="5088"/>
                  </a:cubicBezTo>
                  <a:cubicBezTo>
                    <a:pt x="2664" y="5088"/>
                    <a:pt x="2669" y="5087"/>
                    <a:pt x="2674" y="5087"/>
                  </a:cubicBezTo>
                  <a:cubicBezTo>
                    <a:pt x="2698" y="5087"/>
                    <a:pt x="2719" y="5096"/>
                    <a:pt x="2735" y="5109"/>
                  </a:cubicBezTo>
                  <a:cubicBezTo>
                    <a:pt x="2731" y="5100"/>
                    <a:pt x="2726" y="5093"/>
                    <a:pt x="2724" y="5083"/>
                  </a:cubicBezTo>
                  <a:cubicBezTo>
                    <a:pt x="2520" y="4110"/>
                    <a:pt x="2365" y="3130"/>
                    <a:pt x="2264" y="2142"/>
                  </a:cubicBezTo>
                  <a:cubicBezTo>
                    <a:pt x="2212" y="1634"/>
                    <a:pt x="2176" y="1125"/>
                    <a:pt x="2151" y="615"/>
                  </a:cubicBezTo>
                  <a:cubicBezTo>
                    <a:pt x="2141" y="411"/>
                    <a:pt x="2212" y="147"/>
                    <a:pt x="2010" y="22"/>
                  </a:cubicBezTo>
                  <a:cubicBezTo>
                    <a:pt x="1985" y="7"/>
                    <a:pt x="1942" y="1"/>
                    <a:pt x="18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0">
  <p:cSld name="CUSTOM_10_1_1_1_1_1_1_1_1_1"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" name="Google Shape;471;p35"/>
          <p:cNvPicPr preferRelativeResize="0"/>
          <p:nvPr/>
        </p:nvPicPr>
        <p:blipFill rotWithShape="1">
          <a:blip r:embed="rId2">
            <a:alphaModFix amt="32000"/>
          </a:blip>
          <a:srcRect t="21875" b="21875"/>
          <a:stretch/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72" name="Google Shape;472;p3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473" name="Google Shape;473;p35"/>
          <p:cNvGrpSpPr/>
          <p:nvPr/>
        </p:nvGrpSpPr>
        <p:grpSpPr>
          <a:xfrm rot="2700000">
            <a:off x="8399804" y="138485"/>
            <a:ext cx="550983" cy="572695"/>
            <a:chOff x="135950" y="4225850"/>
            <a:chExt cx="550988" cy="572700"/>
          </a:xfrm>
        </p:grpSpPr>
        <p:sp>
          <p:nvSpPr>
            <p:cNvPr id="474" name="Google Shape;474;p35"/>
            <p:cNvSpPr/>
            <p:nvPr/>
          </p:nvSpPr>
          <p:spPr>
            <a:xfrm>
              <a:off x="264934" y="4462106"/>
              <a:ext cx="422004" cy="336444"/>
            </a:xfrm>
            <a:custGeom>
              <a:avLst/>
              <a:gdLst/>
              <a:ahLst/>
              <a:cxnLst/>
              <a:rect l="l" t="t" r="r" b="b"/>
              <a:pathLst>
                <a:path w="9174" h="7314" extrusionOk="0">
                  <a:moveTo>
                    <a:pt x="9054" y="1"/>
                  </a:moveTo>
                  <a:cubicBezTo>
                    <a:pt x="9019" y="1"/>
                    <a:pt x="8985" y="18"/>
                    <a:pt x="8970" y="56"/>
                  </a:cubicBezTo>
                  <a:cubicBezTo>
                    <a:pt x="8968" y="67"/>
                    <a:pt x="8964" y="77"/>
                    <a:pt x="8960" y="88"/>
                  </a:cubicBezTo>
                  <a:cubicBezTo>
                    <a:pt x="8933" y="76"/>
                    <a:pt x="8907" y="66"/>
                    <a:pt x="8879" y="54"/>
                  </a:cubicBezTo>
                  <a:lnTo>
                    <a:pt x="8836" y="142"/>
                  </a:lnTo>
                  <a:cubicBezTo>
                    <a:pt x="8865" y="158"/>
                    <a:pt x="8896" y="172"/>
                    <a:pt x="8925" y="186"/>
                  </a:cubicBezTo>
                  <a:cubicBezTo>
                    <a:pt x="8701" y="800"/>
                    <a:pt x="8511" y="1441"/>
                    <a:pt x="8353" y="2076"/>
                  </a:cubicBezTo>
                  <a:cubicBezTo>
                    <a:pt x="7875" y="1404"/>
                    <a:pt x="7259" y="671"/>
                    <a:pt x="6385" y="620"/>
                  </a:cubicBezTo>
                  <a:cubicBezTo>
                    <a:pt x="6357" y="618"/>
                    <a:pt x="6329" y="618"/>
                    <a:pt x="6300" y="618"/>
                  </a:cubicBezTo>
                  <a:cubicBezTo>
                    <a:pt x="5626" y="618"/>
                    <a:pt x="5011" y="1085"/>
                    <a:pt x="4781" y="1717"/>
                  </a:cubicBezTo>
                  <a:cubicBezTo>
                    <a:pt x="4273" y="3119"/>
                    <a:pt x="5551" y="4229"/>
                    <a:pt x="6837" y="4229"/>
                  </a:cubicBezTo>
                  <a:cubicBezTo>
                    <a:pt x="6962" y="4229"/>
                    <a:pt x="7087" y="4218"/>
                    <a:pt x="7210" y="4197"/>
                  </a:cubicBezTo>
                  <a:lnTo>
                    <a:pt x="7210" y="4197"/>
                  </a:lnTo>
                  <a:cubicBezTo>
                    <a:pt x="7203" y="4219"/>
                    <a:pt x="7202" y="4243"/>
                    <a:pt x="7210" y="4264"/>
                  </a:cubicBezTo>
                  <a:lnTo>
                    <a:pt x="7227" y="4307"/>
                  </a:lnTo>
                  <a:cubicBezTo>
                    <a:pt x="7231" y="4318"/>
                    <a:pt x="7238" y="4326"/>
                    <a:pt x="7246" y="4336"/>
                  </a:cubicBezTo>
                  <a:cubicBezTo>
                    <a:pt x="7197" y="4381"/>
                    <a:pt x="7166" y="4444"/>
                    <a:pt x="7152" y="4529"/>
                  </a:cubicBezTo>
                  <a:cubicBezTo>
                    <a:pt x="7083" y="4668"/>
                    <a:pt x="7015" y="4808"/>
                    <a:pt x="6951" y="4950"/>
                  </a:cubicBezTo>
                  <a:cubicBezTo>
                    <a:pt x="6837" y="5197"/>
                    <a:pt x="6735" y="5450"/>
                    <a:pt x="6641" y="5707"/>
                  </a:cubicBezTo>
                  <a:cubicBezTo>
                    <a:pt x="6478" y="6147"/>
                    <a:pt x="6348" y="6598"/>
                    <a:pt x="6239" y="7056"/>
                  </a:cubicBezTo>
                  <a:cubicBezTo>
                    <a:pt x="5185" y="6608"/>
                    <a:pt x="4118" y="6063"/>
                    <a:pt x="3021" y="5741"/>
                  </a:cubicBezTo>
                  <a:cubicBezTo>
                    <a:pt x="4636" y="5174"/>
                    <a:pt x="4190" y="2976"/>
                    <a:pt x="2855" y="2345"/>
                  </a:cubicBezTo>
                  <a:cubicBezTo>
                    <a:pt x="2601" y="2224"/>
                    <a:pt x="2342" y="2169"/>
                    <a:pt x="2091" y="2169"/>
                  </a:cubicBezTo>
                  <a:cubicBezTo>
                    <a:pt x="961" y="2169"/>
                    <a:pt x="0" y="3278"/>
                    <a:pt x="364" y="4482"/>
                  </a:cubicBezTo>
                  <a:lnTo>
                    <a:pt x="454" y="4534"/>
                  </a:lnTo>
                  <a:cubicBezTo>
                    <a:pt x="485" y="4525"/>
                    <a:pt x="510" y="4499"/>
                    <a:pt x="505" y="4462"/>
                  </a:cubicBezTo>
                  <a:cubicBezTo>
                    <a:pt x="321" y="3411"/>
                    <a:pt x="1027" y="2384"/>
                    <a:pt x="2044" y="2384"/>
                  </a:cubicBezTo>
                  <a:cubicBezTo>
                    <a:pt x="2227" y="2384"/>
                    <a:pt x="2420" y="2417"/>
                    <a:pt x="2619" y="2489"/>
                  </a:cubicBezTo>
                  <a:cubicBezTo>
                    <a:pt x="3998" y="2986"/>
                    <a:pt x="4328" y="4901"/>
                    <a:pt x="2927" y="5564"/>
                  </a:cubicBezTo>
                  <a:cubicBezTo>
                    <a:pt x="2868" y="5593"/>
                    <a:pt x="2856" y="5652"/>
                    <a:pt x="2876" y="5698"/>
                  </a:cubicBezTo>
                  <a:cubicBezTo>
                    <a:pt x="2873" y="5698"/>
                    <a:pt x="2870" y="5698"/>
                    <a:pt x="2867" y="5698"/>
                  </a:cubicBezTo>
                  <a:cubicBezTo>
                    <a:pt x="2809" y="5698"/>
                    <a:pt x="2797" y="5787"/>
                    <a:pt x="2849" y="5820"/>
                  </a:cubicBezTo>
                  <a:cubicBezTo>
                    <a:pt x="3905" y="6436"/>
                    <a:pt x="5142" y="6832"/>
                    <a:pt x="6269" y="7305"/>
                  </a:cubicBezTo>
                  <a:cubicBezTo>
                    <a:pt x="6284" y="7311"/>
                    <a:pt x="6298" y="7313"/>
                    <a:pt x="6313" y="7313"/>
                  </a:cubicBezTo>
                  <a:cubicBezTo>
                    <a:pt x="6364" y="7313"/>
                    <a:pt x="6409" y="7276"/>
                    <a:pt x="6421" y="7222"/>
                  </a:cubicBezTo>
                  <a:cubicBezTo>
                    <a:pt x="6588" y="6510"/>
                    <a:pt x="6809" y="5815"/>
                    <a:pt x="7102" y="5146"/>
                  </a:cubicBezTo>
                  <a:cubicBezTo>
                    <a:pt x="7224" y="4865"/>
                    <a:pt x="7557" y="4488"/>
                    <a:pt x="7472" y="4170"/>
                  </a:cubicBezTo>
                  <a:cubicBezTo>
                    <a:pt x="7469" y="4156"/>
                    <a:pt x="7461" y="4144"/>
                    <a:pt x="7451" y="4134"/>
                  </a:cubicBezTo>
                  <a:cubicBezTo>
                    <a:pt x="7488" y="4104"/>
                    <a:pt x="7467" y="4029"/>
                    <a:pt x="7415" y="4029"/>
                  </a:cubicBezTo>
                  <a:cubicBezTo>
                    <a:pt x="7412" y="4029"/>
                    <a:pt x="7409" y="4030"/>
                    <a:pt x="7406" y="4030"/>
                  </a:cubicBezTo>
                  <a:cubicBezTo>
                    <a:pt x="7251" y="4052"/>
                    <a:pt x="7091" y="4065"/>
                    <a:pt x="6931" y="4065"/>
                  </a:cubicBezTo>
                  <a:cubicBezTo>
                    <a:pt x="6443" y="4065"/>
                    <a:pt x="5950" y="3949"/>
                    <a:pt x="5566" y="3636"/>
                  </a:cubicBezTo>
                  <a:cubicBezTo>
                    <a:pt x="5039" y="3209"/>
                    <a:pt x="4749" y="2453"/>
                    <a:pt x="4993" y="1798"/>
                  </a:cubicBezTo>
                  <a:cubicBezTo>
                    <a:pt x="5208" y="1218"/>
                    <a:pt x="5739" y="845"/>
                    <a:pt x="6318" y="845"/>
                  </a:cubicBezTo>
                  <a:cubicBezTo>
                    <a:pt x="6499" y="845"/>
                    <a:pt x="6685" y="882"/>
                    <a:pt x="6867" y="959"/>
                  </a:cubicBezTo>
                  <a:cubicBezTo>
                    <a:pt x="7486" y="1224"/>
                    <a:pt x="7912" y="1821"/>
                    <a:pt x="8282" y="2356"/>
                  </a:cubicBezTo>
                  <a:cubicBezTo>
                    <a:pt x="8305" y="2389"/>
                    <a:pt x="8335" y="2402"/>
                    <a:pt x="8365" y="2402"/>
                  </a:cubicBezTo>
                  <a:cubicBezTo>
                    <a:pt x="8442" y="2402"/>
                    <a:pt x="8517" y="2313"/>
                    <a:pt x="8460" y="2231"/>
                  </a:cubicBezTo>
                  <a:cubicBezTo>
                    <a:pt x="8456" y="2226"/>
                    <a:pt x="8452" y="2220"/>
                    <a:pt x="8450" y="2215"/>
                  </a:cubicBezTo>
                  <a:cubicBezTo>
                    <a:pt x="8724" y="1533"/>
                    <a:pt x="8966" y="822"/>
                    <a:pt x="9157" y="112"/>
                  </a:cubicBezTo>
                  <a:cubicBezTo>
                    <a:pt x="9173" y="46"/>
                    <a:pt x="9112" y="1"/>
                    <a:pt x="905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5"/>
            <p:cNvSpPr/>
            <p:nvPr/>
          </p:nvSpPr>
          <p:spPr>
            <a:xfrm>
              <a:off x="144322" y="4235234"/>
              <a:ext cx="531300" cy="551356"/>
            </a:xfrm>
            <a:custGeom>
              <a:avLst/>
              <a:gdLst/>
              <a:ahLst/>
              <a:cxnLst/>
              <a:rect l="l" t="t" r="r" b="b"/>
              <a:pathLst>
                <a:path w="11550" h="11986" extrusionOk="0">
                  <a:moveTo>
                    <a:pt x="7587" y="0"/>
                  </a:moveTo>
                  <a:cubicBezTo>
                    <a:pt x="7077" y="0"/>
                    <a:pt x="6565" y="217"/>
                    <a:pt x="6235" y="607"/>
                  </a:cubicBezTo>
                  <a:cubicBezTo>
                    <a:pt x="5782" y="1148"/>
                    <a:pt x="5797" y="1842"/>
                    <a:pt x="6063" y="2458"/>
                  </a:cubicBezTo>
                  <a:cubicBezTo>
                    <a:pt x="6069" y="2472"/>
                    <a:pt x="6069" y="2487"/>
                    <a:pt x="6065" y="2500"/>
                  </a:cubicBezTo>
                  <a:cubicBezTo>
                    <a:pt x="6102" y="2560"/>
                    <a:pt x="6059" y="2650"/>
                    <a:pt x="5988" y="2650"/>
                  </a:cubicBezTo>
                  <a:cubicBezTo>
                    <a:pt x="5974" y="2650"/>
                    <a:pt x="5960" y="2646"/>
                    <a:pt x="5945" y="2640"/>
                  </a:cubicBezTo>
                  <a:cubicBezTo>
                    <a:pt x="4917" y="2165"/>
                    <a:pt x="3795" y="1721"/>
                    <a:pt x="2834" y="1110"/>
                  </a:cubicBezTo>
                  <a:lnTo>
                    <a:pt x="2834" y="1110"/>
                  </a:lnTo>
                  <a:cubicBezTo>
                    <a:pt x="2837" y="1123"/>
                    <a:pt x="2837" y="1135"/>
                    <a:pt x="2833" y="1148"/>
                  </a:cubicBezTo>
                  <a:cubicBezTo>
                    <a:pt x="2614" y="1873"/>
                    <a:pt x="2360" y="2590"/>
                    <a:pt x="2115" y="3307"/>
                  </a:cubicBezTo>
                  <a:cubicBezTo>
                    <a:pt x="2301" y="3238"/>
                    <a:pt x="2504" y="3206"/>
                    <a:pt x="2713" y="3206"/>
                  </a:cubicBezTo>
                  <a:cubicBezTo>
                    <a:pt x="3814" y="3206"/>
                    <a:pt x="5059" y="4105"/>
                    <a:pt x="4808" y="5240"/>
                  </a:cubicBezTo>
                  <a:cubicBezTo>
                    <a:pt x="4654" y="5941"/>
                    <a:pt x="4032" y="6404"/>
                    <a:pt x="3335" y="6485"/>
                  </a:cubicBezTo>
                  <a:cubicBezTo>
                    <a:pt x="3258" y="6494"/>
                    <a:pt x="3181" y="6498"/>
                    <a:pt x="3105" y="6498"/>
                  </a:cubicBezTo>
                  <a:cubicBezTo>
                    <a:pt x="2389" y="6498"/>
                    <a:pt x="1750" y="6103"/>
                    <a:pt x="1268" y="5581"/>
                  </a:cubicBezTo>
                  <a:cubicBezTo>
                    <a:pt x="1054" y="6066"/>
                    <a:pt x="805" y="6536"/>
                    <a:pt x="582" y="7017"/>
                  </a:cubicBezTo>
                  <a:cubicBezTo>
                    <a:pt x="444" y="7314"/>
                    <a:pt x="0" y="7936"/>
                    <a:pt x="197" y="8238"/>
                  </a:cubicBezTo>
                  <a:cubicBezTo>
                    <a:pt x="276" y="8360"/>
                    <a:pt x="699" y="8449"/>
                    <a:pt x="852" y="8514"/>
                  </a:cubicBezTo>
                  <a:cubicBezTo>
                    <a:pt x="1107" y="8620"/>
                    <a:pt x="1361" y="8726"/>
                    <a:pt x="1616" y="8834"/>
                  </a:cubicBezTo>
                  <a:cubicBezTo>
                    <a:pt x="2073" y="9026"/>
                    <a:pt x="2530" y="9219"/>
                    <a:pt x="2988" y="9411"/>
                  </a:cubicBezTo>
                  <a:cubicBezTo>
                    <a:pt x="2623" y="8207"/>
                    <a:pt x="3583" y="7099"/>
                    <a:pt x="4713" y="7099"/>
                  </a:cubicBezTo>
                  <a:cubicBezTo>
                    <a:pt x="4964" y="7099"/>
                    <a:pt x="5223" y="7154"/>
                    <a:pt x="5478" y="7275"/>
                  </a:cubicBezTo>
                  <a:cubicBezTo>
                    <a:pt x="6814" y="7905"/>
                    <a:pt x="7259" y="10103"/>
                    <a:pt x="5644" y="10670"/>
                  </a:cubicBezTo>
                  <a:cubicBezTo>
                    <a:pt x="6742" y="10993"/>
                    <a:pt x="7809" y="11538"/>
                    <a:pt x="8862" y="11986"/>
                  </a:cubicBezTo>
                  <a:cubicBezTo>
                    <a:pt x="8971" y="11529"/>
                    <a:pt x="9101" y="11078"/>
                    <a:pt x="9264" y="10635"/>
                  </a:cubicBezTo>
                  <a:cubicBezTo>
                    <a:pt x="9358" y="10380"/>
                    <a:pt x="9460" y="10126"/>
                    <a:pt x="9574" y="9876"/>
                  </a:cubicBezTo>
                  <a:cubicBezTo>
                    <a:pt x="9638" y="9735"/>
                    <a:pt x="9705" y="9595"/>
                    <a:pt x="9776" y="9456"/>
                  </a:cubicBezTo>
                  <a:cubicBezTo>
                    <a:pt x="9789" y="9370"/>
                    <a:pt x="9819" y="9308"/>
                    <a:pt x="9869" y="9263"/>
                  </a:cubicBezTo>
                  <a:cubicBezTo>
                    <a:pt x="9861" y="9254"/>
                    <a:pt x="9854" y="9245"/>
                    <a:pt x="9850" y="9234"/>
                  </a:cubicBezTo>
                  <a:lnTo>
                    <a:pt x="9833" y="9191"/>
                  </a:lnTo>
                  <a:cubicBezTo>
                    <a:pt x="9825" y="9170"/>
                    <a:pt x="9828" y="9146"/>
                    <a:pt x="9833" y="9124"/>
                  </a:cubicBezTo>
                  <a:lnTo>
                    <a:pt x="9833" y="9124"/>
                  </a:lnTo>
                  <a:cubicBezTo>
                    <a:pt x="9710" y="9145"/>
                    <a:pt x="9585" y="9156"/>
                    <a:pt x="9460" y="9156"/>
                  </a:cubicBezTo>
                  <a:cubicBezTo>
                    <a:pt x="8174" y="9156"/>
                    <a:pt x="6896" y="8046"/>
                    <a:pt x="7405" y="6644"/>
                  </a:cubicBezTo>
                  <a:cubicBezTo>
                    <a:pt x="7634" y="6012"/>
                    <a:pt x="8251" y="5545"/>
                    <a:pt x="8926" y="5545"/>
                  </a:cubicBezTo>
                  <a:cubicBezTo>
                    <a:pt x="8954" y="5545"/>
                    <a:pt x="8981" y="5545"/>
                    <a:pt x="9009" y="5547"/>
                  </a:cubicBezTo>
                  <a:cubicBezTo>
                    <a:pt x="9883" y="5596"/>
                    <a:pt x="10498" y="6331"/>
                    <a:pt x="10976" y="7003"/>
                  </a:cubicBezTo>
                  <a:cubicBezTo>
                    <a:pt x="11134" y="6368"/>
                    <a:pt x="11325" y="5728"/>
                    <a:pt x="11549" y="5113"/>
                  </a:cubicBezTo>
                  <a:cubicBezTo>
                    <a:pt x="11519" y="5097"/>
                    <a:pt x="11487" y="5084"/>
                    <a:pt x="11459" y="5069"/>
                  </a:cubicBezTo>
                  <a:cubicBezTo>
                    <a:pt x="11356" y="5018"/>
                    <a:pt x="11257" y="4968"/>
                    <a:pt x="11155" y="4916"/>
                  </a:cubicBezTo>
                  <a:cubicBezTo>
                    <a:pt x="11151" y="4915"/>
                    <a:pt x="11151" y="4912"/>
                    <a:pt x="11150" y="4910"/>
                  </a:cubicBezTo>
                  <a:cubicBezTo>
                    <a:pt x="10226" y="4473"/>
                    <a:pt x="9292" y="4073"/>
                    <a:pt x="8353" y="3667"/>
                  </a:cubicBezTo>
                  <a:cubicBezTo>
                    <a:pt x="8329" y="3666"/>
                    <a:pt x="8309" y="3656"/>
                    <a:pt x="8292" y="3641"/>
                  </a:cubicBezTo>
                  <a:cubicBezTo>
                    <a:pt x="8281" y="3636"/>
                    <a:pt x="8272" y="3632"/>
                    <a:pt x="8260" y="3627"/>
                  </a:cubicBezTo>
                  <a:cubicBezTo>
                    <a:pt x="8157" y="3584"/>
                    <a:pt x="8210" y="3446"/>
                    <a:pt x="8306" y="3446"/>
                  </a:cubicBezTo>
                  <a:cubicBezTo>
                    <a:pt x="8317" y="3446"/>
                    <a:pt x="8328" y="3448"/>
                    <a:pt x="8341" y="3452"/>
                  </a:cubicBezTo>
                  <a:cubicBezTo>
                    <a:pt x="8346" y="3454"/>
                    <a:pt x="8349" y="3454"/>
                    <a:pt x="8353" y="3456"/>
                  </a:cubicBezTo>
                  <a:cubicBezTo>
                    <a:pt x="10034" y="2951"/>
                    <a:pt x="9649" y="655"/>
                    <a:pt x="8184" y="107"/>
                  </a:cubicBezTo>
                  <a:cubicBezTo>
                    <a:pt x="7993" y="35"/>
                    <a:pt x="7790" y="0"/>
                    <a:pt x="75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5"/>
            <p:cNvSpPr/>
            <p:nvPr/>
          </p:nvSpPr>
          <p:spPr>
            <a:xfrm>
              <a:off x="135950" y="4225850"/>
              <a:ext cx="539028" cy="452686"/>
            </a:xfrm>
            <a:custGeom>
              <a:avLst/>
              <a:gdLst/>
              <a:ahLst/>
              <a:cxnLst/>
              <a:rect l="l" t="t" r="r" b="b"/>
              <a:pathLst>
                <a:path w="11718" h="9841" extrusionOk="0">
                  <a:moveTo>
                    <a:pt x="7801" y="0"/>
                  </a:moveTo>
                  <a:cubicBezTo>
                    <a:pt x="6520" y="0"/>
                    <a:pt x="5366" y="1310"/>
                    <a:pt x="5998" y="2561"/>
                  </a:cubicBezTo>
                  <a:cubicBezTo>
                    <a:pt x="5022" y="2063"/>
                    <a:pt x="4003" y="1497"/>
                    <a:pt x="2971" y="1161"/>
                  </a:cubicBezTo>
                  <a:cubicBezTo>
                    <a:pt x="2965" y="1159"/>
                    <a:pt x="2959" y="1158"/>
                    <a:pt x="2953" y="1158"/>
                  </a:cubicBezTo>
                  <a:cubicBezTo>
                    <a:pt x="2907" y="1158"/>
                    <a:pt x="2864" y="1218"/>
                    <a:pt x="2911" y="1251"/>
                  </a:cubicBezTo>
                  <a:cubicBezTo>
                    <a:pt x="2880" y="1255"/>
                    <a:pt x="2852" y="1270"/>
                    <a:pt x="2838" y="1302"/>
                  </a:cubicBezTo>
                  <a:cubicBezTo>
                    <a:pt x="2539" y="2086"/>
                    <a:pt x="2282" y="2885"/>
                    <a:pt x="2013" y="3677"/>
                  </a:cubicBezTo>
                  <a:cubicBezTo>
                    <a:pt x="1985" y="3757"/>
                    <a:pt x="2040" y="3828"/>
                    <a:pt x="2112" y="3828"/>
                  </a:cubicBezTo>
                  <a:cubicBezTo>
                    <a:pt x="2132" y="3828"/>
                    <a:pt x="2153" y="3823"/>
                    <a:pt x="2174" y="3810"/>
                  </a:cubicBezTo>
                  <a:cubicBezTo>
                    <a:pt x="2384" y="3683"/>
                    <a:pt x="2633" y="3626"/>
                    <a:pt x="2892" y="3626"/>
                  </a:cubicBezTo>
                  <a:cubicBezTo>
                    <a:pt x="3932" y="3626"/>
                    <a:pt x="5143" y="4551"/>
                    <a:pt x="4715" y="5611"/>
                  </a:cubicBezTo>
                  <a:cubicBezTo>
                    <a:pt x="4463" y="6235"/>
                    <a:pt x="3978" y="6473"/>
                    <a:pt x="3447" y="6473"/>
                  </a:cubicBezTo>
                  <a:cubicBezTo>
                    <a:pt x="2776" y="6473"/>
                    <a:pt x="2033" y="6092"/>
                    <a:pt x="1596" y="5628"/>
                  </a:cubicBezTo>
                  <a:cubicBezTo>
                    <a:pt x="1578" y="5609"/>
                    <a:pt x="1556" y="5601"/>
                    <a:pt x="1534" y="5601"/>
                  </a:cubicBezTo>
                  <a:cubicBezTo>
                    <a:pt x="1491" y="5601"/>
                    <a:pt x="1446" y="5634"/>
                    <a:pt x="1427" y="5675"/>
                  </a:cubicBezTo>
                  <a:cubicBezTo>
                    <a:pt x="1415" y="5667"/>
                    <a:pt x="1402" y="5663"/>
                    <a:pt x="1390" y="5663"/>
                  </a:cubicBezTo>
                  <a:cubicBezTo>
                    <a:pt x="1373" y="5663"/>
                    <a:pt x="1356" y="5671"/>
                    <a:pt x="1344" y="5691"/>
                  </a:cubicBezTo>
                  <a:cubicBezTo>
                    <a:pt x="806" y="6540"/>
                    <a:pt x="404" y="7480"/>
                    <a:pt x="21" y="8405"/>
                  </a:cubicBezTo>
                  <a:cubicBezTo>
                    <a:pt x="0" y="8457"/>
                    <a:pt x="20" y="8521"/>
                    <a:pt x="74" y="8545"/>
                  </a:cubicBezTo>
                  <a:cubicBezTo>
                    <a:pt x="1092" y="8974"/>
                    <a:pt x="2111" y="9404"/>
                    <a:pt x="3131" y="9832"/>
                  </a:cubicBezTo>
                  <a:cubicBezTo>
                    <a:pt x="3146" y="9838"/>
                    <a:pt x="3160" y="9841"/>
                    <a:pt x="3174" y="9841"/>
                  </a:cubicBezTo>
                  <a:cubicBezTo>
                    <a:pt x="3258" y="9841"/>
                    <a:pt x="3311" y="9733"/>
                    <a:pt x="3260" y="9668"/>
                  </a:cubicBezTo>
                  <a:lnTo>
                    <a:pt x="3171" y="9616"/>
                  </a:lnTo>
                  <a:cubicBezTo>
                    <a:pt x="2713" y="9423"/>
                    <a:pt x="2256" y="9230"/>
                    <a:pt x="1799" y="9039"/>
                  </a:cubicBezTo>
                  <a:cubicBezTo>
                    <a:pt x="1545" y="8932"/>
                    <a:pt x="1291" y="8825"/>
                    <a:pt x="1036" y="8719"/>
                  </a:cubicBezTo>
                  <a:cubicBezTo>
                    <a:pt x="883" y="8654"/>
                    <a:pt x="458" y="8565"/>
                    <a:pt x="380" y="8443"/>
                  </a:cubicBezTo>
                  <a:cubicBezTo>
                    <a:pt x="183" y="8141"/>
                    <a:pt x="627" y="7519"/>
                    <a:pt x="765" y="7223"/>
                  </a:cubicBezTo>
                  <a:cubicBezTo>
                    <a:pt x="989" y="6741"/>
                    <a:pt x="1237" y="6271"/>
                    <a:pt x="1452" y="5786"/>
                  </a:cubicBezTo>
                  <a:cubicBezTo>
                    <a:pt x="1933" y="6307"/>
                    <a:pt x="2573" y="6703"/>
                    <a:pt x="3290" y="6703"/>
                  </a:cubicBezTo>
                  <a:cubicBezTo>
                    <a:pt x="3366" y="6703"/>
                    <a:pt x="3442" y="6699"/>
                    <a:pt x="3519" y="6690"/>
                  </a:cubicBezTo>
                  <a:cubicBezTo>
                    <a:pt x="4215" y="6609"/>
                    <a:pt x="4837" y="6146"/>
                    <a:pt x="4991" y="5445"/>
                  </a:cubicBezTo>
                  <a:cubicBezTo>
                    <a:pt x="5242" y="4311"/>
                    <a:pt x="3998" y="3411"/>
                    <a:pt x="2896" y="3411"/>
                  </a:cubicBezTo>
                  <a:cubicBezTo>
                    <a:pt x="2688" y="3411"/>
                    <a:pt x="2485" y="3443"/>
                    <a:pt x="2298" y="3512"/>
                  </a:cubicBezTo>
                  <a:cubicBezTo>
                    <a:pt x="2543" y="2793"/>
                    <a:pt x="2797" y="2078"/>
                    <a:pt x="3016" y="1353"/>
                  </a:cubicBezTo>
                  <a:cubicBezTo>
                    <a:pt x="3021" y="1340"/>
                    <a:pt x="3021" y="1327"/>
                    <a:pt x="3017" y="1315"/>
                  </a:cubicBezTo>
                  <a:lnTo>
                    <a:pt x="3017" y="1315"/>
                  </a:lnTo>
                  <a:cubicBezTo>
                    <a:pt x="3978" y="1926"/>
                    <a:pt x="5100" y="2370"/>
                    <a:pt x="6128" y="2845"/>
                  </a:cubicBezTo>
                  <a:cubicBezTo>
                    <a:pt x="6143" y="2852"/>
                    <a:pt x="6158" y="2855"/>
                    <a:pt x="6171" y="2855"/>
                  </a:cubicBezTo>
                  <a:cubicBezTo>
                    <a:pt x="6243" y="2855"/>
                    <a:pt x="6285" y="2765"/>
                    <a:pt x="6248" y="2705"/>
                  </a:cubicBezTo>
                  <a:cubicBezTo>
                    <a:pt x="6252" y="2692"/>
                    <a:pt x="6252" y="2678"/>
                    <a:pt x="6246" y="2663"/>
                  </a:cubicBezTo>
                  <a:cubicBezTo>
                    <a:pt x="5980" y="2047"/>
                    <a:pt x="5965" y="1352"/>
                    <a:pt x="6419" y="812"/>
                  </a:cubicBezTo>
                  <a:cubicBezTo>
                    <a:pt x="6748" y="422"/>
                    <a:pt x="7261" y="205"/>
                    <a:pt x="7770" y="205"/>
                  </a:cubicBezTo>
                  <a:cubicBezTo>
                    <a:pt x="7974" y="205"/>
                    <a:pt x="8177" y="240"/>
                    <a:pt x="8368" y="312"/>
                  </a:cubicBezTo>
                  <a:cubicBezTo>
                    <a:pt x="9834" y="860"/>
                    <a:pt x="10217" y="3156"/>
                    <a:pt x="8536" y="3661"/>
                  </a:cubicBezTo>
                  <a:cubicBezTo>
                    <a:pt x="8531" y="3660"/>
                    <a:pt x="8528" y="3660"/>
                    <a:pt x="8524" y="3657"/>
                  </a:cubicBezTo>
                  <a:cubicBezTo>
                    <a:pt x="8511" y="3653"/>
                    <a:pt x="8499" y="3651"/>
                    <a:pt x="8487" y="3651"/>
                  </a:cubicBezTo>
                  <a:cubicBezTo>
                    <a:pt x="8393" y="3651"/>
                    <a:pt x="8341" y="3788"/>
                    <a:pt x="8443" y="3832"/>
                  </a:cubicBezTo>
                  <a:cubicBezTo>
                    <a:pt x="8454" y="3837"/>
                    <a:pt x="8464" y="3842"/>
                    <a:pt x="8476" y="3846"/>
                  </a:cubicBezTo>
                  <a:cubicBezTo>
                    <a:pt x="8493" y="3861"/>
                    <a:pt x="8513" y="3871"/>
                    <a:pt x="8536" y="3872"/>
                  </a:cubicBezTo>
                  <a:cubicBezTo>
                    <a:pt x="9474" y="4278"/>
                    <a:pt x="10410" y="4679"/>
                    <a:pt x="11333" y="5115"/>
                  </a:cubicBezTo>
                  <a:cubicBezTo>
                    <a:pt x="11335" y="5118"/>
                    <a:pt x="11335" y="5120"/>
                    <a:pt x="11338" y="5121"/>
                  </a:cubicBezTo>
                  <a:cubicBezTo>
                    <a:pt x="11440" y="5173"/>
                    <a:pt x="11541" y="5224"/>
                    <a:pt x="11642" y="5274"/>
                  </a:cubicBezTo>
                  <a:lnTo>
                    <a:pt x="11686" y="5186"/>
                  </a:lnTo>
                  <a:cubicBezTo>
                    <a:pt x="11718" y="5137"/>
                    <a:pt x="11716" y="5063"/>
                    <a:pt x="11647" y="5028"/>
                  </a:cubicBezTo>
                  <a:cubicBezTo>
                    <a:pt x="10745" y="4569"/>
                    <a:pt x="9811" y="4133"/>
                    <a:pt x="8860" y="3782"/>
                  </a:cubicBezTo>
                  <a:cubicBezTo>
                    <a:pt x="10513" y="3120"/>
                    <a:pt x="9958" y="603"/>
                    <a:pt x="8371" y="90"/>
                  </a:cubicBezTo>
                  <a:cubicBezTo>
                    <a:pt x="8182" y="29"/>
                    <a:pt x="7990" y="0"/>
                    <a:pt x="78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7" name="Google Shape;477;p35"/>
          <p:cNvSpPr/>
          <p:nvPr/>
        </p:nvSpPr>
        <p:spPr>
          <a:xfrm rot="9666972">
            <a:off x="4688024" y="117962"/>
            <a:ext cx="270480" cy="249263"/>
          </a:xfrm>
          <a:custGeom>
            <a:avLst/>
            <a:gdLst/>
            <a:ahLst/>
            <a:cxnLst/>
            <a:rect l="l" t="t" r="r" b="b"/>
            <a:pathLst>
              <a:path w="7205" h="6639" extrusionOk="0">
                <a:moveTo>
                  <a:pt x="3368" y="0"/>
                </a:moveTo>
                <a:cubicBezTo>
                  <a:pt x="3043" y="778"/>
                  <a:pt x="2774" y="1574"/>
                  <a:pt x="2519" y="2377"/>
                </a:cubicBezTo>
                <a:cubicBezTo>
                  <a:pt x="2508" y="2414"/>
                  <a:pt x="2479" y="2430"/>
                  <a:pt x="2450" y="2430"/>
                </a:cubicBezTo>
                <a:cubicBezTo>
                  <a:pt x="2431" y="2430"/>
                  <a:pt x="2411" y="2423"/>
                  <a:pt x="2396" y="2409"/>
                </a:cubicBezTo>
                <a:cubicBezTo>
                  <a:pt x="2387" y="2418"/>
                  <a:pt x="2374" y="2427"/>
                  <a:pt x="2359" y="2429"/>
                </a:cubicBezTo>
                <a:cubicBezTo>
                  <a:pt x="1578" y="2565"/>
                  <a:pt x="788" y="2648"/>
                  <a:pt x="1" y="2743"/>
                </a:cubicBezTo>
                <a:cubicBezTo>
                  <a:pt x="535" y="3242"/>
                  <a:pt x="1116" y="3668"/>
                  <a:pt x="1753" y="4029"/>
                </a:cubicBezTo>
                <a:cubicBezTo>
                  <a:pt x="1854" y="4084"/>
                  <a:pt x="1795" y="4222"/>
                  <a:pt x="1705" y="4228"/>
                </a:cubicBezTo>
                <a:lnTo>
                  <a:pt x="1707" y="4255"/>
                </a:lnTo>
                <a:cubicBezTo>
                  <a:pt x="1713" y="4253"/>
                  <a:pt x="1719" y="4253"/>
                  <a:pt x="1725" y="4253"/>
                </a:cubicBezTo>
                <a:cubicBezTo>
                  <a:pt x="1767" y="4253"/>
                  <a:pt x="1810" y="4289"/>
                  <a:pt x="1792" y="4337"/>
                </a:cubicBezTo>
                <a:cubicBezTo>
                  <a:pt x="1501" y="5088"/>
                  <a:pt x="1269" y="5843"/>
                  <a:pt x="1151" y="6639"/>
                </a:cubicBezTo>
                <a:cubicBezTo>
                  <a:pt x="2006" y="6430"/>
                  <a:pt x="2756" y="6039"/>
                  <a:pt x="3440" y="5477"/>
                </a:cubicBezTo>
                <a:cubicBezTo>
                  <a:pt x="3461" y="5457"/>
                  <a:pt x="3485" y="5450"/>
                  <a:pt x="3508" y="5450"/>
                </a:cubicBezTo>
                <a:cubicBezTo>
                  <a:pt x="3513" y="5450"/>
                  <a:pt x="3517" y="5450"/>
                  <a:pt x="3521" y="5451"/>
                </a:cubicBezTo>
                <a:cubicBezTo>
                  <a:pt x="3533" y="5443"/>
                  <a:pt x="3546" y="5437"/>
                  <a:pt x="3560" y="5437"/>
                </a:cubicBezTo>
                <a:cubicBezTo>
                  <a:pt x="3566" y="5437"/>
                  <a:pt x="3572" y="5438"/>
                  <a:pt x="3579" y="5441"/>
                </a:cubicBezTo>
                <a:cubicBezTo>
                  <a:pt x="4514" y="5738"/>
                  <a:pt x="5431" y="6082"/>
                  <a:pt x="6366" y="6380"/>
                </a:cubicBezTo>
                <a:cubicBezTo>
                  <a:pt x="6348" y="5566"/>
                  <a:pt x="6211" y="4790"/>
                  <a:pt x="6022" y="3997"/>
                </a:cubicBezTo>
                <a:cubicBezTo>
                  <a:pt x="6014" y="4000"/>
                  <a:pt x="6005" y="4001"/>
                  <a:pt x="5997" y="4001"/>
                </a:cubicBezTo>
                <a:cubicBezTo>
                  <a:pt x="5923" y="4001"/>
                  <a:pt x="5857" y="3896"/>
                  <a:pt x="5917" y="3817"/>
                </a:cubicBezTo>
                <a:cubicBezTo>
                  <a:pt x="6338" y="3274"/>
                  <a:pt x="6771" y="2740"/>
                  <a:pt x="7205" y="2210"/>
                </a:cubicBezTo>
                <a:lnTo>
                  <a:pt x="7205" y="2210"/>
                </a:lnTo>
                <a:cubicBezTo>
                  <a:pt x="6397" y="2263"/>
                  <a:pt x="5587" y="2325"/>
                  <a:pt x="4776" y="2337"/>
                </a:cubicBezTo>
                <a:cubicBezTo>
                  <a:pt x="4775" y="2337"/>
                  <a:pt x="4774" y="2337"/>
                  <a:pt x="4774" y="2337"/>
                </a:cubicBezTo>
                <a:cubicBezTo>
                  <a:pt x="4698" y="2337"/>
                  <a:pt x="4700" y="2231"/>
                  <a:pt x="4771" y="2216"/>
                </a:cubicBezTo>
                <a:cubicBezTo>
                  <a:pt x="4384" y="1424"/>
                  <a:pt x="3918" y="685"/>
                  <a:pt x="3368" y="0"/>
                </a:cubicBezTo>
                <a:close/>
              </a:path>
            </a:pathLst>
          </a:custGeom>
          <a:solidFill>
            <a:schemeClr val="dk2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8" name="Google Shape;478;p35"/>
          <p:cNvGrpSpPr/>
          <p:nvPr/>
        </p:nvGrpSpPr>
        <p:grpSpPr>
          <a:xfrm rot="10326286">
            <a:off x="87836" y="3674485"/>
            <a:ext cx="400663" cy="517655"/>
            <a:chOff x="8489040" y="1196592"/>
            <a:chExt cx="572099" cy="739149"/>
          </a:xfrm>
        </p:grpSpPr>
        <p:sp>
          <p:nvSpPr>
            <p:cNvPr id="479" name="Google Shape;479;p35"/>
            <p:cNvSpPr/>
            <p:nvPr/>
          </p:nvSpPr>
          <p:spPr>
            <a:xfrm rot="-1005998">
              <a:off x="8551656" y="1250419"/>
              <a:ext cx="446867" cy="499974"/>
            </a:xfrm>
            <a:custGeom>
              <a:avLst/>
              <a:gdLst/>
              <a:ahLst/>
              <a:cxnLst/>
              <a:rect l="l" t="t" r="r" b="b"/>
              <a:pathLst>
                <a:path w="7127" h="7974" extrusionOk="0">
                  <a:moveTo>
                    <a:pt x="3556" y="0"/>
                  </a:moveTo>
                  <a:cubicBezTo>
                    <a:pt x="3488" y="0"/>
                    <a:pt x="3420" y="3"/>
                    <a:pt x="3352" y="7"/>
                  </a:cubicBezTo>
                  <a:cubicBezTo>
                    <a:pt x="2064" y="101"/>
                    <a:pt x="732" y="1375"/>
                    <a:pt x="1073" y="2747"/>
                  </a:cubicBezTo>
                  <a:cubicBezTo>
                    <a:pt x="1081" y="2781"/>
                    <a:pt x="1115" y="2800"/>
                    <a:pt x="1145" y="2800"/>
                  </a:cubicBezTo>
                  <a:cubicBezTo>
                    <a:pt x="1164" y="2800"/>
                    <a:pt x="1182" y="2793"/>
                    <a:pt x="1193" y="2777"/>
                  </a:cubicBezTo>
                  <a:cubicBezTo>
                    <a:pt x="1209" y="2794"/>
                    <a:pt x="1230" y="2808"/>
                    <a:pt x="1259" y="2808"/>
                  </a:cubicBezTo>
                  <a:cubicBezTo>
                    <a:pt x="1260" y="2808"/>
                    <a:pt x="1261" y="2808"/>
                    <a:pt x="1263" y="2808"/>
                  </a:cubicBezTo>
                  <a:cubicBezTo>
                    <a:pt x="1475" y="2801"/>
                    <a:pt x="1687" y="2799"/>
                    <a:pt x="1899" y="2799"/>
                  </a:cubicBezTo>
                  <a:cubicBezTo>
                    <a:pt x="2180" y="2799"/>
                    <a:pt x="2460" y="2803"/>
                    <a:pt x="2741" y="2803"/>
                  </a:cubicBezTo>
                  <a:cubicBezTo>
                    <a:pt x="2858" y="2803"/>
                    <a:pt x="2975" y="2802"/>
                    <a:pt x="3092" y="2800"/>
                  </a:cubicBezTo>
                  <a:cubicBezTo>
                    <a:pt x="3161" y="2799"/>
                    <a:pt x="3195" y="2741"/>
                    <a:pt x="3188" y="2689"/>
                  </a:cubicBezTo>
                  <a:lnTo>
                    <a:pt x="3152" y="2634"/>
                  </a:lnTo>
                  <a:cubicBezTo>
                    <a:pt x="3140" y="2626"/>
                    <a:pt x="3126" y="2621"/>
                    <a:pt x="3110" y="2619"/>
                  </a:cubicBezTo>
                  <a:cubicBezTo>
                    <a:pt x="2866" y="2594"/>
                    <a:pt x="2617" y="2583"/>
                    <a:pt x="2367" y="2583"/>
                  </a:cubicBezTo>
                  <a:cubicBezTo>
                    <a:pt x="1987" y="2583"/>
                    <a:pt x="1605" y="2608"/>
                    <a:pt x="1236" y="2644"/>
                  </a:cubicBezTo>
                  <a:cubicBezTo>
                    <a:pt x="1222" y="2645"/>
                    <a:pt x="1212" y="2649"/>
                    <a:pt x="1205" y="2654"/>
                  </a:cubicBezTo>
                  <a:cubicBezTo>
                    <a:pt x="1231" y="1533"/>
                    <a:pt x="1889" y="515"/>
                    <a:pt x="3047" y="271"/>
                  </a:cubicBezTo>
                  <a:cubicBezTo>
                    <a:pt x="3217" y="235"/>
                    <a:pt x="3388" y="218"/>
                    <a:pt x="3559" y="218"/>
                  </a:cubicBezTo>
                  <a:cubicBezTo>
                    <a:pt x="4624" y="218"/>
                    <a:pt x="5666" y="880"/>
                    <a:pt x="6195" y="1790"/>
                  </a:cubicBezTo>
                  <a:cubicBezTo>
                    <a:pt x="6760" y="2763"/>
                    <a:pt x="6840" y="4075"/>
                    <a:pt x="6163" y="5016"/>
                  </a:cubicBezTo>
                  <a:cubicBezTo>
                    <a:pt x="5713" y="5644"/>
                    <a:pt x="4952" y="6002"/>
                    <a:pt x="4197" y="6002"/>
                  </a:cubicBezTo>
                  <a:cubicBezTo>
                    <a:pt x="3787" y="6002"/>
                    <a:pt x="3378" y="5896"/>
                    <a:pt x="3021" y="5670"/>
                  </a:cubicBezTo>
                  <a:cubicBezTo>
                    <a:pt x="3001" y="5657"/>
                    <a:pt x="2978" y="5650"/>
                    <a:pt x="2955" y="5650"/>
                  </a:cubicBezTo>
                  <a:cubicBezTo>
                    <a:pt x="2922" y="5650"/>
                    <a:pt x="2889" y="5664"/>
                    <a:pt x="2870" y="5695"/>
                  </a:cubicBezTo>
                  <a:cubicBezTo>
                    <a:pt x="2409" y="6398"/>
                    <a:pt x="1904" y="7056"/>
                    <a:pt x="1346" y="7683"/>
                  </a:cubicBezTo>
                  <a:cubicBezTo>
                    <a:pt x="1051" y="7442"/>
                    <a:pt x="666" y="7196"/>
                    <a:pt x="461" y="6908"/>
                  </a:cubicBezTo>
                  <a:cubicBezTo>
                    <a:pt x="217" y="6561"/>
                    <a:pt x="666" y="6201"/>
                    <a:pt x="891" y="5895"/>
                  </a:cubicBezTo>
                  <a:cubicBezTo>
                    <a:pt x="1390" y="5217"/>
                    <a:pt x="1896" y="4547"/>
                    <a:pt x="2363" y="3846"/>
                  </a:cubicBezTo>
                  <a:cubicBezTo>
                    <a:pt x="2368" y="3838"/>
                    <a:pt x="2373" y="3831"/>
                    <a:pt x="2374" y="3823"/>
                  </a:cubicBezTo>
                  <a:cubicBezTo>
                    <a:pt x="2388" y="3776"/>
                    <a:pt x="2348" y="3735"/>
                    <a:pt x="2304" y="3735"/>
                  </a:cubicBezTo>
                  <a:cubicBezTo>
                    <a:pt x="2285" y="3735"/>
                    <a:pt x="2264" y="3744"/>
                    <a:pt x="2248" y="3764"/>
                  </a:cubicBezTo>
                  <a:cubicBezTo>
                    <a:pt x="1472" y="4710"/>
                    <a:pt x="763" y="5711"/>
                    <a:pt x="37" y="6695"/>
                  </a:cubicBezTo>
                  <a:cubicBezTo>
                    <a:pt x="1" y="6744"/>
                    <a:pt x="19" y="6807"/>
                    <a:pt x="62" y="6844"/>
                  </a:cubicBezTo>
                  <a:cubicBezTo>
                    <a:pt x="490" y="7214"/>
                    <a:pt x="916" y="7591"/>
                    <a:pt x="1354" y="7951"/>
                  </a:cubicBezTo>
                  <a:cubicBezTo>
                    <a:pt x="1373" y="7967"/>
                    <a:pt x="1393" y="7974"/>
                    <a:pt x="1411" y="7974"/>
                  </a:cubicBezTo>
                  <a:cubicBezTo>
                    <a:pt x="1470" y="7974"/>
                    <a:pt x="1515" y="7902"/>
                    <a:pt x="1498" y="7839"/>
                  </a:cubicBezTo>
                  <a:cubicBezTo>
                    <a:pt x="1908" y="7380"/>
                    <a:pt x="2296" y="6906"/>
                    <a:pt x="2652" y="6404"/>
                  </a:cubicBezTo>
                  <a:cubicBezTo>
                    <a:pt x="2743" y="6274"/>
                    <a:pt x="2883" y="5955"/>
                    <a:pt x="3050" y="5944"/>
                  </a:cubicBezTo>
                  <a:cubicBezTo>
                    <a:pt x="3052" y="5944"/>
                    <a:pt x="3054" y="5944"/>
                    <a:pt x="3057" y="5944"/>
                  </a:cubicBezTo>
                  <a:cubicBezTo>
                    <a:pt x="3157" y="5944"/>
                    <a:pt x="3357" y="6091"/>
                    <a:pt x="3467" y="6125"/>
                  </a:cubicBezTo>
                  <a:cubicBezTo>
                    <a:pt x="3694" y="6197"/>
                    <a:pt x="3930" y="6230"/>
                    <a:pt x="4167" y="6230"/>
                  </a:cubicBezTo>
                  <a:cubicBezTo>
                    <a:pt x="4573" y="6230"/>
                    <a:pt x="4981" y="6132"/>
                    <a:pt x="5344" y="5959"/>
                  </a:cubicBezTo>
                  <a:cubicBezTo>
                    <a:pt x="6685" y="5316"/>
                    <a:pt x="7126" y="3761"/>
                    <a:pt x="6698" y="2400"/>
                  </a:cubicBezTo>
                  <a:cubicBezTo>
                    <a:pt x="6272" y="1053"/>
                    <a:pt x="4984" y="0"/>
                    <a:pt x="355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5"/>
            <p:cNvSpPr/>
            <p:nvPr/>
          </p:nvSpPr>
          <p:spPr>
            <a:xfrm rot="-1005998">
              <a:off x="8564531" y="1264923"/>
              <a:ext cx="415328" cy="468060"/>
            </a:xfrm>
            <a:custGeom>
              <a:avLst/>
              <a:gdLst/>
              <a:ahLst/>
              <a:cxnLst/>
              <a:rect l="l" t="t" r="r" b="b"/>
              <a:pathLst>
                <a:path w="6624" h="7465" extrusionOk="0">
                  <a:moveTo>
                    <a:pt x="3348" y="0"/>
                  </a:moveTo>
                  <a:cubicBezTo>
                    <a:pt x="3176" y="0"/>
                    <a:pt x="3004" y="18"/>
                    <a:pt x="2834" y="54"/>
                  </a:cubicBezTo>
                  <a:cubicBezTo>
                    <a:pt x="1676" y="297"/>
                    <a:pt x="1017" y="1316"/>
                    <a:pt x="992" y="2436"/>
                  </a:cubicBezTo>
                  <a:cubicBezTo>
                    <a:pt x="1000" y="2431"/>
                    <a:pt x="1010" y="2428"/>
                    <a:pt x="1023" y="2426"/>
                  </a:cubicBezTo>
                  <a:cubicBezTo>
                    <a:pt x="1390" y="2390"/>
                    <a:pt x="1772" y="2366"/>
                    <a:pt x="2150" y="2366"/>
                  </a:cubicBezTo>
                  <a:cubicBezTo>
                    <a:pt x="2402" y="2366"/>
                    <a:pt x="2653" y="2377"/>
                    <a:pt x="2898" y="2403"/>
                  </a:cubicBezTo>
                  <a:cubicBezTo>
                    <a:pt x="2915" y="2404"/>
                    <a:pt x="2928" y="2409"/>
                    <a:pt x="2940" y="2416"/>
                  </a:cubicBezTo>
                  <a:cubicBezTo>
                    <a:pt x="2977" y="2343"/>
                    <a:pt x="3012" y="2270"/>
                    <a:pt x="3050" y="2198"/>
                  </a:cubicBezTo>
                  <a:cubicBezTo>
                    <a:pt x="3130" y="1869"/>
                    <a:pt x="3423" y="1621"/>
                    <a:pt x="3792" y="1614"/>
                  </a:cubicBezTo>
                  <a:cubicBezTo>
                    <a:pt x="3797" y="1614"/>
                    <a:pt x="3803" y="1614"/>
                    <a:pt x="3808" y="1614"/>
                  </a:cubicBezTo>
                  <a:cubicBezTo>
                    <a:pt x="4389" y="1614"/>
                    <a:pt x="4805" y="2191"/>
                    <a:pt x="4827" y="2732"/>
                  </a:cubicBezTo>
                  <a:cubicBezTo>
                    <a:pt x="4864" y="3660"/>
                    <a:pt x="4119" y="4203"/>
                    <a:pt x="3342" y="4203"/>
                  </a:cubicBezTo>
                  <a:cubicBezTo>
                    <a:pt x="2954" y="4203"/>
                    <a:pt x="2558" y="4068"/>
                    <a:pt x="2247" y="3779"/>
                  </a:cubicBezTo>
                  <a:cubicBezTo>
                    <a:pt x="2210" y="3747"/>
                    <a:pt x="2204" y="3700"/>
                    <a:pt x="2217" y="3663"/>
                  </a:cubicBezTo>
                  <a:lnTo>
                    <a:pt x="2159" y="3604"/>
                  </a:lnTo>
                  <a:cubicBezTo>
                    <a:pt x="2157" y="3612"/>
                    <a:pt x="2153" y="3619"/>
                    <a:pt x="2148" y="3627"/>
                  </a:cubicBezTo>
                  <a:cubicBezTo>
                    <a:pt x="1681" y="4328"/>
                    <a:pt x="1175" y="4999"/>
                    <a:pt x="676" y="5676"/>
                  </a:cubicBezTo>
                  <a:cubicBezTo>
                    <a:pt x="451" y="5982"/>
                    <a:pt x="1" y="6342"/>
                    <a:pt x="246" y="6689"/>
                  </a:cubicBezTo>
                  <a:cubicBezTo>
                    <a:pt x="450" y="6977"/>
                    <a:pt x="836" y="7223"/>
                    <a:pt x="1131" y="7464"/>
                  </a:cubicBezTo>
                  <a:cubicBezTo>
                    <a:pt x="1687" y="6837"/>
                    <a:pt x="2194" y="6179"/>
                    <a:pt x="2654" y="5477"/>
                  </a:cubicBezTo>
                  <a:cubicBezTo>
                    <a:pt x="2674" y="5447"/>
                    <a:pt x="2707" y="5433"/>
                    <a:pt x="2741" y="5433"/>
                  </a:cubicBezTo>
                  <a:cubicBezTo>
                    <a:pt x="2764" y="5433"/>
                    <a:pt x="2787" y="5440"/>
                    <a:pt x="2806" y="5452"/>
                  </a:cubicBezTo>
                  <a:cubicBezTo>
                    <a:pt x="3162" y="5677"/>
                    <a:pt x="3571" y="5783"/>
                    <a:pt x="3981" y="5783"/>
                  </a:cubicBezTo>
                  <a:cubicBezTo>
                    <a:pt x="4737" y="5783"/>
                    <a:pt x="5497" y="5425"/>
                    <a:pt x="5948" y="4797"/>
                  </a:cubicBezTo>
                  <a:cubicBezTo>
                    <a:pt x="6624" y="3856"/>
                    <a:pt x="6544" y="2544"/>
                    <a:pt x="5983" y="1572"/>
                  </a:cubicBezTo>
                  <a:cubicBezTo>
                    <a:pt x="5453" y="663"/>
                    <a:pt x="4411" y="0"/>
                    <a:pt x="33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35"/>
            <p:cNvSpPr/>
            <p:nvPr/>
          </p:nvSpPr>
          <p:spPr>
            <a:xfrm rot="-1005998">
              <a:off x="8553760" y="1780583"/>
              <a:ext cx="153303" cy="135935"/>
            </a:xfrm>
            <a:custGeom>
              <a:avLst/>
              <a:gdLst/>
              <a:ahLst/>
              <a:cxnLst/>
              <a:rect l="l" t="t" r="r" b="b"/>
              <a:pathLst>
                <a:path w="2445" h="2168" extrusionOk="0">
                  <a:moveTo>
                    <a:pt x="1146" y="179"/>
                  </a:moveTo>
                  <a:cubicBezTo>
                    <a:pt x="1397" y="179"/>
                    <a:pt x="1644" y="300"/>
                    <a:pt x="1810" y="505"/>
                  </a:cubicBezTo>
                  <a:cubicBezTo>
                    <a:pt x="1806" y="529"/>
                    <a:pt x="1812" y="555"/>
                    <a:pt x="1839" y="576"/>
                  </a:cubicBezTo>
                  <a:cubicBezTo>
                    <a:pt x="1856" y="587"/>
                    <a:pt x="1870" y="600"/>
                    <a:pt x="1884" y="614"/>
                  </a:cubicBezTo>
                  <a:cubicBezTo>
                    <a:pt x="1895" y="634"/>
                    <a:pt x="1908" y="654"/>
                    <a:pt x="1918" y="674"/>
                  </a:cubicBezTo>
                  <a:cubicBezTo>
                    <a:pt x="1928" y="697"/>
                    <a:pt x="1945" y="705"/>
                    <a:pt x="1961" y="705"/>
                  </a:cubicBezTo>
                  <a:cubicBezTo>
                    <a:pt x="1963" y="705"/>
                    <a:pt x="1964" y="704"/>
                    <a:pt x="1966" y="704"/>
                  </a:cubicBezTo>
                  <a:lnTo>
                    <a:pt x="1966" y="704"/>
                  </a:lnTo>
                  <a:cubicBezTo>
                    <a:pt x="2202" y="1005"/>
                    <a:pt x="2177" y="1454"/>
                    <a:pt x="1890" y="1738"/>
                  </a:cubicBezTo>
                  <a:cubicBezTo>
                    <a:pt x="1721" y="1905"/>
                    <a:pt x="1495" y="1985"/>
                    <a:pt x="1268" y="1985"/>
                  </a:cubicBezTo>
                  <a:cubicBezTo>
                    <a:pt x="999" y="1985"/>
                    <a:pt x="729" y="1872"/>
                    <a:pt x="551" y="1660"/>
                  </a:cubicBezTo>
                  <a:cubicBezTo>
                    <a:pt x="228" y="1277"/>
                    <a:pt x="257" y="690"/>
                    <a:pt x="649" y="364"/>
                  </a:cubicBezTo>
                  <a:cubicBezTo>
                    <a:pt x="799" y="237"/>
                    <a:pt x="973" y="179"/>
                    <a:pt x="1146" y="179"/>
                  </a:cubicBezTo>
                  <a:close/>
                  <a:moveTo>
                    <a:pt x="1135" y="0"/>
                  </a:moveTo>
                  <a:cubicBezTo>
                    <a:pt x="960" y="0"/>
                    <a:pt x="782" y="50"/>
                    <a:pt x="623" y="156"/>
                  </a:cubicBezTo>
                  <a:cubicBezTo>
                    <a:pt x="78" y="519"/>
                    <a:pt x="0" y="1281"/>
                    <a:pt x="411" y="1774"/>
                  </a:cubicBezTo>
                  <a:cubicBezTo>
                    <a:pt x="625" y="2030"/>
                    <a:pt x="953" y="2168"/>
                    <a:pt x="1278" y="2168"/>
                  </a:cubicBezTo>
                  <a:cubicBezTo>
                    <a:pt x="1549" y="2168"/>
                    <a:pt x="1817" y="2073"/>
                    <a:pt x="2019" y="1874"/>
                  </a:cubicBezTo>
                  <a:cubicBezTo>
                    <a:pt x="2400" y="1497"/>
                    <a:pt x="2445" y="727"/>
                    <a:pt x="1928" y="448"/>
                  </a:cubicBezTo>
                  <a:cubicBezTo>
                    <a:pt x="1927" y="448"/>
                    <a:pt x="1927" y="448"/>
                    <a:pt x="1926" y="448"/>
                  </a:cubicBezTo>
                  <a:cubicBezTo>
                    <a:pt x="1926" y="448"/>
                    <a:pt x="1926" y="448"/>
                    <a:pt x="1925" y="447"/>
                  </a:cubicBezTo>
                  <a:cubicBezTo>
                    <a:pt x="1759" y="163"/>
                    <a:pt x="1452" y="0"/>
                    <a:pt x="113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35"/>
            <p:cNvSpPr/>
            <p:nvPr/>
          </p:nvSpPr>
          <p:spPr>
            <a:xfrm rot="-1005998">
              <a:off x="8568032" y="1791833"/>
              <a:ext cx="123708" cy="113425"/>
            </a:xfrm>
            <a:custGeom>
              <a:avLst/>
              <a:gdLst/>
              <a:ahLst/>
              <a:cxnLst/>
              <a:rect l="l" t="t" r="r" b="b"/>
              <a:pathLst>
                <a:path w="1973" h="1809" extrusionOk="0">
                  <a:moveTo>
                    <a:pt x="916" y="1"/>
                  </a:moveTo>
                  <a:cubicBezTo>
                    <a:pt x="743" y="1"/>
                    <a:pt x="568" y="58"/>
                    <a:pt x="418" y="185"/>
                  </a:cubicBezTo>
                  <a:cubicBezTo>
                    <a:pt x="29" y="513"/>
                    <a:pt x="0" y="1100"/>
                    <a:pt x="321" y="1483"/>
                  </a:cubicBezTo>
                  <a:cubicBezTo>
                    <a:pt x="500" y="1696"/>
                    <a:pt x="771" y="1808"/>
                    <a:pt x="1040" y="1808"/>
                  </a:cubicBezTo>
                  <a:cubicBezTo>
                    <a:pt x="1267" y="1808"/>
                    <a:pt x="1492" y="1728"/>
                    <a:pt x="1661" y="1561"/>
                  </a:cubicBezTo>
                  <a:cubicBezTo>
                    <a:pt x="1948" y="1275"/>
                    <a:pt x="1973" y="828"/>
                    <a:pt x="1735" y="526"/>
                  </a:cubicBezTo>
                  <a:lnTo>
                    <a:pt x="1735" y="526"/>
                  </a:lnTo>
                  <a:cubicBezTo>
                    <a:pt x="1734" y="526"/>
                    <a:pt x="1732" y="527"/>
                    <a:pt x="1730" y="527"/>
                  </a:cubicBezTo>
                  <a:cubicBezTo>
                    <a:pt x="1714" y="527"/>
                    <a:pt x="1697" y="517"/>
                    <a:pt x="1687" y="496"/>
                  </a:cubicBezTo>
                  <a:cubicBezTo>
                    <a:pt x="1677" y="476"/>
                    <a:pt x="1665" y="456"/>
                    <a:pt x="1653" y="436"/>
                  </a:cubicBezTo>
                  <a:cubicBezTo>
                    <a:pt x="1640" y="423"/>
                    <a:pt x="1625" y="409"/>
                    <a:pt x="1609" y="398"/>
                  </a:cubicBezTo>
                  <a:cubicBezTo>
                    <a:pt x="1581" y="377"/>
                    <a:pt x="1575" y="351"/>
                    <a:pt x="1579" y="327"/>
                  </a:cubicBezTo>
                  <a:cubicBezTo>
                    <a:pt x="1413" y="121"/>
                    <a:pt x="1166" y="1"/>
                    <a:pt x="9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35"/>
            <p:cNvSpPr/>
            <p:nvPr/>
          </p:nvSpPr>
          <p:spPr>
            <a:xfrm rot="-1005998">
              <a:off x="8687165" y="1364278"/>
              <a:ext cx="166658" cy="162457"/>
            </a:xfrm>
            <a:custGeom>
              <a:avLst/>
              <a:gdLst/>
              <a:ahLst/>
              <a:cxnLst/>
              <a:rect l="l" t="t" r="r" b="b"/>
              <a:pathLst>
                <a:path w="2658" h="2591" extrusionOk="0">
                  <a:moveTo>
                    <a:pt x="1602" y="1"/>
                  </a:moveTo>
                  <a:cubicBezTo>
                    <a:pt x="1596" y="1"/>
                    <a:pt x="1591" y="1"/>
                    <a:pt x="1586" y="1"/>
                  </a:cubicBezTo>
                  <a:cubicBezTo>
                    <a:pt x="1217" y="6"/>
                    <a:pt x="924" y="256"/>
                    <a:pt x="845" y="585"/>
                  </a:cubicBezTo>
                  <a:cubicBezTo>
                    <a:pt x="808" y="658"/>
                    <a:pt x="773" y="731"/>
                    <a:pt x="734" y="803"/>
                  </a:cubicBezTo>
                  <a:lnTo>
                    <a:pt x="770" y="858"/>
                  </a:lnTo>
                  <a:cubicBezTo>
                    <a:pt x="777" y="857"/>
                    <a:pt x="782" y="854"/>
                    <a:pt x="787" y="847"/>
                  </a:cubicBezTo>
                  <a:cubicBezTo>
                    <a:pt x="799" y="831"/>
                    <a:pt x="813" y="811"/>
                    <a:pt x="825" y="795"/>
                  </a:cubicBezTo>
                  <a:lnTo>
                    <a:pt x="825" y="795"/>
                  </a:lnTo>
                  <a:cubicBezTo>
                    <a:pt x="824" y="808"/>
                    <a:pt x="825" y="822"/>
                    <a:pt x="826" y="838"/>
                  </a:cubicBezTo>
                  <a:cubicBezTo>
                    <a:pt x="831" y="883"/>
                    <a:pt x="871" y="906"/>
                    <a:pt x="910" y="906"/>
                  </a:cubicBezTo>
                  <a:cubicBezTo>
                    <a:pt x="951" y="906"/>
                    <a:pt x="992" y="881"/>
                    <a:pt x="991" y="833"/>
                  </a:cubicBezTo>
                  <a:cubicBezTo>
                    <a:pt x="992" y="427"/>
                    <a:pt x="1279" y="229"/>
                    <a:pt x="1593" y="229"/>
                  </a:cubicBezTo>
                  <a:cubicBezTo>
                    <a:pt x="1820" y="229"/>
                    <a:pt x="2060" y="332"/>
                    <a:pt x="2217" y="533"/>
                  </a:cubicBezTo>
                  <a:cubicBezTo>
                    <a:pt x="2497" y="893"/>
                    <a:pt x="2474" y="1397"/>
                    <a:pt x="2259" y="1779"/>
                  </a:cubicBezTo>
                  <a:cubicBezTo>
                    <a:pt x="2016" y="2209"/>
                    <a:pt x="1618" y="2395"/>
                    <a:pt x="1202" y="2395"/>
                  </a:cubicBezTo>
                  <a:cubicBezTo>
                    <a:pt x="837" y="2395"/>
                    <a:pt x="458" y="2252"/>
                    <a:pt x="156" y="2004"/>
                  </a:cubicBezTo>
                  <a:cubicBezTo>
                    <a:pt x="136" y="1988"/>
                    <a:pt x="117" y="1982"/>
                    <a:pt x="98" y="1982"/>
                  </a:cubicBezTo>
                  <a:cubicBezTo>
                    <a:pt x="59" y="1982"/>
                    <a:pt x="26" y="2012"/>
                    <a:pt x="12" y="2050"/>
                  </a:cubicBezTo>
                  <a:cubicBezTo>
                    <a:pt x="0" y="2086"/>
                    <a:pt x="6" y="2133"/>
                    <a:pt x="42" y="2166"/>
                  </a:cubicBezTo>
                  <a:cubicBezTo>
                    <a:pt x="352" y="2455"/>
                    <a:pt x="748" y="2590"/>
                    <a:pt x="1135" y="2590"/>
                  </a:cubicBezTo>
                  <a:cubicBezTo>
                    <a:pt x="1913" y="2590"/>
                    <a:pt x="2658" y="2047"/>
                    <a:pt x="2621" y="1119"/>
                  </a:cubicBezTo>
                  <a:cubicBezTo>
                    <a:pt x="2599" y="578"/>
                    <a:pt x="2184" y="1"/>
                    <a:pt x="160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1">
  <p:cSld name="CUSTOM_10_1_1_1_1_1_1_1_1_1_1"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5" name="Google Shape;485;p36"/>
          <p:cNvPicPr preferRelativeResize="0"/>
          <p:nvPr/>
        </p:nvPicPr>
        <p:blipFill rotWithShape="1">
          <a:blip r:embed="rId2">
            <a:alphaModFix amt="32000"/>
          </a:blip>
          <a:srcRect t="21875" b="21875"/>
          <a:stretch/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86" name="Google Shape;486;p3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487" name="Google Shape;487;p36"/>
          <p:cNvGrpSpPr/>
          <p:nvPr/>
        </p:nvGrpSpPr>
        <p:grpSpPr>
          <a:xfrm rot="-1418412" flipH="1">
            <a:off x="-11765" y="4249154"/>
            <a:ext cx="878085" cy="709678"/>
            <a:chOff x="8127125" y="123700"/>
            <a:chExt cx="878068" cy="709664"/>
          </a:xfrm>
        </p:grpSpPr>
        <p:sp>
          <p:nvSpPr>
            <p:cNvPr id="488" name="Google Shape;488;p36"/>
            <p:cNvSpPr/>
            <p:nvPr/>
          </p:nvSpPr>
          <p:spPr>
            <a:xfrm>
              <a:off x="8651584" y="314979"/>
              <a:ext cx="353609" cy="518386"/>
            </a:xfrm>
            <a:custGeom>
              <a:avLst/>
              <a:gdLst/>
              <a:ahLst/>
              <a:cxnLst/>
              <a:rect l="l" t="t" r="r" b="b"/>
              <a:pathLst>
                <a:path w="7526" h="11033" extrusionOk="0">
                  <a:moveTo>
                    <a:pt x="2182" y="2710"/>
                  </a:moveTo>
                  <a:cubicBezTo>
                    <a:pt x="2526" y="2710"/>
                    <a:pt x="2883" y="2805"/>
                    <a:pt x="3204" y="2925"/>
                  </a:cubicBezTo>
                  <a:cubicBezTo>
                    <a:pt x="3135" y="3470"/>
                    <a:pt x="2834" y="3954"/>
                    <a:pt x="2222" y="4144"/>
                  </a:cubicBezTo>
                  <a:cubicBezTo>
                    <a:pt x="2109" y="4181"/>
                    <a:pt x="1994" y="4200"/>
                    <a:pt x="1880" y="4200"/>
                  </a:cubicBezTo>
                  <a:cubicBezTo>
                    <a:pt x="1747" y="4200"/>
                    <a:pt x="1615" y="4175"/>
                    <a:pt x="1482" y="4126"/>
                  </a:cubicBezTo>
                  <a:cubicBezTo>
                    <a:pt x="1341" y="3902"/>
                    <a:pt x="1201" y="3681"/>
                    <a:pt x="1061" y="3460"/>
                  </a:cubicBezTo>
                  <a:cubicBezTo>
                    <a:pt x="1053" y="3059"/>
                    <a:pt x="1503" y="2822"/>
                    <a:pt x="1826" y="2749"/>
                  </a:cubicBezTo>
                  <a:cubicBezTo>
                    <a:pt x="1942" y="2722"/>
                    <a:pt x="2061" y="2710"/>
                    <a:pt x="2182" y="2710"/>
                  </a:cubicBezTo>
                  <a:close/>
                  <a:moveTo>
                    <a:pt x="4327" y="7162"/>
                  </a:moveTo>
                  <a:cubicBezTo>
                    <a:pt x="4701" y="7162"/>
                    <a:pt x="5080" y="7254"/>
                    <a:pt x="5427" y="7413"/>
                  </a:cubicBezTo>
                  <a:cubicBezTo>
                    <a:pt x="5383" y="7520"/>
                    <a:pt x="5331" y="7625"/>
                    <a:pt x="5274" y="7726"/>
                  </a:cubicBezTo>
                  <a:cubicBezTo>
                    <a:pt x="5025" y="8165"/>
                    <a:pt x="4636" y="8586"/>
                    <a:pt x="4156" y="8769"/>
                  </a:cubicBezTo>
                  <a:cubicBezTo>
                    <a:pt x="4009" y="8823"/>
                    <a:pt x="3865" y="8852"/>
                    <a:pt x="3728" y="8852"/>
                  </a:cubicBezTo>
                  <a:cubicBezTo>
                    <a:pt x="3426" y="8852"/>
                    <a:pt x="3160" y="8713"/>
                    <a:pt x="2990" y="8405"/>
                  </a:cubicBezTo>
                  <a:cubicBezTo>
                    <a:pt x="2713" y="7901"/>
                    <a:pt x="3103" y="7491"/>
                    <a:pt x="3570" y="7303"/>
                  </a:cubicBezTo>
                  <a:cubicBezTo>
                    <a:pt x="3811" y="7207"/>
                    <a:pt x="4068" y="7162"/>
                    <a:pt x="4327" y="7162"/>
                  </a:cubicBezTo>
                  <a:close/>
                  <a:moveTo>
                    <a:pt x="402" y="1"/>
                  </a:moveTo>
                  <a:cubicBezTo>
                    <a:pt x="298" y="1"/>
                    <a:pt x="193" y="6"/>
                    <a:pt x="88" y="16"/>
                  </a:cubicBezTo>
                  <a:cubicBezTo>
                    <a:pt x="1" y="24"/>
                    <a:pt x="11" y="154"/>
                    <a:pt x="95" y="154"/>
                  </a:cubicBezTo>
                  <a:cubicBezTo>
                    <a:pt x="96" y="154"/>
                    <a:pt x="98" y="154"/>
                    <a:pt x="100" y="154"/>
                  </a:cubicBezTo>
                  <a:cubicBezTo>
                    <a:pt x="166" y="150"/>
                    <a:pt x="232" y="148"/>
                    <a:pt x="298" y="148"/>
                  </a:cubicBezTo>
                  <a:cubicBezTo>
                    <a:pt x="1293" y="148"/>
                    <a:pt x="2256" y="584"/>
                    <a:pt x="2831" y="1423"/>
                  </a:cubicBezTo>
                  <a:cubicBezTo>
                    <a:pt x="3087" y="1797"/>
                    <a:pt x="3231" y="2279"/>
                    <a:pt x="3217" y="2739"/>
                  </a:cubicBezTo>
                  <a:cubicBezTo>
                    <a:pt x="2900" y="2629"/>
                    <a:pt x="2503" y="2536"/>
                    <a:pt x="2125" y="2536"/>
                  </a:cubicBezTo>
                  <a:cubicBezTo>
                    <a:pt x="1596" y="2536"/>
                    <a:pt x="1105" y="2716"/>
                    <a:pt x="922" y="3279"/>
                  </a:cubicBezTo>
                  <a:cubicBezTo>
                    <a:pt x="697" y="3974"/>
                    <a:pt x="1316" y="4366"/>
                    <a:pt x="1920" y="4366"/>
                  </a:cubicBezTo>
                  <a:cubicBezTo>
                    <a:pt x="2073" y="4366"/>
                    <a:pt x="2225" y="4341"/>
                    <a:pt x="2362" y="4289"/>
                  </a:cubicBezTo>
                  <a:cubicBezTo>
                    <a:pt x="2969" y="4062"/>
                    <a:pt x="3299" y="3562"/>
                    <a:pt x="3391" y="2998"/>
                  </a:cubicBezTo>
                  <a:cubicBezTo>
                    <a:pt x="3395" y="2998"/>
                    <a:pt x="3398" y="3001"/>
                    <a:pt x="3402" y="3003"/>
                  </a:cubicBezTo>
                  <a:cubicBezTo>
                    <a:pt x="4298" y="3386"/>
                    <a:pt x="5084" y="4099"/>
                    <a:pt x="5446" y="5016"/>
                  </a:cubicBezTo>
                  <a:cubicBezTo>
                    <a:pt x="5724" y="5717"/>
                    <a:pt x="5741" y="6520"/>
                    <a:pt x="5495" y="7233"/>
                  </a:cubicBezTo>
                  <a:cubicBezTo>
                    <a:pt x="5156" y="7073"/>
                    <a:pt x="4780" y="6981"/>
                    <a:pt x="4380" y="6981"/>
                  </a:cubicBezTo>
                  <a:cubicBezTo>
                    <a:pt x="4203" y="6981"/>
                    <a:pt x="4022" y="6999"/>
                    <a:pt x="3837" y="7037"/>
                  </a:cubicBezTo>
                  <a:cubicBezTo>
                    <a:pt x="3128" y="7183"/>
                    <a:pt x="2263" y="7928"/>
                    <a:pt x="2894" y="8664"/>
                  </a:cubicBezTo>
                  <a:cubicBezTo>
                    <a:pt x="3121" y="8928"/>
                    <a:pt x="3393" y="9034"/>
                    <a:pt x="3674" y="9034"/>
                  </a:cubicBezTo>
                  <a:cubicBezTo>
                    <a:pt x="4262" y="9034"/>
                    <a:pt x="4889" y="8570"/>
                    <a:pt x="5226" y="8118"/>
                  </a:cubicBezTo>
                  <a:cubicBezTo>
                    <a:pt x="5376" y="7916"/>
                    <a:pt x="5495" y="7708"/>
                    <a:pt x="5588" y="7495"/>
                  </a:cubicBezTo>
                  <a:cubicBezTo>
                    <a:pt x="5919" y="7672"/>
                    <a:pt x="6210" y="7911"/>
                    <a:pt x="6428" y="8191"/>
                  </a:cubicBezTo>
                  <a:cubicBezTo>
                    <a:pt x="7037" y="8981"/>
                    <a:pt x="7090" y="10011"/>
                    <a:pt x="6734" y="10915"/>
                  </a:cubicBezTo>
                  <a:cubicBezTo>
                    <a:pt x="6709" y="10980"/>
                    <a:pt x="6764" y="11032"/>
                    <a:pt x="6816" y="11032"/>
                  </a:cubicBezTo>
                  <a:cubicBezTo>
                    <a:pt x="6842" y="11032"/>
                    <a:pt x="6868" y="11019"/>
                    <a:pt x="6883" y="10986"/>
                  </a:cubicBezTo>
                  <a:cubicBezTo>
                    <a:pt x="7526" y="9595"/>
                    <a:pt x="6871" y="8001"/>
                    <a:pt x="5662" y="7318"/>
                  </a:cubicBezTo>
                  <a:cubicBezTo>
                    <a:pt x="6317" y="5544"/>
                    <a:pt x="5172" y="3541"/>
                    <a:pt x="3411" y="2815"/>
                  </a:cubicBezTo>
                  <a:cubicBezTo>
                    <a:pt x="3439" y="2423"/>
                    <a:pt x="3357" y="2011"/>
                    <a:pt x="3179" y="1648"/>
                  </a:cubicBezTo>
                  <a:cubicBezTo>
                    <a:pt x="2659" y="596"/>
                    <a:pt x="1542" y="1"/>
                    <a:pt x="40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6"/>
            <p:cNvSpPr/>
            <p:nvPr/>
          </p:nvSpPr>
          <p:spPr>
            <a:xfrm>
              <a:off x="8127125" y="123700"/>
              <a:ext cx="588628" cy="297133"/>
            </a:xfrm>
            <a:custGeom>
              <a:avLst/>
              <a:gdLst/>
              <a:ahLst/>
              <a:cxnLst/>
              <a:rect l="l" t="t" r="r" b="b"/>
              <a:pathLst>
                <a:path w="12528" h="6324" extrusionOk="0">
                  <a:moveTo>
                    <a:pt x="1313" y="269"/>
                  </a:moveTo>
                  <a:lnTo>
                    <a:pt x="1313" y="269"/>
                  </a:lnTo>
                  <a:cubicBezTo>
                    <a:pt x="4460" y="419"/>
                    <a:pt x="7592" y="765"/>
                    <a:pt x="10695" y="1320"/>
                  </a:cubicBezTo>
                  <a:cubicBezTo>
                    <a:pt x="10703" y="1321"/>
                    <a:pt x="10710" y="1322"/>
                    <a:pt x="10717" y="1322"/>
                  </a:cubicBezTo>
                  <a:cubicBezTo>
                    <a:pt x="10767" y="1322"/>
                    <a:pt x="10801" y="1287"/>
                    <a:pt x="10813" y="1245"/>
                  </a:cubicBezTo>
                  <a:cubicBezTo>
                    <a:pt x="11236" y="1327"/>
                    <a:pt x="11664" y="1396"/>
                    <a:pt x="12089" y="1457"/>
                  </a:cubicBezTo>
                  <a:cubicBezTo>
                    <a:pt x="11382" y="2037"/>
                    <a:pt x="10684" y="2634"/>
                    <a:pt x="9999" y="3241"/>
                  </a:cubicBezTo>
                  <a:cubicBezTo>
                    <a:pt x="9990" y="3248"/>
                    <a:pt x="9985" y="3257"/>
                    <a:pt x="9978" y="3265"/>
                  </a:cubicBezTo>
                  <a:cubicBezTo>
                    <a:pt x="7127" y="2192"/>
                    <a:pt x="4217" y="1209"/>
                    <a:pt x="1313" y="269"/>
                  </a:cubicBezTo>
                  <a:close/>
                  <a:moveTo>
                    <a:pt x="9346" y="4605"/>
                  </a:moveTo>
                  <a:cubicBezTo>
                    <a:pt x="9464" y="4788"/>
                    <a:pt x="9598" y="4955"/>
                    <a:pt x="9745" y="5112"/>
                  </a:cubicBezTo>
                  <a:cubicBezTo>
                    <a:pt x="9554" y="5036"/>
                    <a:pt x="9365" y="4957"/>
                    <a:pt x="9171" y="4892"/>
                  </a:cubicBezTo>
                  <a:cubicBezTo>
                    <a:pt x="9165" y="4888"/>
                    <a:pt x="9160" y="4890"/>
                    <a:pt x="9153" y="4888"/>
                  </a:cubicBezTo>
                  <a:cubicBezTo>
                    <a:pt x="9219" y="4795"/>
                    <a:pt x="9283" y="4701"/>
                    <a:pt x="9346" y="4605"/>
                  </a:cubicBezTo>
                  <a:close/>
                  <a:moveTo>
                    <a:pt x="624" y="238"/>
                  </a:moveTo>
                  <a:lnTo>
                    <a:pt x="624" y="238"/>
                  </a:lnTo>
                  <a:cubicBezTo>
                    <a:pt x="695" y="239"/>
                    <a:pt x="764" y="244"/>
                    <a:pt x="835" y="247"/>
                  </a:cubicBezTo>
                  <a:cubicBezTo>
                    <a:pt x="3844" y="1371"/>
                    <a:pt x="6893" y="2465"/>
                    <a:pt x="9950" y="3441"/>
                  </a:cubicBezTo>
                  <a:cubicBezTo>
                    <a:pt x="9960" y="3444"/>
                    <a:pt x="9969" y="3445"/>
                    <a:pt x="9978" y="3445"/>
                  </a:cubicBezTo>
                  <a:cubicBezTo>
                    <a:pt x="9997" y="3445"/>
                    <a:pt x="10014" y="3439"/>
                    <a:pt x="10029" y="3431"/>
                  </a:cubicBezTo>
                  <a:cubicBezTo>
                    <a:pt x="10039" y="4019"/>
                    <a:pt x="10065" y="4610"/>
                    <a:pt x="10089" y="5200"/>
                  </a:cubicBezTo>
                  <a:cubicBezTo>
                    <a:pt x="9860" y="4981"/>
                    <a:pt x="9659" y="4739"/>
                    <a:pt x="9478" y="4478"/>
                  </a:cubicBezTo>
                  <a:cubicBezTo>
                    <a:pt x="9525" y="4446"/>
                    <a:pt x="9545" y="4377"/>
                    <a:pt x="9490" y="4333"/>
                  </a:cubicBezTo>
                  <a:cubicBezTo>
                    <a:pt x="9441" y="4295"/>
                    <a:pt x="9392" y="4255"/>
                    <a:pt x="9344" y="4218"/>
                  </a:cubicBezTo>
                  <a:cubicBezTo>
                    <a:pt x="9326" y="4203"/>
                    <a:pt x="9308" y="4197"/>
                    <a:pt x="9290" y="4197"/>
                  </a:cubicBezTo>
                  <a:cubicBezTo>
                    <a:pt x="9272" y="4197"/>
                    <a:pt x="9256" y="4203"/>
                    <a:pt x="9242" y="4213"/>
                  </a:cubicBezTo>
                  <a:cubicBezTo>
                    <a:pt x="6386" y="2869"/>
                    <a:pt x="3535" y="1457"/>
                    <a:pt x="624" y="238"/>
                  </a:cubicBezTo>
                  <a:close/>
                  <a:moveTo>
                    <a:pt x="871" y="514"/>
                  </a:moveTo>
                  <a:lnTo>
                    <a:pt x="871" y="514"/>
                  </a:lnTo>
                  <a:cubicBezTo>
                    <a:pt x="3616" y="1904"/>
                    <a:pt x="6456" y="3140"/>
                    <a:pt x="9248" y="4424"/>
                  </a:cubicBezTo>
                  <a:cubicBezTo>
                    <a:pt x="8842" y="5041"/>
                    <a:pt x="8371" y="5587"/>
                    <a:pt x="7893" y="6145"/>
                  </a:cubicBezTo>
                  <a:cubicBezTo>
                    <a:pt x="5762" y="4066"/>
                    <a:pt x="3299" y="2249"/>
                    <a:pt x="871" y="514"/>
                  </a:cubicBezTo>
                  <a:close/>
                  <a:moveTo>
                    <a:pt x="105" y="0"/>
                  </a:moveTo>
                  <a:cubicBezTo>
                    <a:pt x="93" y="0"/>
                    <a:pt x="80" y="2"/>
                    <a:pt x="69" y="7"/>
                  </a:cubicBezTo>
                  <a:cubicBezTo>
                    <a:pt x="65" y="6"/>
                    <a:pt x="61" y="6"/>
                    <a:pt x="57" y="6"/>
                  </a:cubicBezTo>
                  <a:cubicBezTo>
                    <a:pt x="27" y="6"/>
                    <a:pt x="7" y="39"/>
                    <a:pt x="17" y="65"/>
                  </a:cubicBezTo>
                  <a:cubicBezTo>
                    <a:pt x="1" y="109"/>
                    <a:pt x="6" y="162"/>
                    <a:pt x="46" y="191"/>
                  </a:cubicBezTo>
                  <a:cubicBezTo>
                    <a:pt x="1391" y="1150"/>
                    <a:pt x="2716" y="2141"/>
                    <a:pt x="4013" y="3165"/>
                  </a:cubicBezTo>
                  <a:cubicBezTo>
                    <a:pt x="5311" y="4188"/>
                    <a:pt x="6545" y="5294"/>
                    <a:pt x="7851" y="6306"/>
                  </a:cubicBezTo>
                  <a:cubicBezTo>
                    <a:pt x="7867" y="6319"/>
                    <a:pt x="7882" y="6324"/>
                    <a:pt x="7897" y="6324"/>
                  </a:cubicBezTo>
                  <a:cubicBezTo>
                    <a:pt x="7943" y="6324"/>
                    <a:pt x="7980" y="6275"/>
                    <a:pt x="7966" y="6228"/>
                  </a:cubicBezTo>
                  <a:cubicBezTo>
                    <a:pt x="8386" y="5876"/>
                    <a:pt x="8746" y="5456"/>
                    <a:pt x="9067" y="5011"/>
                  </a:cubicBezTo>
                  <a:cubicBezTo>
                    <a:pt x="9075" y="5022"/>
                    <a:pt x="9085" y="5032"/>
                    <a:pt x="9102" y="5040"/>
                  </a:cubicBezTo>
                  <a:cubicBezTo>
                    <a:pt x="9299" y="5130"/>
                    <a:pt x="9508" y="5202"/>
                    <a:pt x="9710" y="5282"/>
                  </a:cubicBezTo>
                  <a:cubicBezTo>
                    <a:pt x="9816" y="5322"/>
                    <a:pt x="9927" y="5396"/>
                    <a:pt x="10038" y="5397"/>
                  </a:cubicBezTo>
                  <a:cubicBezTo>
                    <a:pt x="10069" y="5425"/>
                    <a:pt x="10096" y="5453"/>
                    <a:pt x="10129" y="5480"/>
                  </a:cubicBezTo>
                  <a:cubicBezTo>
                    <a:pt x="10147" y="5494"/>
                    <a:pt x="10167" y="5501"/>
                    <a:pt x="10186" y="5501"/>
                  </a:cubicBezTo>
                  <a:cubicBezTo>
                    <a:pt x="10234" y="5501"/>
                    <a:pt x="10279" y="5460"/>
                    <a:pt x="10276" y="5404"/>
                  </a:cubicBezTo>
                  <a:cubicBezTo>
                    <a:pt x="10246" y="4718"/>
                    <a:pt x="10218" y="4030"/>
                    <a:pt x="10166" y="3345"/>
                  </a:cubicBezTo>
                  <a:cubicBezTo>
                    <a:pt x="10912" y="2744"/>
                    <a:pt x="11651" y="2129"/>
                    <a:pt x="12369" y="1499"/>
                  </a:cubicBezTo>
                  <a:cubicBezTo>
                    <a:pt x="12382" y="1500"/>
                    <a:pt x="12393" y="1503"/>
                    <a:pt x="12405" y="1504"/>
                  </a:cubicBezTo>
                  <a:cubicBezTo>
                    <a:pt x="12410" y="1504"/>
                    <a:pt x="12414" y="1505"/>
                    <a:pt x="12418" y="1505"/>
                  </a:cubicBezTo>
                  <a:cubicBezTo>
                    <a:pt x="12507" y="1505"/>
                    <a:pt x="12527" y="1365"/>
                    <a:pt x="12433" y="1350"/>
                  </a:cubicBezTo>
                  <a:cubicBezTo>
                    <a:pt x="12425" y="1349"/>
                    <a:pt x="12420" y="1348"/>
                    <a:pt x="12410" y="1345"/>
                  </a:cubicBezTo>
                  <a:cubicBezTo>
                    <a:pt x="12393" y="1313"/>
                    <a:pt x="12362" y="1287"/>
                    <a:pt x="12326" y="1287"/>
                  </a:cubicBezTo>
                  <a:cubicBezTo>
                    <a:pt x="12307" y="1287"/>
                    <a:pt x="12288" y="1294"/>
                    <a:pt x="12268" y="1309"/>
                  </a:cubicBezTo>
                  <a:cubicBezTo>
                    <a:pt x="12263" y="1315"/>
                    <a:pt x="12259" y="1319"/>
                    <a:pt x="12254" y="1323"/>
                  </a:cubicBezTo>
                  <a:cubicBezTo>
                    <a:pt x="11760" y="1246"/>
                    <a:pt x="11267" y="1173"/>
                    <a:pt x="10769" y="1121"/>
                  </a:cubicBezTo>
                  <a:cubicBezTo>
                    <a:pt x="10759" y="1114"/>
                    <a:pt x="10747" y="1109"/>
                    <a:pt x="10733" y="1107"/>
                  </a:cubicBezTo>
                  <a:cubicBezTo>
                    <a:pt x="7221" y="480"/>
                    <a:pt x="3672" y="113"/>
                    <a:pt x="10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36"/>
            <p:cNvSpPr/>
            <p:nvPr/>
          </p:nvSpPr>
          <p:spPr>
            <a:xfrm>
              <a:off x="8156303" y="134836"/>
              <a:ext cx="444901" cy="233187"/>
            </a:xfrm>
            <a:custGeom>
              <a:avLst/>
              <a:gdLst/>
              <a:ahLst/>
              <a:cxnLst/>
              <a:rect l="l" t="t" r="r" b="b"/>
              <a:pathLst>
                <a:path w="9469" h="4963" extrusionOk="0">
                  <a:moveTo>
                    <a:pt x="1" y="1"/>
                  </a:moveTo>
                  <a:lnTo>
                    <a:pt x="1" y="1"/>
                  </a:lnTo>
                  <a:cubicBezTo>
                    <a:pt x="2912" y="1221"/>
                    <a:pt x="5763" y="2632"/>
                    <a:pt x="8619" y="3976"/>
                  </a:cubicBezTo>
                  <a:cubicBezTo>
                    <a:pt x="8632" y="3966"/>
                    <a:pt x="8649" y="3960"/>
                    <a:pt x="8666" y="3960"/>
                  </a:cubicBezTo>
                  <a:cubicBezTo>
                    <a:pt x="8684" y="3960"/>
                    <a:pt x="8702" y="3966"/>
                    <a:pt x="8720" y="3981"/>
                  </a:cubicBezTo>
                  <a:cubicBezTo>
                    <a:pt x="8769" y="4018"/>
                    <a:pt x="8817" y="4058"/>
                    <a:pt x="8867" y="4096"/>
                  </a:cubicBezTo>
                  <a:cubicBezTo>
                    <a:pt x="8922" y="4140"/>
                    <a:pt x="8902" y="4209"/>
                    <a:pt x="8855" y="4242"/>
                  </a:cubicBezTo>
                  <a:cubicBezTo>
                    <a:pt x="9038" y="4502"/>
                    <a:pt x="9239" y="4744"/>
                    <a:pt x="9468" y="4963"/>
                  </a:cubicBezTo>
                  <a:cubicBezTo>
                    <a:pt x="9444" y="4373"/>
                    <a:pt x="9418" y="3782"/>
                    <a:pt x="9408" y="3194"/>
                  </a:cubicBezTo>
                  <a:cubicBezTo>
                    <a:pt x="9393" y="3202"/>
                    <a:pt x="9376" y="3208"/>
                    <a:pt x="9356" y="3208"/>
                  </a:cubicBezTo>
                  <a:cubicBezTo>
                    <a:pt x="9347" y="3208"/>
                    <a:pt x="9337" y="3207"/>
                    <a:pt x="9326" y="3204"/>
                  </a:cubicBezTo>
                  <a:cubicBezTo>
                    <a:pt x="6269" y="2228"/>
                    <a:pt x="3221" y="1133"/>
                    <a:pt x="212" y="10"/>
                  </a:cubicBezTo>
                  <a:cubicBezTo>
                    <a:pt x="141" y="8"/>
                    <a:pt x="71" y="3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6"/>
            <p:cNvSpPr/>
            <p:nvPr/>
          </p:nvSpPr>
          <p:spPr>
            <a:xfrm>
              <a:off x="8188771" y="136339"/>
              <a:ext cx="506404" cy="140861"/>
            </a:xfrm>
            <a:custGeom>
              <a:avLst/>
              <a:gdLst/>
              <a:ahLst/>
              <a:cxnLst/>
              <a:rect l="l" t="t" r="r" b="b"/>
              <a:pathLst>
                <a:path w="10778" h="2998" extrusionOk="0">
                  <a:moveTo>
                    <a:pt x="1" y="1"/>
                  </a:moveTo>
                  <a:cubicBezTo>
                    <a:pt x="2905" y="941"/>
                    <a:pt x="5815" y="1924"/>
                    <a:pt x="8666" y="2997"/>
                  </a:cubicBezTo>
                  <a:cubicBezTo>
                    <a:pt x="8673" y="2988"/>
                    <a:pt x="8677" y="2979"/>
                    <a:pt x="8687" y="2972"/>
                  </a:cubicBezTo>
                  <a:cubicBezTo>
                    <a:pt x="9373" y="2365"/>
                    <a:pt x="10070" y="1768"/>
                    <a:pt x="10777" y="1188"/>
                  </a:cubicBezTo>
                  <a:cubicBezTo>
                    <a:pt x="10352" y="1127"/>
                    <a:pt x="9925" y="1059"/>
                    <a:pt x="9500" y="977"/>
                  </a:cubicBezTo>
                  <a:cubicBezTo>
                    <a:pt x="9488" y="1019"/>
                    <a:pt x="9455" y="1055"/>
                    <a:pt x="9404" y="1055"/>
                  </a:cubicBezTo>
                  <a:cubicBezTo>
                    <a:pt x="9397" y="1055"/>
                    <a:pt x="9389" y="1054"/>
                    <a:pt x="9382" y="1053"/>
                  </a:cubicBezTo>
                  <a:cubicBezTo>
                    <a:pt x="6280" y="498"/>
                    <a:pt x="3148" y="151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6"/>
            <p:cNvSpPr/>
            <p:nvPr/>
          </p:nvSpPr>
          <p:spPr>
            <a:xfrm>
              <a:off x="8557236" y="340069"/>
              <a:ext cx="27768" cy="23868"/>
            </a:xfrm>
            <a:custGeom>
              <a:avLst/>
              <a:gdLst/>
              <a:ahLst/>
              <a:cxnLst/>
              <a:rect l="l" t="t" r="r" b="b"/>
              <a:pathLst>
                <a:path w="591" h="508" extrusionOk="0">
                  <a:moveTo>
                    <a:pt x="192" y="0"/>
                  </a:moveTo>
                  <a:cubicBezTo>
                    <a:pt x="129" y="97"/>
                    <a:pt x="65" y="191"/>
                    <a:pt x="0" y="283"/>
                  </a:cubicBezTo>
                  <a:cubicBezTo>
                    <a:pt x="6" y="286"/>
                    <a:pt x="12" y="284"/>
                    <a:pt x="19" y="287"/>
                  </a:cubicBezTo>
                  <a:cubicBezTo>
                    <a:pt x="211" y="351"/>
                    <a:pt x="400" y="431"/>
                    <a:pt x="591" y="507"/>
                  </a:cubicBezTo>
                  <a:cubicBezTo>
                    <a:pt x="444" y="349"/>
                    <a:pt x="309" y="183"/>
                    <a:pt x="1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6"/>
            <p:cNvSpPr/>
            <p:nvPr/>
          </p:nvSpPr>
          <p:spPr>
            <a:xfrm>
              <a:off x="8168003" y="147851"/>
              <a:ext cx="393640" cy="264573"/>
            </a:xfrm>
            <a:custGeom>
              <a:avLst/>
              <a:gdLst/>
              <a:ahLst/>
              <a:cxnLst/>
              <a:rect l="l" t="t" r="r" b="b"/>
              <a:pathLst>
                <a:path w="8378" h="5631" extrusionOk="0">
                  <a:moveTo>
                    <a:pt x="1" y="0"/>
                  </a:moveTo>
                  <a:lnTo>
                    <a:pt x="1" y="0"/>
                  </a:lnTo>
                  <a:cubicBezTo>
                    <a:pt x="2429" y="1735"/>
                    <a:pt x="4892" y="3554"/>
                    <a:pt x="7023" y="5631"/>
                  </a:cubicBezTo>
                  <a:cubicBezTo>
                    <a:pt x="7501" y="5071"/>
                    <a:pt x="7974" y="4527"/>
                    <a:pt x="8378" y="3910"/>
                  </a:cubicBezTo>
                  <a:cubicBezTo>
                    <a:pt x="5586" y="2626"/>
                    <a:pt x="2746" y="1390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4" name="Google Shape;494;p36"/>
          <p:cNvGrpSpPr/>
          <p:nvPr/>
        </p:nvGrpSpPr>
        <p:grpSpPr>
          <a:xfrm rot="1378584">
            <a:off x="8336200" y="173966"/>
            <a:ext cx="507440" cy="527436"/>
            <a:chOff x="135950" y="4225850"/>
            <a:chExt cx="550988" cy="572700"/>
          </a:xfrm>
        </p:grpSpPr>
        <p:sp>
          <p:nvSpPr>
            <p:cNvPr id="495" name="Google Shape;495;p36"/>
            <p:cNvSpPr/>
            <p:nvPr/>
          </p:nvSpPr>
          <p:spPr>
            <a:xfrm>
              <a:off x="264934" y="4462106"/>
              <a:ext cx="422004" cy="336444"/>
            </a:xfrm>
            <a:custGeom>
              <a:avLst/>
              <a:gdLst/>
              <a:ahLst/>
              <a:cxnLst/>
              <a:rect l="l" t="t" r="r" b="b"/>
              <a:pathLst>
                <a:path w="9174" h="7314" extrusionOk="0">
                  <a:moveTo>
                    <a:pt x="9054" y="1"/>
                  </a:moveTo>
                  <a:cubicBezTo>
                    <a:pt x="9019" y="1"/>
                    <a:pt x="8985" y="18"/>
                    <a:pt x="8970" y="56"/>
                  </a:cubicBezTo>
                  <a:cubicBezTo>
                    <a:pt x="8968" y="67"/>
                    <a:pt x="8964" y="77"/>
                    <a:pt x="8960" y="88"/>
                  </a:cubicBezTo>
                  <a:cubicBezTo>
                    <a:pt x="8933" y="76"/>
                    <a:pt x="8907" y="66"/>
                    <a:pt x="8879" y="54"/>
                  </a:cubicBezTo>
                  <a:lnTo>
                    <a:pt x="8836" y="142"/>
                  </a:lnTo>
                  <a:cubicBezTo>
                    <a:pt x="8865" y="158"/>
                    <a:pt x="8896" y="172"/>
                    <a:pt x="8925" y="186"/>
                  </a:cubicBezTo>
                  <a:cubicBezTo>
                    <a:pt x="8701" y="800"/>
                    <a:pt x="8511" y="1441"/>
                    <a:pt x="8353" y="2076"/>
                  </a:cubicBezTo>
                  <a:cubicBezTo>
                    <a:pt x="7875" y="1404"/>
                    <a:pt x="7259" y="671"/>
                    <a:pt x="6385" y="620"/>
                  </a:cubicBezTo>
                  <a:cubicBezTo>
                    <a:pt x="6357" y="618"/>
                    <a:pt x="6329" y="618"/>
                    <a:pt x="6300" y="618"/>
                  </a:cubicBezTo>
                  <a:cubicBezTo>
                    <a:pt x="5626" y="618"/>
                    <a:pt x="5011" y="1085"/>
                    <a:pt x="4781" y="1717"/>
                  </a:cubicBezTo>
                  <a:cubicBezTo>
                    <a:pt x="4273" y="3119"/>
                    <a:pt x="5551" y="4229"/>
                    <a:pt x="6837" y="4229"/>
                  </a:cubicBezTo>
                  <a:cubicBezTo>
                    <a:pt x="6962" y="4229"/>
                    <a:pt x="7087" y="4218"/>
                    <a:pt x="7210" y="4197"/>
                  </a:cubicBezTo>
                  <a:lnTo>
                    <a:pt x="7210" y="4197"/>
                  </a:lnTo>
                  <a:cubicBezTo>
                    <a:pt x="7203" y="4219"/>
                    <a:pt x="7202" y="4243"/>
                    <a:pt x="7210" y="4264"/>
                  </a:cubicBezTo>
                  <a:lnTo>
                    <a:pt x="7227" y="4307"/>
                  </a:lnTo>
                  <a:cubicBezTo>
                    <a:pt x="7231" y="4318"/>
                    <a:pt x="7238" y="4326"/>
                    <a:pt x="7246" y="4336"/>
                  </a:cubicBezTo>
                  <a:cubicBezTo>
                    <a:pt x="7197" y="4381"/>
                    <a:pt x="7166" y="4444"/>
                    <a:pt x="7152" y="4529"/>
                  </a:cubicBezTo>
                  <a:cubicBezTo>
                    <a:pt x="7083" y="4668"/>
                    <a:pt x="7015" y="4808"/>
                    <a:pt x="6951" y="4950"/>
                  </a:cubicBezTo>
                  <a:cubicBezTo>
                    <a:pt x="6837" y="5197"/>
                    <a:pt x="6735" y="5450"/>
                    <a:pt x="6641" y="5707"/>
                  </a:cubicBezTo>
                  <a:cubicBezTo>
                    <a:pt x="6478" y="6147"/>
                    <a:pt x="6348" y="6598"/>
                    <a:pt x="6239" y="7056"/>
                  </a:cubicBezTo>
                  <a:cubicBezTo>
                    <a:pt x="5185" y="6608"/>
                    <a:pt x="4118" y="6063"/>
                    <a:pt x="3021" y="5741"/>
                  </a:cubicBezTo>
                  <a:cubicBezTo>
                    <a:pt x="4636" y="5174"/>
                    <a:pt x="4190" y="2976"/>
                    <a:pt x="2855" y="2345"/>
                  </a:cubicBezTo>
                  <a:cubicBezTo>
                    <a:pt x="2601" y="2224"/>
                    <a:pt x="2342" y="2169"/>
                    <a:pt x="2091" y="2169"/>
                  </a:cubicBezTo>
                  <a:cubicBezTo>
                    <a:pt x="961" y="2169"/>
                    <a:pt x="0" y="3278"/>
                    <a:pt x="364" y="4482"/>
                  </a:cubicBezTo>
                  <a:lnTo>
                    <a:pt x="454" y="4534"/>
                  </a:lnTo>
                  <a:cubicBezTo>
                    <a:pt x="485" y="4525"/>
                    <a:pt x="510" y="4499"/>
                    <a:pt x="505" y="4462"/>
                  </a:cubicBezTo>
                  <a:cubicBezTo>
                    <a:pt x="321" y="3411"/>
                    <a:pt x="1027" y="2384"/>
                    <a:pt x="2044" y="2384"/>
                  </a:cubicBezTo>
                  <a:cubicBezTo>
                    <a:pt x="2227" y="2384"/>
                    <a:pt x="2420" y="2417"/>
                    <a:pt x="2619" y="2489"/>
                  </a:cubicBezTo>
                  <a:cubicBezTo>
                    <a:pt x="3998" y="2986"/>
                    <a:pt x="4328" y="4901"/>
                    <a:pt x="2927" y="5564"/>
                  </a:cubicBezTo>
                  <a:cubicBezTo>
                    <a:pt x="2868" y="5593"/>
                    <a:pt x="2856" y="5652"/>
                    <a:pt x="2876" y="5698"/>
                  </a:cubicBezTo>
                  <a:cubicBezTo>
                    <a:pt x="2873" y="5698"/>
                    <a:pt x="2870" y="5698"/>
                    <a:pt x="2867" y="5698"/>
                  </a:cubicBezTo>
                  <a:cubicBezTo>
                    <a:pt x="2809" y="5698"/>
                    <a:pt x="2797" y="5787"/>
                    <a:pt x="2849" y="5820"/>
                  </a:cubicBezTo>
                  <a:cubicBezTo>
                    <a:pt x="3905" y="6436"/>
                    <a:pt x="5142" y="6832"/>
                    <a:pt x="6269" y="7305"/>
                  </a:cubicBezTo>
                  <a:cubicBezTo>
                    <a:pt x="6284" y="7311"/>
                    <a:pt x="6298" y="7313"/>
                    <a:pt x="6313" y="7313"/>
                  </a:cubicBezTo>
                  <a:cubicBezTo>
                    <a:pt x="6364" y="7313"/>
                    <a:pt x="6409" y="7276"/>
                    <a:pt x="6421" y="7222"/>
                  </a:cubicBezTo>
                  <a:cubicBezTo>
                    <a:pt x="6588" y="6510"/>
                    <a:pt x="6809" y="5815"/>
                    <a:pt x="7102" y="5146"/>
                  </a:cubicBezTo>
                  <a:cubicBezTo>
                    <a:pt x="7224" y="4865"/>
                    <a:pt x="7557" y="4488"/>
                    <a:pt x="7472" y="4170"/>
                  </a:cubicBezTo>
                  <a:cubicBezTo>
                    <a:pt x="7469" y="4156"/>
                    <a:pt x="7461" y="4144"/>
                    <a:pt x="7451" y="4134"/>
                  </a:cubicBezTo>
                  <a:cubicBezTo>
                    <a:pt x="7488" y="4104"/>
                    <a:pt x="7467" y="4029"/>
                    <a:pt x="7415" y="4029"/>
                  </a:cubicBezTo>
                  <a:cubicBezTo>
                    <a:pt x="7412" y="4029"/>
                    <a:pt x="7409" y="4030"/>
                    <a:pt x="7406" y="4030"/>
                  </a:cubicBezTo>
                  <a:cubicBezTo>
                    <a:pt x="7251" y="4052"/>
                    <a:pt x="7091" y="4065"/>
                    <a:pt x="6931" y="4065"/>
                  </a:cubicBezTo>
                  <a:cubicBezTo>
                    <a:pt x="6443" y="4065"/>
                    <a:pt x="5950" y="3949"/>
                    <a:pt x="5566" y="3636"/>
                  </a:cubicBezTo>
                  <a:cubicBezTo>
                    <a:pt x="5039" y="3209"/>
                    <a:pt x="4749" y="2453"/>
                    <a:pt x="4993" y="1798"/>
                  </a:cubicBezTo>
                  <a:cubicBezTo>
                    <a:pt x="5208" y="1218"/>
                    <a:pt x="5739" y="845"/>
                    <a:pt x="6318" y="845"/>
                  </a:cubicBezTo>
                  <a:cubicBezTo>
                    <a:pt x="6499" y="845"/>
                    <a:pt x="6685" y="882"/>
                    <a:pt x="6867" y="959"/>
                  </a:cubicBezTo>
                  <a:cubicBezTo>
                    <a:pt x="7486" y="1224"/>
                    <a:pt x="7912" y="1821"/>
                    <a:pt x="8282" y="2356"/>
                  </a:cubicBezTo>
                  <a:cubicBezTo>
                    <a:pt x="8305" y="2389"/>
                    <a:pt x="8335" y="2402"/>
                    <a:pt x="8365" y="2402"/>
                  </a:cubicBezTo>
                  <a:cubicBezTo>
                    <a:pt x="8442" y="2402"/>
                    <a:pt x="8517" y="2313"/>
                    <a:pt x="8460" y="2231"/>
                  </a:cubicBezTo>
                  <a:cubicBezTo>
                    <a:pt x="8456" y="2226"/>
                    <a:pt x="8452" y="2220"/>
                    <a:pt x="8450" y="2215"/>
                  </a:cubicBezTo>
                  <a:cubicBezTo>
                    <a:pt x="8724" y="1533"/>
                    <a:pt x="8966" y="822"/>
                    <a:pt x="9157" y="112"/>
                  </a:cubicBezTo>
                  <a:cubicBezTo>
                    <a:pt x="9173" y="46"/>
                    <a:pt x="9112" y="1"/>
                    <a:pt x="905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6"/>
            <p:cNvSpPr/>
            <p:nvPr/>
          </p:nvSpPr>
          <p:spPr>
            <a:xfrm>
              <a:off x="144322" y="4235234"/>
              <a:ext cx="531300" cy="551356"/>
            </a:xfrm>
            <a:custGeom>
              <a:avLst/>
              <a:gdLst/>
              <a:ahLst/>
              <a:cxnLst/>
              <a:rect l="l" t="t" r="r" b="b"/>
              <a:pathLst>
                <a:path w="11550" h="11986" extrusionOk="0">
                  <a:moveTo>
                    <a:pt x="7587" y="0"/>
                  </a:moveTo>
                  <a:cubicBezTo>
                    <a:pt x="7077" y="0"/>
                    <a:pt x="6565" y="217"/>
                    <a:pt x="6235" y="607"/>
                  </a:cubicBezTo>
                  <a:cubicBezTo>
                    <a:pt x="5782" y="1148"/>
                    <a:pt x="5797" y="1842"/>
                    <a:pt x="6063" y="2458"/>
                  </a:cubicBezTo>
                  <a:cubicBezTo>
                    <a:pt x="6069" y="2472"/>
                    <a:pt x="6069" y="2487"/>
                    <a:pt x="6065" y="2500"/>
                  </a:cubicBezTo>
                  <a:cubicBezTo>
                    <a:pt x="6102" y="2560"/>
                    <a:pt x="6059" y="2650"/>
                    <a:pt x="5988" y="2650"/>
                  </a:cubicBezTo>
                  <a:cubicBezTo>
                    <a:pt x="5974" y="2650"/>
                    <a:pt x="5960" y="2646"/>
                    <a:pt x="5945" y="2640"/>
                  </a:cubicBezTo>
                  <a:cubicBezTo>
                    <a:pt x="4917" y="2165"/>
                    <a:pt x="3795" y="1721"/>
                    <a:pt x="2834" y="1110"/>
                  </a:cubicBezTo>
                  <a:lnTo>
                    <a:pt x="2834" y="1110"/>
                  </a:lnTo>
                  <a:cubicBezTo>
                    <a:pt x="2837" y="1123"/>
                    <a:pt x="2837" y="1135"/>
                    <a:pt x="2833" y="1148"/>
                  </a:cubicBezTo>
                  <a:cubicBezTo>
                    <a:pt x="2614" y="1873"/>
                    <a:pt x="2360" y="2590"/>
                    <a:pt x="2115" y="3307"/>
                  </a:cubicBezTo>
                  <a:cubicBezTo>
                    <a:pt x="2301" y="3238"/>
                    <a:pt x="2504" y="3206"/>
                    <a:pt x="2713" y="3206"/>
                  </a:cubicBezTo>
                  <a:cubicBezTo>
                    <a:pt x="3814" y="3206"/>
                    <a:pt x="5059" y="4105"/>
                    <a:pt x="4808" y="5240"/>
                  </a:cubicBezTo>
                  <a:cubicBezTo>
                    <a:pt x="4654" y="5941"/>
                    <a:pt x="4032" y="6404"/>
                    <a:pt x="3335" y="6485"/>
                  </a:cubicBezTo>
                  <a:cubicBezTo>
                    <a:pt x="3258" y="6494"/>
                    <a:pt x="3181" y="6498"/>
                    <a:pt x="3105" y="6498"/>
                  </a:cubicBezTo>
                  <a:cubicBezTo>
                    <a:pt x="2389" y="6498"/>
                    <a:pt x="1750" y="6103"/>
                    <a:pt x="1268" y="5581"/>
                  </a:cubicBezTo>
                  <a:cubicBezTo>
                    <a:pt x="1054" y="6066"/>
                    <a:pt x="805" y="6536"/>
                    <a:pt x="582" y="7017"/>
                  </a:cubicBezTo>
                  <a:cubicBezTo>
                    <a:pt x="444" y="7314"/>
                    <a:pt x="0" y="7936"/>
                    <a:pt x="197" y="8238"/>
                  </a:cubicBezTo>
                  <a:cubicBezTo>
                    <a:pt x="276" y="8360"/>
                    <a:pt x="699" y="8449"/>
                    <a:pt x="852" y="8514"/>
                  </a:cubicBezTo>
                  <a:cubicBezTo>
                    <a:pt x="1107" y="8620"/>
                    <a:pt x="1361" y="8726"/>
                    <a:pt x="1616" y="8834"/>
                  </a:cubicBezTo>
                  <a:cubicBezTo>
                    <a:pt x="2073" y="9026"/>
                    <a:pt x="2530" y="9219"/>
                    <a:pt x="2988" y="9411"/>
                  </a:cubicBezTo>
                  <a:cubicBezTo>
                    <a:pt x="2623" y="8207"/>
                    <a:pt x="3583" y="7099"/>
                    <a:pt x="4713" y="7099"/>
                  </a:cubicBezTo>
                  <a:cubicBezTo>
                    <a:pt x="4964" y="7099"/>
                    <a:pt x="5223" y="7154"/>
                    <a:pt x="5478" y="7275"/>
                  </a:cubicBezTo>
                  <a:cubicBezTo>
                    <a:pt x="6814" y="7905"/>
                    <a:pt x="7259" y="10103"/>
                    <a:pt x="5644" y="10670"/>
                  </a:cubicBezTo>
                  <a:cubicBezTo>
                    <a:pt x="6742" y="10993"/>
                    <a:pt x="7809" y="11538"/>
                    <a:pt x="8862" y="11986"/>
                  </a:cubicBezTo>
                  <a:cubicBezTo>
                    <a:pt x="8971" y="11529"/>
                    <a:pt x="9101" y="11078"/>
                    <a:pt x="9264" y="10635"/>
                  </a:cubicBezTo>
                  <a:cubicBezTo>
                    <a:pt x="9358" y="10380"/>
                    <a:pt x="9460" y="10126"/>
                    <a:pt x="9574" y="9876"/>
                  </a:cubicBezTo>
                  <a:cubicBezTo>
                    <a:pt x="9638" y="9735"/>
                    <a:pt x="9705" y="9595"/>
                    <a:pt x="9776" y="9456"/>
                  </a:cubicBezTo>
                  <a:cubicBezTo>
                    <a:pt x="9789" y="9370"/>
                    <a:pt x="9819" y="9308"/>
                    <a:pt x="9869" y="9263"/>
                  </a:cubicBezTo>
                  <a:cubicBezTo>
                    <a:pt x="9861" y="9254"/>
                    <a:pt x="9854" y="9245"/>
                    <a:pt x="9850" y="9234"/>
                  </a:cubicBezTo>
                  <a:lnTo>
                    <a:pt x="9833" y="9191"/>
                  </a:lnTo>
                  <a:cubicBezTo>
                    <a:pt x="9825" y="9170"/>
                    <a:pt x="9828" y="9146"/>
                    <a:pt x="9833" y="9124"/>
                  </a:cubicBezTo>
                  <a:lnTo>
                    <a:pt x="9833" y="9124"/>
                  </a:lnTo>
                  <a:cubicBezTo>
                    <a:pt x="9710" y="9145"/>
                    <a:pt x="9585" y="9156"/>
                    <a:pt x="9460" y="9156"/>
                  </a:cubicBezTo>
                  <a:cubicBezTo>
                    <a:pt x="8174" y="9156"/>
                    <a:pt x="6896" y="8046"/>
                    <a:pt x="7405" y="6644"/>
                  </a:cubicBezTo>
                  <a:cubicBezTo>
                    <a:pt x="7634" y="6012"/>
                    <a:pt x="8251" y="5545"/>
                    <a:pt x="8926" y="5545"/>
                  </a:cubicBezTo>
                  <a:cubicBezTo>
                    <a:pt x="8954" y="5545"/>
                    <a:pt x="8981" y="5545"/>
                    <a:pt x="9009" y="5547"/>
                  </a:cubicBezTo>
                  <a:cubicBezTo>
                    <a:pt x="9883" y="5596"/>
                    <a:pt x="10498" y="6331"/>
                    <a:pt x="10976" y="7003"/>
                  </a:cubicBezTo>
                  <a:cubicBezTo>
                    <a:pt x="11134" y="6368"/>
                    <a:pt x="11325" y="5728"/>
                    <a:pt x="11549" y="5113"/>
                  </a:cubicBezTo>
                  <a:cubicBezTo>
                    <a:pt x="11519" y="5097"/>
                    <a:pt x="11487" y="5084"/>
                    <a:pt x="11459" y="5069"/>
                  </a:cubicBezTo>
                  <a:cubicBezTo>
                    <a:pt x="11356" y="5018"/>
                    <a:pt x="11257" y="4968"/>
                    <a:pt x="11155" y="4916"/>
                  </a:cubicBezTo>
                  <a:cubicBezTo>
                    <a:pt x="11151" y="4915"/>
                    <a:pt x="11151" y="4912"/>
                    <a:pt x="11150" y="4910"/>
                  </a:cubicBezTo>
                  <a:cubicBezTo>
                    <a:pt x="10226" y="4473"/>
                    <a:pt x="9292" y="4073"/>
                    <a:pt x="8353" y="3667"/>
                  </a:cubicBezTo>
                  <a:cubicBezTo>
                    <a:pt x="8329" y="3666"/>
                    <a:pt x="8309" y="3656"/>
                    <a:pt x="8292" y="3641"/>
                  </a:cubicBezTo>
                  <a:cubicBezTo>
                    <a:pt x="8281" y="3636"/>
                    <a:pt x="8272" y="3632"/>
                    <a:pt x="8260" y="3627"/>
                  </a:cubicBezTo>
                  <a:cubicBezTo>
                    <a:pt x="8157" y="3584"/>
                    <a:pt x="8210" y="3446"/>
                    <a:pt x="8306" y="3446"/>
                  </a:cubicBezTo>
                  <a:cubicBezTo>
                    <a:pt x="8317" y="3446"/>
                    <a:pt x="8328" y="3448"/>
                    <a:pt x="8341" y="3452"/>
                  </a:cubicBezTo>
                  <a:cubicBezTo>
                    <a:pt x="8346" y="3454"/>
                    <a:pt x="8349" y="3454"/>
                    <a:pt x="8353" y="3456"/>
                  </a:cubicBezTo>
                  <a:cubicBezTo>
                    <a:pt x="10034" y="2951"/>
                    <a:pt x="9649" y="655"/>
                    <a:pt x="8184" y="107"/>
                  </a:cubicBezTo>
                  <a:cubicBezTo>
                    <a:pt x="7993" y="35"/>
                    <a:pt x="7790" y="0"/>
                    <a:pt x="75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36"/>
            <p:cNvSpPr/>
            <p:nvPr/>
          </p:nvSpPr>
          <p:spPr>
            <a:xfrm>
              <a:off x="135950" y="4225850"/>
              <a:ext cx="539028" cy="452686"/>
            </a:xfrm>
            <a:custGeom>
              <a:avLst/>
              <a:gdLst/>
              <a:ahLst/>
              <a:cxnLst/>
              <a:rect l="l" t="t" r="r" b="b"/>
              <a:pathLst>
                <a:path w="11718" h="9841" extrusionOk="0">
                  <a:moveTo>
                    <a:pt x="7801" y="0"/>
                  </a:moveTo>
                  <a:cubicBezTo>
                    <a:pt x="6520" y="0"/>
                    <a:pt x="5366" y="1310"/>
                    <a:pt x="5998" y="2561"/>
                  </a:cubicBezTo>
                  <a:cubicBezTo>
                    <a:pt x="5022" y="2063"/>
                    <a:pt x="4003" y="1497"/>
                    <a:pt x="2971" y="1161"/>
                  </a:cubicBezTo>
                  <a:cubicBezTo>
                    <a:pt x="2965" y="1159"/>
                    <a:pt x="2959" y="1158"/>
                    <a:pt x="2953" y="1158"/>
                  </a:cubicBezTo>
                  <a:cubicBezTo>
                    <a:pt x="2907" y="1158"/>
                    <a:pt x="2864" y="1218"/>
                    <a:pt x="2911" y="1251"/>
                  </a:cubicBezTo>
                  <a:cubicBezTo>
                    <a:pt x="2880" y="1255"/>
                    <a:pt x="2852" y="1270"/>
                    <a:pt x="2838" y="1302"/>
                  </a:cubicBezTo>
                  <a:cubicBezTo>
                    <a:pt x="2539" y="2086"/>
                    <a:pt x="2282" y="2885"/>
                    <a:pt x="2013" y="3677"/>
                  </a:cubicBezTo>
                  <a:cubicBezTo>
                    <a:pt x="1985" y="3757"/>
                    <a:pt x="2040" y="3828"/>
                    <a:pt x="2112" y="3828"/>
                  </a:cubicBezTo>
                  <a:cubicBezTo>
                    <a:pt x="2132" y="3828"/>
                    <a:pt x="2153" y="3823"/>
                    <a:pt x="2174" y="3810"/>
                  </a:cubicBezTo>
                  <a:cubicBezTo>
                    <a:pt x="2384" y="3683"/>
                    <a:pt x="2633" y="3626"/>
                    <a:pt x="2892" y="3626"/>
                  </a:cubicBezTo>
                  <a:cubicBezTo>
                    <a:pt x="3932" y="3626"/>
                    <a:pt x="5143" y="4551"/>
                    <a:pt x="4715" y="5611"/>
                  </a:cubicBezTo>
                  <a:cubicBezTo>
                    <a:pt x="4463" y="6235"/>
                    <a:pt x="3978" y="6473"/>
                    <a:pt x="3447" y="6473"/>
                  </a:cubicBezTo>
                  <a:cubicBezTo>
                    <a:pt x="2776" y="6473"/>
                    <a:pt x="2033" y="6092"/>
                    <a:pt x="1596" y="5628"/>
                  </a:cubicBezTo>
                  <a:cubicBezTo>
                    <a:pt x="1578" y="5609"/>
                    <a:pt x="1556" y="5601"/>
                    <a:pt x="1534" y="5601"/>
                  </a:cubicBezTo>
                  <a:cubicBezTo>
                    <a:pt x="1491" y="5601"/>
                    <a:pt x="1446" y="5634"/>
                    <a:pt x="1427" y="5675"/>
                  </a:cubicBezTo>
                  <a:cubicBezTo>
                    <a:pt x="1415" y="5667"/>
                    <a:pt x="1402" y="5663"/>
                    <a:pt x="1390" y="5663"/>
                  </a:cubicBezTo>
                  <a:cubicBezTo>
                    <a:pt x="1373" y="5663"/>
                    <a:pt x="1356" y="5671"/>
                    <a:pt x="1344" y="5691"/>
                  </a:cubicBezTo>
                  <a:cubicBezTo>
                    <a:pt x="806" y="6540"/>
                    <a:pt x="404" y="7480"/>
                    <a:pt x="21" y="8405"/>
                  </a:cubicBezTo>
                  <a:cubicBezTo>
                    <a:pt x="0" y="8457"/>
                    <a:pt x="20" y="8521"/>
                    <a:pt x="74" y="8545"/>
                  </a:cubicBezTo>
                  <a:cubicBezTo>
                    <a:pt x="1092" y="8974"/>
                    <a:pt x="2111" y="9404"/>
                    <a:pt x="3131" y="9832"/>
                  </a:cubicBezTo>
                  <a:cubicBezTo>
                    <a:pt x="3146" y="9838"/>
                    <a:pt x="3160" y="9841"/>
                    <a:pt x="3174" y="9841"/>
                  </a:cubicBezTo>
                  <a:cubicBezTo>
                    <a:pt x="3258" y="9841"/>
                    <a:pt x="3311" y="9733"/>
                    <a:pt x="3260" y="9668"/>
                  </a:cubicBezTo>
                  <a:lnTo>
                    <a:pt x="3171" y="9616"/>
                  </a:lnTo>
                  <a:cubicBezTo>
                    <a:pt x="2713" y="9423"/>
                    <a:pt x="2256" y="9230"/>
                    <a:pt x="1799" y="9039"/>
                  </a:cubicBezTo>
                  <a:cubicBezTo>
                    <a:pt x="1545" y="8932"/>
                    <a:pt x="1291" y="8825"/>
                    <a:pt x="1036" y="8719"/>
                  </a:cubicBezTo>
                  <a:cubicBezTo>
                    <a:pt x="883" y="8654"/>
                    <a:pt x="458" y="8565"/>
                    <a:pt x="380" y="8443"/>
                  </a:cubicBezTo>
                  <a:cubicBezTo>
                    <a:pt x="183" y="8141"/>
                    <a:pt x="627" y="7519"/>
                    <a:pt x="765" y="7223"/>
                  </a:cubicBezTo>
                  <a:cubicBezTo>
                    <a:pt x="989" y="6741"/>
                    <a:pt x="1237" y="6271"/>
                    <a:pt x="1452" y="5786"/>
                  </a:cubicBezTo>
                  <a:cubicBezTo>
                    <a:pt x="1933" y="6307"/>
                    <a:pt x="2573" y="6703"/>
                    <a:pt x="3290" y="6703"/>
                  </a:cubicBezTo>
                  <a:cubicBezTo>
                    <a:pt x="3366" y="6703"/>
                    <a:pt x="3442" y="6699"/>
                    <a:pt x="3519" y="6690"/>
                  </a:cubicBezTo>
                  <a:cubicBezTo>
                    <a:pt x="4215" y="6609"/>
                    <a:pt x="4837" y="6146"/>
                    <a:pt x="4991" y="5445"/>
                  </a:cubicBezTo>
                  <a:cubicBezTo>
                    <a:pt x="5242" y="4311"/>
                    <a:pt x="3998" y="3411"/>
                    <a:pt x="2896" y="3411"/>
                  </a:cubicBezTo>
                  <a:cubicBezTo>
                    <a:pt x="2688" y="3411"/>
                    <a:pt x="2485" y="3443"/>
                    <a:pt x="2298" y="3512"/>
                  </a:cubicBezTo>
                  <a:cubicBezTo>
                    <a:pt x="2543" y="2793"/>
                    <a:pt x="2797" y="2078"/>
                    <a:pt x="3016" y="1353"/>
                  </a:cubicBezTo>
                  <a:cubicBezTo>
                    <a:pt x="3021" y="1340"/>
                    <a:pt x="3021" y="1327"/>
                    <a:pt x="3017" y="1315"/>
                  </a:cubicBezTo>
                  <a:lnTo>
                    <a:pt x="3017" y="1315"/>
                  </a:lnTo>
                  <a:cubicBezTo>
                    <a:pt x="3978" y="1926"/>
                    <a:pt x="5100" y="2370"/>
                    <a:pt x="6128" y="2845"/>
                  </a:cubicBezTo>
                  <a:cubicBezTo>
                    <a:pt x="6143" y="2852"/>
                    <a:pt x="6158" y="2855"/>
                    <a:pt x="6171" y="2855"/>
                  </a:cubicBezTo>
                  <a:cubicBezTo>
                    <a:pt x="6243" y="2855"/>
                    <a:pt x="6285" y="2765"/>
                    <a:pt x="6248" y="2705"/>
                  </a:cubicBezTo>
                  <a:cubicBezTo>
                    <a:pt x="6252" y="2692"/>
                    <a:pt x="6252" y="2678"/>
                    <a:pt x="6246" y="2663"/>
                  </a:cubicBezTo>
                  <a:cubicBezTo>
                    <a:pt x="5980" y="2047"/>
                    <a:pt x="5965" y="1352"/>
                    <a:pt x="6419" y="812"/>
                  </a:cubicBezTo>
                  <a:cubicBezTo>
                    <a:pt x="6748" y="422"/>
                    <a:pt x="7261" y="205"/>
                    <a:pt x="7770" y="205"/>
                  </a:cubicBezTo>
                  <a:cubicBezTo>
                    <a:pt x="7974" y="205"/>
                    <a:pt x="8177" y="240"/>
                    <a:pt x="8368" y="312"/>
                  </a:cubicBezTo>
                  <a:cubicBezTo>
                    <a:pt x="9834" y="860"/>
                    <a:pt x="10217" y="3156"/>
                    <a:pt x="8536" y="3661"/>
                  </a:cubicBezTo>
                  <a:cubicBezTo>
                    <a:pt x="8531" y="3660"/>
                    <a:pt x="8528" y="3660"/>
                    <a:pt x="8524" y="3657"/>
                  </a:cubicBezTo>
                  <a:cubicBezTo>
                    <a:pt x="8511" y="3653"/>
                    <a:pt x="8499" y="3651"/>
                    <a:pt x="8487" y="3651"/>
                  </a:cubicBezTo>
                  <a:cubicBezTo>
                    <a:pt x="8393" y="3651"/>
                    <a:pt x="8341" y="3788"/>
                    <a:pt x="8443" y="3832"/>
                  </a:cubicBezTo>
                  <a:cubicBezTo>
                    <a:pt x="8454" y="3837"/>
                    <a:pt x="8464" y="3842"/>
                    <a:pt x="8476" y="3846"/>
                  </a:cubicBezTo>
                  <a:cubicBezTo>
                    <a:pt x="8493" y="3861"/>
                    <a:pt x="8513" y="3871"/>
                    <a:pt x="8536" y="3872"/>
                  </a:cubicBezTo>
                  <a:cubicBezTo>
                    <a:pt x="9474" y="4278"/>
                    <a:pt x="10410" y="4679"/>
                    <a:pt x="11333" y="5115"/>
                  </a:cubicBezTo>
                  <a:cubicBezTo>
                    <a:pt x="11335" y="5118"/>
                    <a:pt x="11335" y="5120"/>
                    <a:pt x="11338" y="5121"/>
                  </a:cubicBezTo>
                  <a:cubicBezTo>
                    <a:pt x="11440" y="5173"/>
                    <a:pt x="11541" y="5224"/>
                    <a:pt x="11642" y="5274"/>
                  </a:cubicBezTo>
                  <a:lnTo>
                    <a:pt x="11686" y="5186"/>
                  </a:lnTo>
                  <a:cubicBezTo>
                    <a:pt x="11718" y="5137"/>
                    <a:pt x="11716" y="5063"/>
                    <a:pt x="11647" y="5028"/>
                  </a:cubicBezTo>
                  <a:cubicBezTo>
                    <a:pt x="10745" y="4569"/>
                    <a:pt x="9811" y="4133"/>
                    <a:pt x="8860" y="3782"/>
                  </a:cubicBezTo>
                  <a:cubicBezTo>
                    <a:pt x="10513" y="3120"/>
                    <a:pt x="9958" y="603"/>
                    <a:pt x="8371" y="90"/>
                  </a:cubicBezTo>
                  <a:cubicBezTo>
                    <a:pt x="8182" y="29"/>
                    <a:pt x="7990" y="0"/>
                    <a:pt x="78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2">
  <p:cSld name="CUSTOM_10_1_1_1_1_1_1_1_1_1_1_1"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9" name="Google Shape;499;p37"/>
          <p:cNvPicPr preferRelativeResize="0"/>
          <p:nvPr/>
        </p:nvPicPr>
        <p:blipFill rotWithShape="1">
          <a:blip r:embed="rId2">
            <a:alphaModFix amt="32000"/>
          </a:blip>
          <a:srcRect t="21875" b="21875"/>
          <a:stretch/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00" name="Google Shape;500;p3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3">
  <p:cSld name="CUSTOM_10_1_1_1_1_1_1_1_1_1_1_1_1"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2" name="Google Shape;502;p38"/>
          <p:cNvPicPr preferRelativeResize="0"/>
          <p:nvPr/>
        </p:nvPicPr>
        <p:blipFill rotWithShape="1">
          <a:blip r:embed="rId2">
            <a:alphaModFix amt="32000"/>
          </a:blip>
          <a:srcRect t="21875" b="21875"/>
          <a:stretch/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03" name="Google Shape;503;p3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4">
  <p:cSld name="CUSTOM_10_1_1_1_1_1_1_1_1_1_1_1_1_1"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5" name="Google Shape;505;p39"/>
          <p:cNvPicPr preferRelativeResize="0"/>
          <p:nvPr/>
        </p:nvPicPr>
        <p:blipFill rotWithShape="1">
          <a:blip r:embed="rId2">
            <a:alphaModFix amt="32000"/>
          </a:blip>
          <a:srcRect t="21875" b="21875"/>
          <a:stretch/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06" name="Google Shape;506;p3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07" name="Google Shape;507;p39"/>
          <p:cNvSpPr/>
          <p:nvPr/>
        </p:nvSpPr>
        <p:spPr>
          <a:xfrm rot="9666972">
            <a:off x="174061" y="2447112"/>
            <a:ext cx="270480" cy="249263"/>
          </a:xfrm>
          <a:custGeom>
            <a:avLst/>
            <a:gdLst/>
            <a:ahLst/>
            <a:cxnLst/>
            <a:rect l="l" t="t" r="r" b="b"/>
            <a:pathLst>
              <a:path w="7205" h="6639" extrusionOk="0">
                <a:moveTo>
                  <a:pt x="3368" y="0"/>
                </a:moveTo>
                <a:cubicBezTo>
                  <a:pt x="3043" y="778"/>
                  <a:pt x="2774" y="1574"/>
                  <a:pt x="2519" y="2377"/>
                </a:cubicBezTo>
                <a:cubicBezTo>
                  <a:pt x="2508" y="2414"/>
                  <a:pt x="2479" y="2430"/>
                  <a:pt x="2450" y="2430"/>
                </a:cubicBezTo>
                <a:cubicBezTo>
                  <a:pt x="2431" y="2430"/>
                  <a:pt x="2411" y="2423"/>
                  <a:pt x="2396" y="2409"/>
                </a:cubicBezTo>
                <a:cubicBezTo>
                  <a:pt x="2387" y="2418"/>
                  <a:pt x="2374" y="2427"/>
                  <a:pt x="2359" y="2429"/>
                </a:cubicBezTo>
                <a:cubicBezTo>
                  <a:pt x="1578" y="2565"/>
                  <a:pt x="788" y="2648"/>
                  <a:pt x="1" y="2743"/>
                </a:cubicBezTo>
                <a:cubicBezTo>
                  <a:pt x="535" y="3242"/>
                  <a:pt x="1116" y="3668"/>
                  <a:pt x="1753" y="4029"/>
                </a:cubicBezTo>
                <a:cubicBezTo>
                  <a:pt x="1854" y="4084"/>
                  <a:pt x="1795" y="4222"/>
                  <a:pt x="1705" y="4228"/>
                </a:cubicBezTo>
                <a:lnTo>
                  <a:pt x="1707" y="4255"/>
                </a:lnTo>
                <a:cubicBezTo>
                  <a:pt x="1713" y="4253"/>
                  <a:pt x="1719" y="4253"/>
                  <a:pt x="1725" y="4253"/>
                </a:cubicBezTo>
                <a:cubicBezTo>
                  <a:pt x="1767" y="4253"/>
                  <a:pt x="1810" y="4289"/>
                  <a:pt x="1792" y="4337"/>
                </a:cubicBezTo>
                <a:cubicBezTo>
                  <a:pt x="1501" y="5088"/>
                  <a:pt x="1269" y="5843"/>
                  <a:pt x="1151" y="6639"/>
                </a:cubicBezTo>
                <a:cubicBezTo>
                  <a:pt x="2006" y="6430"/>
                  <a:pt x="2756" y="6039"/>
                  <a:pt x="3440" y="5477"/>
                </a:cubicBezTo>
                <a:cubicBezTo>
                  <a:pt x="3461" y="5457"/>
                  <a:pt x="3485" y="5450"/>
                  <a:pt x="3508" y="5450"/>
                </a:cubicBezTo>
                <a:cubicBezTo>
                  <a:pt x="3513" y="5450"/>
                  <a:pt x="3517" y="5450"/>
                  <a:pt x="3521" y="5451"/>
                </a:cubicBezTo>
                <a:cubicBezTo>
                  <a:pt x="3533" y="5443"/>
                  <a:pt x="3546" y="5437"/>
                  <a:pt x="3560" y="5437"/>
                </a:cubicBezTo>
                <a:cubicBezTo>
                  <a:pt x="3566" y="5437"/>
                  <a:pt x="3572" y="5438"/>
                  <a:pt x="3579" y="5441"/>
                </a:cubicBezTo>
                <a:cubicBezTo>
                  <a:pt x="4514" y="5738"/>
                  <a:pt x="5431" y="6082"/>
                  <a:pt x="6366" y="6380"/>
                </a:cubicBezTo>
                <a:cubicBezTo>
                  <a:pt x="6348" y="5566"/>
                  <a:pt x="6211" y="4790"/>
                  <a:pt x="6022" y="3997"/>
                </a:cubicBezTo>
                <a:cubicBezTo>
                  <a:pt x="6014" y="4000"/>
                  <a:pt x="6005" y="4001"/>
                  <a:pt x="5997" y="4001"/>
                </a:cubicBezTo>
                <a:cubicBezTo>
                  <a:pt x="5923" y="4001"/>
                  <a:pt x="5857" y="3896"/>
                  <a:pt x="5917" y="3817"/>
                </a:cubicBezTo>
                <a:cubicBezTo>
                  <a:pt x="6338" y="3274"/>
                  <a:pt x="6771" y="2740"/>
                  <a:pt x="7205" y="2210"/>
                </a:cubicBezTo>
                <a:lnTo>
                  <a:pt x="7205" y="2210"/>
                </a:lnTo>
                <a:cubicBezTo>
                  <a:pt x="6397" y="2263"/>
                  <a:pt x="5587" y="2325"/>
                  <a:pt x="4776" y="2337"/>
                </a:cubicBezTo>
                <a:cubicBezTo>
                  <a:pt x="4775" y="2337"/>
                  <a:pt x="4774" y="2337"/>
                  <a:pt x="4774" y="2337"/>
                </a:cubicBezTo>
                <a:cubicBezTo>
                  <a:pt x="4698" y="2337"/>
                  <a:pt x="4700" y="2231"/>
                  <a:pt x="4771" y="2216"/>
                </a:cubicBezTo>
                <a:cubicBezTo>
                  <a:pt x="4384" y="1424"/>
                  <a:pt x="3918" y="685"/>
                  <a:pt x="3368" y="0"/>
                </a:cubicBezTo>
                <a:close/>
              </a:path>
            </a:pathLst>
          </a:custGeom>
          <a:solidFill>
            <a:schemeClr val="accent5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8" name="Google Shape;508;p39"/>
          <p:cNvGrpSpPr/>
          <p:nvPr/>
        </p:nvGrpSpPr>
        <p:grpSpPr>
          <a:xfrm rot="1418412">
            <a:off x="8204810" y="245029"/>
            <a:ext cx="878085" cy="709678"/>
            <a:chOff x="8127125" y="123700"/>
            <a:chExt cx="878068" cy="709664"/>
          </a:xfrm>
        </p:grpSpPr>
        <p:sp>
          <p:nvSpPr>
            <p:cNvPr id="509" name="Google Shape;509;p39"/>
            <p:cNvSpPr/>
            <p:nvPr/>
          </p:nvSpPr>
          <p:spPr>
            <a:xfrm>
              <a:off x="8651584" y="314979"/>
              <a:ext cx="353609" cy="518386"/>
            </a:xfrm>
            <a:custGeom>
              <a:avLst/>
              <a:gdLst/>
              <a:ahLst/>
              <a:cxnLst/>
              <a:rect l="l" t="t" r="r" b="b"/>
              <a:pathLst>
                <a:path w="7526" h="11033" extrusionOk="0">
                  <a:moveTo>
                    <a:pt x="2182" y="2710"/>
                  </a:moveTo>
                  <a:cubicBezTo>
                    <a:pt x="2526" y="2710"/>
                    <a:pt x="2883" y="2805"/>
                    <a:pt x="3204" y="2925"/>
                  </a:cubicBezTo>
                  <a:cubicBezTo>
                    <a:pt x="3135" y="3470"/>
                    <a:pt x="2834" y="3954"/>
                    <a:pt x="2222" y="4144"/>
                  </a:cubicBezTo>
                  <a:cubicBezTo>
                    <a:pt x="2109" y="4181"/>
                    <a:pt x="1994" y="4200"/>
                    <a:pt x="1880" y="4200"/>
                  </a:cubicBezTo>
                  <a:cubicBezTo>
                    <a:pt x="1747" y="4200"/>
                    <a:pt x="1615" y="4175"/>
                    <a:pt x="1482" y="4126"/>
                  </a:cubicBezTo>
                  <a:cubicBezTo>
                    <a:pt x="1341" y="3902"/>
                    <a:pt x="1201" y="3681"/>
                    <a:pt x="1061" y="3460"/>
                  </a:cubicBezTo>
                  <a:cubicBezTo>
                    <a:pt x="1053" y="3059"/>
                    <a:pt x="1503" y="2822"/>
                    <a:pt x="1826" y="2749"/>
                  </a:cubicBezTo>
                  <a:cubicBezTo>
                    <a:pt x="1942" y="2722"/>
                    <a:pt x="2061" y="2710"/>
                    <a:pt x="2182" y="2710"/>
                  </a:cubicBezTo>
                  <a:close/>
                  <a:moveTo>
                    <a:pt x="4327" y="7162"/>
                  </a:moveTo>
                  <a:cubicBezTo>
                    <a:pt x="4701" y="7162"/>
                    <a:pt x="5080" y="7254"/>
                    <a:pt x="5427" y="7413"/>
                  </a:cubicBezTo>
                  <a:cubicBezTo>
                    <a:pt x="5383" y="7520"/>
                    <a:pt x="5331" y="7625"/>
                    <a:pt x="5274" y="7726"/>
                  </a:cubicBezTo>
                  <a:cubicBezTo>
                    <a:pt x="5025" y="8165"/>
                    <a:pt x="4636" y="8586"/>
                    <a:pt x="4156" y="8769"/>
                  </a:cubicBezTo>
                  <a:cubicBezTo>
                    <a:pt x="4009" y="8823"/>
                    <a:pt x="3865" y="8852"/>
                    <a:pt x="3728" y="8852"/>
                  </a:cubicBezTo>
                  <a:cubicBezTo>
                    <a:pt x="3426" y="8852"/>
                    <a:pt x="3160" y="8713"/>
                    <a:pt x="2990" y="8405"/>
                  </a:cubicBezTo>
                  <a:cubicBezTo>
                    <a:pt x="2713" y="7901"/>
                    <a:pt x="3103" y="7491"/>
                    <a:pt x="3570" y="7303"/>
                  </a:cubicBezTo>
                  <a:cubicBezTo>
                    <a:pt x="3811" y="7207"/>
                    <a:pt x="4068" y="7162"/>
                    <a:pt x="4327" y="7162"/>
                  </a:cubicBezTo>
                  <a:close/>
                  <a:moveTo>
                    <a:pt x="402" y="1"/>
                  </a:moveTo>
                  <a:cubicBezTo>
                    <a:pt x="298" y="1"/>
                    <a:pt x="193" y="6"/>
                    <a:pt x="88" y="16"/>
                  </a:cubicBezTo>
                  <a:cubicBezTo>
                    <a:pt x="1" y="24"/>
                    <a:pt x="11" y="154"/>
                    <a:pt x="95" y="154"/>
                  </a:cubicBezTo>
                  <a:cubicBezTo>
                    <a:pt x="96" y="154"/>
                    <a:pt x="98" y="154"/>
                    <a:pt x="100" y="154"/>
                  </a:cubicBezTo>
                  <a:cubicBezTo>
                    <a:pt x="166" y="150"/>
                    <a:pt x="232" y="148"/>
                    <a:pt x="298" y="148"/>
                  </a:cubicBezTo>
                  <a:cubicBezTo>
                    <a:pt x="1293" y="148"/>
                    <a:pt x="2256" y="584"/>
                    <a:pt x="2831" y="1423"/>
                  </a:cubicBezTo>
                  <a:cubicBezTo>
                    <a:pt x="3087" y="1797"/>
                    <a:pt x="3231" y="2279"/>
                    <a:pt x="3217" y="2739"/>
                  </a:cubicBezTo>
                  <a:cubicBezTo>
                    <a:pt x="2900" y="2629"/>
                    <a:pt x="2503" y="2536"/>
                    <a:pt x="2125" y="2536"/>
                  </a:cubicBezTo>
                  <a:cubicBezTo>
                    <a:pt x="1596" y="2536"/>
                    <a:pt x="1105" y="2716"/>
                    <a:pt x="922" y="3279"/>
                  </a:cubicBezTo>
                  <a:cubicBezTo>
                    <a:pt x="697" y="3974"/>
                    <a:pt x="1316" y="4366"/>
                    <a:pt x="1920" y="4366"/>
                  </a:cubicBezTo>
                  <a:cubicBezTo>
                    <a:pt x="2073" y="4366"/>
                    <a:pt x="2225" y="4341"/>
                    <a:pt x="2362" y="4289"/>
                  </a:cubicBezTo>
                  <a:cubicBezTo>
                    <a:pt x="2969" y="4062"/>
                    <a:pt x="3299" y="3562"/>
                    <a:pt x="3391" y="2998"/>
                  </a:cubicBezTo>
                  <a:cubicBezTo>
                    <a:pt x="3395" y="2998"/>
                    <a:pt x="3398" y="3001"/>
                    <a:pt x="3402" y="3003"/>
                  </a:cubicBezTo>
                  <a:cubicBezTo>
                    <a:pt x="4298" y="3386"/>
                    <a:pt x="5084" y="4099"/>
                    <a:pt x="5446" y="5016"/>
                  </a:cubicBezTo>
                  <a:cubicBezTo>
                    <a:pt x="5724" y="5717"/>
                    <a:pt x="5741" y="6520"/>
                    <a:pt x="5495" y="7233"/>
                  </a:cubicBezTo>
                  <a:cubicBezTo>
                    <a:pt x="5156" y="7073"/>
                    <a:pt x="4780" y="6981"/>
                    <a:pt x="4380" y="6981"/>
                  </a:cubicBezTo>
                  <a:cubicBezTo>
                    <a:pt x="4203" y="6981"/>
                    <a:pt x="4022" y="6999"/>
                    <a:pt x="3837" y="7037"/>
                  </a:cubicBezTo>
                  <a:cubicBezTo>
                    <a:pt x="3128" y="7183"/>
                    <a:pt x="2263" y="7928"/>
                    <a:pt x="2894" y="8664"/>
                  </a:cubicBezTo>
                  <a:cubicBezTo>
                    <a:pt x="3121" y="8928"/>
                    <a:pt x="3393" y="9034"/>
                    <a:pt x="3674" y="9034"/>
                  </a:cubicBezTo>
                  <a:cubicBezTo>
                    <a:pt x="4262" y="9034"/>
                    <a:pt x="4889" y="8570"/>
                    <a:pt x="5226" y="8118"/>
                  </a:cubicBezTo>
                  <a:cubicBezTo>
                    <a:pt x="5376" y="7916"/>
                    <a:pt x="5495" y="7708"/>
                    <a:pt x="5588" y="7495"/>
                  </a:cubicBezTo>
                  <a:cubicBezTo>
                    <a:pt x="5919" y="7672"/>
                    <a:pt x="6210" y="7911"/>
                    <a:pt x="6428" y="8191"/>
                  </a:cubicBezTo>
                  <a:cubicBezTo>
                    <a:pt x="7037" y="8981"/>
                    <a:pt x="7090" y="10011"/>
                    <a:pt x="6734" y="10915"/>
                  </a:cubicBezTo>
                  <a:cubicBezTo>
                    <a:pt x="6709" y="10980"/>
                    <a:pt x="6764" y="11032"/>
                    <a:pt x="6816" y="11032"/>
                  </a:cubicBezTo>
                  <a:cubicBezTo>
                    <a:pt x="6842" y="11032"/>
                    <a:pt x="6868" y="11019"/>
                    <a:pt x="6883" y="10986"/>
                  </a:cubicBezTo>
                  <a:cubicBezTo>
                    <a:pt x="7526" y="9595"/>
                    <a:pt x="6871" y="8001"/>
                    <a:pt x="5662" y="7318"/>
                  </a:cubicBezTo>
                  <a:cubicBezTo>
                    <a:pt x="6317" y="5544"/>
                    <a:pt x="5172" y="3541"/>
                    <a:pt x="3411" y="2815"/>
                  </a:cubicBezTo>
                  <a:cubicBezTo>
                    <a:pt x="3439" y="2423"/>
                    <a:pt x="3357" y="2011"/>
                    <a:pt x="3179" y="1648"/>
                  </a:cubicBezTo>
                  <a:cubicBezTo>
                    <a:pt x="2659" y="596"/>
                    <a:pt x="1542" y="1"/>
                    <a:pt x="40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9"/>
            <p:cNvSpPr/>
            <p:nvPr/>
          </p:nvSpPr>
          <p:spPr>
            <a:xfrm>
              <a:off x="8127125" y="123700"/>
              <a:ext cx="588628" cy="297133"/>
            </a:xfrm>
            <a:custGeom>
              <a:avLst/>
              <a:gdLst/>
              <a:ahLst/>
              <a:cxnLst/>
              <a:rect l="l" t="t" r="r" b="b"/>
              <a:pathLst>
                <a:path w="12528" h="6324" extrusionOk="0">
                  <a:moveTo>
                    <a:pt x="1313" y="269"/>
                  </a:moveTo>
                  <a:lnTo>
                    <a:pt x="1313" y="269"/>
                  </a:lnTo>
                  <a:cubicBezTo>
                    <a:pt x="4460" y="419"/>
                    <a:pt x="7592" y="765"/>
                    <a:pt x="10695" y="1320"/>
                  </a:cubicBezTo>
                  <a:cubicBezTo>
                    <a:pt x="10703" y="1321"/>
                    <a:pt x="10710" y="1322"/>
                    <a:pt x="10717" y="1322"/>
                  </a:cubicBezTo>
                  <a:cubicBezTo>
                    <a:pt x="10767" y="1322"/>
                    <a:pt x="10801" y="1287"/>
                    <a:pt x="10813" y="1245"/>
                  </a:cubicBezTo>
                  <a:cubicBezTo>
                    <a:pt x="11236" y="1327"/>
                    <a:pt x="11664" y="1396"/>
                    <a:pt x="12089" y="1457"/>
                  </a:cubicBezTo>
                  <a:cubicBezTo>
                    <a:pt x="11382" y="2037"/>
                    <a:pt x="10684" y="2634"/>
                    <a:pt x="9999" y="3241"/>
                  </a:cubicBezTo>
                  <a:cubicBezTo>
                    <a:pt x="9990" y="3248"/>
                    <a:pt x="9985" y="3257"/>
                    <a:pt x="9978" y="3265"/>
                  </a:cubicBezTo>
                  <a:cubicBezTo>
                    <a:pt x="7127" y="2192"/>
                    <a:pt x="4217" y="1209"/>
                    <a:pt x="1313" y="269"/>
                  </a:cubicBezTo>
                  <a:close/>
                  <a:moveTo>
                    <a:pt x="9346" y="4605"/>
                  </a:moveTo>
                  <a:cubicBezTo>
                    <a:pt x="9464" y="4788"/>
                    <a:pt x="9598" y="4955"/>
                    <a:pt x="9745" y="5112"/>
                  </a:cubicBezTo>
                  <a:cubicBezTo>
                    <a:pt x="9554" y="5036"/>
                    <a:pt x="9365" y="4957"/>
                    <a:pt x="9171" y="4892"/>
                  </a:cubicBezTo>
                  <a:cubicBezTo>
                    <a:pt x="9165" y="4888"/>
                    <a:pt x="9160" y="4890"/>
                    <a:pt x="9153" y="4888"/>
                  </a:cubicBezTo>
                  <a:cubicBezTo>
                    <a:pt x="9219" y="4795"/>
                    <a:pt x="9283" y="4701"/>
                    <a:pt x="9346" y="4605"/>
                  </a:cubicBezTo>
                  <a:close/>
                  <a:moveTo>
                    <a:pt x="624" y="238"/>
                  </a:moveTo>
                  <a:lnTo>
                    <a:pt x="624" y="238"/>
                  </a:lnTo>
                  <a:cubicBezTo>
                    <a:pt x="695" y="239"/>
                    <a:pt x="764" y="244"/>
                    <a:pt x="835" y="247"/>
                  </a:cubicBezTo>
                  <a:cubicBezTo>
                    <a:pt x="3844" y="1371"/>
                    <a:pt x="6893" y="2465"/>
                    <a:pt x="9950" y="3441"/>
                  </a:cubicBezTo>
                  <a:cubicBezTo>
                    <a:pt x="9960" y="3444"/>
                    <a:pt x="9969" y="3445"/>
                    <a:pt x="9978" y="3445"/>
                  </a:cubicBezTo>
                  <a:cubicBezTo>
                    <a:pt x="9997" y="3445"/>
                    <a:pt x="10014" y="3439"/>
                    <a:pt x="10029" y="3431"/>
                  </a:cubicBezTo>
                  <a:cubicBezTo>
                    <a:pt x="10039" y="4019"/>
                    <a:pt x="10065" y="4610"/>
                    <a:pt x="10089" y="5200"/>
                  </a:cubicBezTo>
                  <a:cubicBezTo>
                    <a:pt x="9860" y="4981"/>
                    <a:pt x="9659" y="4739"/>
                    <a:pt x="9478" y="4478"/>
                  </a:cubicBezTo>
                  <a:cubicBezTo>
                    <a:pt x="9525" y="4446"/>
                    <a:pt x="9545" y="4377"/>
                    <a:pt x="9490" y="4333"/>
                  </a:cubicBezTo>
                  <a:cubicBezTo>
                    <a:pt x="9441" y="4295"/>
                    <a:pt x="9392" y="4255"/>
                    <a:pt x="9344" y="4218"/>
                  </a:cubicBezTo>
                  <a:cubicBezTo>
                    <a:pt x="9326" y="4203"/>
                    <a:pt x="9308" y="4197"/>
                    <a:pt x="9290" y="4197"/>
                  </a:cubicBezTo>
                  <a:cubicBezTo>
                    <a:pt x="9272" y="4197"/>
                    <a:pt x="9256" y="4203"/>
                    <a:pt x="9242" y="4213"/>
                  </a:cubicBezTo>
                  <a:cubicBezTo>
                    <a:pt x="6386" y="2869"/>
                    <a:pt x="3535" y="1457"/>
                    <a:pt x="624" y="238"/>
                  </a:cubicBezTo>
                  <a:close/>
                  <a:moveTo>
                    <a:pt x="871" y="514"/>
                  </a:moveTo>
                  <a:lnTo>
                    <a:pt x="871" y="514"/>
                  </a:lnTo>
                  <a:cubicBezTo>
                    <a:pt x="3616" y="1904"/>
                    <a:pt x="6456" y="3140"/>
                    <a:pt x="9248" y="4424"/>
                  </a:cubicBezTo>
                  <a:cubicBezTo>
                    <a:pt x="8842" y="5041"/>
                    <a:pt x="8371" y="5587"/>
                    <a:pt x="7893" y="6145"/>
                  </a:cubicBezTo>
                  <a:cubicBezTo>
                    <a:pt x="5762" y="4066"/>
                    <a:pt x="3299" y="2249"/>
                    <a:pt x="871" y="514"/>
                  </a:cubicBezTo>
                  <a:close/>
                  <a:moveTo>
                    <a:pt x="105" y="0"/>
                  </a:moveTo>
                  <a:cubicBezTo>
                    <a:pt x="93" y="0"/>
                    <a:pt x="80" y="2"/>
                    <a:pt x="69" y="7"/>
                  </a:cubicBezTo>
                  <a:cubicBezTo>
                    <a:pt x="65" y="6"/>
                    <a:pt x="61" y="6"/>
                    <a:pt x="57" y="6"/>
                  </a:cubicBezTo>
                  <a:cubicBezTo>
                    <a:pt x="27" y="6"/>
                    <a:pt x="7" y="39"/>
                    <a:pt x="17" y="65"/>
                  </a:cubicBezTo>
                  <a:cubicBezTo>
                    <a:pt x="1" y="109"/>
                    <a:pt x="6" y="162"/>
                    <a:pt x="46" y="191"/>
                  </a:cubicBezTo>
                  <a:cubicBezTo>
                    <a:pt x="1391" y="1150"/>
                    <a:pt x="2716" y="2141"/>
                    <a:pt x="4013" y="3165"/>
                  </a:cubicBezTo>
                  <a:cubicBezTo>
                    <a:pt x="5311" y="4188"/>
                    <a:pt x="6545" y="5294"/>
                    <a:pt x="7851" y="6306"/>
                  </a:cubicBezTo>
                  <a:cubicBezTo>
                    <a:pt x="7867" y="6319"/>
                    <a:pt x="7882" y="6324"/>
                    <a:pt x="7897" y="6324"/>
                  </a:cubicBezTo>
                  <a:cubicBezTo>
                    <a:pt x="7943" y="6324"/>
                    <a:pt x="7980" y="6275"/>
                    <a:pt x="7966" y="6228"/>
                  </a:cubicBezTo>
                  <a:cubicBezTo>
                    <a:pt x="8386" y="5876"/>
                    <a:pt x="8746" y="5456"/>
                    <a:pt x="9067" y="5011"/>
                  </a:cubicBezTo>
                  <a:cubicBezTo>
                    <a:pt x="9075" y="5022"/>
                    <a:pt x="9085" y="5032"/>
                    <a:pt x="9102" y="5040"/>
                  </a:cubicBezTo>
                  <a:cubicBezTo>
                    <a:pt x="9299" y="5130"/>
                    <a:pt x="9508" y="5202"/>
                    <a:pt x="9710" y="5282"/>
                  </a:cubicBezTo>
                  <a:cubicBezTo>
                    <a:pt x="9816" y="5322"/>
                    <a:pt x="9927" y="5396"/>
                    <a:pt x="10038" y="5397"/>
                  </a:cubicBezTo>
                  <a:cubicBezTo>
                    <a:pt x="10069" y="5425"/>
                    <a:pt x="10096" y="5453"/>
                    <a:pt x="10129" y="5480"/>
                  </a:cubicBezTo>
                  <a:cubicBezTo>
                    <a:pt x="10147" y="5494"/>
                    <a:pt x="10167" y="5501"/>
                    <a:pt x="10186" y="5501"/>
                  </a:cubicBezTo>
                  <a:cubicBezTo>
                    <a:pt x="10234" y="5501"/>
                    <a:pt x="10279" y="5460"/>
                    <a:pt x="10276" y="5404"/>
                  </a:cubicBezTo>
                  <a:cubicBezTo>
                    <a:pt x="10246" y="4718"/>
                    <a:pt x="10218" y="4030"/>
                    <a:pt x="10166" y="3345"/>
                  </a:cubicBezTo>
                  <a:cubicBezTo>
                    <a:pt x="10912" y="2744"/>
                    <a:pt x="11651" y="2129"/>
                    <a:pt x="12369" y="1499"/>
                  </a:cubicBezTo>
                  <a:cubicBezTo>
                    <a:pt x="12382" y="1500"/>
                    <a:pt x="12393" y="1503"/>
                    <a:pt x="12405" y="1504"/>
                  </a:cubicBezTo>
                  <a:cubicBezTo>
                    <a:pt x="12410" y="1504"/>
                    <a:pt x="12414" y="1505"/>
                    <a:pt x="12418" y="1505"/>
                  </a:cubicBezTo>
                  <a:cubicBezTo>
                    <a:pt x="12507" y="1505"/>
                    <a:pt x="12527" y="1365"/>
                    <a:pt x="12433" y="1350"/>
                  </a:cubicBezTo>
                  <a:cubicBezTo>
                    <a:pt x="12425" y="1349"/>
                    <a:pt x="12420" y="1348"/>
                    <a:pt x="12410" y="1345"/>
                  </a:cubicBezTo>
                  <a:cubicBezTo>
                    <a:pt x="12393" y="1313"/>
                    <a:pt x="12362" y="1287"/>
                    <a:pt x="12326" y="1287"/>
                  </a:cubicBezTo>
                  <a:cubicBezTo>
                    <a:pt x="12307" y="1287"/>
                    <a:pt x="12288" y="1294"/>
                    <a:pt x="12268" y="1309"/>
                  </a:cubicBezTo>
                  <a:cubicBezTo>
                    <a:pt x="12263" y="1315"/>
                    <a:pt x="12259" y="1319"/>
                    <a:pt x="12254" y="1323"/>
                  </a:cubicBezTo>
                  <a:cubicBezTo>
                    <a:pt x="11760" y="1246"/>
                    <a:pt x="11267" y="1173"/>
                    <a:pt x="10769" y="1121"/>
                  </a:cubicBezTo>
                  <a:cubicBezTo>
                    <a:pt x="10759" y="1114"/>
                    <a:pt x="10747" y="1109"/>
                    <a:pt x="10733" y="1107"/>
                  </a:cubicBezTo>
                  <a:cubicBezTo>
                    <a:pt x="7221" y="480"/>
                    <a:pt x="3672" y="113"/>
                    <a:pt x="10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39"/>
            <p:cNvSpPr/>
            <p:nvPr/>
          </p:nvSpPr>
          <p:spPr>
            <a:xfrm>
              <a:off x="8156303" y="134836"/>
              <a:ext cx="444901" cy="233187"/>
            </a:xfrm>
            <a:custGeom>
              <a:avLst/>
              <a:gdLst/>
              <a:ahLst/>
              <a:cxnLst/>
              <a:rect l="l" t="t" r="r" b="b"/>
              <a:pathLst>
                <a:path w="9469" h="4963" extrusionOk="0">
                  <a:moveTo>
                    <a:pt x="1" y="1"/>
                  </a:moveTo>
                  <a:lnTo>
                    <a:pt x="1" y="1"/>
                  </a:lnTo>
                  <a:cubicBezTo>
                    <a:pt x="2912" y="1221"/>
                    <a:pt x="5763" y="2632"/>
                    <a:pt x="8619" y="3976"/>
                  </a:cubicBezTo>
                  <a:cubicBezTo>
                    <a:pt x="8632" y="3966"/>
                    <a:pt x="8649" y="3960"/>
                    <a:pt x="8666" y="3960"/>
                  </a:cubicBezTo>
                  <a:cubicBezTo>
                    <a:pt x="8684" y="3960"/>
                    <a:pt x="8702" y="3966"/>
                    <a:pt x="8720" y="3981"/>
                  </a:cubicBezTo>
                  <a:cubicBezTo>
                    <a:pt x="8769" y="4018"/>
                    <a:pt x="8817" y="4058"/>
                    <a:pt x="8867" y="4096"/>
                  </a:cubicBezTo>
                  <a:cubicBezTo>
                    <a:pt x="8922" y="4140"/>
                    <a:pt x="8902" y="4209"/>
                    <a:pt x="8855" y="4242"/>
                  </a:cubicBezTo>
                  <a:cubicBezTo>
                    <a:pt x="9038" y="4502"/>
                    <a:pt x="9239" y="4744"/>
                    <a:pt x="9468" y="4963"/>
                  </a:cubicBezTo>
                  <a:cubicBezTo>
                    <a:pt x="9444" y="4373"/>
                    <a:pt x="9418" y="3782"/>
                    <a:pt x="9408" y="3194"/>
                  </a:cubicBezTo>
                  <a:cubicBezTo>
                    <a:pt x="9393" y="3202"/>
                    <a:pt x="9376" y="3208"/>
                    <a:pt x="9356" y="3208"/>
                  </a:cubicBezTo>
                  <a:cubicBezTo>
                    <a:pt x="9347" y="3208"/>
                    <a:pt x="9337" y="3207"/>
                    <a:pt x="9326" y="3204"/>
                  </a:cubicBezTo>
                  <a:cubicBezTo>
                    <a:pt x="6269" y="2228"/>
                    <a:pt x="3221" y="1133"/>
                    <a:pt x="212" y="10"/>
                  </a:cubicBezTo>
                  <a:cubicBezTo>
                    <a:pt x="141" y="8"/>
                    <a:pt x="71" y="3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39"/>
            <p:cNvSpPr/>
            <p:nvPr/>
          </p:nvSpPr>
          <p:spPr>
            <a:xfrm>
              <a:off x="8188771" y="136339"/>
              <a:ext cx="506404" cy="140861"/>
            </a:xfrm>
            <a:custGeom>
              <a:avLst/>
              <a:gdLst/>
              <a:ahLst/>
              <a:cxnLst/>
              <a:rect l="l" t="t" r="r" b="b"/>
              <a:pathLst>
                <a:path w="10778" h="2998" extrusionOk="0">
                  <a:moveTo>
                    <a:pt x="1" y="1"/>
                  </a:moveTo>
                  <a:cubicBezTo>
                    <a:pt x="2905" y="941"/>
                    <a:pt x="5815" y="1924"/>
                    <a:pt x="8666" y="2997"/>
                  </a:cubicBezTo>
                  <a:cubicBezTo>
                    <a:pt x="8673" y="2988"/>
                    <a:pt x="8677" y="2979"/>
                    <a:pt x="8687" y="2972"/>
                  </a:cubicBezTo>
                  <a:cubicBezTo>
                    <a:pt x="9373" y="2365"/>
                    <a:pt x="10070" y="1768"/>
                    <a:pt x="10777" y="1188"/>
                  </a:cubicBezTo>
                  <a:cubicBezTo>
                    <a:pt x="10352" y="1127"/>
                    <a:pt x="9925" y="1059"/>
                    <a:pt x="9500" y="977"/>
                  </a:cubicBezTo>
                  <a:cubicBezTo>
                    <a:pt x="9488" y="1019"/>
                    <a:pt x="9455" y="1055"/>
                    <a:pt x="9404" y="1055"/>
                  </a:cubicBezTo>
                  <a:cubicBezTo>
                    <a:pt x="9397" y="1055"/>
                    <a:pt x="9389" y="1054"/>
                    <a:pt x="9382" y="1053"/>
                  </a:cubicBezTo>
                  <a:cubicBezTo>
                    <a:pt x="6280" y="498"/>
                    <a:pt x="3148" y="151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39"/>
            <p:cNvSpPr/>
            <p:nvPr/>
          </p:nvSpPr>
          <p:spPr>
            <a:xfrm>
              <a:off x="8557236" y="340069"/>
              <a:ext cx="27768" cy="23868"/>
            </a:xfrm>
            <a:custGeom>
              <a:avLst/>
              <a:gdLst/>
              <a:ahLst/>
              <a:cxnLst/>
              <a:rect l="l" t="t" r="r" b="b"/>
              <a:pathLst>
                <a:path w="591" h="508" extrusionOk="0">
                  <a:moveTo>
                    <a:pt x="192" y="0"/>
                  </a:moveTo>
                  <a:cubicBezTo>
                    <a:pt x="129" y="97"/>
                    <a:pt x="65" y="191"/>
                    <a:pt x="0" y="283"/>
                  </a:cubicBezTo>
                  <a:cubicBezTo>
                    <a:pt x="6" y="286"/>
                    <a:pt x="12" y="284"/>
                    <a:pt x="19" y="287"/>
                  </a:cubicBezTo>
                  <a:cubicBezTo>
                    <a:pt x="211" y="351"/>
                    <a:pt x="400" y="431"/>
                    <a:pt x="591" y="507"/>
                  </a:cubicBezTo>
                  <a:cubicBezTo>
                    <a:pt x="444" y="349"/>
                    <a:pt x="309" y="183"/>
                    <a:pt x="1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9"/>
            <p:cNvSpPr/>
            <p:nvPr/>
          </p:nvSpPr>
          <p:spPr>
            <a:xfrm>
              <a:off x="8168003" y="147851"/>
              <a:ext cx="393640" cy="264573"/>
            </a:xfrm>
            <a:custGeom>
              <a:avLst/>
              <a:gdLst/>
              <a:ahLst/>
              <a:cxnLst/>
              <a:rect l="l" t="t" r="r" b="b"/>
              <a:pathLst>
                <a:path w="8378" h="5631" extrusionOk="0">
                  <a:moveTo>
                    <a:pt x="1" y="0"/>
                  </a:moveTo>
                  <a:lnTo>
                    <a:pt x="1" y="0"/>
                  </a:lnTo>
                  <a:cubicBezTo>
                    <a:pt x="2429" y="1735"/>
                    <a:pt x="4892" y="3554"/>
                    <a:pt x="7023" y="5631"/>
                  </a:cubicBezTo>
                  <a:cubicBezTo>
                    <a:pt x="7501" y="5071"/>
                    <a:pt x="7974" y="4527"/>
                    <a:pt x="8378" y="3910"/>
                  </a:cubicBezTo>
                  <a:cubicBezTo>
                    <a:pt x="5586" y="2626"/>
                    <a:pt x="2746" y="1390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5" name="Google Shape;515;p39"/>
          <p:cNvGrpSpPr/>
          <p:nvPr/>
        </p:nvGrpSpPr>
        <p:grpSpPr>
          <a:xfrm rot="1378584">
            <a:off x="8362250" y="4438491"/>
            <a:ext cx="507440" cy="527436"/>
            <a:chOff x="135950" y="4225850"/>
            <a:chExt cx="550988" cy="572700"/>
          </a:xfrm>
        </p:grpSpPr>
        <p:sp>
          <p:nvSpPr>
            <p:cNvPr id="516" name="Google Shape;516;p39"/>
            <p:cNvSpPr/>
            <p:nvPr/>
          </p:nvSpPr>
          <p:spPr>
            <a:xfrm>
              <a:off x="264934" y="4462106"/>
              <a:ext cx="422004" cy="336444"/>
            </a:xfrm>
            <a:custGeom>
              <a:avLst/>
              <a:gdLst/>
              <a:ahLst/>
              <a:cxnLst/>
              <a:rect l="l" t="t" r="r" b="b"/>
              <a:pathLst>
                <a:path w="9174" h="7314" extrusionOk="0">
                  <a:moveTo>
                    <a:pt x="9054" y="1"/>
                  </a:moveTo>
                  <a:cubicBezTo>
                    <a:pt x="9019" y="1"/>
                    <a:pt x="8985" y="18"/>
                    <a:pt x="8970" y="56"/>
                  </a:cubicBezTo>
                  <a:cubicBezTo>
                    <a:pt x="8968" y="67"/>
                    <a:pt x="8964" y="77"/>
                    <a:pt x="8960" y="88"/>
                  </a:cubicBezTo>
                  <a:cubicBezTo>
                    <a:pt x="8933" y="76"/>
                    <a:pt x="8907" y="66"/>
                    <a:pt x="8879" y="54"/>
                  </a:cubicBezTo>
                  <a:lnTo>
                    <a:pt x="8836" y="142"/>
                  </a:lnTo>
                  <a:cubicBezTo>
                    <a:pt x="8865" y="158"/>
                    <a:pt x="8896" y="172"/>
                    <a:pt x="8925" y="186"/>
                  </a:cubicBezTo>
                  <a:cubicBezTo>
                    <a:pt x="8701" y="800"/>
                    <a:pt x="8511" y="1441"/>
                    <a:pt x="8353" y="2076"/>
                  </a:cubicBezTo>
                  <a:cubicBezTo>
                    <a:pt x="7875" y="1404"/>
                    <a:pt x="7259" y="671"/>
                    <a:pt x="6385" y="620"/>
                  </a:cubicBezTo>
                  <a:cubicBezTo>
                    <a:pt x="6357" y="618"/>
                    <a:pt x="6329" y="618"/>
                    <a:pt x="6300" y="618"/>
                  </a:cubicBezTo>
                  <a:cubicBezTo>
                    <a:pt x="5626" y="618"/>
                    <a:pt x="5011" y="1085"/>
                    <a:pt x="4781" y="1717"/>
                  </a:cubicBezTo>
                  <a:cubicBezTo>
                    <a:pt x="4273" y="3119"/>
                    <a:pt x="5551" y="4229"/>
                    <a:pt x="6837" y="4229"/>
                  </a:cubicBezTo>
                  <a:cubicBezTo>
                    <a:pt x="6962" y="4229"/>
                    <a:pt x="7087" y="4218"/>
                    <a:pt x="7210" y="4197"/>
                  </a:cubicBezTo>
                  <a:lnTo>
                    <a:pt x="7210" y="4197"/>
                  </a:lnTo>
                  <a:cubicBezTo>
                    <a:pt x="7203" y="4219"/>
                    <a:pt x="7202" y="4243"/>
                    <a:pt x="7210" y="4264"/>
                  </a:cubicBezTo>
                  <a:lnTo>
                    <a:pt x="7227" y="4307"/>
                  </a:lnTo>
                  <a:cubicBezTo>
                    <a:pt x="7231" y="4318"/>
                    <a:pt x="7238" y="4326"/>
                    <a:pt x="7246" y="4336"/>
                  </a:cubicBezTo>
                  <a:cubicBezTo>
                    <a:pt x="7197" y="4381"/>
                    <a:pt x="7166" y="4444"/>
                    <a:pt x="7152" y="4529"/>
                  </a:cubicBezTo>
                  <a:cubicBezTo>
                    <a:pt x="7083" y="4668"/>
                    <a:pt x="7015" y="4808"/>
                    <a:pt x="6951" y="4950"/>
                  </a:cubicBezTo>
                  <a:cubicBezTo>
                    <a:pt x="6837" y="5197"/>
                    <a:pt x="6735" y="5450"/>
                    <a:pt x="6641" y="5707"/>
                  </a:cubicBezTo>
                  <a:cubicBezTo>
                    <a:pt x="6478" y="6147"/>
                    <a:pt x="6348" y="6598"/>
                    <a:pt x="6239" y="7056"/>
                  </a:cubicBezTo>
                  <a:cubicBezTo>
                    <a:pt x="5185" y="6608"/>
                    <a:pt x="4118" y="6063"/>
                    <a:pt x="3021" y="5741"/>
                  </a:cubicBezTo>
                  <a:cubicBezTo>
                    <a:pt x="4636" y="5174"/>
                    <a:pt x="4190" y="2976"/>
                    <a:pt x="2855" y="2345"/>
                  </a:cubicBezTo>
                  <a:cubicBezTo>
                    <a:pt x="2601" y="2224"/>
                    <a:pt x="2342" y="2169"/>
                    <a:pt x="2091" y="2169"/>
                  </a:cubicBezTo>
                  <a:cubicBezTo>
                    <a:pt x="961" y="2169"/>
                    <a:pt x="0" y="3278"/>
                    <a:pt x="364" y="4482"/>
                  </a:cubicBezTo>
                  <a:lnTo>
                    <a:pt x="454" y="4534"/>
                  </a:lnTo>
                  <a:cubicBezTo>
                    <a:pt x="485" y="4525"/>
                    <a:pt x="510" y="4499"/>
                    <a:pt x="505" y="4462"/>
                  </a:cubicBezTo>
                  <a:cubicBezTo>
                    <a:pt x="321" y="3411"/>
                    <a:pt x="1027" y="2384"/>
                    <a:pt x="2044" y="2384"/>
                  </a:cubicBezTo>
                  <a:cubicBezTo>
                    <a:pt x="2227" y="2384"/>
                    <a:pt x="2420" y="2417"/>
                    <a:pt x="2619" y="2489"/>
                  </a:cubicBezTo>
                  <a:cubicBezTo>
                    <a:pt x="3998" y="2986"/>
                    <a:pt x="4328" y="4901"/>
                    <a:pt x="2927" y="5564"/>
                  </a:cubicBezTo>
                  <a:cubicBezTo>
                    <a:pt x="2868" y="5593"/>
                    <a:pt x="2856" y="5652"/>
                    <a:pt x="2876" y="5698"/>
                  </a:cubicBezTo>
                  <a:cubicBezTo>
                    <a:pt x="2873" y="5698"/>
                    <a:pt x="2870" y="5698"/>
                    <a:pt x="2867" y="5698"/>
                  </a:cubicBezTo>
                  <a:cubicBezTo>
                    <a:pt x="2809" y="5698"/>
                    <a:pt x="2797" y="5787"/>
                    <a:pt x="2849" y="5820"/>
                  </a:cubicBezTo>
                  <a:cubicBezTo>
                    <a:pt x="3905" y="6436"/>
                    <a:pt x="5142" y="6832"/>
                    <a:pt x="6269" y="7305"/>
                  </a:cubicBezTo>
                  <a:cubicBezTo>
                    <a:pt x="6284" y="7311"/>
                    <a:pt x="6298" y="7313"/>
                    <a:pt x="6313" y="7313"/>
                  </a:cubicBezTo>
                  <a:cubicBezTo>
                    <a:pt x="6364" y="7313"/>
                    <a:pt x="6409" y="7276"/>
                    <a:pt x="6421" y="7222"/>
                  </a:cubicBezTo>
                  <a:cubicBezTo>
                    <a:pt x="6588" y="6510"/>
                    <a:pt x="6809" y="5815"/>
                    <a:pt x="7102" y="5146"/>
                  </a:cubicBezTo>
                  <a:cubicBezTo>
                    <a:pt x="7224" y="4865"/>
                    <a:pt x="7557" y="4488"/>
                    <a:pt x="7472" y="4170"/>
                  </a:cubicBezTo>
                  <a:cubicBezTo>
                    <a:pt x="7469" y="4156"/>
                    <a:pt x="7461" y="4144"/>
                    <a:pt x="7451" y="4134"/>
                  </a:cubicBezTo>
                  <a:cubicBezTo>
                    <a:pt x="7488" y="4104"/>
                    <a:pt x="7467" y="4029"/>
                    <a:pt x="7415" y="4029"/>
                  </a:cubicBezTo>
                  <a:cubicBezTo>
                    <a:pt x="7412" y="4029"/>
                    <a:pt x="7409" y="4030"/>
                    <a:pt x="7406" y="4030"/>
                  </a:cubicBezTo>
                  <a:cubicBezTo>
                    <a:pt x="7251" y="4052"/>
                    <a:pt x="7091" y="4065"/>
                    <a:pt x="6931" y="4065"/>
                  </a:cubicBezTo>
                  <a:cubicBezTo>
                    <a:pt x="6443" y="4065"/>
                    <a:pt x="5950" y="3949"/>
                    <a:pt x="5566" y="3636"/>
                  </a:cubicBezTo>
                  <a:cubicBezTo>
                    <a:pt x="5039" y="3209"/>
                    <a:pt x="4749" y="2453"/>
                    <a:pt x="4993" y="1798"/>
                  </a:cubicBezTo>
                  <a:cubicBezTo>
                    <a:pt x="5208" y="1218"/>
                    <a:pt x="5739" y="845"/>
                    <a:pt x="6318" y="845"/>
                  </a:cubicBezTo>
                  <a:cubicBezTo>
                    <a:pt x="6499" y="845"/>
                    <a:pt x="6685" y="882"/>
                    <a:pt x="6867" y="959"/>
                  </a:cubicBezTo>
                  <a:cubicBezTo>
                    <a:pt x="7486" y="1224"/>
                    <a:pt x="7912" y="1821"/>
                    <a:pt x="8282" y="2356"/>
                  </a:cubicBezTo>
                  <a:cubicBezTo>
                    <a:pt x="8305" y="2389"/>
                    <a:pt x="8335" y="2402"/>
                    <a:pt x="8365" y="2402"/>
                  </a:cubicBezTo>
                  <a:cubicBezTo>
                    <a:pt x="8442" y="2402"/>
                    <a:pt x="8517" y="2313"/>
                    <a:pt x="8460" y="2231"/>
                  </a:cubicBezTo>
                  <a:cubicBezTo>
                    <a:pt x="8456" y="2226"/>
                    <a:pt x="8452" y="2220"/>
                    <a:pt x="8450" y="2215"/>
                  </a:cubicBezTo>
                  <a:cubicBezTo>
                    <a:pt x="8724" y="1533"/>
                    <a:pt x="8966" y="822"/>
                    <a:pt x="9157" y="112"/>
                  </a:cubicBezTo>
                  <a:cubicBezTo>
                    <a:pt x="9173" y="46"/>
                    <a:pt x="9112" y="1"/>
                    <a:pt x="905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9"/>
            <p:cNvSpPr/>
            <p:nvPr/>
          </p:nvSpPr>
          <p:spPr>
            <a:xfrm>
              <a:off x="144322" y="4235234"/>
              <a:ext cx="531300" cy="551356"/>
            </a:xfrm>
            <a:custGeom>
              <a:avLst/>
              <a:gdLst/>
              <a:ahLst/>
              <a:cxnLst/>
              <a:rect l="l" t="t" r="r" b="b"/>
              <a:pathLst>
                <a:path w="11550" h="11986" extrusionOk="0">
                  <a:moveTo>
                    <a:pt x="7587" y="0"/>
                  </a:moveTo>
                  <a:cubicBezTo>
                    <a:pt x="7077" y="0"/>
                    <a:pt x="6565" y="217"/>
                    <a:pt x="6235" y="607"/>
                  </a:cubicBezTo>
                  <a:cubicBezTo>
                    <a:pt x="5782" y="1148"/>
                    <a:pt x="5797" y="1842"/>
                    <a:pt x="6063" y="2458"/>
                  </a:cubicBezTo>
                  <a:cubicBezTo>
                    <a:pt x="6069" y="2472"/>
                    <a:pt x="6069" y="2487"/>
                    <a:pt x="6065" y="2500"/>
                  </a:cubicBezTo>
                  <a:cubicBezTo>
                    <a:pt x="6102" y="2560"/>
                    <a:pt x="6059" y="2650"/>
                    <a:pt x="5988" y="2650"/>
                  </a:cubicBezTo>
                  <a:cubicBezTo>
                    <a:pt x="5974" y="2650"/>
                    <a:pt x="5960" y="2646"/>
                    <a:pt x="5945" y="2640"/>
                  </a:cubicBezTo>
                  <a:cubicBezTo>
                    <a:pt x="4917" y="2165"/>
                    <a:pt x="3795" y="1721"/>
                    <a:pt x="2834" y="1110"/>
                  </a:cubicBezTo>
                  <a:lnTo>
                    <a:pt x="2834" y="1110"/>
                  </a:lnTo>
                  <a:cubicBezTo>
                    <a:pt x="2837" y="1123"/>
                    <a:pt x="2837" y="1135"/>
                    <a:pt x="2833" y="1148"/>
                  </a:cubicBezTo>
                  <a:cubicBezTo>
                    <a:pt x="2614" y="1873"/>
                    <a:pt x="2360" y="2590"/>
                    <a:pt x="2115" y="3307"/>
                  </a:cubicBezTo>
                  <a:cubicBezTo>
                    <a:pt x="2301" y="3238"/>
                    <a:pt x="2504" y="3206"/>
                    <a:pt x="2713" y="3206"/>
                  </a:cubicBezTo>
                  <a:cubicBezTo>
                    <a:pt x="3814" y="3206"/>
                    <a:pt x="5059" y="4105"/>
                    <a:pt x="4808" y="5240"/>
                  </a:cubicBezTo>
                  <a:cubicBezTo>
                    <a:pt x="4654" y="5941"/>
                    <a:pt x="4032" y="6404"/>
                    <a:pt x="3335" y="6485"/>
                  </a:cubicBezTo>
                  <a:cubicBezTo>
                    <a:pt x="3258" y="6494"/>
                    <a:pt x="3181" y="6498"/>
                    <a:pt x="3105" y="6498"/>
                  </a:cubicBezTo>
                  <a:cubicBezTo>
                    <a:pt x="2389" y="6498"/>
                    <a:pt x="1750" y="6103"/>
                    <a:pt x="1268" y="5581"/>
                  </a:cubicBezTo>
                  <a:cubicBezTo>
                    <a:pt x="1054" y="6066"/>
                    <a:pt x="805" y="6536"/>
                    <a:pt x="582" y="7017"/>
                  </a:cubicBezTo>
                  <a:cubicBezTo>
                    <a:pt x="444" y="7314"/>
                    <a:pt x="0" y="7936"/>
                    <a:pt x="197" y="8238"/>
                  </a:cubicBezTo>
                  <a:cubicBezTo>
                    <a:pt x="276" y="8360"/>
                    <a:pt x="699" y="8449"/>
                    <a:pt x="852" y="8514"/>
                  </a:cubicBezTo>
                  <a:cubicBezTo>
                    <a:pt x="1107" y="8620"/>
                    <a:pt x="1361" y="8726"/>
                    <a:pt x="1616" y="8834"/>
                  </a:cubicBezTo>
                  <a:cubicBezTo>
                    <a:pt x="2073" y="9026"/>
                    <a:pt x="2530" y="9219"/>
                    <a:pt x="2988" y="9411"/>
                  </a:cubicBezTo>
                  <a:cubicBezTo>
                    <a:pt x="2623" y="8207"/>
                    <a:pt x="3583" y="7099"/>
                    <a:pt x="4713" y="7099"/>
                  </a:cubicBezTo>
                  <a:cubicBezTo>
                    <a:pt x="4964" y="7099"/>
                    <a:pt x="5223" y="7154"/>
                    <a:pt x="5478" y="7275"/>
                  </a:cubicBezTo>
                  <a:cubicBezTo>
                    <a:pt x="6814" y="7905"/>
                    <a:pt x="7259" y="10103"/>
                    <a:pt x="5644" y="10670"/>
                  </a:cubicBezTo>
                  <a:cubicBezTo>
                    <a:pt x="6742" y="10993"/>
                    <a:pt x="7809" y="11538"/>
                    <a:pt x="8862" y="11986"/>
                  </a:cubicBezTo>
                  <a:cubicBezTo>
                    <a:pt x="8971" y="11529"/>
                    <a:pt x="9101" y="11078"/>
                    <a:pt x="9264" y="10635"/>
                  </a:cubicBezTo>
                  <a:cubicBezTo>
                    <a:pt x="9358" y="10380"/>
                    <a:pt x="9460" y="10126"/>
                    <a:pt x="9574" y="9876"/>
                  </a:cubicBezTo>
                  <a:cubicBezTo>
                    <a:pt x="9638" y="9735"/>
                    <a:pt x="9705" y="9595"/>
                    <a:pt x="9776" y="9456"/>
                  </a:cubicBezTo>
                  <a:cubicBezTo>
                    <a:pt x="9789" y="9370"/>
                    <a:pt x="9819" y="9308"/>
                    <a:pt x="9869" y="9263"/>
                  </a:cubicBezTo>
                  <a:cubicBezTo>
                    <a:pt x="9861" y="9254"/>
                    <a:pt x="9854" y="9245"/>
                    <a:pt x="9850" y="9234"/>
                  </a:cubicBezTo>
                  <a:lnTo>
                    <a:pt x="9833" y="9191"/>
                  </a:lnTo>
                  <a:cubicBezTo>
                    <a:pt x="9825" y="9170"/>
                    <a:pt x="9828" y="9146"/>
                    <a:pt x="9833" y="9124"/>
                  </a:cubicBezTo>
                  <a:lnTo>
                    <a:pt x="9833" y="9124"/>
                  </a:lnTo>
                  <a:cubicBezTo>
                    <a:pt x="9710" y="9145"/>
                    <a:pt x="9585" y="9156"/>
                    <a:pt x="9460" y="9156"/>
                  </a:cubicBezTo>
                  <a:cubicBezTo>
                    <a:pt x="8174" y="9156"/>
                    <a:pt x="6896" y="8046"/>
                    <a:pt x="7405" y="6644"/>
                  </a:cubicBezTo>
                  <a:cubicBezTo>
                    <a:pt x="7634" y="6012"/>
                    <a:pt x="8251" y="5545"/>
                    <a:pt x="8926" y="5545"/>
                  </a:cubicBezTo>
                  <a:cubicBezTo>
                    <a:pt x="8954" y="5545"/>
                    <a:pt x="8981" y="5545"/>
                    <a:pt x="9009" y="5547"/>
                  </a:cubicBezTo>
                  <a:cubicBezTo>
                    <a:pt x="9883" y="5596"/>
                    <a:pt x="10498" y="6331"/>
                    <a:pt x="10976" y="7003"/>
                  </a:cubicBezTo>
                  <a:cubicBezTo>
                    <a:pt x="11134" y="6368"/>
                    <a:pt x="11325" y="5728"/>
                    <a:pt x="11549" y="5113"/>
                  </a:cubicBezTo>
                  <a:cubicBezTo>
                    <a:pt x="11519" y="5097"/>
                    <a:pt x="11487" y="5084"/>
                    <a:pt x="11459" y="5069"/>
                  </a:cubicBezTo>
                  <a:cubicBezTo>
                    <a:pt x="11356" y="5018"/>
                    <a:pt x="11257" y="4968"/>
                    <a:pt x="11155" y="4916"/>
                  </a:cubicBezTo>
                  <a:cubicBezTo>
                    <a:pt x="11151" y="4915"/>
                    <a:pt x="11151" y="4912"/>
                    <a:pt x="11150" y="4910"/>
                  </a:cubicBezTo>
                  <a:cubicBezTo>
                    <a:pt x="10226" y="4473"/>
                    <a:pt x="9292" y="4073"/>
                    <a:pt x="8353" y="3667"/>
                  </a:cubicBezTo>
                  <a:cubicBezTo>
                    <a:pt x="8329" y="3666"/>
                    <a:pt x="8309" y="3656"/>
                    <a:pt x="8292" y="3641"/>
                  </a:cubicBezTo>
                  <a:cubicBezTo>
                    <a:pt x="8281" y="3636"/>
                    <a:pt x="8272" y="3632"/>
                    <a:pt x="8260" y="3627"/>
                  </a:cubicBezTo>
                  <a:cubicBezTo>
                    <a:pt x="8157" y="3584"/>
                    <a:pt x="8210" y="3446"/>
                    <a:pt x="8306" y="3446"/>
                  </a:cubicBezTo>
                  <a:cubicBezTo>
                    <a:pt x="8317" y="3446"/>
                    <a:pt x="8328" y="3448"/>
                    <a:pt x="8341" y="3452"/>
                  </a:cubicBezTo>
                  <a:cubicBezTo>
                    <a:pt x="8346" y="3454"/>
                    <a:pt x="8349" y="3454"/>
                    <a:pt x="8353" y="3456"/>
                  </a:cubicBezTo>
                  <a:cubicBezTo>
                    <a:pt x="10034" y="2951"/>
                    <a:pt x="9649" y="655"/>
                    <a:pt x="8184" y="107"/>
                  </a:cubicBezTo>
                  <a:cubicBezTo>
                    <a:pt x="7993" y="35"/>
                    <a:pt x="7790" y="0"/>
                    <a:pt x="75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9"/>
            <p:cNvSpPr/>
            <p:nvPr/>
          </p:nvSpPr>
          <p:spPr>
            <a:xfrm>
              <a:off x="135950" y="4225850"/>
              <a:ext cx="539028" cy="452686"/>
            </a:xfrm>
            <a:custGeom>
              <a:avLst/>
              <a:gdLst/>
              <a:ahLst/>
              <a:cxnLst/>
              <a:rect l="l" t="t" r="r" b="b"/>
              <a:pathLst>
                <a:path w="11718" h="9841" extrusionOk="0">
                  <a:moveTo>
                    <a:pt x="7801" y="0"/>
                  </a:moveTo>
                  <a:cubicBezTo>
                    <a:pt x="6520" y="0"/>
                    <a:pt x="5366" y="1310"/>
                    <a:pt x="5998" y="2561"/>
                  </a:cubicBezTo>
                  <a:cubicBezTo>
                    <a:pt x="5022" y="2063"/>
                    <a:pt x="4003" y="1497"/>
                    <a:pt x="2971" y="1161"/>
                  </a:cubicBezTo>
                  <a:cubicBezTo>
                    <a:pt x="2965" y="1159"/>
                    <a:pt x="2959" y="1158"/>
                    <a:pt x="2953" y="1158"/>
                  </a:cubicBezTo>
                  <a:cubicBezTo>
                    <a:pt x="2907" y="1158"/>
                    <a:pt x="2864" y="1218"/>
                    <a:pt x="2911" y="1251"/>
                  </a:cubicBezTo>
                  <a:cubicBezTo>
                    <a:pt x="2880" y="1255"/>
                    <a:pt x="2852" y="1270"/>
                    <a:pt x="2838" y="1302"/>
                  </a:cubicBezTo>
                  <a:cubicBezTo>
                    <a:pt x="2539" y="2086"/>
                    <a:pt x="2282" y="2885"/>
                    <a:pt x="2013" y="3677"/>
                  </a:cubicBezTo>
                  <a:cubicBezTo>
                    <a:pt x="1985" y="3757"/>
                    <a:pt x="2040" y="3828"/>
                    <a:pt x="2112" y="3828"/>
                  </a:cubicBezTo>
                  <a:cubicBezTo>
                    <a:pt x="2132" y="3828"/>
                    <a:pt x="2153" y="3823"/>
                    <a:pt x="2174" y="3810"/>
                  </a:cubicBezTo>
                  <a:cubicBezTo>
                    <a:pt x="2384" y="3683"/>
                    <a:pt x="2633" y="3626"/>
                    <a:pt x="2892" y="3626"/>
                  </a:cubicBezTo>
                  <a:cubicBezTo>
                    <a:pt x="3932" y="3626"/>
                    <a:pt x="5143" y="4551"/>
                    <a:pt x="4715" y="5611"/>
                  </a:cubicBezTo>
                  <a:cubicBezTo>
                    <a:pt x="4463" y="6235"/>
                    <a:pt x="3978" y="6473"/>
                    <a:pt x="3447" y="6473"/>
                  </a:cubicBezTo>
                  <a:cubicBezTo>
                    <a:pt x="2776" y="6473"/>
                    <a:pt x="2033" y="6092"/>
                    <a:pt x="1596" y="5628"/>
                  </a:cubicBezTo>
                  <a:cubicBezTo>
                    <a:pt x="1578" y="5609"/>
                    <a:pt x="1556" y="5601"/>
                    <a:pt x="1534" y="5601"/>
                  </a:cubicBezTo>
                  <a:cubicBezTo>
                    <a:pt x="1491" y="5601"/>
                    <a:pt x="1446" y="5634"/>
                    <a:pt x="1427" y="5675"/>
                  </a:cubicBezTo>
                  <a:cubicBezTo>
                    <a:pt x="1415" y="5667"/>
                    <a:pt x="1402" y="5663"/>
                    <a:pt x="1390" y="5663"/>
                  </a:cubicBezTo>
                  <a:cubicBezTo>
                    <a:pt x="1373" y="5663"/>
                    <a:pt x="1356" y="5671"/>
                    <a:pt x="1344" y="5691"/>
                  </a:cubicBezTo>
                  <a:cubicBezTo>
                    <a:pt x="806" y="6540"/>
                    <a:pt x="404" y="7480"/>
                    <a:pt x="21" y="8405"/>
                  </a:cubicBezTo>
                  <a:cubicBezTo>
                    <a:pt x="0" y="8457"/>
                    <a:pt x="20" y="8521"/>
                    <a:pt x="74" y="8545"/>
                  </a:cubicBezTo>
                  <a:cubicBezTo>
                    <a:pt x="1092" y="8974"/>
                    <a:pt x="2111" y="9404"/>
                    <a:pt x="3131" y="9832"/>
                  </a:cubicBezTo>
                  <a:cubicBezTo>
                    <a:pt x="3146" y="9838"/>
                    <a:pt x="3160" y="9841"/>
                    <a:pt x="3174" y="9841"/>
                  </a:cubicBezTo>
                  <a:cubicBezTo>
                    <a:pt x="3258" y="9841"/>
                    <a:pt x="3311" y="9733"/>
                    <a:pt x="3260" y="9668"/>
                  </a:cubicBezTo>
                  <a:lnTo>
                    <a:pt x="3171" y="9616"/>
                  </a:lnTo>
                  <a:cubicBezTo>
                    <a:pt x="2713" y="9423"/>
                    <a:pt x="2256" y="9230"/>
                    <a:pt x="1799" y="9039"/>
                  </a:cubicBezTo>
                  <a:cubicBezTo>
                    <a:pt x="1545" y="8932"/>
                    <a:pt x="1291" y="8825"/>
                    <a:pt x="1036" y="8719"/>
                  </a:cubicBezTo>
                  <a:cubicBezTo>
                    <a:pt x="883" y="8654"/>
                    <a:pt x="458" y="8565"/>
                    <a:pt x="380" y="8443"/>
                  </a:cubicBezTo>
                  <a:cubicBezTo>
                    <a:pt x="183" y="8141"/>
                    <a:pt x="627" y="7519"/>
                    <a:pt x="765" y="7223"/>
                  </a:cubicBezTo>
                  <a:cubicBezTo>
                    <a:pt x="989" y="6741"/>
                    <a:pt x="1237" y="6271"/>
                    <a:pt x="1452" y="5786"/>
                  </a:cubicBezTo>
                  <a:cubicBezTo>
                    <a:pt x="1933" y="6307"/>
                    <a:pt x="2573" y="6703"/>
                    <a:pt x="3290" y="6703"/>
                  </a:cubicBezTo>
                  <a:cubicBezTo>
                    <a:pt x="3366" y="6703"/>
                    <a:pt x="3442" y="6699"/>
                    <a:pt x="3519" y="6690"/>
                  </a:cubicBezTo>
                  <a:cubicBezTo>
                    <a:pt x="4215" y="6609"/>
                    <a:pt x="4837" y="6146"/>
                    <a:pt x="4991" y="5445"/>
                  </a:cubicBezTo>
                  <a:cubicBezTo>
                    <a:pt x="5242" y="4311"/>
                    <a:pt x="3998" y="3411"/>
                    <a:pt x="2896" y="3411"/>
                  </a:cubicBezTo>
                  <a:cubicBezTo>
                    <a:pt x="2688" y="3411"/>
                    <a:pt x="2485" y="3443"/>
                    <a:pt x="2298" y="3512"/>
                  </a:cubicBezTo>
                  <a:cubicBezTo>
                    <a:pt x="2543" y="2793"/>
                    <a:pt x="2797" y="2078"/>
                    <a:pt x="3016" y="1353"/>
                  </a:cubicBezTo>
                  <a:cubicBezTo>
                    <a:pt x="3021" y="1340"/>
                    <a:pt x="3021" y="1327"/>
                    <a:pt x="3017" y="1315"/>
                  </a:cubicBezTo>
                  <a:lnTo>
                    <a:pt x="3017" y="1315"/>
                  </a:lnTo>
                  <a:cubicBezTo>
                    <a:pt x="3978" y="1926"/>
                    <a:pt x="5100" y="2370"/>
                    <a:pt x="6128" y="2845"/>
                  </a:cubicBezTo>
                  <a:cubicBezTo>
                    <a:pt x="6143" y="2852"/>
                    <a:pt x="6158" y="2855"/>
                    <a:pt x="6171" y="2855"/>
                  </a:cubicBezTo>
                  <a:cubicBezTo>
                    <a:pt x="6243" y="2855"/>
                    <a:pt x="6285" y="2765"/>
                    <a:pt x="6248" y="2705"/>
                  </a:cubicBezTo>
                  <a:cubicBezTo>
                    <a:pt x="6252" y="2692"/>
                    <a:pt x="6252" y="2678"/>
                    <a:pt x="6246" y="2663"/>
                  </a:cubicBezTo>
                  <a:cubicBezTo>
                    <a:pt x="5980" y="2047"/>
                    <a:pt x="5965" y="1352"/>
                    <a:pt x="6419" y="812"/>
                  </a:cubicBezTo>
                  <a:cubicBezTo>
                    <a:pt x="6748" y="422"/>
                    <a:pt x="7261" y="205"/>
                    <a:pt x="7770" y="205"/>
                  </a:cubicBezTo>
                  <a:cubicBezTo>
                    <a:pt x="7974" y="205"/>
                    <a:pt x="8177" y="240"/>
                    <a:pt x="8368" y="312"/>
                  </a:cubicBezTo>
                  <a:cubicBezTo>
                    <a:pt x="9834" y="860"/>
                    <a:pt x="10217" y="3156"/>
                    <a:pt x="8536" y="3661"/>
                  </a:cubicBezTo>
                  <a:cubicBezTo>
                    <a:pt x="8531" y="3660"/>
                    <a:pt x="8528" y="3660"/>
                    <a:pt x="8524" y="3657"/>
                  </a:cubicBezTo>
                  <a:cubicBezTo>
                    <a:pt x="8511" y="3653"/>
                    <a:pt x="8499" y="3651"/>
                    <a:pt x="8487" y="3651"/>
                  </a:cubicBezTo>
                  <a:cubicBezTo>
                    <a:pt x="8393" y="3651"/>
                    <a:pt x="8341" y="3788"/>
                    <a:pt x="8443" y="3832"/>
                  </a:cubicBezTo>
                  <a:cubicBezTo>
                    <a:pt x="8454" y="3837"/>
                    <a:pt x="8464" y="3842"/>
                    <a:pt x="8476" y="3846"/>
                  </a:cubicBezTo>
                  <a:cubicBezTo>
                    <a:pt x="8493" y="3861"/>
                    <a:pt x="8513" y="3871"/>
                    <a:pt x="8536" y="3872"/>
                  </a:cubicBezTo>
                  <a:cubicBezTo>
                    <a:pt x="9474" y="4278"/>
                    <a:pt x="10410" y="4679"/>
                    <a:pt x="11333" y="5115"/>
                  </a:cubicBezTo>
                  <a:cubicBezTo>
                    <a:pt x="11335" y="5118"/>
                    <a:pt x="11335" y="5120"/>
                    <a:pt x="11338" y="5121"/>
                  </a:cubicBezTo>
                  <a:cubicBezTo>
                    <a:pt x="11440" y="5173"/>
                    <a:pt x="11541" y="5224"/>
                    <a:pt x="11642" y="5274"/>
                  </a:cubicBezTo>
                  <a:lnTo>
                    <a:pt x="11686" y="5186"/>
                  </a:lnTo>
                  <a:cubicBezTo>
                    <a:pt x="11718" y="5137"/>
                    <a:pt x="11716" y="5063"/>
                    <a:pt x="11647" y="5028"/>
                  </a:cubicBezTo>
                  <a:cubicBezTo>
                    <a:pt x="10745" y="4569"/>
                    <a:pt x="9811" y="4133"/>
                    <a:pt x="8860" y="3782"/>
                  </a:cubicBezTo>
                  <a:cubicBezTo>
                    <a:pt x="10513" y="3120"/>
                    <a:pt x="9958" y="603"/>
                    <a:pt x="8371" y="90"/>
                  </a:cubicBezTo>
                  <a:cubicBezTo>
                    <a:pt x="8182" y="29"/>
                    <a:pt x="7990" y="0"/>
                    <a:pt x="78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5">
  <p:cSld name="CUSTOM_10_1_1_1_1_1_1_1_1_1_1_1_1_1_1"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0" name="Google Shape;520;p40"/>
          <p:cNvPicPr preferRelativeResize="0"/>
          <p:nvPr/>
        </p:nvPicPr>
        <p:blipFill rotWithShape="1">
          <a:blip r:embed="rId2">
            <a:alphaModFix amt="32000"/>
          </a:blip>
          <a:srcRect t="21875" b="21875"/>
          <a:stretch/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21" name="Google Shape;521;p4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Google Shape;35;p5"/>
          <p:cNvPicPr preferRelativeResize="0"/>
          <p:nvPr/>
        </p:nvPicPr>
        <p:blipFill rotWithShape="1">
          <a:blip r:embed="rId2">
            <a:alphaModFix amt="32000"/>
          </a:blip>
          <a:srcRect t="21875" b="21875"/>
          <a:stretch/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1"/>
          </p:nvPr>
        </p:nvSpPr>
        <p:spPr>
          <a:xfrm>
            <a:off x="6192183" y="3764024"/>
            <a:ext cx="2238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ubTitle" idx="2"/>
          </p:nvPr>
        </p:nvSpPr>
        <p:spPr>
          <a:xfrm>
            <a:off x="2480601" y="2156025"/>
            <a:ext cx="2238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ubTitle" idx="3"/>
          </p:nvPr>
        </p:nvSpPr>
        <p:spPr>
          <a:xfrm>
            <a:off x="6192175" y="3267525"/>
            <a:ext cx="2238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subTitle" idx="4"/>
          </p:nvPr>
        </p:nvSpPr>
        <p:spPr>
          <a:xfrm>
            <a:off x="2480400" y="1659525"/>
            <a:ext cx="2238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9pPr>
          </a:lstStyle>
          <a:p>
            <a:endParaRPr/>
          </a:p>
        </p:txBody>
      </p:sp>
      <p:grpSp>
        <p:nvGrpSpPr>
          <p:cNvPr id="41" name="Google Shape;41;p5"/>
          <p:cNvGrpSpPr/>
          <p:nvPr/>
        </p:nvGrpSpPr>
        <p:grpSpPr>
          <a:xfrm>
            <a:off x="8376378" y="280694"/>
            <a:ext cx="400641" cy="517626"/>
            <a:chOff x="8489040" y="1196592"/>
            <a:chExt cx="572099" cy="739149"/>
          </a:xfrm>
        </p:grpSpPr>
        <p:sp>
          <p:nvSpPr>
            <p:cNvPr id="42" name="Google Shape;42;p5"/>
            <p:cNvSpPr/>
            <p:nvPr/>
          </p:nvSpPr>
          <p:spPr>
            <a:xfrm rot="-1005998">
              <a:off x="8551656" y="1250419"/>
              <a:ext cx="446867" cy="499974"/>
            </a:xfrm>
            <a:custGeom>
              <a:avLst/>
              <a:gdLst/>
              <a:ahLst/>
              <a:cxnLst/>
              <a:rect l="l" t="t" r="r" b="b"/>
              <a:pathLst>
                <a:path w="7127" h="7974" extrusionOk="0">
                  <a:moveTo>
                    <a:pt x="3556" y="0"/>
                  </a:moveTo>
                  <a:cubicBezTo>
                    <a:pt x="3488" y="0"/>
                    <a:pt x="3420" y="3"/>
                    <a:pt x="3352" y="7"/>
                  </a:cubicBezTo>
                  <a:cubicBezTo>
                    <a:pt x="2064" y="101"/>
                    <a:pt x="732" y="1375"/>
                    <a:pt x="1073" y="2747"/>
                  </a:cubicBezTo>
                  <a:cubicBezTo>
                    <a:pt x="1081" y="2781"/>
                    <a:pt x="1115" y="2800"/>
                    <a:pt x="1145" y="2800"/>
                  </a:cubicBezTo>
                  <a:cubicBezTo>
                    <a:pt x="1164" y="2800"/>
                    <a:pt x="1182" y="2793"/>
                    <a:pt x="1193" y="2777"/>
                  </a:cubicBezTo>
                  <a:cubicBezTo>
                    <a:pt x="1209" y="2794"/>
                    <a:pt x="1230" y="2808"/>
                    <a:pt x="1259" y="2808"/>
                  </a:cubicBezTo>
                  <a:cubicBezTo>
                    <a:pt x="1260" y="2808"/>
                    <a:pt x="1261" y="2808"/>
                    <a:pt x="1263" y="2808"/>
                  </a:cubicBezTo>
                  <a:cubicBezTo>
                    <a:pt x="1475" y="2801"/>
                    <a:pt x="1687" y="2799"/>
                    <a:pt x="1899" y="2799"/>
                  </a:cubicBezTo>
                  <a:cubicBezTo>
                    <a:pt x="2180" y="2799"/>
                    <a:pt x="2460" y="2803"/>
                    <a:pt x="2741" y="2803"/>
                  </a:cubicBezTo>
                  <a:cubicBezTo>
                    <a:pt x="2858" y="2803"/>
                    <a:pt x="2975" y="2802"/>
                    <a:pt x="3092" y="2800"/>
                  </a:cubicBezTo>
                  <a:cubicBezTo>
                    <a:pt x="3161" y="2799"/>
                    <a:pt x="3195" y="2741"/>
                    <a:pt x="3188" y="2689"/>
                  </a:cubicBezTo>
                  <a:lnTo>
                    <a:pt x="3152" y="2634"/>
                  </a:lnTo>
                  <a:cubicBezTo>
                    <a:pt x="3140" y="2626"/>
                    <a:pt x="3126" y="2621"/>
                    <a:pt x="3110" y="2619"/>
                  </a:cubicBezTo>
                  <a:cubicBezTo>
                    <a:pt x="2866" y="2594"/>
                    <a:pt x="2617" y="2583"/>
                    <a:pt x="2367" y="2583"/>
                  </a:cubicBezTo>
                  <a:cubicBezTo>
                    <a:pt x="1987" y="2583"/>
                    <a:pt x="1605" y="2608"/>
                    <a:pt x="1236" y="2644"/>
                  </a:cubicBezTo>
                  <a:cubicBezTo>
                    <a:pt x="1222" y="2645"/>
                    <a:pt x="1212" y="2649"/>
                    <a:pt x="1205" y="2654"/>
                  </a:cubicBezTo>
                  <a:cubicBezTo>
                    <a:pt x="1231" y="1533"/>
                    <a:pt x="1889" y="515"/>
                    <a:pt x="3047" y="271"/>
                  </a:cubicBezTo>
                  <a:cubicBezTo>
                    <a:pt x="3217" y="235"/>
                    <a:pt x="3388" y="218"/>
                    <a:pt x="3559" y="218"/>
                  </a:cubicBezTo>
                  <a:cubicBezTo>
                    <a:pt x="4624" y="218"/>
                    <a:pt x="5666" y="880"/>
                    <a:pt x="6195" y="1790"/>
                  </a:cubicBezTo>
                  <a:cubicBezTo>
                    <a:pt x="6760" y="2763"/>
                    <a:pt x="6840" y="4075"/>
                    <a:pt x="6163" y="5016"/>
                  </a:cubicBezTo>
                  <a:cubicBezTo>
                    <a:pt x="5713" y="5644"/>
                    <a:pt x="4952" y="6002"/>
                    <a:pt x="4197" y="6002"/>
                  </a:cubicBezTo>
                  <a:cubicBezTo>
                    <a:pt x="3787" y="6002"/>
                    <a:pt x="3378" y="5896"/>
                    <a:pt x="3021" y="5670"/>
                  </a:cubicBezTo>
                  <a:cubicBezTo>
                    <a:pt x="3001" y="5657"/>
                    <a:pt x="2978" y="5650"/>
                    <a:pt x="2955" y="5650"/>
                  </a:cubicBezTo>
                  <a:cubicBezTo>
                    <a:pt x="2922" y="5650"/>
                    <a:pt x="2889" y="5664"/>
                    <a:pt x="2870" y="5695"/>
                  </a:cubicBezTo>
                  <a:cubicBezTo>
                    <a:pt x="2409" y="6398"/>
                    <a:pt x="1904" y="7056"/>
                    <a:pt x="1346" y="7683"/>
                  </a:cubicBezTo>
                  <a:cubicBezTo>
                    <a:pt x="1051" y="7442"/>
                    <a:pt x="666" y="7196"/>
                    <a:pt x="461" y="6908"/>
                  </a:cubicBezTo>
                  <a:cubicBezTo>
                    <a:pt x="217" y="6561"/>
                    <a:pt x="666" y="6201"/>
                    <a:pt x="891" y="5895"/>
                  </a:cubicBezTo>
                  <a:cubicBezTo>
                    <a:pt x="1390" y="5217"/>
                    <a:pt x="1896" y="4547"/>
                    <a:pt x="2363" y="3846"/>
                  </a:cubicBezTo>
                  <a:cubicBezTo>
                    <a:pt x="2368" y="3838"/>
                    <a:pt x="2373" y="3831"/>
                    <a:pt x="2374" y="3823"/>
                  </a:cubicBezTo>
                  <a:cubicBezTo>
                    <a:pt x="2388" y="3776"/>
                    <a:pt x="2348" y="3735"/>
                    <a:pt x="2304" y="3735"/>
                  </a:cubicBezTo>
                  <a:cubicBezTo>
                    <a:pt x="2285" y="3735"/>
                    <a:pt x="2264" y="3744"/>
                    <a:pt x="2248" y="3764"/>
                  </a:cubicBezTo>
                  <a:cubicBezTo>
                    <a:pt x="1472" y="4710"/>
                    <a:pt x="763" y="5711"/>
                    <a:pt x="37" y="6695"/>
                  </a:cubicBezTo>
                  <a:cubicBezTo>
                    <a:pt x="1" y="6744"/>
                    <a:pt x="19" y="6807"/>
                    <a:pt x="62" y="6844"/>
                  </a:cubicBezTo>
                  <a:cubicBezTo>
                    <a:pt x="490" y="7214"/>
                    <a:pt x="916" y="7591"/>
                    <a:pt x="1354" y="7951"/>
                  </a:cubicBezTo>
                  <a:cubicBezTo>
                    <a:pt x="1373" y="7967"/>
                    <a:pt x="1393" y="7974"/>
                    <a:pt x="1411" y="7974"/>
                  </a:cubicBezTo>
                  <a:cubicBezTo>
                    <a:pt x="1470" y="7974"/>
                    <a:pt x="1515" y="7902"/>
                    <a:pt x="1498" y="7839"/>
                  </a:cubicBezTo>
                  <a:cubicBezTo>
                    <a:pt x="1908" y="7380"/>
                    <a:pt x="2296" y="6906"/>
                    <a:pt x="2652" y="6404"/>
                  </a:cubicBezTo>
                  <a:cubicBezTo>
                    <a:pt x="2743" y="6274"/>
                    <a:pt x="2883" y="5955"/>
                    <a:pt x="3050" y="5944"/>
                  </a:cubicBezTo>
                  <a:cubicBezTo>
                    <a:pt x="3052" y="5944"/>
                    <a:pt x="3054" y="5944"/>
                    <a:pt x="3057" y="5944"/>
                  </a:cubicBezTo>
                  <a:cubicBezTo>
                    <a:pt x="3157" y="5944"/>
                    <a:pt x="3357" y="6091"/>
                    <a:pt x="3467" y="6125"/>
                  </a:cubicBezTo>
                  <a:cubicBezTo>
                    <a:pt x="3694" y="6197"/>
                    <a:pt x="3930" y="6230"/>
                    <a:pt x="4167" y="6230"/>
                  </a:cubicBezTo>
                  <a:cubicBezTo>
                    <a:pt x="4573" y="6230"/>
                    <a:pt x="4981" y="6132"/>
                    <a:pt x="5344" y="5959"/>
                  </a:cubicBezTo>
                  <a:cubicBezTo>
                    <a:pt x="6685" y="5316"/>
                    <a:pt x="7126" y="3761"/>
                    <a:pt x="6698" y="2400"/>
                  </a:cubicBezTo>
                  <a:cubicBezTo>
                    <a:pt x="6272" y="1053"/>
                    <a:pt x="4984" y="0"/>
                    <a:pt x="355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5"/>
            <p:cNvSpPr/>
            <p:nvPr/>
          </p:nvSpPr>
          <p:spPr>
            <a:xfrm rot="-1005998">
              <a:off x="8564531" y="1264923"/>
              <a:ext cx="415328" cy="468060"/>
            </a:xfrm>
            <a:custGeom>
              <a:avLst/>
              <a:gdLst/>
              <a:ahLst/>
              <a:cxnLst/>
              <a:rect l="l" t="t" r="r" b="b"/>
              <a:pathLst>
                <a:path w="6624" h="7465" extrusionOk="0">
                  <a:moveTo>
                    <a:pt x="3348" y="0"/>
                  </a:moveTo>
                  <a:cubicBezTo>
                    <a:pt x="3176" y="0"/>
                    <a:pt x="3004" y="18"/>
                    <a:pt x="2834" y="54"/>
                  </a:cubicBezTo>
                  <a:cubicBezTo>
                    <a:pt x="1676" y="297"/>
                    <a:pt x="1017" y="1316"/>
                    <a:pt x="992" y="2436"/>
                  </a:cubicBezTo>
                  <a:cubicBezTo>
                    <a:pt x="1000" y="2431"/>
                    <a:pt x="1010" y="2428"/>
                    <a:pt x="1023" y="2426"/>
                  </a:cubicBezTo>
                  <a:cubicBezTo>
                    <a:pt x="1390" y="2390"/>
                    <a:pt x="1772" y="2366"/>
                    <a:pt x="2150" y="2366"/>
                  </a:cubicBezTo>
                  <a:cubicBezTo>
                    <a:pt x="2402" y="2366"/>
                    <a:pt x="2653" y="2377"/>
                    <a:pt x="2898" y="2403"/>
                  </a:cubicBezTo>
                  <a:cubicBezTo>
                    <a:pt x="2915" y="2404"/>
                    <a:pt x="2928" y="2409"/>
                    <a:pt x="2940" y="2416"/>
                  </a:cubicBezTo>
                  <a:cubicBezTo>
                    <a:pt x="2977" y="2343"/>
                    <a:pt x="3012" y="2270"/>
                    <a:pt x="3050" y="2198"/>
                  </a:cubicBezTo>
                  <a:cubicBezTo>
                    <a:pt x="3130" y="1869"/>
                    <a:pt x="3423" y="1621"/>
                    <a:pt x="3792" y="1614"/>
                  </a:cubicBezTo>
                  <a:cubicBezTo>
                    <a:pt x="3797" y="1614"/>
                    <a:pt x="3803" y="1614"/>
                    <a:pt x="3808" y="1614"/>
                  </a:cubicBezTo>
                  <a:cubicBezTo>
                    <a:pt x="4389" y="1614"/>
                    <a:pt x="4805" y="2191"/>
                    <a:pt x="4827" y="2732"/>
                  </a:cubicBezTo>
                  <a:cubicBezTo>
                    <a:pt x="4864" y="3660"/>
                    <a:pt x="4119" y="4203"/>
                    <a:pt x="3342" y="4203"/>
                  </a:cubicBezTo>
                  <a:cubicBezTo>
                    <a:pt x="2954" y="4203"/>
                    <a:pt x="2558" y="4068"/>
                    <a:pt x="2247" y="3779"/>
                  </a:cubicBezTo>
                  <a:cubicBezTo>
                    <a:pt x="2210" y="3747"/>
                    <a:pt x="2204" y="3700"/>
                    <a:pt x="2217" y="3663"/>
                  </a:cubicBezTo>
                  <a:lnTo>
                    <a:pt x="2159" y="3604"/>
                  </a:lnTo>
                  <a:cubicBezTo>
                    <a:pt x="2157" y="3612"/>
                    <a:pt x="2153" y="3619"/>
                    <a:pt x="2148" y="3627"/>
                  </a:cubicBezTo>
                  <a:cubicBezTo>
                    <a:pt x="1681" y="4328"/>
                    <a:pt x="1175" y="4999"/>
                    <a:pt x="676" y="5676"/>
                  </a:cubicBezTo>
                  <a:cubicBezTo>
                    <a:pt x="451" y="5982"/>
                    <a:pt x="1" y="6342"/>
                    <a:pt x="246" y="6689"/>
                  </a:cubicBezTo>
                  <a:cubicBezTo>
                    <a:pt x="450" y="6977"/>
                    <a:pt x="836" y="7223"/>
                    <a:pt x="1131" y="7464"/>
                  </a:cubicBezTo>
                  <a:cubicBezTo>
                    <a:pt x="1687" y="6837"/>
                    <a:pt x="2194" y="6179"/>
                    <a:pt x="2654" y="5477"/>
                  </a:cubicBezTo>
                  <a:cubicBezTo>
                    <a:pt x="2674" y="5447"/>
                    <a:pt x="2707" y="5433"/>
                    <a:pt x="2741" y="5433"/>
                  </a:cubicBezTo>
                  <a:cubicBezTo>
                    <a:pt x="2764" y="5433"/>
                    <a:pt x="2787" y="5440"/>
                    <a:pt x="2806" y="5452"/>
                  </a:cubicBezTo>
                  <a:cubicBezTo>
                    <a:pt x="3162" y="5677"/>
                    <a:pt x="3571" y="5783"/>
                    <a:pt x="3981" y="5783"/>
                  </a:cubicBezTo>
                  <a:cubicBezTo>
                    <a:pt x="4737" y="5783"/>
                    <a:pt x="5497" y="5425"/>
                    <a:pt x="5948" y="4797"/>
                  </a:cubicBezTo>
                  <a:cubicBezTo>
                    <a:pt x="6624" y="3856"/>
                    <a:pt x="6544" y="2544"/>
                    <a:pt x="5983" y="1572"/>
                  </a:cubicBezTo>
                  <a:cubicBezTo>
                    <a:pt x="5453" y="663"/>
                    <a:pt x="4411" y="0"/>
                    <a:pt x="33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5"/>
            <p:cNvSpPr/>
            <p:nvPr/>
          </p:nvSpPr>
          <p:spPr>
            <a:xfrm rot="-1005998">
              <a:off x="8553760" y="1780583"/>
              <a:ext cx="153303" cy="135935"/>
            </a:xfrm>
            <a:custGeom>
              <a:avLst/>
              <a:gdLst/>
              <a:ahLst/>
              <a:cxnLst/>
              <a:rect l="l" t="t" r="r" b="b"/>
              <a:pathLst>
                <a:path w="2445" h="2168" extrusionOk="0">
                  <a:moveTo>
                    <a:pt x="1146" y="179"/>
                  </a:moveTo>
                  <a:cubicBezTo>
                    <a:pt x="1397" y="179"/>
                    <a:pt x="1644" y="300"/>
                    <a:pt x="1810" y="505"/>
                  </a:cubicBezTo>
                  <a:cubicBezTo>
                    <a:pt x="1806" y="529"/>
                    <a:pt x="1812" y="555"/>
                    <a:pt x="1839" y="576"/>
                  </a:cubicBezTo>
                  <a:cubicBezTo>
                    <a:pt x="1856" y="587"/>
                    <a:pt x="1870" y="600"/>
                    <a:pt x="1884" y="614"/>
                  </a:cubicBezTo>
                  <a:cubicBezTo>
                    <a:pt x="1895" y="634"/>
                    <a:pt x="1908" y="654"/>
                    <a:pt x="1918" y="674"/>
                  </a:cubicBezTo>
                  <a:cubicBezTo>
                    <a:pt x="1928" y="697"/>
                    <a:pt x="1945" y="705"/>
                    <a:pt x="1961" y="705"/>
                  </a:cubicBezTo>
                  <a:cubicBezTo>
                    <a:pt x="1963" y="705"/>
                    <a:pt x="1964" y="704"/>
                    <a:pt x="1966" y="704"/>
                  </a:cubicBezTo>
                  <a:lnTo>
                    <a:pt x="1966" y="704"/>
                  </a:lnTo>
                  <a:cubicBezTo>
                    <a:pt x="2202" y="1005"/>
                    <a:pt x="2177" y="1454"/>
                    <a:pt x="1890" y="1738"/>
                  </a:cubicBezTo>
                  <a:cubicBezTo>
                    <a:pt x="1721" y="1905"/>
                    <a:pt x="1495" y="1985"/>
                    <a:pt x="1268" y="1985"/>
                  </a:cubicBezTo>
                  <a:cubicBezTo>
                    <a:pt x="999" y="1985"/>
                    <a:pt x="729" y="1872"/>
                    <a:pt x="551" y="1660"/>
                  </a:cubicBezTo>
                  <a:cubicBezTo>
                    <a:pt x="228" y="1277"/>
                    <a:pt x="257" y="690"/>
                    <a:pt x="649" y="364"/>
                  </a:cubicBezTo>
                  <a:cubicBezTo>
                    <a:pt x="799" y="237"/>
                    <a:pt x="973" y="179"/>
                    <a:pt x="1146" y="179"/>
                  </a:cubicBezTo>
                  <a:close/>
                  <a:moveTo>
                    <a:pt x="1135" y="0"/>
                  </a:moveTo>
                  <a:cubicBezTo>
                    <a:pt x="960" y="0"/>
                    <a:pt x="782" y="50"/>
                    <a:pt x="623" y="156"/>
                  </a:cubicBezTo>
                  <a:cubicBezTo>
                    <a:pt x="78" y="519"/>
                    <a:pt x="0" y="1281"/>
                    <a:pt x="411" y="1774"/>
                  </a:cubicBezTo>
                  <a:cubicBezTo>
                    <a:pt x="625" y="2030"/>
                    <a:pt x="953" y="2168"/>
                    <a:pt x="1278" y="2168"/>
                  </a:cubicBezTo>
                  <a:cubicBezTo>
                    <a:pt x="1549" y="2168"/>
                    <a:pt x="1817" y="2073"/>
                    <a:pt x="2019" y="1874"/>
                  </a:cubicBezTo>
                  <a:cubicBezTo>
                    <a:pt x="2400" y="1497"/>
                    <a:pt x="2445" y="727"/>
                    <a:pt x="1928" y="448"/>
                  </a:cubicBezTo>
                  <a:cubicBezTo>
                    <a:pt x="1927" y="448"/>
                    <a:pt x="1927" y="448"/>
                    <a:pt x="1926" y="448"/>
                  </a:cubicBezTo>
                  <a:cubicBezTo>
                    <a:pt x="1926" y="448"/>
                    <a:pt x="1926" y="448"/>
                    <a:pt x="1925" y="447"/>
                  </a:cubicBezTo>
                  <a:cubicBezTo>
                    <a:pt x="1759" y="163"/>
                    <a:pt x="1452" y="0"/>
                    <a:pt x="113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5"/>
            <p:cNvSpPr/>
            <p:nvPr/>
          </p:nvSpPr>
          <p:spPr>
            <a:xfrm rot="-1005998">
              <a:off x="8568032" y="1791833"/>
              <a:ext cx="123708" cy="113425"/>
            </a:xfrm>
            <a:custGeom>
              <a:avLst/>
              <a:gdLst/>
              <a:ahLst/>
              <a:cxnLst/>
              <a:rect l="l" t="t" r="r" b="b"/>
              <a:pathLst>
                <a:path w="1973" h="1809" extrusionOk="0">
                  <a:moveTo>
                    <a:pt x="916" y="1"/>
                  </a:moveTo>
                  <a:cubicBezTo>
                    <a:pt x="743" y="1"/>
                    <a:pt x="568" y="58"/>
                    <a:pt x="418" y="185"/>
                  </a:cubicBezTo>
                  <a:cubicBezTo>
                    <a:pt x="29" y="513"/>
                    <a:pt x="0" y="1100"/>
                    <a:pt x="321" y="1483"/>
                  </a:cubicBezTo>
                  <a:cubicBezTo>
                    <a:pt x="500" y="1696"/>
                    <a:pt x="771" y="1808"/>
                    <a:pt x="1040" y="1808"/>
                  </a:cubicBezTo>
                  <a:cubicBezTo>
                    <a:pt x="1267" y="1808"/>
                    <a:pt x="1492" y="1728"/>
                    <a:pt x="1661" y="1561"/>
                  </a:cubicBezTo>
                  <a:cubicBezTo>
                    <a:pt x="1948" y="1275"/>
                    <a:pt x="1973" y="828"/>
                    <a:pt x="1735" y="526"/>
                  </a:cubicBezTo>
                  <a:lnTo>
                    <a:pt x="1735" y="526"/>
                  </a:lnTo>
                  <a:cubicBezTo>
                    <a:pt x="1734" y="526"/>
                    <a:pt x="1732" y="527"/>
                    <a:pt x="1730" y="527"/>
                  </a:cubicBezTo>
                  <a:cubicBezTo>
                    <a:pt x="1714" y="527"/>
                    <a:pt x="1697" y="517"/>
                    <a:pt x="1687" y="496"/>
                  </a:cubicBezTo>
                  <a:cubicBezTo>
                    <a:pt x="1677" y="476"/>
                    <a:pt x="1665" y="456"/>
                    <a:pt x="1653" y="436"/>
                  </a:cubicBezTo>
                  <a:cubicBezTo>
                    <a:pt x="1640" y="423"/>
                    <a:pt x="1625" y="409"/>
                    <a:pt x="1609" y="398"/>
                  </a:cubicBezTo>
                  <a:cubicBezTo>
                    <a:pt x="1581" y="377"/>
                    <a:pt x="1575" y="351"/>
                    <a:pt x="1579" y="327"/>
                  </a:cubicBezTo>
                  <a:cubicBezTo>
                    <a:pt x="1413" y="121"/>
                    <a:pt x="1166" y="1"/>
                    <a:pt x="9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5"/>
            <p:cNvSpPr/>
            <p:nvPr/>
          </p:nvSpPr>
          <p:spPr>
            <a:xfrm rot="-1005998">
              <a:off x="8687165" y="1364278"/>
              <a:ext cx="166658" cy="162457"/>
            </a:xfrm>
            <a:custGeom>
              <a:avLst/>
              <a:gdLst/>
              <a:ahLst/>
              <a:cxnLst/>
              <a:rect l="l" t="t" r="r" b="b"/>
              <a:pathLst>
                <a:path w="2658" h="2591" extrusionOk="0">
                  <a:moveTo>
                    <a:pt x="1602" y="1"/>
                  </a:moveTo>
                  <a:cubicBezTo>
                    <a:pt x="1596" y="1"/>
                    <a:pt x="1591" y="1"/>
                    <a:pt x="1586" y="1"/>
                  </a:cubicBezTo>
                  <a:cubicBezTo>
                    <a:pt x="1217" y="6"/>
                    <a:pt x="924" y="256"/>
                    <a:pt x="845" y="585"/>
                  </a:cubicBezTo>
                  <a:cubicBezTo>
                    <a:pt x="808" y="658"/>
                    <a:pt x="773" y="731"/>
                    <a:pt x="734" y="803"/>
                  </a:cubicBezTo>
                  <a:lnTo>
                    <a:pt x="770" y="858"/>
                  </a:lnTo>
                  <a:cubicBezTo>
                    <a:pt x="777" y="857"/>
                    <a:pt x="782" y="854"/>
                    <a:pt x="787" y="847"/>
                  </a:cubicBezTo>
                  <a:cubicBezTo>
                    <a:pt x="799" y="831"/>
                    <a:pt x="813" y="811"/>
                    <a:pt x="825" y="795"/>
                  </a:cubicBezTo>
                  <a:lnTo>
                    <a:pt x="825" y="795"/>
                  </a:lnTo>
                  <a:cubicBezTo>
                    <a:pt x="824" y="808"/>
                    <a:pt x="825" y="822"/>
                    <a:pt x="826" y="838"/>
                  </a:cubicBezTo>
                  <a:cubicBezTo>
                    <a:pt x="831" y="883"/>
                    <a:pt x="871" y="906"/>
                    <a:pt x="910" y="906"/>
                  </a:cubicBezTo>
                  <a:cubicBezTo>
                    <a:pt x="951" y="906"/>
                    <a:pt x="992" y="881"/>
                    <a:pt x="991" y="833"/>
                  </a:cubicBezTo>
                  <a:cubicBezTo>
                    <a:pt x="992" y="427"/>
                    <a:pt x="1279" y="229"/>
                    <a:pt x="1593" y="229"/>
                  </a:cubicBezTo>
                  <a:cubicBezTo>
                    <a:pt x="1820" y="229"/>
                    <a:pt x="2060" y="332"/>
                    <a:pt x="2217" y="533"/>
                  </a:cubicBezTo>
                  <a:cubicBezTo>
                    <a:pt x="2497" y="893"/>
                    <a:pt x="2474" y="1397"/>
                    <a:pt x="2259" y="1779"/>
                  </a:cubicBezTo>
                  <a:cubicBezTo>
                    <a:pt x="2016" y="2209"/>
                    <a:pt x="1618" y="2395"/>
                    <a:pt x="1202" y="2395"/>
                  </a:cubicBezTo>
                  <a:cubicBezTo>
                    <a:pt x="837" y="2395"/>
                    <a:pt x="458" y="2252"/>
                    <a:pt x="156" y="2004"/>
                  </a:cubicBezTo>
                  <a:cubicBezTo>
                    <a:pt x="136" y="1988"/>
                    <a:pt x="117" y="1982"/>
                    <a:pt x="98" y="1982"/>
                  </a:cubicBezTo>
                  <a:cubicBezTo>
                    <a:pt x="59" y="1982"/>
                    <a:pt x="26" y="2012"/>
                    <a:pt x="12" y="2050"/>
                  </a:cubicBezTo>
                  <a:cubicBezTo>
                    <a:pt x="0" y="2086"/>
                    <a:pt x="6" y="2133"/>
                    <a:pt x="42" y="2166"/>
                  </a:cubicBezTo>
                  <a:cubicBezTo>
                    <a:pt x="352" y="2455"/>
                    <a:pt x="748" y="2590"/>
                    <a:pt x="1135" y="2590"/>
                  </a:cubicBezTo>
                  <a:cubicBezTo>
                    <a:pt x="1913" y="2590"/>
                    <a:pt x="2658" y="2047"/>
                    <a:pt x="2621" y="1119"/>
                  </a:cubicBezTo>
                  <a:cubicBezTo>
                    <a:pt x="2599" y="578"/>
                    <a:pt x="2184" y="1"/>
                    <a:pt x="160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" name="Google Shape;47;p5"/>
          <p:cNvGrpSpPr/>
          <p:nvPr/>
        </p:nvGrpSpPr>
        <p:grpSpPr>
          <a:xfrm rot="-6813077">
            <a:off x="149237" y="3127007"/>
            <a:ext cx="263178" cy="251387"/>
            <a:chOff x="2369325" y="4565225"/>
            <a:chExt cx="319629" cy="305226"/>
          </a:xfrm>
        </p:grpSpPr>
        <p:sp>
          <p:nvSpPr>
            <p:cNvPr id="48" name="Google Shape;48;p5"/>
            <p:cNvSpPr/>
            <p:nvPr/>
          </p:nvSpPr>
          <p:spPr>
            <a:xfrm>
              <a:off x="2369325" y="4565225"/>
              <a:ext cx="319629" cy="305226"/>
            </a:xfrm>
            <a:custGeom>
              <a:avLst/>
              <a:gdLst/>
              <a:ahLst/>
              <a:cxnLst/>
              <a:rect l="l" t="t" r="r" b="b"/>
              <a:pathLst>
                <a:path w="3748" h="3579" extrusionOk="0">
                  <a:moveTo>
                    <a:pt x="1851" y="261"/>
                  </a:moveTo>
                  <a:cubicBezTo>
                    <a:pt x="2001" y="556"/>
                    <a:pt x="2115" y="860"/>
                    <a:pt x="2236" y="1172"/>
                  </a:cubicBezTo>
                  <a:cubicBezTo>
                    <a:pt x="2252" y="1209"/>
                    <a:pt x="2282" y="1227"/>
                    <a:pt x="2312" y="1230"/>
                  </a:cubicBezTo>
                  <a:cubicBezTo>
                    <a:pt x="2312" y="1270"/>
                    <a:pt x="2333" y="1307"/>
                    <a:pt x="2385" y="1316"/>
                  </a:cubicBezTo>
                  <a:cubicBezTo>
                    <a:pt x="2727" y="1377"/>
                    <a:pt x="3056" y="1464"/>
                    <a:pt x="3380" y="1583"/>
                  </a:cubicBezTo>
                  <a:cubicBezTo>
                    <a:pt x="3084" y="1749"/>
                    <a:pt x="2766" y="1915"/>
                    <a:pt x="2518" y="2136"/>
                  </a:cubicBezTo>
                  <a:cubicBezTo>
                    <a:pt x="2498" y="2155"/>
                    <a:pt x="2499" y="2184"/>
                    <a:pt x="2511" y="2206"/>
                  </a:cubicBezTo>
                  <a:cubicBezTo>
                    <a:pt x="2488" y="2223"/>
                    <a:pt x="2473" y="2249"/>
                    <a:pt x="2472" y="2284"/>
                  </a:cubicBezTo>
                  <a:cubicBezTo>
                    <a:pt x="2464" y="2622"/>
                    <a:pt x="2463" y="2962"/>
                    <a:pt x="2462" y="3300"/>
                  </a:cubicBezTo>
                  <a:cubicBezTo>
                    <a:pt x="2165" y="3110"/>
                    <a:pt x="1896" y="2891"/>
                    <a:pt x="1647" y="2639"/>
                  </a:cubicBezTo>
                  <a:cubicBezTo>
                    <a:pt x="1631" y="2622"/>
                    <a:pt x="1612" y="2615"/>
                    <a:pt x="1595" y="2615"/>
                  </a:cubicBezTo>
                  <a:cubicBezTo>
                    <a:pt x="1589" y="2615"/>
                    <a:pt x="1584" y="2616"/>
                    <a:pt x="1579" y="2617"/>
                  </a:cubicBezTo>
                  <a:cubicBezTo>
                    <a:pt x="1560" y="2594"/>
                    <a:pt x="1532" y="2578"/>
                    <a:pt x="1500" y="2578"/>
                  </a:cubicBezTo>
                  <a:cubicBezTo>
                    <a:pt x="1486" y="2578"/>
                    <a:pt x="1471" y="2581"/>
                    <a:pt x="1456" y="2587"/>
                  </a:cubicBezTo>
                  <a:cubicBezTo>
                    <a:pt x="1131" y="2740"/>
                    <a:pt x="802" y="2860"/>
                    <a:pt x="458" y="2948"/>
                  </a:cubicBezTo>
                  <a:cubicBezTo>
                    <a:pt x="606" y="2664"/>
                    <a:pt x="751" y="2375"/>
                    <a:pt x="878" y="2078"/>
                  </a:cubicBezTo>
                  <a:cubicBezTo>
                    <a:pt x="884" y="2064"/>
                    <a:pt x="883" y="2053"/>
                    <a:pt x="878" y="2041"/>
                  </a:cubicBezTo>
                  <a:cubicBezTo>
                    <a:pt x="906" y="2018"/>
                    <a:pt x="918" y="1976"/>
                    <a:pt x="885" y="1946"/>
                  </a:cubicBezTo>
                  <a:cubicBezTo>
                    <a:pt x="632" y="1722"/>
                    <a:pt x="413" y="1492"/>
                    <a:pt x="240" y="1207"/>
                  </a:cubicBezTo>
                  <a:cubicBezTo>
                    <a:pt x="473" y="1165"/>
                    <a:pt x="706" y="1143"/>
                    <a:pt x="940" y="1143"/>
                  </a:cubicBezTo>
                  <a:cubicBezTo>
                    <a:pt x="1050" y="1143"/>
                    <a:pt x="1161" y="1148"/>
                    <a:pt x="1272" y="1158"/>
                  </a:cubicBezTo>
                  <a:cubicBezTo>
                    <a:pt x="1274" y="1158"/>
                    <a:pt x="1277" y="1158"/>
                    <a:pt x="1279" y="1158"/>
                  </a:cubicBezTo>
                  <a:cubicBezTo>
                    <a:pt x="1330" y="1158"/>
                    <a:pt x="1354" y="1120"/>
                    <a:pt x="1353" y="1080"/>
                  </a:cubicBezTo>
                  <a:cubicBezTo>
                    <a:pt x="1501" y="792"/>
                    <a:pt x="1657" y="518"/>
                    <a:pt x="1851" y="261"/>
                  </a:cubicBezTo>
                  <a:close/>
                  <a:moveTo>
                    <a:pt x="1862" y="1"/>
                  </a:moveTo>
                  <a:cubicBezTo>
                    <a:pt x="1839" y="1"/>
                    <a:pt x="1818" y="9"/>
                    <a:pt x="1803" y="28"/>
                  </a:cubicBezTo>
                  <a:cubicBezTo>
                    <a:pt x="1570" y="320"/>
                    <a:pt x="1368" y="639"/>
                    <a:pt x="1229" y="986"/>
                  </a:cubicBezTo>
                  <a:cubicBezTo>
                    <a:pt x="1110" y="976"/>
                    <a:pt x="992" y="970"/>
                    <a:pt x="875" y="970"/>
                  </a:cubicBezTo>
                  <a:cubicBezTo>
                    <a:pt x="609" y="970"/>
                    <a:pt x="345" y="998"/>
                    <a:pt x="81" y="1056"/>
                  </a:cubicBezTo>
                  <a:cubicBezTo>
                    <a:pt x="22" y="1069"/>
                    <a:pt x="1" y="1137"/>
                    <a:pt x="27" y="1185"/>
                  </a:cubicBezTo>
                  <a:cubicBezTo>
                    <a:pt x="209" y="1516"/>
                    <a:pt x="458" y="1821"/>
                    <a:pt x="778" y="2026"/>
                  </a:cubicBezTo>
                  <a:cubicBezTo>
                    <a:pt x="776" y="2028"/>
                    <a:pt x="773" y="2030"/>
                    <a:pt x="771" y="2032"/>
                  </a:cubicBezTo>
                  <a:cubicBezTo>
                    <a:pt x="561" y="2357"/>
                    <a:pt x="379" y="2705"/>
                    <a:pt x="195" y="3044"/>
                  </a:cubicBezTo>
                  <a:cubicBezTo>
                    <a:pt x="156" y="3116"/>
                    <a:pt x="211" y="3189"/>
                    <a:pt x="284" y="3189"/>
                  </a:cubicBezTo>
                  <a:cubicBezTo>
                    <a:pt x="290" y="3189"/>
                    <a:pt x="297" y="3188"/>
                    <a:pt x="304" y="3187"/>
                  </a:cubicBezTo>
                  <a:cubicBezTo>
                    <a:pt x="735" y="3101"/>
                    <a:pt x="1157" y="2961"/>
                    <a:pt x="1548" y="2761"/>
                  </a:cubicBezTo>
                  <a:cubicBezTo>
                    <a:pt x="1826" y="3077"/>
                    <a:pt x="2151" y="3344"/>
                    <a:pt x="2511" y="3564"/>
                  </a:cubicBezTo>
                  <a:cubicBezTo>
                    <a:pt x="2527" y="3574"/>
                    <a:pt x="2544" y="3579"/>
                    <a:pt x="2561" y="3579"/>
                  </a:cubicBezTo>
                  <a:cubicBezTo>
                    <a:pt x="2613" y="3579"/>
                    <a:pt x="2660" y="3535"/>
                    <a:pt x="2662" y="3478"/>
                  </a:cubicBezTo>
                  <a:cubicBezTo>
                    <a:pt x="2669" y="3081"/>
                    <a:pt x="2679" y="2681"/>
                    <a:pt x="2679" y="2283"/>
                  </a:cubicBezTo>
                  <a:cubicBezTo>
                    <a:pt x="2679" y="2246"/>
                    <a:pt x="2663" y="2220"/>
                    <a:pt x="2639" y="2203"/>
                  </a:cubicBezTo>
                  <a:cubicBezTo>
                    <a:pt x="2997" y="2071"/>
                    <a:pt x="3336" y="1835"/>
                    <a:pt x="3665" y="1651"/>
                  </a:cubicBezTo>
                  <a:cubicBezTo>
                    <a:pt x="3747" y="1604"/>
                    <a:pt x="3714" y="1498"/>
                    <a:pt x="3640" y="1468"/>
                  </a:cubicBezTo>
                  <a:cubicBezTo>
                    <a:pt x="3253" y="1306"/>
                    <a:pt x="2852" y="1187"/>
                    <a:pt x="2439" y="1122"/>
                  </a:cubicBezTo>
                  <a:cubicBezTo>
                    <a:pt x="2434" y="1121"/>
                    <a:pt x="2430" y="1121"/>
                    <a:pt x="2425" y="1121"/>
                  </a:cubicBezTo>
                  <a:cubicBezTo>
                    <a:pt x="2418" y="1121"/>
                    <a:pt x="2411" y="1122"/>
                    <a:pt x="2403" y="1123"/>
                  </a:cubicBezTo>
                  <a:cubicBezTo>
                    <a:pt x="2315" y="747"/>
                    <a:pt x="2135" y="382"/>
                    <a:pt x="1945" y="46"/>
                  </a:cubicBezTo>
                  <a:cubicBezTo>
                    <a:pt x="1929" y="19"/>
                    <a:pt x="1895" y="1"/>
                    <a:pt x="186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5"/>
            <p:cNvSpPr/>
            <p:nvPr/>
          </p:nvSpPr>
          <p:spPr>
            <a:xfrm>
              <a:off x="2389877" y="4587313"/>
              <a:ext cx="267694" cy="259259"/>
            </a:xfrm>
            <a:custGeom>
              <a:avLst/>
              <a:gdLst/>
              <a:ahLst/>
              <a:cxnLst/>
              <a:rect l="l" t="t" r="r" b="b"/>
              <a:pathLst>
                <a:path w="3139" h="3040" extrusionOk="0">
                  <a:moveTo>
                    <a:pt x="1611" y="0"/>
                  </a:moveTo>
                  <a:cubicBezTo>
                    <a:pt x="1418" y="257"/>
                    <a:pt x="1261" y="532"/>
                    <a:pt x="1113" y="820"/>
                  </a:cubicBezTo>
                  <a:cubicBezTo>
                    <a:pt x="1113" y="860"/>
                    <a:pt x="1090" y="898"/>
                    <a:pt x="1042" y="898"/>
                  </a:cubicBezTo>
                  <a:cubicBezTo>
                    <a:pt x="1039" y="898"/>
                    <a:pt x="1036" y="898"/>
                    <a:pt x="1033" y="898"/>
                  </a:cubicBezTo>
                  <a:cubicBezTo>
                    <a:pt x="920" y="888"/>
                    <a:pt x="808" y="883"/>
                    <a:pt x="696" y="883"/>
                  </a:cubicBezTo>
                  <a:cubicBezTo>
                    <a:pt x="462" y="883"/>
                    <a:pt x="230" y="905"/>
                    <a:pt x="0" y="946"/>
                  </a:cubicBezTo>
                  <a:cubicBezTo>
                    <a:pt x="172" y="1232"/>
                    <a:pt x="392" y="1461"/>
                    <a:pt x="645" y="1686"/>
                  </a:cubicBezTo>
                  <a:cubicBezTo>
                    <a:pt x="677" y="1716"/>
                    <a:pt x="666" y="1758"/>
                    <a:pt x="638" y="1781"/>
                  </a:cubicBezTo>
                  <a:cubicBezTo>
                    <a:pt x="643" y="1792"/>
                    <a:pt x="644" y="1804"/>
                    <a:pt x="638" y="1818"/>
                  </a:cubicBezTo>
                  <a:cubicBezTo>
                    <a:pt x="511" y="2114"/>
                    <a:pt x="366" y="2402"/>
                    <a:pt x="218" y="2688"/>
                  </a:cubicBezTo>
                  <a:cubicBezTo>
                    <a:pt x="562" y="2600"/>
                    <a:pt x="891" y="2479"/>
                    <a:pt x="1216" y="2327"/>
                  </a:cubicBezTo>
                  <a:cubicBezTo>
                    <a:pt x="1231" y="2320"/>
                    <a:pt x="1246" y="2317"/>
                    <a:pt x="1260" y="2317"/>
                  </a:cubicBezTo>
                  <a:cubicBezTo>
                    <a:pt x="1292" y="2317"/>
                    <a:pt x="1320" y="2334"/>
                    <a:pt x="1339" y="2357"/>
                  </a:cubicBezTo>
                  <a:cubicBezTo>
                    <a:pt x="1345" y="2356"/>
                    <a:pt x="1350" y="2355"/>
                    <a:pt x="1355" y="2355"/>
                  </a:cubicBezTo>
                  <a:cubicBezTo>
                    <a:pt x="1373" y="2355"/>
                    <a:pt x="1391" y="2362"/>
                    <a:pt x="1408" y="2379"/>
                  </a:cubicBezTo>
                  <a:cubicBezTo>
                    <a:pt x="1656" y="2632"/>
                    <a:pt x="1925" y="2849"/>
                    <a:pt x="2222" y="3039"/>
                  </a:cubicBezTo>
                  <a:cubicBezTo>
                    <a:pt x="2223" y="2702"/>
                    <a:pt x="2224" y="2362"/>
                    <a:pt x="2232" y="2024"/>
                  </a:cubicBezTo>
                  <a:cubicBezTo>
                    <a:pt x="2233" y="1988"/>
                    <a:pt x="2248" y="1962"/>
                    <a:pt x="2272" y="1946"/>
                  </a:cubicBezTo>
                  <a:cubicBezTo>
                    <a:pt x="2258" y="1925"/>
                    <a:pt x="2257" y="1896"/>
                    <a:pt x="2277" y="1877"/>
                  </a:cubicBezTo>
                  <a:cubicBezTo>
                    <a:pt x="2525" y="1656"/>
                    <a:pt x="2843" y="1490"/>
                    <a:pt x="3139" y="1324"/>
                  </a:cubicBezTo>
                  <a:cubicBezTo>
                    <a:pt x="2815" y="1205"/>
                    <a:pt x="2486" y="1118"/>
                    <a:pt x="2146" y="1056"/>
                  </a:cubicBezTo>
                  <a:cubicBezTo>
                    <a:pt x="2093" y="1048"/>
                    <a:pt x="2072" y="1010"/>
                    <a:pt x="2072" y="970"/>
                  </a:cubicBezTo>
                  <a:cubicBezTo>
                    <a:pt x="2042" y="969"/>
                    <a:pt x="2011" y="949"/>
                    <a:pt x="1996" y="912"/>
                  </a:cubicBezTo>
                  <a:cubicBezTo>
                    <a:pt x="1877" y="600"/>
                    <a:pt x="1763" y="296"/>
                    <a:pt x="161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3" name="Google Shape;523;p41"/>
          <p:cNvPicPr preferRelativeResize="0"/>
          <p:nvPr/>
        </p:nvPicPr>
        <p:blipFill rotWithShape="1">
          <a:blip r:embed="rId2">
            <a:alphaModFix amt="32000"/>
          </a:blip>
          <a:srcRect t="21875" b="21875"/>
          <a:stretch/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24" name="Google Shape;524;p41"/>
          <p:cNvSpPr txBox="1">
            <a:spLocks noGrp="1"/>
          </p:cNvSpPr>
          <p:nvPr>
            <p:ph type="title"/>
          </p:nvPr>
        </p:nvSpPr>
        <p:spPr>
          <a:xfrm>
            <a:off x="713225" y="601325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25" name="Google Shape;525;p41"/>
          <p:cNvSpPr txBox="1">
            <a:spLocks noGrp="1"/>
          </p:cNvSpPr>
          <p:nvPr>
            <p:ph type="subTitle" idx="1"/>
          </p:nvPr>
        </p:nvSpPr>
        <p:spPr>
          <a:xfrm>
            <a:off x="713225" y="1765250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6" name="Google Shape;526;p41"/>
          <p:cNvSpPr txBox="1"/>
          <p:nvPr/>
        </p:nvSpPr>
        <p:spPr>
          <a:xfrm>
            <a:off x="713225" y="3535750"/>
            <a:ext cx="49458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1"/>
                </a:solidFill>
                <a:latin typeface="Gantari"/>
                <a:ea typeface="Gantari"/>
                <a:cs typeface="Gantari"/>
                <a:sym typeface="Gantari"/>
              </a:rPr>
              <a:t>CREDITS:</a:t>
            </a:r>
            <a:r>
              <a:rPr lang="en" sz="1200">
                <a:solidFill>
                  <a:schemeClr val="lt1"/>
                </a:solidFill>
                <a:latin typeface="Gantari"/>
                <a:ea typeface="Gantari"/>
                <a:cs typeface="Gantari"/>
                <a:sym typeface="Gantari"/>
              </a:rPr>
              <a:t> This presentation template was created by </a:t>
            </a:r>
            <a:r>
              <a:rPr lang="en" sz="1200" b="1" u="sng">
                <a:solidFill>
                  <a:schemeClr val="lt1"/>
                </a:solidFill>
                <a:latin typeface="Gantari"/>
                <a:ea typeface="Gantari"/>
                <a:cs typeface="Gantari"/>
                <a:sym typeface="Ganta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lt1"/>
                </a:solidFill>
                <a:latin typeface="Gantari"/>
                <a:ea typeface="Gantari"/>
                <a:cs typeface="Gantari"/>
                <a:sym typeface="Gantari"/>
              </a:rPr>
              <a:t>, and includes icons by </a:t>
            </a:r>
            <a:r>
              <a:rPr lang="en" sz="1200" b="1" u="sng">
                <a:solidFill>
                  <a:schemeClr val="lt1"/>
                </a:solidFill>
                <a:latin typeface="Gantari"/>
                <a:ea typeface="Gantari"/>
                <a:cs typeface="Gantari"/>
                <a:sym typeface="Ganta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lt1"/>
                </a:solidFill>
                <a:latin typeface="Gantari"/>
                <a:ea typeface="Gantari"/>
                <a:cs typeface="Gantari"/>
                <a:sym typeface="Gantari"/>
              </a:rPr>
              <a:t>, and infographics &amp; images by </a:t>
            </a:r>
            <a:r>
              <a:rPr lang="en" sz="1200" b="1" u="sng">
                <a:solidFill>
                  <a:schemeClr val="lt1"/>
                </a:solidFill>
                <a:latin typeface="Gantari"/>
                <a:ea typeface="Gantari"/>
                <a:cs typeface="Gantari"/>
                <a:sym typeface="Ganta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 u="sng">
                <a:solidFill>
                  <a:schemeClr val="lt1"/>
                </a:solidFill>
                <a:latin typeface="Gantari"/>
                <a:ea typeface="Gantari"/>
                <a:cs typeface="Gantari"/>
                <a:sym typeface="Gantari"/>
              </a:rPr>
              <a:t> </a:t>
            </a:r>
            <a:endParaRPr sz="1200" b="1" u="sng">
              <a:solidFill>
                <a:schemeClr val="lt1"/>
              </a:solidFill>
              <a:latin typeface="Gantari"/>
              <a:ea typeface="Gantari"/>
              <a:cs typeface="Gantari"/>
              <a:sym typeface="Gantari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8" name="Google Shape;528;p42"/>
          <p:cNvPicPr preferRelativeResize="0"/>
          <p:nvPr/>
        </p:nvPicPr>
        <p:blipFill rotWithShape="1">
          <a:blip r:embed="rId2">
            <a:alphaModFix amt="32000"/>
          </a:blip>
          <a:srcRect t="21875" b="21875"/>
          <a:stretch/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29" name="Google Shape;529;p42"/>
          <p:cNvSpPr/>
          <p:nvPr/>
        </p:nvSpPr>
        <p:spPr>
          <a:xfrm rot="9666947">
            <a:off x="8572281" y="4529532"/>
            <a:ext cx="358128" cy="330041"/>
          </a:xfrm>
          <a:custGeom>
            <a:avLst/>
            <a:gdLst/>
            <a:ahLst/>
            <a:cxnLst/>
            <a:rect l="l" t="t" r="r" b="b"/>
            <a:pathLst>
              <a:path w="7205" h="6639" extrusionOk="0">
                <a:moveTo>
                  <a:pt x="3368" y="0"/>
                </a:moveTo>
                <a:cubicBezTo>
                  <a:pt x="3043" y="778"/>
                  <a:pt x="2774" y="1574"/>
                  <a:pt x="2519" y="2377"/>
                </a:cubicBezTo>
                <a:cubicBezTo>
                  <a:pt x="2508" y="2414"/>
                  <a:pt x="2479" y="2430"/>
                  <a:pt x="2450" y="2430"/>
                </a:cubicBezTo>
                <a:cubicBezTo>
                  <a:pt x="2431" y="2430"/>
                  <a:pt x="2411" y="2423"/>
                  <a:pt x="2396" y="2409"/>
                </a:cubicBezTo>
                <a:cubicBezTo>
                  <a:pt x="2387" y="2418"/>
                  <a:pt x="2374" y="2427"/>
                  <a:pt x="2359" y="2429"/>
                </a:cubicBezTo>
                <a:cubicBezTo>
                  <a:pt x="1578" y="2565"/>
                  <a:pt x="788" y="2648"/>
                  <a:pt x="1" y="2743"/>
                </a:cubicBezTo>
                <a:cubicBezTo>
                  <a:pt x="535" y="3242"/>
                  <a:pt x="1116" y="3668"/>
                  <a:pt x="1753" y="4029"/>
                </a:cubicBezTo>
                <a:cubicBezTo>
                  <a:pt x="1854" y="4084"/>
                  <a:pt x="1795" y="4222"/>
                  <a:pt x="1705" y="4228"/>
                </a:cubicBezTo>
                <a:lnTo>
                  <a:pt x="1707" y="4255"/>
                </a:lnTo>
                <a:cubicBezTo>
                  <a:pt x="1713" y="4253"/>
                  <a:pt x="1719" y="4253"/>
                  <a:pt x="1725" y="4253"/>
                </a:cubicBezTo>
                <a:cubicBezTo>
                  <a:pt x="1767" y="4253"/>
                  <a:pt x="1810" y="4289"/>
                  <a:pt x="1792" y="4337"/>
                </a:cubicBezTo>
                <a:cubicBezTo>
                  <a:pt x="1501" y="5088"/>
                  <a:pt x="1269" y="5843"/>
                  <a:pt x="1151" y="6639"/>
                </a:cubicBezTo>
                <a:cubicBezTo>
                  <a:pt x="2006" y="6430"/>
                  <a:pt x="2756" y="6039"/>
                  <a:pt x="3440" y="5477"/>
                </a:cubicBezTo>
                <a:cubicBezTo>
                  <a:pt x="3461" y="5457"/>
                  <a:pt x="3485" y="5450"/>
                  <a:pt x="3508" y="5450"/>
                </a:cubicBezTo>
                <a:cubicBezTo>
                  <a:pt x="3513" y="5450"/>
                  <a:pt x="3517" y="5450"/>
                  <a:pt x="3521" y="5451"/>
                </a:cubicBezTo>
                <a:cubicBezTo>
                  <a:pt x="3533" y="5443"/>
                  <a:pt x="3546" y="5437"/>
                  <a:pt x="3560" y="5437"/>
                </a:cubicBezTo>
                <a:cubicBezTo>
                  <a:pt x="3566" y="5437"/>
                  <a:pt x="3572" y="5438"/>
                  <a:pt x="3579" y="5441"/>
                </a:cubicBezTo>
                <a:cubicBezTo>
                  <a:pt x="4514" y="5738"/>
                  <a:pt x="5431" y="6082"/>
                  <a:pt x="6366" y="6380"/>
                </a:cubicBezTo>
                <a:cubicBezTo>
                  <a:pt x="6348" y="5566"/>
                  <a:pt x="6211" y="4790"/>
                  <a:pt x="6022" y="3997"/>
                </a:cubicBezTo>
                <a:cubicBezTo>
                  <a:pt x="6014" y="4000"/>
                  <a:pt x="6005" y="4001"/>
                  <a:pt x="5997" y="4001"/>
                </a:cubicBezTo>
                <a:cubicBezTo>
                  <a:pt x="5923" y="4001"/>
                  <a:pt x="5857" y="3896"/>
                  <a:pt x="5917" y="3817"/>
                </a:cubicBezTo>
                <a:cubicBezTo>
                  <a:pt x="6338" y="3274"/>
                  <a:pt x="6771" y="2740"/>
                  <a:pt x="7205" y="2210"/>
                </a:cubicBezTo>
                <a:lnTo>
                  <a:pt x="7205" y="2210"/>
                </a:lnTo>
                <a:cubicBezTo>
                  <a:pt x="6397" y="2263"/>
                  <a:pt x="5587" y="2325"/>
                  <a:pt x="4776" y="2337"/>
                </a:cubicBezTo>
                <a:cubicBezTo>
                  <a:pt x="4775" y="2337"/>
                  <a:pt x="4774" y="2337"/>
                  <a:pt x="4774" y="2337"/>
                </a:cubicBezTo>
                <a:cubicBezTo>
                  <a:pt x="4698" y="2337"/>
                  <a:pt x="4700" y="2231"/>
                  <a:pt x="4771" y="2216"/>
                </a:cubicBezTo>
                <a:cubicBezTo>
                  <a:pt x="4384" y="1424"/>
                  <a:pt x="3918" y="685"/>
                  <a:pt x="3368" y="0"/>
                </a:cubicBezTo>
                <a:close/>
              </a:path>
            </a:pathLst>
          </a:custGeom>
          <a:solidFill>
            <a:schemeClr val="accent5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0" name="Google Shape;530;p42"/>
          <p:cNvGrpSpPr/>
          <p:nvPr/>
        </p:nvGrpSpPr>
        <p:grpSpPr>
          <a:xfrm rot="-1418412" flipH="1">
            <a:off x="105435" y="284079"/>
            <a:ext cx="878085" cy="709678"/>
            <a:chOff x="8127125" y="123700"/>
            <a:chExt cx="878068" cy="709664"/>
          </a:xfrm>
        </p:grpSpPr>
        <p:sp>
          <p:nvSpPr>
            <p:cNvPr id="531" name="Google Shape;531;p42"/>
            <p:cNvSpPr/>
            <p:nvPr/>
          </p:nvSpPr>
          <p:spPr>
            <a:xfrm>
              <a:off x="8651584" y="314979"/>
              <a:ext cx="353609" cy="518386"/>
            </a:xfrm>
            <a:custGeom>
              <a:avLst/>
              <a:gdLst/>
              <a:ahLst/>
              <a:cxnLst/>
              <a:rect l="l" t="t" r="r" b="b"/>
              <a:pathLst>
                <a:path w="7526" h="11033" extrusionOk="0">
                  <a:moveTo>
                    <a:pt x="2182" y="2710"/>
                  </a:moveTo>
                  <a:cubicBezTo>
                    <a:pt x="2526" y="2710"/>
                    <a:pt x="2883" y="2805"/>
                    <a:pt x="3204" y="2925"/>
                  </a:cubicBezTo>
                  <a:cubicBezTo>
                    <a:pt x="3135" y="3470"/>
                    <a:pt x="2834" y="3954"/>
                    <a:pt x="2222" y="4144"/>
                  </a:cubicBezTo>
                  <a:cubicBezTo>
                    <a:pt x="2109" y="4181"/>
                    <a:pt x="1994" y="4200"/>
                    <a:pt x="1880" y="4200"/>
                  </a:cubicBezTo>
                  <a:cubicBezTo>
                    <a:pt x="1747" y="4200"/>
                    <a:pt x="1615" y="4175"/>
                    <a:pt x="1482" y="4126"/>
                  </a:cubicBezTo>
                  <a:cubicBezTo>
                    <a:pt x="1341" y="3902"/>
                    <a:pt x="1201" y="3681"/>
                    <a:pt x="1061" y="3460"/>
                  </a:cubicBezTo>
                  <a:cubicBezTo>
                    <a:pt x="1053" y="3059"/>
                    <a:pt x="1503" y="2822"/>
                    <a:pt x="1826" y="2749"/>
                  </a:cubicBezTo>
                  <a:cubicBezTo>
                    <a:pt x="1942" y="2722"/>
                    <a:pt x="2061" y="2710"/>
                    <a:pt x="2182" y="2710"/>
                  </a:cubicBezTo>
                  <a:close/>
                  <a:moveTo>
                    <a:pt x="4327" y="7162"/>
                  </a:moveTo>
                  <a:cubicBezTo>
                    <a:pt x="4701" y="7162"/>
                    <a:pt x="5080" y="7254"/>
                    <a:pt x="5427" y="7413"/>
                  </a:cubicBezTo>
                  <a:cubicBezTo>
                    <a:pt x="5383" y="7520"/>
                    <a:pt x="5331" y="7625"/>
                    <a:pt x="5274" y="7726"/>
                  </a:cubicBezTo>
                  <a:cubicBezTo>
                    <a:pt x="5025" y="8165"/>
                    <a:pt x="4636" y="8586"/>
                    <a:pt x="4156" y="8769"/>
                  </a:cubicBezTo>
                  <a:cubicBezTo>
                    <a:pt x="4009" y="8823"/>
                    <a:pt x="3865" y="8852"/>
                    <a:pt x="3728" y="8852"/>
                  </a:cubicBezTo>
                  <a:cubicBezTo>
                    <a:pt x="3426" y="8852"/>
                    <a:pt x="3160" y="8713"/>
                    <a:pt x="2990" y="8405"/>
                  </a:cubicBezTo>
                  <a:cubicBezTo>
                    <a:pt x="2713" y="7901"/>
                    <a:pt x="3103" y="7491"/>
                    <a:pt x="3570" y="7303"/>
                  </a:cubicBezTo>
                  <a:cubicBezTo>
                    <a:pt x="3811" y="7207"/>
                    <a:pt x="4068" y="7162"/>
                    <a:pt x="4327" y="7162"/>
                  </a:cubicBezTo>
                  <a:close/>
                  <a:moveTo>
                    <a:pt x="402" y="1"/>
                  </a:moveTo>
                  <a:cubicBezTo>
                    <a:pt x="298" y="1"/>
                    <a:pt x="193" y="6"/>
                    <a:pt x="88" y="16"/>
                  </a:cubicBezTo>
                  <a:cubicBezTo>
                    <a:pt x="1" y="24"/>
                    <a:pt x="11" y="154"/>
                    <a:pt x="95" y="154"/>
                  </a:cubicBezTo>
                  <a:cubicBezTo>
                    <a:pt x="96" y="154"/>
                    <a:pt x="98" y="154"/>
                    <a:pt x="100" y="154"/>
                  </a:cubicBezTo>
                  <a:cubicBezTo>
                    <a:pt x="166" y="150"/>
                    <a:pt x="232" y="148"/>
                    <a:pt x="298" y="148"/>
                  </a:cubicBezTo>
                  <a:cubicBezTo>
                    <a:pt x="1293" y="148"/>
                    <a:pt x="2256" y="584"/>
                    <a:pt x="2831" y="1423"/>
                  </a:cubicBezTo>
                  <a:cubicBezTo>
                    <a:pt x="3087" y="1797"/>
                    <a:pt x="3231" y="2279"/>
                    <a:pt x="3217" y="2739"/>
                  </a:cubicBezTo>
                  <a:cubicBezTo>
                    <a:pt x="2900" y="2629"/>
                    <a:pt x="2503" y="2536"/>
                    <a:pt x="2125" y="2536"/>
                  </a:cubicBezTo>
                  <a:cubicBezTo>
                    <a:pt x="1596" y="2536"/>
                    <a:pt x="1105" y="2716"/>
                    <a:pt x="922" y="3279"/>
                  </a:cubicBezTo>
                  <a:cubicBezTo>
                    <a:pt x="697" y="3974"/>
                    <a:pt x="1316" y="4366"/>
                    <a:pt x="1920" y="4366"/>
                  </a:cubicBezTo>
                  <a:cubicBezTo>
                    <a:pt x="2073" y="4366"/>
                    <a:pt x="2225" y="4341"/>
                    <a:pt x="2362" y="4289"/>
                  </a:cubicBezTo>
                  <a:cubicBezTo>
                    <a:pt x="2969" y="4062"/>
                    <a:pt x="3299" y="3562"/>
                    <a:pt x="3391" y="2998"/>
                  </a:cubicBezTo>
                  <a:cubicBezTo>
                    <a:pt x="3395" y="2998"/>
                    <a:pt x="3398" y="3001"/>
                    <a:pt x="3402" y="3003"/>
                  </a:cubicBezTo>
                  <a:cubicBezTo>
                    <a:pt x="4298" y="3386"/>
                    <a:pt x="5084" y="4099"/>
                    <a:pt x="5446" y="5016"/>
                  </a:cubicBezTo>
                  <a:cubicBezTo>
                    <a:pt x="5724" y="5717"/>
                    <a:pt x="5741" y="6520"/>
                    <a:pt x="5495" y="7233"/>
                  </a:cubicBezTo>
                  <a:cubicBezTo>
                    <a:pt x="5156" y="7073"/>
                    <a:pt x="4780" y="6981"/>
                    <a:pt x="4380" y="6981"/>
                  </a:cubicBezTo>
                  <a:cubicBezTo>
                    <a:pt x="4203" y="6981"/>
                    <a:pt x="4022" y="6999"/>
                    <a:pt x="3837" y="7037"/>
                  </a:cubicBezTo>
                  <a:cubicBezTo>
                    <a:pt x="3128" y="7183"/>
                    <a:pt x="2263" y="7928"/>
                    <a:pt x="2894" y="8664"/>
                  </a:cubicBezTo>
                  <a:cubicBezTo>
                    <a:pt x="3121" y="8928"/>
                    <a:pt x="3393" y="9034"/>
                    <a:pt x="3674" y="9034"/>
                  </a:cubicBezTo>
                  <a:cubicBezTo>
                    <a:pt x="4262" y="9034"/>
                    <a:pt x="4889" y="8570"/>
                    <a:pt x="5226" y="8118"/>
                  </a:cubicBezTo>
                  <a:cubicBezTo>
                    <a:pt x="5376" y="7916"/>
                    <a:pt x="5495" y="7708"/>
                    <a:pt x="5588" y="7495"/>
                  </a:cubicBezTo>
                  <a:cubicBezTo>
                    <a:pt x="5919" y="7672"/>
                    <a:pt x="6210" y="7911"/>
                    <a:pt x="6428" y="8191"/>
                  </a:cubicBezTo>
                  <a:cubicBezTo>
                    <a:pt x="7037" y="8981"/>
                    <a:pt x="7090" y="10011"/>
                    <a:pt x="6734" y="10915"/>
                  </a:cubicBezTo>
                  <a:cubicBezTo>
                    <a:pt x="6709" y="10980"/>
                    <a:pt x="6764" y="11032"/>
                    <a:pt x="6816" y="11032"/>
                  </a:cubicBezTo>
                  <a:cubicBezTo>
                    <a:pt x="6842" y="11032"/>
                    <a:pt x="6868" y="11019"/>
                    <a:pt x="6883" y="10986"/>
                  </a:cubicBezTo>
                  <a:cubicBezTo>
                    <a:pt x="7526" y="9595"/>
                    <a:pt x="6871" y="8001"/>
                    <a:pt x="5662" y="7318"/>
                  </a:cubicBezTo>
                  <a:cubicBezTo>
                    <a:pt x="6317" y="5544"/>
                    <a:pt x="5172" y="3541"/>
                    <a:pt x="3411" y="2815"/>
                  </a:cubicBezTo>
                  <a:cubicBezTo>
                    <a:pt x="3439" y="2423"/>
                    <a:pt x="3357" y="2011"/>
                    <a:pt x="3179" y="1648"/>
                  </a:cubicBezTo>
                  <a:cubicBezTo>
                    <a:pt x="2659" y="596"/>
                    <a:pt x="1542" y="1"/>
                    <a:pt x="40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42"/>
            <p:cNvSpPr/>
            <p:nvPr/>
          </p:nvSpPr>
          <p:spPr>
            <a:xfrm>
              <a:off x="8127125" y="123700"/>
              <a:ext cx="588628" cy="297133"/>
            </a:xfrm>
            <a:custGeom>
              <a:avLst/>
              <a:gdLst/>
              <a:ahLst/>
              <a:cxnLst/>
              <a:rect l="l" t="t" r="r" b="b"/>
              <a:pathLst>
                <a:path w="12528" h="6324" extrusionOk="0">
                  <a:moveTo>
                    <a:pt x="1313" y="269"/>
                  </a:moveTo>
                  <a:lnTo>
                    <a:pt x="1313" y="269"/>
                  </a:lnTo>
                  <a:cubicBezTo>
                    <a:pt x="4460" y="419"/>
                    <a:pt x="7592" y="765"/>
                    <a:pt x="10695" y="1320"/>
                  </a:cubicBezTo>
                  <a:cubicBezTo>
                    <a:pt x="10703" y="1321"/>
                    <a:pt x="10710" y="1322"/>
                    <a:pt x="10717" y="1322"/>
                  </a:cubicBezTo>
                  <a:cubicBezTo>
                    <a:pt x="10767" y="1322"/>
                    <a:pt x="10801" y="1287"/>
                    <a:pt x="10813" y="1245"/>
                  </a:cubicBezTo>
                  <a:cubicBezTo>
                    <a:pt x="11236" y="1327"/>
                    <a:pt x="11664" y="1396"/>
                    <a:pt x="12089" y="1457"/>
                  </a:cubicBezTo>
                  <a:cubicBezTo>
                    <a:pt x="11382" y="2037"/>
                    <a:pt x="10684" y="2634"/>
                    <a:pt x="9999" y="3241"/>
                  </a:cubicBezTo>
                  <a:cubicBezTo>
                    <a:pt x="9990" y="3248"/>
                    <a:pt x="9985" y="3257"/>
                    <a:pt x="9978" y="3265"/>
                  </a:cubicBezTo>
                  <a:cubicBezTo>
                    <a:pt x="7127" y="2192"/>
                    <a:pt x="4217" y="1209"/>
                    <a:pt x="1313" y="269"/>
                  </a:cubicBezTo>
                  <a:close/>
                  <a:moveTo>
                    <a:pt x="9346" y="4605"/>
                  </a:moveTo>
                  <a:cubicBezTo>
                    <a:pt x="9464" y="4788"/>
                    <a:pt x="9598" y="4955"/>
                    <a:pt x="9745" y="5112"/>
                  </a:cubicBezTo>
                  <a:cubicBezTo>
                    <a:pt x="9554" y="5036"/>
                    <a:pt x="9365" y="4957"/>
                    <a:pt x="9171" y="4892"/>
                  </a:cubicBezTo>
                  <a:cubicBezTo>
                    <a:pt x="9165" y="4888"/>
                    <a:pt x="9160" y="4890"/>
                    <a:pt x="9153" y="4888"/>
                  </a:cubicBezTo>
                  <a:cubicBezTo>
                    <a:pt x="9219" y="4795"/>
                    <a:pt x="9283" y="4701"/>
                    <a:pt x="9346" y="4605"/>
                  </a:cubicBezTo>
                  <a:close/>
                  <a:moveTo>
                    <a:pt x="624" y="238"/>
                  </a:moveTo>
                  <a:lnTo>
                    <a:pt x="624" y="238"/>
                  </a:lnTo>
                  <a:cubicBezTo>
                    <a:pt x="695" y="239"/>
                    <a:pt x="764" y="244"/>
                    <a:pt x="835" y="247"/>
                  </a:cubicBezTo>
                  <a:cubicBezTo>
                    <a:pt x="3844" y="1371"/>
                    <a:pt x="6893" y="2465"/>
                    <a:pt x="9950" y="3441"/>
                  </a:cubicBezTo>
                  <a:cubicBezTo>
                    <a:pt x="9960" y="3444"/>
                    <a:pt x="9969" y="3445"/>
                    <a:pt x="9978" y="3445"/>
                  </a:cubicBezTo>
                  <a:cubicBezTo>
                    <a:pt x="9997" y="3445"/>
                    <a:pt x="10014" y="3439"/>
                    <a:pt x="10029" y="3431"/>
                  </a:cubicBezTo>
                  <a:cubicBezTo>
                    <a:pt x="10039" y="4019"/>
                    <a:pt x="10065" y="4610"/>
                    <a:pt x="10089" y="5200"/>
                  </a:cubicBezTo>
                  <a:cubicBezTo>
                    <a:pt x="9860" y="4981"/>
                    <a:pt x="9659" y="4739"/>
                    <a:pt x="9478" y="4478"/>
                  </a:cubicBezTo>
                  <a:cubicBezTo>
                    <a:pt x="9525" y="4446"/>
                    <a:pt x="9545" y="4377"/>
                    <a:pt x="9490" y="4333"/>
                  </a:cubicBezTo>
                  <a:cubicBezTo>
                    <a:pt x="9441" y="4295"/>
                    <a:pt x="9392" y="4255"/>
                    <a:pt x="9344" y="4218"/>
                  </a:cubicBezTo>
                  <a:cubicBezTo>
                    <a:pt x="9326" y="4203"/>
                    <a:pt x="9308" y="4197"/>
                    <a:pt x="9290" y="4197"/>
                  </a:cubicBezTo>
                  <a:cubicBezTo>
                    <a:pt x="9272" y="4197"/>
                    <a:pt x="9256" y="4203"/>
                    <a:pt x="9242" y="4213"/>
                  </a:cubicBezTo>
                  <a:cubicBezTo>
                    <a:pt x="6386" y="2869"/>
                    <a:pt x="3535" y="1457"/>
                    <a:pt x="624" y="238"/>
                  </a:cubicBezTo>
                  <a:close/>
                  <a:moveTo>
                    <a:pt x="871" y="514"/>
                  </a:moveTo>
                  <a:lnTo>
                    <a:pt x="871" y="514"/>
                  </a:lnTo>
                  <a:cubicBezTo>
                    <a:pt x="3616" y="1904"/>
                    <a:pt x="6456" y="3140"/>
                    <a:pt x="9248" y="4424"/>
                  </a:cubicBezTo>
                  <a:cubicBezTo>
                    <a:pt x="8842" y="5041"/>
                    <a:pt x="8371" y="5587"/>
                    <a:pt x="7893" y="6145"/>
                  </a:cubicBezTo>
                  <a:cubicBezTo>
                    <a:pt x="5762" y="4066"/>
                    <a:pt x="3299" y="2249"/>
                    <a:pt x="871" y="514"/>
                  </a:cubicBezTo>
                  <a:close/>
                  <a:moveTo>
                    <a:pt x="105" y="0"/>
                  </a:moveTo>
                  <a:cubicBezTo>
                    <a:pt x="93" y="0"/>
                    <a:pt x="80" y="2"/>
                    <a:pt x="69" y="7"/>
                  </a:cubicBezTo>
                  <a:cubicBezTo>
                    <a:pt x="65" y="6"/>
                    <a:pt x="61" y="6"/>
                    <a:pt x="57" y="6"/>
                  </a:cubicBezTo>
                  <a:cubicBezTo>
                    <a:pt x="27" y="6"/>
                    <a:pt x="7" y="39"/>
                    <a:pt x="17" y="65"/>
                  </a:cubicBezTo>
                  <a:cubicBezTo>
                    <a:pt x="1" y="109"/>
                    <a:pt x="6" y="162"/>
                    <a:pt x="46" y="191"/>
                  </a:cubicBezTo>
                  <a:cubicBezTo>
                    <a:pt x="1391" y="1150"/>
                    <a:pt x="2716" y="2141"/>
                    <a:pt x="4013" y="3165"/>
                  </a:cubicBezTo>
                  <a:cubicBezTo>
                    <a:pt x="5311" y="4188"/>
                    <a:pt x="6545" y="5294"/>
                    <a:pt x="7851" y="6306"/>
                  </a:cubicBezTo>
                  <a:cubicBezTo>
                    <a:pt x="7867" y="6319"/>
                    <a:pt x="7882" y="6324"/>
                    <a:pt x="7897" y="6324"/>
                  </a:cubicBezTo>
                  <a:cubicBezTo>
                    <a:pt x="7943" y="6324"/>
                    <a:pt x="7980" y="6275"/>
                    <a:pt x="7966" y="6228"/>
                  </a:cubicBezTo>
                  <a:cubicBezTo>
                    <a:pt x="8386" y="5876"/>
                    <a:pt x="8746" y="5456"/>
                    <a:pt x="9067" y="5011"/>
                  </a:cubicBezTo>
                  <a:cubicBezTo>
                    <a:pt x="9075" y="5022"/>
                    <a:pt x="9085" y="5032"/>
                    <a:pt x="9102" y="5040"/>
                  </a:cubicBezTo>
                  <a:cubicBezTo>
                    <a:pt x="9299" y="5130"/>
                    <a:pt x="9508" y="5202"/>
                    <a:pt x="9710" y="5282"/>
                  </a:cubicBezTo>
                  <a:cubicBezTo>
                    <a:pt x="9816" y="5322"/>
                    <a:pt x="9927" y="5396"/>
                    <a:pt x="10038" y="5397"/>
                  </a:cubicBezTo>
                  <a:cubicBezTo>
                    <a:pt x="10069" y="5425"/>
                    <a:pt x="10096" y="5453"/>
                    <a:pt x="10129" y="5480"/>
                  </a:cubicBezTo>
                  <a:cubicBezTo>
                    <a:pt x="10147" y="5494"/>
                    <a:pt x="10167" y="5501"/>
                    <a:pt x="10186" y="5501"/>
                  </a:cubicBezTo>
                  <a:cubicBezTo>
                    <a:pt x="10234" y="5501"/>
                    <a:pt x="10279" y="5460"/>
                    <a:pt x="10276" y="5404"/>
                  </a:cubicBezTo>
                  <a:cubicBezTo>
                    <a:pt x="10246" y="4718"/>
                    <a:pt x="10218" y="4030"/>
                    <a:pt x="10166" y="3345"/>
                  </a:cubicBezTo>
                  <a:cubicBezTo>
                    <a:pt x="10912" y="2744"/>
                    <a:pt x="11651" y="2129"/>
                    <a:pt x="12369" y="1499"/>
                  </a:cubicBezTo>
                  <a:cubicBezTo>
                    <a:pt x="12382" y="1500"/>
                    <a:pt x="12393" y="1503"/>
                    <a:pt x="12405" y="1504"/>
                  </a:cubicBezTo>
                  <a:cubicBezTo>
                    <a:pt x="12410" y="1504"/>
                    <a:pt x="12414" y="1505"/>
                    <a:pt x="12418" y="1505"/>
                  </a:cubicBezTo>
                  <a:cubicBezTo>
                    <a:pt x="12507" y="1505"/>
                    <a:pt x="12527" y="1365"/>
                    <a:pt x="12433" y="1350"/>
                  </a:cubicBezTo>
                  <a:cubicBezTo>
                    <a:pt x="12425" y="1349"/>
                    <a:pt x="12420" y="1348"/>
                    <a:pt x="12410" y="1345"/>
                  </a:cubicBezTo>
                  <a:cubicBezTo>
                    <a:pt x="12393" y="1313"/>
                    <a:pt x="12362" y="1287"/>
                    <a:pt x="12326" y="1287"/>
                  </a:cubicBezTo>
                  <a:cubicBezTo>
                    <a:pt x="12307" y="1287"/>
                    <a:pt x="12288" y="1294"/>
                    <a:pt x="12268" y="1309"/>
                  </a:cubicBezTo>
                  <a:cubicBezTo>
                    <a:pt x="12263" y="1315"/>
                    <a:pt x="12259" y="1319"/>
                    <a:pt x="12254" y="1323"/>
                  </a:cubicBezTo>
                  <a:cubicBezTo>
                    <a:pt x="11760" y="1246"/>
                    <a:pt x="11267" y="1173"/>
                    <a:pt x="10769" y="1121"/>
                  </a:cubicBezTo>
                  <a:cubicBezTo>
                    <a:pt x="10759" y="1114"/>
                    <a:pt x="10747" y="1109"/>
                    <a:pt x="10733" y="1107"/>
                  </a:cubicBezTo>
                  <a:cubicBezTo>
                    <a:pt x="7221" y="480"/>
                    <a:pt x="3672" y="113"/>
                    <a:pt x="10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42"/>
            <p:cNvSpPr/>
            <p:nvPr/>
          </p:nvSpPr>
          <p:spPr>
            <a:xfrm>
              <a:off x="8156303" y="134836"/>
              <a:ext cx="444901" cy="233187"/>
            </a:xfrm>
            <a:custGeom>
              <a:avLst/>
              <a:gdLst/>
              <a:ahLst/>
              <a:cxnLst/>
              <a:rect l="l" t="t" r="r" b="b"/>
              <a:pathLst>
                <a:path w="9469" h="4963" extrusionOk="0">
                  <a:moveTo>
                    <a:pt x="1" y="1"/>
                  </a:moveTo>
                  <a:lnTo>
                    <a:pt x="1" y="1"/>
                  </a:lnTo>
                  <a:cubicBezTo>
                    <a:pt x="2912" y="1221"/>
                    <a:pt x="5763" y="2632"/>
                    <a:pt x="8619" y="3976"/>
                  </a:cubicBezTo>
                  <a:cubicBezTo>
                    <a:pt x="8632" y="3966"/>
                    <a:pt x="8649" y="3960"/>
                    <a:pt x="8666" y="3960"/>
                  </a:cubicBezTo>
                  <a:cubicBezTo>
                    <a:pt x="8684" y="3960"/>
                    <a:pt x="8702" y="3966"/>
                    <a:pt x="8720" y="3981"/>
                  </a:cubicBezTo>
                  <a:cubicBezTo>
                    <a:pt x="8769" y="4018"/>
                    <a:pt x="8817" y="4058"/>
                    <a:pt x="8867" y="4096"/>
                  </a:cubicBezTo>
                  <a:cubicBezTo>
                    <a:pt x="8922" y="4140"/>
                    <a:pt x="8902" y="4209"/>
                    <a:pt x="8855" y="4242"/>
                  </a:cubicBezTo>
                  <a:cubicBezTo>
                    <a:pt x="9038" y="4502"/>
                    <a:pt x="9239" y="4744"/>
                    <a:pt x="9468" y="4963"/>
                  </a:cubicBezTo>
                  <a:cubicBezTo>
                    <a:pt x="9444" y="4373"/>
                    <a:pt x="9418" y="3782"/>
                    <a:pt x="9408" y="3194"/>
                  </a:cubicBezTo>
                  <a:cubicBezTo>
                    <a:pt x="9393" y="3202"/>
                    <a:pt x="9376" y="3208"/>
                    <a:pt x="9356" y="3208"/>
                  </a:cubicBezTo>
                  <a:cubicBezTo>
                    <a:pt x="9347" y="3208"/>
                    <a:pt x="9337" y="3207"/>
                    <a:pt x="9326" y="3204"/>
                  </a:cubicBezTo>
                  <a:cubicBezTo>
                    <a:pt x="6269" y="2228"/>
                    <a:pt x="3221" y="1133"/>
                    <a:pt x="212" y="10"/>
                  </a:cubicBezTo>
                  <a:cubicBezTo>
                    <a:pt x="141" y="8"/>
                    <a:pt x="71" y="3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42"/>
            <p:cNvSpPr/>
            <p:nvPr/>
          </p:nvSpPr>
          <p:spPr>
            <a:xfrm>
              <a:off x="8188771" y="136339"/>
              <a:ext cx="506404" cy="140861"/>
            </a:xfrm>
            <a:custGeom>
              <a:avLst/>
              <a:gdLst/>
              <a:ahLst/>
              <a:cxnLst/>
              <a:rect l="l" t="t" r="r" b="b"/>
              <a:pathLst>
                <a:path w="10778" h="2998" extrusionOk="0">
                  <a:moveTo>
                    <a:pt x="1" y="1"/>
                  </a:moveTo>
                  <a:cubicBezTo>
                    <a:pt x="2905" y="941"/>
                    <a:pt x="5815" y="1924"/>
                    <a:pt x="8666" y="2997"/>
                  </a:cubicBezTo>
                  <a:cubicBezTo>
                    <a:pt x="8673" y="2988"/>
                    <a:pt x="8677" y="2979"/>
                    <a:pt x="8687" y="2972"/>
                  </a:cubicBezTo>
                  <a:cubicBezTo>
                    <a:pt x="9373" y="2365"/>
                    <a:pt x="10070" y="1768"/>
                    <a:pt x="10777" y="1188"/>
                  </a:cubicBezTo>
                  <a:cubicBezTo>
                    <a:pt x="10352" y="1127"/>
                    <a:pt x="9925" y="1059"/>
                    <a:pt x="9500" y="977"/>
                  </a:cubicBezTo>
                  <a:cubicBezTo>
                    <a:pt x="9488" y="1019"/>
                    <a:pt x="9455" y="1055"/>
                    <a:pt x="9404" y="1055"/>
                  </a:cubicBezTo>
                  <a:cubicBezTo>
                    <a:pt x="9397" y="1055"/>
                    <a:pt x="9389" y="1054"/>
                    <a:pt x="9382" y="1053"/>
                  </a:cubicBezTo>
                  <a:cubicBezTo>
                    <a:pt x="6280" y="498"/>
                    <a:pt x="3148" y="151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42"/>
            <p:cNvSpPr/>
            <p:nvPr/>
          </p:nvSpPr>
          <p:spPr>
            <a:xfrm>
              <a:off x="8557236" y="340069"/>
              <a:ext cx="27768" cy="23868"/>
            </a:xfrm>
            <a:custGeom>
              <a:avLst/>
              <a:gdLst/>
              <a:ahLst/>
              <a:cxnLst/>
              <a:rect l="l" t="t" r="r" b="b"/>
              <a:pathLst>
                <a:path w="591" h="508" extrusionOk="0">
                  <a:moveTo>
                    <a:pt x="192" y="0"/>
                  </a:moveTo>
                  <a:cubicBezTo>
                    <a:pt x="129" y="97"/>
                    <a:pt x="65" y="191"/>
                    <a:pt x="0" y="283"/>
                  </a:cubicBezTo>
                  <a:cubicBezTo>
                    <a:pt x="6" y="286"/>
                    <a:pt x="12" y="284"/>
                    <a:pt x="19" y="287"/>
                  </a:cubicBezTo>
                  <a:cubicBezTo>
                    <a:pt x="211" y="351"/>
                    <a:pt x="400" y="431"/>
                    <a:pt x="591" y="507"/>
                  </a:cubicBezTo>
                  <a:cubicBezTo>
                    <a:pt x="444" y="349"/>
                    <a:pt x="309" y="183"/>
                    <a:pt x="19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42"/>
            <p:cNvSpPr/>
            <p:nvPr/>
          </p:nvSpPr>
          <p:spPr>
            <a:xfrm>
              <a:off x="8168003" y="147851"/>
              <a:ext cx="393640" cy="264573"/>
            </a:xfrm>
            <a:custGeom>
              <a:avLst/>
              <a:gdLst/>
              <a:ahLst/>
              <a:cxnLst/>
              <a:rect l="l" t="t" r="r" b="b"/>
              <a:pathLst>
                <a:path w="8378" h="5631" extrusionOk="0">
                  <a:moveTo>
                    <a:pt x="1" y="0"/>
                  </a:moveTo>
                  <a:lnTo>
                    <a:pt x="1" y="0"/>
                  </a:lnTo>
                  <a:cubicBezTo>
                    <a:pt x="2429" y="1735"/>
                    <a:pt x="4892" y="3554"/>
                    <a:pt x="7023" y="5631"/>
                  </a:cubicBezTo>
                  <a:cubicBezTo>
                    <a:pt x="7501" y="5071"/>
                    <a:pt x="7974" y="4527"/>
                    <a:pt x="8378" y="3910"/>
                  </a:cubicBezTo>
                  <a:cubicBezTo>
                    <a:pt x="5586" y="2626"/>
                    <a:pt x="2746" y="1390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8" name="Google Shape;538;p43"/>
          <p:cNvPicPr preferRelativeResize="0"/>
          <p:nvPr/>
        </p:nvPicPr>
        <p:blipFill rotWithShape="1">
          <a:blip r:embed="rId2">
            <a:alphaModFix amt="32000"/>
          </a:blip>
          <a:srcRect t="21875" b="21875"/>
          <a:stretch/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39" name="Google Shape;539;p43"/>
          <p:cNvGrpSpPr/>
          <p:nvPr/>
        </p:nvGrpSpPr>
        <p:grpSpPr>
          <a:xfrm rot="-3252464">
            <a:off x="82744" y="3533317"/>
            <a:ext cx="507417" cy="527413"/>
            <a:chOff x="135950" y="4225850"/>
            <a:chExt cx="550988" cy="572700"/>
          </a:xfrm>
        </p:grpSpPr>
        <p:sp>
          <p:nvSpPr>
            <p:cNvPr id="540" name="Google Shape;540;p43"/>
            <p:cNvSpPr/>
            <p:nvPr/>
          </p:nvSpPr>
          <p:spPr>
            <a:xfrm>
              <a:off x="264934" y="4462106"/>
              <a:ext cx="422004" cy="336444"/>
            </a:xfrm>
            <a:custGeom>
              <a:avLst/>
              <a:gdLst/>
              <a:ahLst/>
              <a:cxnLst/>
              <a:rect l="l" t="t" r="r" b="b"/>
              <a:pathLst>
                <a:path w="9174" h="7314" extrusionOk="0">
                  <a:moveTo>
                    <a:pt x="9054" y="1"/>
                  </a:moveTo>
                  <a:cubicBezTo>
                    <a:pt x="9019" y="1"/>
                    <a:pt x="8985" y="18"/>
                    <a:pt x="8970" y="56"/>
                  </a:cubicBezTo>
                  <a:cubicBezTo>
                    <a:pt x="8968" y="67"/>
                    <a:pt x="8964" y="77"/>
                    <a:pt x="8960" y="88"/>
                  </a:cubicBezTo>
                  <a:cubicBezTo>
                    <a:pt x="8933" y="76"/>
                    <a:pt x="8907" y="66"/>
                    <a:pt x="8879" y="54"/>
                  </a:cubicBezTo>
                  <a:lnTo>
                    <a:pt x="8836" y="142"/>
                  </a:lnTo>
                  <a:cubicBezTo>
                    <a:pt x="8865" y="158"/>
                    <a:pt x="8896" y="172"/>
                    <a:pt x="8925" y="186"/>
                  </a:cubicBezTo>
                  <a:cubicBezTo>
                    <a:pt x="8701" y="800"/>
                    <a:pt x="8511" y="1441"/>
                    <a:pt x="8353" y="2076"/>
                  </a:cubicBezTo>
                  <a:cubicBezTo>
                    <a:pt x="7875" y="1404"/>
                    <a:pt x="7259" y="671"/>
                    <a:pt x="6385" y="620"/>
                  </a:cubicBezTo>
                  <a:cubicBezTo>
                    <a:pt x="6357" y="618"/>
                    <a:pt x="6329" y="618"/>
                    <a:pt x="6300" y="618"/>
                  </a:cubicBezTo>
                  <a:cubicBezTo>
                    <a:pt x="5626" y="618"/>
                    <a:pt x="5011" y="1085"/>
                    <a:pt x="4781" y="1717"/>
                  </a:cubicBezTo>
                  <a:cubicBezTo>
                    <a:pt x="4273" y="3119"/>
                    <a:pt x="5551" y="4229"/>
                    <a:pt x="6837" y="4229"/>
                  </a:cubicBezTo>
                  <a:cubicBezTo>
                    <a:pt x="6962" y="4229"/>
                    <a:pt x="7087" y="4218"/>
                    <a:pt x="7210" y="4197"/>
                  </a:cubicBezTo>
                  <a:lnTo>
                    <a:pt x="7210" y="4197"/>
                  </a:lnTo>
                  <a:cubicBezTo>
                    <a:pt x="7203" y="4219"/>
                    <a:pt x="7202" y="4243"/>
                    <a:pt x="7210" y="4264"/>
                  </a:cubicBezTo>
                  <a:lnTo>
                    <a:pt x="7227" y="4307"/>
                  </a:lnTo>
                  <a:cubicBezTo>
                    <a:pt x="7231" y="4318"/>
                    <a:pt x="7238" y="4326"/>
                    <a:pt x="7246" y="4336"/>
                  </a:cubicBezTo>
                  <a:cubicBezTo>
                    <a:pt x="7197" y="4381"/>
                    <a:pt x="7166" y="4444"/>
                    <a:pt x="7152" y="4529"/>
                  </a:cubicBezTo>
                  <a:cubicBezTo>
                    <a:pt x="7083" y="4668"/>
                    <a:pt x="7015" y="4808"/>
                    <a:pt x="6951" y="4950"/>
                  </a:cubicBezTo>
                  <a:cubicBezTo>
                    <a:pt x="6837" y="5197"/>
                    <a:pt x="6735" y="5450"/>
                    <a:pt x="6641" y="5707"/>
                  </a:cubicBezTo>
                  <a:cubicBezTo>
                    <a:pt x="6478" y="6147"/>
                    <a:pt x="6348" y="6598"/>
                    <a:pt x="6239" y="7056"/>
                  </a:cubicBezTo>
                  <a:cubicBezTo>
                    <a:pt x="5185" y="6608"/>
                    <a:pt x="4118" y="6063"/>
                    <a:pt x="3021" y="5741"/>
                  </a:cubicBezTo>
                  <a:cubicBezTo>
                    <a:pt x="4636" y="5174"/>
                    <a:pt x="4190" y="2976"/>
                    <a:pt x="2855" y="2345"/>
                  </a:cubicBezTo>
                  <a:cubicBezTo>
                    <a:pt x="2601" y="2224"/>
                    <a:pt x="2342" y="2169"/>
                    <a:pt x="2091" y="2169"/>
                  </a:cubicBezTo>
                  <a:cubicBezTo>
                    <a:pt x="961" y="2169"/>
                    <a:pt x="0" y="3278"/>
                    <a:pt x="364" y="4482"/>
                  </a:cubicBezTo>
                  <a:lnTo>
                    <a:pt x="454" y="4534"/>
                  </a:lnTo>
                  <a:cubicBezTo>
                    <a:pt x="485" y="4525"/>
                    <a:pt x="510" y="4499"/>
                    <a:pt x="505" y="4462"/>
                  </a:cubicBezTo>
                  <a:cubicBezTo>
                    <a:pt x="321" y="3411"/>
                    <a:pt x="1027" y="2384"/>
                    <a:pt x="2044" y="2384"/>
                  </a:cubicBezTo>
                  <a:cubicBezTo>
                    <a:pt x="2227" y="2384"/>
                    <a:pt x="2420" y="2417"/>
                    <a:pt x="2619" y="2489"/>
                  </a:cubicBezTo>
                  <a:cubicBezTo>
                    <a:pt x="3998" y="2986"/>
                    <a:pt x="4328" y="4901"/>
                    <a:pt x="2927" y="5564"/>
                  </a:cubicBezTo>
                  <a:cubicBezTo>
                    <a:pt x="2868" y="5593"/>
                    <a:pt x="2856" y="5652"/>
                    <a:pt x="2876" y="5698"/>
                  </a:cubicBezTo>
                  <a:cubicBezTo>
                    <a:pt x="2873" y="5698"/>
                    <a:pt x="2870" y="5698"/>
                    <a:pt x="2867" y="5698"/>
                  </a:cubicBezTo>
                  <a:cubicBezTo>
                    <a:pt x="2809" y="5698"/>
                    <a:pt x="2797" y="5787"/>
                    <a:pt x="2849" y="5820"/>
                  </a:cubicBezTo>
                  <a:cubicBezTo>
                    <a:pt x="3905" y="6436"/>
                    <a:pt x="5142" y="6832"/>
                    <a:pt x="6269" y="7305"/>
                  </a:cubicBezTo>
                  <a:cubicBezTo>
                    <a:pt x="6284" y="7311"/>
                    <a:pt x="6298" y="7313"/>
                    <a:pt x="6313" y="7313"/>
                  </a:cubicBezTo>
                  <a:cubicBezTo>
                    <a:pt x="6364" y="7313"/>
                    <a:pt x="6409" y="7276"/>
                    <a:pt x="6421" y="7222"/>
                  </a:cubicBezTo>
                  <a:cubicBezTo>
                    <a:pt x="6588" y="6510"/>
                    <a:pt x="6809" y="5815"/>
                    <a:pt x="7102" y="5146"/>
                  </a:cubicBezTo>
                  <a:cubicBezTo>
                    <a:pt x="7224" y="4865"/>
                    <a:pt x="7557" y="4488"/>
                    <a:pt x="7472" y="4170"/>
                  </a:cubicBezTo>
                  <a:cubicBezTo>
                    <a:pt x="7469" y="4156"/>
                    <a:pt x="7461" y="4144"/>
                    <a:pt x="7451" y="4134"/>
                  </a:cubicBezTo>
                  <a:cubicBezTo>
                    <a:pt x="7488" y="4104"/>
                    <a:pt x="7467" y="4029"/>
                    <a:pt x="7415" y="4029"/>
                  </a:cubicBezTo>
                  <a:cubicBezTo>
                    <a:pt x="7412" y="4029"/>
                    <a:pt x="7409" y="4030"/>
                    <a:pt x="7406" y="4030"/>
                  </a:cubicBezTo>
                  <a:cubicBezTo>
                    <a:pt x="7251" y="4052"/>
                    <a:pt x="7091" y="4065"/>
                    <a:pt x="6931" y="4065"/>
                  </a:cubicBezTo>
                  <a:cubicBezTo>
                    <a:pt x="6443" y="4065"/>
                    <a:pt x="5950" y="3949"/>
                    <a:pt x="5566" y="3636"/>
                  </a:cubicBezTo>
                  <a:cubicBezTo>
                    <a:pt x="5039" y="3209"/>
                    <a:pt x="4749" y="2453"/>
                    <a:pt x="4993" y="1798"/>
                  </a:cubicBezTo>
                  <a:cubicBezTo>
                    <a:pt x="5208" y="1218"/>
                    <a:pt x="5739" y="845"/>
                    <a:pt x="6318" y="845"/>
                  </a:cubicBezTo>
                  <a:cubicBezTo>
                    <a:pt x="6499" y="845"/>
                    <a:pt x="6685" y="882"/>
                    <a:pt x="6867" y="959"/>
                  </a:cubicBezTo>
                  <a:cubicBezTo>
                    <a:pt x="7486" y="1224"/>
                    <a:pt x="7912" y="1821"/>
                    <a:pt x="8282" y="2356"/>
                  </a:cubicBezTo>
                  <a:cubicBezTo>
                    <a:pt x="8305" y="2389"/>
                    <a:pt x="8335" y="2402"/>
                    <a:pt x="8365" y="2402"/>
                  </a:cubicBezTo>
                  <a:cubicBezTo>
                    <a:pt x="8442" y="2402"/>
                    <a:pt x="8517" y="2313"/>
                    <a:pt x="8460" y="2231"/>
                  </a:cubicBezTo>
                  <a:cubicBezTo>
                    <a:pt x="8456" y="2226"/>
                    <a:pt x="8452" y="2220"/>
                    <a:pt x="8450" y="2215"/>
                  </a:cubicBezTo>
                  <a:cubicBezTo>
                    <a:pt x="8724" y="1533"/>
                    <a:pt x="8966" y="822"/>
                    <a:pt x="9157" y="112"/>
                  </a:cubicBezTo>
                  <a:cubicBezTo>
                    <a:pt x="9173" y="46"/>
                    <a:pt x="9112" y="1"/>
                    <a:pt x="905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43"/>
            <p:cNvSpPr/>
            <p:nvPr/>
          </p:nvSpPr>
          <p:spPr>
            <a:xfrm>
              <a:off x="144322" y="4235234"/>
              <a:ext cx="531300" cy="551356"/>
            </a:xfrm>
            <a:custGeom>
              <a:avLst/>
              <a:gdLst/>
              <a:ahLst/>
              <a:cxnLst/>
              <a:rect l="l" t="t" r="r" b="b"/>
              <a:pathLst>
                <a:path w="11550" h="11986" extrusionOk="0">
                  <a:moveTo>
                    <a:pt x="7587" y="0"/>
                  </a:moveTo>
                  <a:cubicBezTo>
                    <a:pt x="7077" y="0"/>
                    <a:pt x="6565" y="217"/>
                    <a:pt x="6235" y="607"/>
                  </a:cubicBezTo>
                  <a:cubicBezTo>
                    <a:pt x="5782" y="1148"/>
                    <a:pt x="5797" y="1842"/>
                    <a:pt x="6063" y="2458"/>
                  </a:cubicBezTo>
                  <a:cubicBezTo>
                    <a:pt x="6069" y="2472"/>
                    <a:pt x="6069" y="2487"/>
                    <a:pt x="6065" y="2500"/>
                  </a:cubicBezTo>
                  <a:cubicBezTo>
                    <a:pt x="6102" y="2560"/>
                    <a:pt x="6059" y="2650"/>
                    <a:pt x="5988" y="2650"/>
                  </a:cubicBezTo>
                  <a:cubicBezTo>
                    <a:pt x="5974" y="2650"/>
                    <a:pt x="5960" y="2646"/>
                    <a:pt x="5945" y="2640"/>
                  </a:cubicBezTo>
                  <a:cubicBezTo>
                    <a:pt x="4917" y="2165"/>
                    <a:pt x="3795" y="1721"/>
                    <a:pt x="2834" y="1110"/>
                  </a:cubicBezTo>
                  <a:lnTo>
                    <a:pt x="2834" y="1110"/>
                  </a:lnTo>
                  <a:cubicBezTo>
                    <a:pt x="2837" y="1123"/>
                    <a:pt x="2837" y="1135"/>
                    <a:pt x="2833" y="1148"/>
                  </a:cubicBezTo>
                  <a:cubicBezTo>
                    <a:pt x="2614" y="1873"/>
                    <a:pt x="2360" y="2590"/>
                    <a:pt x="2115" y="3307"/>
                  </a:cubicBezTo>
                  <a:cubicBezTo>
                    <a:pt x="2301" y="3238"/>
                    <a:pt x="2504" y="3206"/>
                    <a:pt x="2713" y="3206"/>
                  </a:cubicBezTo>
                  <a:cubicBezTo>
                    <a:pt x="3814" y="3206"/>
                    <a:pt x="5059" y="4105"/>
                    <a:pt x="4808" y="5240"/>
                  </a:cubicBezTo>
                  <a:cubicBezTo>
                    <a:pt x="4654" y="5941"/>
                    <a:pt x="4032" y="6404"/>
                    <a:pt x="3335" y="6485"/>
                  </a:cubicBezTo>
                  <a:cubicBezTo>
                    <a:pt x="3258" y="6494"/>
                    <a:pt x="3181" y="6498"/>
                    <a:pt x="3105" y="6498"/>
                  </a:cubicBezTo>
                  <a:cubicBezTo>
                    <a:pt x="2389" y="6498"/>
                    <a:pt x="1750" y="6103"/>
                    <a:pt x="1268" y="5581"/>
                  </a:cubicBezTo>
                  <a:cubicBezTo>
                    <a:pt x="1054" y="6066"/>
                    <a:pt x="805" y="6536"/>
                    <a:pt x="582" y="7017"/>
                  </a:cubicBezTo>
                  <a:cubicBezTo>
                    <a:pt x="444" y="7314"/>
                    <a:pt x="0" y="7936"/>
                    <a:pt x="197" y="8238"/>
                  </a:cubicBezTo>
                  <a:cubicBezTo>
                    <a:pt x="276" y="8360"/>
                    <a:pt x="699" y="8449"/>
                    <a:pt x="852" y="8514"/>
                  </a:cubicBezTo>
                  <a:cubicBezTo>
                    <a:pt x="1107" y="8620"/>
                    <a:pt x="1361" y="8726"/>
                    <a:pt x="1616" y="8834"/>
                  </a:cubicBezTo>
                  <a:cubicBezTo>
                    <a:pt x="2073" y="9026"/>
                    <a:pt x="2530" y="9219"/>
                    <a:pt x="2988" y="9411"/>
                  </a:cubicBezTo>
                  <a:cubicBezTo>
                    <a:pt x="2623" y="8207"/>
                    <a:pt x="3583" y="7099"/>
                    <a:pt x="4713" y="7099"/>
                  </a:cubicBezTo>
                  <a:cubicBezTo>
                    <a:pt x="4964" y="7099"/>
                    <a:pt x="5223" y="7154"/>
                    <a:pt x="5478" y="7275"/>
                  </a:cubicBezTo>
                  <a:cubicBezTo>
                    <a:pt x="6814" y="7905"/>
                    <a:pt x="7259" y="10103"/>
                    <a:pt x="5644" y="10670"/>
                  </a:cubicBezTo>
                  <a:cubicBezTo>
                    <a:pt x="6742" y="10993"/>
                    <a:pt x="7809" y="11538"/>
                    <a:pt x="8862" y="11986"/>
                  </a:cubicBezTo>
                  <a:cubicBezTo>
                    <a:pt x="8971" y="11529"/>
                    <a:pt x="9101" y="11078"/>
                    <a:pt x="9264" y="10635"/>
                  </a:cubicBezTo>
                  <a:cubicBezTo>
                    <a:pt x="9358" y="10380"/>
                    <a:pt x="9460" y="10126"/>
                    <a:pt x="9574" y="9876"/>
                  </a:cubicBezTo>
                  <a:cubicBezTo>
                    <a:pt x="9638" y="9735"/>
                    <a:pt x="9705" y="9595"/>
                    <a:pt x="9776" y="9456"/>
                  </a:cubicBezTo>
                  <a:cubicBezTo>
                    <a:pt x="9789" y="9370"/>
                    <a:pt x="9819" y="9308"/>
                    <a:pt x="9869" y="9263"/>
                  </a:cubicBezTo>
                  <a:cubicBezTo>
                    <a:pt x="9861" y="9254"/>
                    <a:pt x="9854" y="9245"/>
                    <a:pt x="9850" y="9234"/>
                  </a:cubicBezTo>
                  <a:lnTo>
                    <a:pt x="9833" y="9191"/>
                  </a:lnTo>
                  <a:cubicBezTo>
                    <a:pt x="9825" y="9170"/>
                    <a:pt x="9828" y="9146"/>
                    <a:pt x="9833" y="9124"/>
                  </a:cubicBezTo>
                  <a:lnTo>
                    <a:pt x="9833" y="9124"/>
                  </a:lnTo>
                  <a:cubicBezTo>
                    <a:pt x="9710" y="9145"/>
                    <a:pt x="9585" y="9156"/>
                    <a:pt x="9460" y="9156"/>
                  </a:cubicBezTo>
                  <a:cubicBezTo>
                    <a:pt x="8174" y="9156"/>
                    <a:pt x="6896" y="8046"/>
                    <a:pt x="7405" y="6644"/>
                  </a:cubicBezTo>
                  <a:cubicBezTo>
                    <a:pt x="7634" y="6012"/>
                    <a:pt x="8251" y="5545"/>
                    <a:pt x="8926" y="5545"/>
                  </a:cubicBezTo>
                  <a:cubicBezTo>
                    <a:pt x="8954" y="5545"/>
                    <a:pt x="8981" y="5545"/>
                    <a:pt x="9009" y="5547"/>
                  </a:cubicBezTo>
                  <a:cubicBezTo>
                    <a:pt x="9883" y="5596"/>
                    <a:pt x="10498" y="6331"/>
                    <a:pt x="10976" y="7003"/>
                  </a:cubicBezTo>
                  <a:cubicBezTo>
                    <a:pt x="11134" y="6368"/>
                    <a:pt x="11325" y="5728"/>
                    <a:pt x="11549" y="5113"/>
                  </a:cubicBezTo>
                  <a:cubicBezTo>
                    <a:pt x="11519" y="5097"/>
                    <a:pt x="11487" y="5084"/>
                    <a:pt x="11459" y="5069"/>
                  </a:cubicBezTo>
                  <a:cubicBezTo>
                    <a:pt x="11356" y="5018"/>
                    <a:pt x="11257" y="4968"/>
                    <a:pt x="11155" y="4916"/>
                  </a:cubicBezTo>
                  <a:cubicBezTo>
                    <a:pt x="11151" y="4915"/>
                    <a:pt x="11151" y="4912"/>
                    <a:pt x="11150" y="4910"/>
                  </a:cubicBezTo>
                  <a:cubicBezTo>
                    <a:pt x="10226" y="4473"/>
                    <a:pt x="9292" y="4073"/>
                    <a:pt x="8353" y="3667"/>
                  </a:cubicBezTo>
                  <a:cubicBezTo>
                    <a:pt x="8329" y="3666"/>
                    <a:pt x="8309" y="3656"/>
                    <a:pt x="8292" y="3641"/>
                  </a:cubicBezTo>
                  <a:cubicBezTo>
                    <a:pt x="8281" y="3636"/>
                    <a:pt x="8272" y="3632"/>
                    <a:pt x="8260" y="3627"/>
                  </a:cubicBezTo>
                  <a:cubicBezTo>
                    <a:pt x="8157" y="3584"/>
                    <a:pt x="8210" y="3446"/>
                    <a:pt x="8306" y="3446"/>
                  </a:cubicBezTo>
                  <a:cubicBezTo>
                    <a:pt x="8317" y="3446"/>
                    <a:pt x="8328" y="3448"/>
                    <a:pt x="8341" y="3452"/>
                  </a:cubicBezTo>
                  <a:cubicBezTo>
                    <a:pt x="8346" y="3454"/>
                    <a:pt x="8349" y="3454"/>
                    <a:pt x="8353" y="3456"/>
                  </a:cubicBezTo>
                  <a:cubicBezTo>
                    <a:pt x="10034" y="2951"/>
                    <a:pt x="9649" y="655"/>
                    <a:pt x="8184" y="107"/>
                  </a:cubicBezTo>
                  <a:cubicBezTo>
                    <a:pt x="7993" y="35"/>
                    <a:pt x="7790" y="0"/>
                    <a:pt x="75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43"/>
            <p:cNvSpPr/>
            <p:nvPr/>
          </p:nvSpPr>
          <p:spPr>
            <a:xfrm>
              <a:off x="135950" y="4225850"/>
              <a:ext cx="539028" cy="452686"/>
            </a:xfrm>
            <a:custGeom>
              <a:avLst/>
              <a:gdLst/>
              <a:ahLst/>
              <a:cxnLst/>
              <a:rect l="l" t="t" r="r" b="b"/>
              <a:pathLst>
                <a:path w="11718" h="9841" extrusionOk="0">
                  <a:moveTo>
                    <a:pt x="7801" y="0"/>
                  </a:moveTo>
                  <a:cubicBezTo>
                    <a:pt x="6520" y="0"/>
                    <a:pt x="5366" y="1310"/>
                    <a:pt x="5998" y="2561"/>
                  </a:cubicBezTo>
                  <a:cubicBezTo>
                    <a:pt x="5022" y="2063"/>
                    <a:pt x="4003" y="1497"/>
                    <a:pt x="2971" y="1161"/>
                  </a:cubicBezTo>
                  <a:cubicBezTo>
                    <a:pt x="2965" y="1159"/>
                    <a:pt x="2959" y="1158"/>
                    <a:pt x="2953" y="1158"/>
                  </a:cubicBezTo>
                  <a:cubicBezTo>
                    <a:pt x="2907" y="1158"/>
                    <a:pt x="2864" y="1218"/>
                    <a:pt x="2911" y="1251"/>
                  </a:cubicBezTo>
                  <a:cubicBezTo>
                    <a:pt x="2880" y="1255"/>
                    <a:pt x="2852" y="1270"/>
                    <a:pt x="2838" y="1302"/>
                  </a:cubicBezTo>
                  <a:cubicBezTo>
                    <a:pt x="2539" y="2086"/>
                    <a:pt x="2282" y="2885"/>
                    <a:pt x="2013" y="3677"/>
                  </a:cubicBezTo>
                  <a:cubicBezTo>
                    <a:pt x="1985" y="3757"/>
                    <a:pt x="2040" y="3828"/>
                    <a:pt x="2112" y="3828"/>
                  </a:cubicBezTo>
                  <a:cubicBezTo>
                    <a:pt x="2132" y="3828"/>
                    <a:pt x="2153" y="3823"/>
                    <a:pt x="2174" y="3810"/>
                  </a:cubicBezTo>
                  <a:cubicBezTo>
                    <a:pt x="2384" y="3683"/>
                    <a:pt x="2633" y="3626"/>
                    <a:pt x="2892" y="3626"/>
                  </a:cubicBezTo>
                  <a:cubicBezTo>
                    <a:pt x="3932" y="3626"/>
                    <a:pt x="5143" y="4551"/>
                    <a:pt x="4715" y="5611"/>
                  </a:cubicBezTo>
                  <a:cubicBezTo>
                    <a:pt x="4463" y="6235"/>
                    <a:pt x="3978" y="6473"/>
                    <a:pt x="3447" y="6473"/>
                  </a:cubicBezTo>
                  <a:cubicBezTo>
                    <a:pt x="2776" y="6473"/>
                    <a:pt x="2033" y="6092"/>
                    <a:pt x="1596" y="5628"/>
                  </a:cubicBezTo>
                  <a:cubicBezTo>
                    <a:pt x="1578" y="5609"/>
                    <a:pt x="1556" y="5601"/>
                    <a:pt x="1534" y="5601"/>
                  </a:cubicBezTo>
                  <a:cubicBezTo>
                    <a:pt x="1491" y="5601"/>
                    <a:pt x="1446" y="5634"/>
                    <a:pt x="1427" y="5675"/>
                  </a:cubicBezTo>
                  <a:cubicBezTo>
                    <a:pt x="1415" y="5667"/>
                    <a:pt x="1402" y="5663"/>
                    <a:pt x="1390" y="5663"/>
                  </a:cubicBezTo>
                  <a:cubicBezTo>
                    <a:pt x="1373" y="5663"/>
                    <a:pt x="1356" y="5671"/>
                    <a:pt x="1344" y="5691"/>
                  </a:cubicBezTo>
                  <a:cubicBezTo>
                    <a:pt x="806" y="6540"/>
                    <a:pt x="404" y="7480"/>
                    <a:pt x="21" y="8405"/>
                  </a:cubicBezTo>
                  <a:cubicBezTo>
                    <a:pt x="0" y="8457"/>
                    <a:pt x="20" y="8521"/>
                    <a:pt x="74" y="8545"/>
                  </a:cubicBezTo>
                  <a:cubicBezTo>
                    <a:pt x="1092" y="8974"/>
                    <a:pt x="2111" y="9404"/>
                    <a:pt x="3131" y="9832"/>
                  </a:cubicBezTo>
                  <a:cubicBezTo>
                    <a:pt x="3146" y="9838"/>
                    <a:pt x="3160" y="9841"/>
                    <a:pt x="3174" y="9841"/>
                  </a:cubicBezTo>
                  <a:cubicBezTo>
                    <a:pt x="3258" y="9841"/>
                    <a:pt x="3311" y="9733"/>
                    <a:pt x="3260" y="9668"/>
                  </a:cubicBezTo>
                  <a:lnTo>
                    <a:pt x="3171" y="9616"/>
                  </a:lnTo>
                  <a:cubicBezTo>
                    <a:pt x="2713" y="9423"/>
                    <a:pt x="2256" y="9230"/>
                    <a:pt x="1799" y="9039"/>
                  </a:cubicBezTo>
                  <a:cubicBezTo>
                    <a:pt x="1545" y="8932"/>
                    <a:pt x="1291" y="8825"/>
                    <a:pt x="1036" y="8719"/>
                  </a:cubicBezTo>
                  <a:cubicBezTo>
                    <a:pt x="883" y="8654"/>
                    <a:pt x="458" y="8565"/>
                    <a:pt x="380" y="8443"/>
                  </a:cubicBezTo>
                  <a:cubicBezTo>
                    <a:pt x="183" y="8141"/>
                    <a:pt x="627" y="7519"/>
                    <a:pt x="765" y="7223"/>
                  </a:cubicBezTo>
                  <a:cubicBezTo>
                    <a:pt x="989" y="6741"/>
                    <a:pt x="1237" y="6271"/>
                    <a:pt x="1452" y="5786"/>
                  </a:cubicBezTo>
                  <a:cubicBezTo>
                    <a:pt x="1933" y="6307"/>
                    <a:pt x="2573" y="6703"/>
                    <a:pt x="3290" y="6703"/>
                  </a:cubicBezTo>
                  <a:cubicBezTo>
                    <a:pt x="3366" y="6703"/>
                    <a:pt x="3442" y="6699"/>
                    <a:pt x="3519" y="6690"/>
                  </a:cubicBezTo>
                  <a:cubicBezTo>
                    <a:pt x="4215" y="6609"/>
                    <a:pt x="4837" y="6146"/>
                    <a:pt x="4991" y="5445"/>
                  </a:cubicBezTo>
                  <a:cubicBezTo>
                    <a:pt x="5242" y="4311"/>
                    <a:pt x="3998" y="3411"/>
                    <a:pt x="2896" y="3411"/>
                  </a:cubicBezTo>
                  <a:cubicBezTo>
                    <a:pt x="2688" y="3411"/>
                    <a:pt x="2485" y="3443"/>
                    <a:pt x="2298" y="3512"/>
                  </a:cubicBezTo>
                  <a:cubicBezTo>
                    <a:pt x="2543" y="2793"/>
                    <a:pt x="2797" y="2078"/>
                    <a:pt x="3016" y="1353"/>
                  </a:cubicBezTo>
                  <a:cubicBezTo>
                    <a:pt x="3021" y="1340"/>
                    <a:pt x="3021" y="1327"/>
                    <a:pt x="3017" y="1315"/>
                  </a:cubicBezTo>
                  <a:lnTo>
                    <a:pt x="3017" y="1315"/>
                  </a:lnTo>
                  <a:cubicBezTo>
                    <a:pt x="3978" y="1926"/>
                    <a:pt x="5100" y="2370"/>
                    <a:pt x="6128" y="2845"/>
                  </a:cubicBezTo>
                  <a:cubicBezTo>
                    <a:pt x="6143" y="2852"/>
                    <a:pt x="6158" y="2855"/>
                    <a:pt x="6171" y="2855"/>
                  </a:cubicBezTo>
                  <a:cubicBezTo>
                    <a:pt x="6243" y="2855"/>
                    <a:pt x="6285" y="2765"/>
                    <a:pt x="6248" y="2705"/>
                  </a:cubicBezTo>
                  <a:cubicBezTo>
                    <a:pt x="6252" y="2692"/>
                    <a:pt x="6252" y="2678"/>
                    <a:pt x="6246" y="2663"/>
                  </a:cubicBezTo>
                  <a:cubicBezTo>
                    <a:pt x="5980" y="2047"/>
                    <a:pt x="5965" y="1352"/>
                    <a:pt x="6419" y="812"/>
                  </a:cubicBezTo>
                  <a:cubicBezTo>
                    <a:pt x="6748" y="422"/>
                    <a:pt x="7261" y="205"/>
                    <a:pt x="7770" y="205"/>
                  </a:cubicBezTo>
                  <a:cubicBezTo>
                    <a:pt x="7974" y="205"/>
                    <a:pt x="8177" y="240"/>
                    <a:pt x="8368" y="312"/>
                  </a:cubicBezTo>
                  <a:cubicBezTo>
                    <a:pt x="9834" y="860"/>
                    <a:pt x="10217" y="3156"/>
                    <a:pt x="8536" y="3661"/>
                  </a:cubicBezTo>
                  <a:cubicBezTo>
                    <a:pt x="8531" y="3660"/>
                    <a:pt x="8528" y="3660"/>
                    <a:pt x="8524" y="3657"/>
                  </a:cubicBezTo>
                  <a:cubicBezTo>
                    <a:pt x="8511" y="3653"/>
                    <a:pt x="8499" y="3651"/>
                    <a:pt x="8487" y="3651"/>
                  </a:cubicBezTo>
                  <a:cubicBezTo>
                    <a:pt x="8393" y="3651"/>
                    <a:pt x="8341" y="3788"/>
                    <a:pt x="8443" y="3832"/>
                  </a:cubicBezTo>
                  <a:cubicBezTo>
                    <a:pt x="8454" y="3837"/>
                    <a:pt x="8464" y="3842"/>
                    <a:pt x="8476" y="3846"/>
                  </a:cubicBezTo>
                  <a:cubicBezTo>
                    <a:pt x="8493" y="3861"/>
                    <a:pt x="8513" y="3871"/>
                    <a:pt x="8536" y="3872"/>
                  </a:cubicBezTo>
                  <a:cubicBezTo>
                    <a:pt x="9474" y="4278"/>
                    <a:pt x="10410" y="4679"/>
                    <a:pt x="11333" y="5115"/>
                  </a:cubicBezTo>
                  <a:cubicBezTo>
                    <a:pt x="11335" y="5118"/>
                    <a:pt x="11335" y="5120"/>
                    <a:pt x="11338" y="5121"/>
                  </a:cubicBezTo>
                  <a:cubicBezTo>
                    <a:pt x="11440" y="5173"/>
                    <a:pt x="11541" y="5224"/>
                    <a:pt x="11642" y="5274"/>
                  </a:cubicBezTo>
                  <a:lnTo>
                    <a:pt x="11686" y="5186"/>
                  </a:lnTo>
                  <a:cubicBezTo>
                    <a:pt x="11718" y="5137"/>
                    <a:pt x="11716" y="5063"/>
                    <a:pt x="11647" y="5028"/>
                  </a:cubicBezTo>
                  <a:cubicBezTo>
                    <a:pt x="10745" y="4569"/>
                    <a:pt x="9811" y="4133"/>
                    <a:pt x="8860" y="3782"/>
                  </a:cubicBezTo>
                  <a:cubicBezTo>
                    <a:pt x="10513" y="3120"/>
                    <a:pt x="9958" y="603"/>
                    <a:pt x="8371" y="90"/>
                  </a:cubicBezTo>
                  <a:cubicBezTo>
                    <a:pt x="8182" y="29"/>
                    <a:pt x="7990" y="0"/>
                    <a:pt x="78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3" name="Google Shape;543;p43"/>
          <p:cNvGrpSpPr/>
          <p:nvPr/>
        </p:nvGrpSpPr>
        <p:grpSpPr>
          <a:xfrm>
            <a:off x="8616608" y="393014"/>
            <a:ext cx="400641" cy="517626"/>
            <a:chOff x="8489040" y="1196592"/>
            <a:chExt cx="572099" cy="739149"/>
          </a:xfrm>
        </p:grpSpPr>
        <p:sp>
          <p:nvSpPr>
            <p:cNvPr id="544" name="Google Shape;544;p43"/>
            <p:cNvSpPr/>
            <p:nvPr/>
          </p:nvSpPr>
          <p:spPr>
            <a:xfrm rot="-1005998">
              <a:off x="8551656" y="1250419"/>
              <a:ext cx="446867" cy="499974"/>
            </a:xfrm>
            <a:custGeom>
              <a:avLst/>
              <a:gdLst/>
              <a:ahLst/>
              <a:cxnLst/>
              <a:rect l="l" t="t" r="r" b="b"/>
              <a:pathLst>
                <a:path w="7127" h="7974" extrusionOk="0">
                  <a:moveTo>
                    <a:pt x="3556" y="0"/>
                  </a:moveTo>
                  <a:cubicBezTo>
                    <a:pt x="3488" y="0"/>
                    <a:pt x="3420" y="3"/>
                    <a:pt x="3352" y="7"/>
                  </a:cubicBezTo>
                  <a:cubicBezTo>
                    <a:pt x="2064" y="101"/>
                    <a:pt x="732" y="1375"/>
                    <a:pt x="1073" y="2747"/>
                  </a:cubicBezTo>
                  <a:cubicBezTo>
                    <a:pt x="1081" y="2781"/>
                    <a:pt x="1115" y="2800"/>
                    <a:pt x="1145" y="2800"/>
                  </a:cubicBezTo>
                  <a:cubicBezTo>
                    <a:pt x="1164" y="2800"/>
                    <a:pt x="1182" y="2793"/>
                    <a:pt x="1193" y="2777"/>
                  </a:cubicBezTo>
                  <a:cubicBezTo>
                    <a:pt x="1209" y="2794"/>
                    <a:pt x="1230" y="2808"/>
                    <a:pt x="1259" y="2808"/>
                  </a:cubicBezTo>
                  <a:cubicBezTo>
                    <a:pt x="1260" y="2808"/>
                    <a:pt x="1261" y="2808"/>
                    <a:pt x="1263" y="2808"/>
                  </a:cubicBezTo>
                  <a:cubicBezTo>
                    <a:pt x="1475" y="2801"/>
                    <a:pt x="1687" y="2799"/>
                    <a:pt x="1899" y="2799"/>
                  </a:cubicBezTo>
                  <a:cubicBezTo>
                    <a:pt x="2180" y="2799"/>
                    <a:pt x="2460" y="2803"/>
                    <a:pt x="2741" y="2803"/>
                  </a:cubicBezTo>
                  <a:cubicBezTo>
                    <a:pt x="2858" y="2803"/>
                    <a:pt x="2975" y="2802"/>
                    <a:pt x="3092" y="2800"/>
                  </a:cubicBezTo>
                  <a:cubicBezTo>
                    <a:pt x="3161" y="2799"/>
                    <a:pt x="3195" y="2741"/>
                    <a:pt x="3188" y="2689"/>
                  </a:cubicBezTo>
                  <a:lnTo>
                    <a:pt x="3152" y="2634"/>
                  </a:lnTo>
                  <a:cubicBezTo>
                    <a:pt x="3140" y="2626"/>
                    <a:pt x="3126" y="2621"/>
                    <a:pt x="3110" y="2619"/>
                  </a:cubicBezTo>
                  <a:cubicBezTo>
                    <a:pt x="2866" y="2594"/>
                    <a:pt x="2617" y="2583"/>
                    <a:pt x="2367" y="2583"/>
                  </a:cubicBezTo>
                  <a:cubicBezTo>
                    <a:pt x="1987" y="2583"/>
                    <a:pt x="1605" y="2608"/>
                    <a:pt x="1236" y="2644"/>
                  </a:cubicBezTo>
                  <a:cubicBezTo>
                    <a:pt x="1222" y="2645"/>
                    <a:pt x="1212" y="2649"/>
                    <a:pt x="1205" y="2654"/>
                  </a:cubicBezTo>
                  <a:cubicBezTo>
                    <a:pt x="1231" y="1533"/>
                    <a:pt x="1889" y="515"/>
                    <a:pt x="3047" y="271"/>
                  </a:cubicBezTo>
                  <a:cubicBezTo>
                    <a:pt x="3217" y="235"/>
                    <a:pt x="3388" y="218"/>
                    <a:pt x="3559" y="218"/>
                  </a:cubicBezTo>
                  <a:cubicBezTo>
                    <a:pt x="4624" y="218"/>
                    <a:pt x="5666" y="880"/>
                    <a:pt x="6195" y="1790"/>
                  </a:cubicBezTo>
                  <a:cubicBezTo>
                    <a:pt x="6760" y="2763"/>
                    <a:pt x="6840" y="4075"/>
                    <a:pt x="6163" y="5016"/>
                  </a:cubicBezTo>
                  <a:cubicBezTo>
                    <a:pt x="5713" y="5644"/>
                    <a:pt x="4952" y="6002"/>
                    <a:pt x="4197" y="6002"/>
                  </a:cubicBezTo>
                  <a:cubicBezTo>
                    <a:pt x="3787" y="6002"/>
                    <a:pt x="3378" y="5896"/>
                    <a:pt x="3021" y="5670"/>
                  </a:cubicBezTo>
                  <a:cubicBezTo>
                    <a:pt x="3001" y="5657"/>
                    <a:pt x="2978" y="5650"/>
                    <a:pt x="2955" y="5650"/>
                  </a:cubicBezTo>
                  <a:cubicBezTo>
                    <a:pt x="2922" y="5650"/>
                    <a:pt x="2889" y="5664"/>
                    <a:pt x="2870" y="5695"/>
                  </a:cubicBezTo>
                  <a:cubicBezTo>
                    <a:pt x="2409" y="6398"/>
                    <a:pt x="1904" y="7056"/>
                    <a:pt x="1346" y="7683"/>
                  </a:cubicBezTo>
                  <a:cubicBezTo>
                    <a:pt x="1051" y="7442"/>
                    <a:pt x="666" y="7196"/>
                    <a:pt x="461" y="6908"/>
                  </a:cubicBezTo>
                  <a:cubicBezTo>
                    <a:pt x="217" y="6561"/>
                    <a:pt x="666" y="6201"/>
                    <a:pt x="891" y="5895"/>
                  </a:cubicBezTo>
                  <a:cubicBezTo>
                    <a:pt x="1390" y="5217"/>
                    <a:pt x="1896" y="4547"/>
                    <a:pt x="2363" y="3846"/>
                  </a:cubicBezTo>
                  <a:cubicBezTo>
                    <a:pt x="2368" y="3838"/>
                    <a:pt x="2373" y="3831"/>
                    <a:pt x="2374" y="3823"/>
                  </a:cubicBezTo>
                  <a:cubicBezTo>
                    <a:pt x="2388" y="3776"/>
                    <a:pt x="2348" y="3735"/>
                    <a:pt x="2304" y="3735"/>
                  </a:cubicBezTo>
                  <a:cubicBezTo>
                    <a:pt x="2285" y="3735"/>
                    <a:pt x="2264" y="3744"/>
                    <a:pt x="2248" y="3764"/>
                  </a:cubicBezTo>
                  <a:cubicBezTo>
                    <a:pt x="1472" y="4710"/>
                    <a:pt x="763" y="5711"/>
                    <a:pt x="37" y="6695"/>
                  </a:cubicBezTo>
                  <a:cubicBezTo>
                    <a:pt x="1" y="6744"/>
                    <a:pt x="19" y="6807"/>
                    <a:pt x="62" y="6844"/>
                  </a:cubicBezTo>
                  <a:cubicBezTo>
                    <a:pt x="490" y="7214"/>
                    <a:pt x="916" y="7591"/>
                    <a:pt x="1354" y="7951"/>
                  </a:cubicBezTo>
                  <a:cubicBezTo>
                    <a:pt x="1373" y="7967"/>
                    <a:pt x="1393" y="7974"/>
                    <a:pt x="1411" y="7974"/>
                  </a:cubicBezTo>
                  <a:cubicBezTo>
                    <a:pt x="1470" y="7974"/>
                    <a:pt x="1515" y="7902"/>
                    <a:pt x="1498" y="7839"/>
                  </a:cubicBezTo>
                  <a:cubicBezTo>
                    <a:pt x="1908" y="7380"/>
                    <a:pt x="2296" y="6906"/>
                    <a:pt x="2652" y="6404"/>
                  </a:cubicBezTo>
                  <a:cubicBezTo>
                    <a:pt x="2743" y="6274"/>
                    <a:pt x="2883" y="5955"/>
                    <a:pt x="3050" y="5944"/>
                  </a:cubicBezTo>
                  <a:cubicBezTo>
                    <a:pt x="3052" y="5944"/>
                    <a:pt x="3054" y="5944"/>
                    <a:pt x="3057" y="5944"/>
                  </a:cubicBezTo>
                  <a:cubicBezTo>
                    <a:pt x="3157" y="5944"/>
                    <a:pt x="3357" y="6091"/>
                    <a:pt x="3467" y="6125"/>
                  </a:cubicBezTo>
                  <a:cubicBezTo>
                    <a:pt x="3694" y="6197"/>
                    <a:pt x="3930" y="6230"/>
                    <a:pt x="4167" y="6230"/>
                  </a:cubicBezTo>
                  <a:cubicBezTo>
                    <a:pt x="4573" y="6230"/>
                    <a:pt x="4981" y="6132"/>
                    <a:pt x="5344" y="5959"/>
                  </a:cubicBezTo>
                  <a:cubicBezTo>
                    <a:pt x="6685" y="5316"/>
                    <a:pt x="7126" y="3761"/>
                    <a:pt x="6698" y="2400"/>
                  </a:cubicBezTo>
                  <a:cubicBezTo>
                    <a:pt x="6272" y="1053"/>
                    <a:pt x="4984" y="0"/>
                    <a:pt x="355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43"/>
            <p:cNvSpPr/>
            <p:nvPr/>
          </p:nvSpPr>
          <p:spPr>
            <a:xfrm rot="-1005998">
              <a:off x="8564531" y="1264923"/>
              <a:ext cx="415328" cy="468060"/>
            </a:xfrm>
            <a:custGeom>
              <a:avLst/>
              <a:gdLst/>
              <a:ahLst/>
              <a:cxnLst/>
              <a:rect l="l" t="t" r="r" b="b"/>
              <a:pathLst>
                <a:path w="6624" h="7465" extrusionOk="0">
                  <a:moveTo>
                    <a:pt x="3348" y="0"/>
                  </a:moveTo>
                  <a:cubicBezTo>
                    <a:pt x="3176" y="0"/>
                    <a:pt x="3004" y="18"/>
                    <a:pt x="2834" y="54"/>
                  </a:cubicBezTo>
                  <a:cubicBezTo>
                    <a:pt x="1676" y="297"/>
                    <a:pt x="1017" y="1316"/>
                    <a:pt x="992" y="2436"/>
                  </a:cubicBezTo>
                  <a:cubicBezTo>
                    <a:pt x="1000" y="2431"/>
                    <a:pt x="1010" y="2428"/>
                    <a:pt x="1023" y="2426"/>
                  </a:cubicBezTo>
                  <a:cubicBezTo>
                    <a:pt x="1390" y="2390"/>
                    <a:pt x="1772" y="2366"/>
                    <a:pt x="2150" y="2366"/>
                  </a:cubicBezTo>
                  <a:cubicBezTo>
                    <a:pt x="2402" y="2366"/>
                    <a:pt x="2653" y="2377"/>
                    <a:pt x="2898" y="2403"/>
                  </a:cubicBezTo>
                  <a:cubicBezTo>
                    <a:pt x="2915" y="2404"/>
                    <a:pt x="2928" y="2409"/>
                    <a:pt x="2940" y="2416"/>
                  </a:cubicBezTo>
                  <a:cubicBezTo>
                    <a:pt x="2977" y="2343"/>
                    <a:pt x="3012" y="2270"/>
                    <a:pt x="3050" y="2198"/>
                  </a:cubicBezTo>
                  <a:cubicBezTo>
                    <a:pt x="3130" y="1869"/>
                    <a:pt x="3423" y="1621"/>
                    <a:pt x="3792" y="1614"/>
                  </a:cubicBezTo>
                  <a:cubicBezTo>
                    <a:pt x="3797" y="1614"/>
                    <a:pt x="3803" y="1614"/>
                    <a:pt x="3808" y="1614"/>
                  </a:cubicBezTo>
                  <a:cubicBezTo>
                    <a:pt x="4389" y="1614"/>
                    <a:pt x="4805" y="2191"/>
                    <a:pt x="4827" y="2732"/>
                  </a:cubicBezTo>
                  <a:cubicBezTo>
                    <a:pt x="4864" y="3660"/>
                    <a:pt x="4119" y="4203"/>
                    <a:pt x="3342" y="4203"/>
                  </a:cubicBezTo>
                  <a:cubicBezTo>
                    <a:pt x="2954" y="4203"/>
                    <a:pt x="2558" y="4068"/>
                    <a:pt x="2247" y="3779"/>
                  </a:cubicBezTo>
                  <a:cubicBezTo>
                    <a:pt x="2210" y="3747"/>
                    <a:pt x="2204" y="3700"/>
                    <a:pt x="2217" y="3663"/>
                  </a:cubicBezTo>
                  <a:lnTo>
                    <a:pt x="2159" y="3604"/>
                  </a:lnTo>
                  <a:cubicBezTo>
                    <a:pt x="2157" y="3612"/>
                    <a:pt x="2153" y="3619"/>
                    <a:pt x="2148" y="3627"/>
                  </a:cubicBezTo>
                  <a:cubicBezTo>
                    <a:pt x="1681" y="4328"/>
                    <a:pt x="1175" y="4999"/>
                    <a:pt x="676" y="5676"/>
                  </a:cubicBezTo>
                  <a:cubicBezTo>
                    <a:pt x="451" y="5982"/>
                    <a:pt x="1" y="6342"/>
                    <a:pt x="246" y="6689"/>
                  </a:cubicBezTo>
                  <a:cubicBezTo>
                    <a:pt x="450" y="6977"/>
                    <a:pt x="836" y="7223"/>
                    <a:pt x="1131" y="7464"/>
                  </a:cubicBezTo>
                  <a:cubicBezTo>
                    <a:pt x="1687" y="6837"/>
                    <a:pt x="2194" y="6179"/>
                    <a:pt x="2654" y="5477"/>
                  </a:cubicBezTo>
                  <a:cubicBezTo>
                    <a:pt x="2674" y="5447"/>
                    <a:pt x="2707" y="5433"/>
                    <a:pt x="2741" y="5433"/>
                  </a:cubicBezTo>
                  <a:cubicBezTo>
                    <a:pt x="2764" y="5433"/>
                    <a:pt x="2787" y="5440"/>
                    <a:pt x="2806" y="5452"/>
                  </a:cubicBezTo>
                  <a:cubicBezTo>
                    <a:pt x="3162" y="5677"/>
                    <a:pt x="3571" y="5783"/>
                    <a:pt x="3981" y="5783"/>
                  </a:cubicBezTo>
                  <a:cubicBezTo>
                    <a:pt x="4737" y="5783"/>
                    <a:pt x="5497" y="5425"/>
                    <a:pt x="5948" y="4797"/>
                  </a:cubicBezTo>
                  <a:cubicBezTo>
                    <a:pt x="6624" y="3856"/>
                    <a:pt x="6544" y="2544"/>
                    <a:pt x="5983" y="1572"/>
                  </a:cubicBezTo>
                  <a:cubicBezTo>
                    <a:pt x="5453" y="663"/>
                    <a:pt x="4411" y="0"/>
                    <a:pt x="33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43"/>
            <p:cNvSpPr/>
            <p:nvPr/>
          </p:nvSpPr>
          <p:spPr>
            <a:xfrm rot="-1005998">
              <a:off x="8553760" y="1780583"/>
              <a:ext cx="153303" cy="135935"/>
            </a:xfrm>
            <a:custGeom>
              <a:avLst/>
              <a:gdLst/>
              <a:ahLst/>
              <a:cxnLst/>
              <a:rect l="l" t="t" r="r" b="b"/>
              <a:pathLst>
                <a:path w="2445" h="2168" extrusionOk="0">
                  <a:moveTo>
                    <a:pt x="1146" y="179"/>
                  </a:moveTo>
                  <a:cubicBezTo>
                    <a:pt x="1397" y="179"/>
                    <a:pt x="1644" y="300"/>
                    <a:pt x="1810" y="505"/>
                  </a:cubicBezTo>
                  <a:cubicBezTo>
                    <a:pt x="1806" y="529"/>
                    <a:pt x="1812" y="555"/>
                    <a:pt x="1839" y="576"/>
                  </a:cubicBezTo>
                  <a:cubicBezTo>
                    <a:pt x="1856" y="587"/>
                    <a:pt x="1870" y="600"/>
                    <a:pt x="1884" y="614"/>
                  </a:cubicBezTo>
                  <a:cubicBezTo>
                    <a:pt x="1895" y="634"/>
                    <a:pt x="1908" y="654"/>
                    <a:pt x="1918" y="674"/>
                  </a:cubicBezTo>
                  <a:cubicBezTo>
                    <a:pt x="1928" y="697"/>
                    <a:pt x="1945" y="705"/>
                    <a:pt x="1961" y="705"/>
                  </a:cubicBezTo>
                  <a:cubicBezTo>
                    <a:pt x="1963" y="705"/>
                    <a:pt x="1964" y="704"/>
                    <a:pt x="1966" y="704"/>
                  </a:cubicBezTo>
                  <a:lnTo>
                    <a:pt x="1966" y="704"/>
                  </a:lnTo>
                  <a:cubicBezTo>
                    <a:pt x="2202" y="1005"/>
                    <a:pt x="2177" y="1454"/>
                    <a:pt x="1890" y="1738"/>
                  </a:cubicBezTo>
                  <a:cubicBezTo>
                    <a:pt x="1721" y="1905"/>
                    <a:pt x="1495" y="1985"/>
                    <a:pt x="1268" y="1985"/>
                  </a:cubicBezTo>
                  <a:cubicBezTo>
                    <a:pt x="999" y="1985"/>
                    <a:pt x="729" y="1872"/>
                    <a:pt x="551" y="1660"/>
                  </a:cubicBezTo>
                  <a:cubicBezTo>
                    <a:pt x="228" y="1277"/>
                    <a:pt x="257" y="690"/>
                    <a:pt x="649" y="364"/>
                  </a:cubicBezTo>
                  <a:cubicBezTo>
                    <a:pt x="799" y="237"/>
                    <a:pt x="973" y="179"/>
                    <a:pt x="1146" y="179"/>
                  </a:cubicBezTo>
                  <a:close/>
                  <a:moveTo>
                    <a:pt x="1135" y="0"/>
                  </a:moveTo>
                  <a:cubicBezTo>
                    <a:pt x="960" y="0"/>
                    <a:pt x="782" y="50"/>
                    <a:pt x="623" y="156"/>
                  </a:cubicBezTo>
                  <a:cubicBezTo>
                    <a:pt x="78" y="519"/>
                    <a:pt x="0" y="1281"/>
                    <a:pt x="411" y="1774"/>
                  </a:cubicBezTo>
                  <a:cubicBezTo>
                    <a:pt x="625" y="2030"/>
                    <a:pt x="953" y="2168"/>
                    <a:pt x="1278" y="2168"/>
                  </a:cubicBezTo>
                  <a:cubicBezTo>
                    <a:pt x="1549" y="2168"/>
                    <a:pt x="1817" y="2073"/>
                    <a:pt x="2019" y="1874"/>
                  </a:cubicBezTo>
                  <a:cubicBezTo>
                    <a:pt x="2400" y="1497"/>
                    <a:pt x="2445" y="727"/>
                    <a:pt x="1928" y="448"/>
                  </a:cubicBezTo>
                  <a:cubicBezTo>
                    <a:pt x="1927" y="448"/>
                    <a:pt x="1927" y="448"/>
                    <a:pt x="1926" y="448"/>
                  </a:cubicBezTo>
                  <a:cubicBezTo>
                    <a:pt x="1926" y="448"/>
                    <a:pt x="1926" y="448"/>
                    <a:pt x="1925" y="447"/>
                  </a:cubicBezTo>
                  <a:cubicBezTo>
                    <a:pt x="1759" y="163"/>
                    <a:pt x="1452" y="0"/>
                    <a:pt x="113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43"/>
            <p:cNvSpPr/>
            <p:nvPr/>
          </p:nvSpPr>
          <p:spPr>
            <a:xfrm rot="-1005998">
              <a:off x="8568032" y="1791833"/>
              <a:ext cx="123708" cy="113425"/>
            </a:xfrm>
            <a:custGeom>
              <a:avLst/>
              <a:gdLst/>
              <a:ahLst/>
              <a:cxnLst/>
              <a:rect l="l" t="t" r="r" b="b"/>
              <a:pathLst>
                <a:path w="1973" h="1809" extrusionOk="0">
                  <a:moveTo>
                    <a:pt x="916" y="1"/>
                  </a:moveTo>
                  <a:cubicBezTo>
                    <a:pt x="743" y="1"/>
                    <a:pt x="568" y="58"/>
                    <a:pt x="418" y="185"/>
                  </a:cubicBezTo>
                  <a:cubicBezTo>
                    <a:pt x="29" y="513"/>
                    <a:pt x="0" y="1100"/>
                    <a:pt x="321" y="1483"/>
                  </a:cubicBezTo>
                  <a:cubicBezTo>
                    <a:pt x="500" y="1696"/>
                    <a:pt x="771" y="1808"/>
                    <a:pt x="1040" y="1808"/>
                  </a:cubicBezTo>
                  <a:cubicBezTo>
                    <a:pt x="1267" y="1808"/>
                    <a:pt x="1492" y="1728"/>
                    <a:pt x="1661" y="1561"/>
                  </a:cubicBezTo>
                  <a:cubicBezTo>
                    <a:pt x="1948" y="1275"/>
                    <a:pt x="1973" y="828"/>
                    <a:pt x="1735" y="526"/>
                  </a:cubicBezTo>
                  <a:lnTo>
                    <a:pt x="1735" y="526"/>
                  </a:lnTo>
                  <a:cubicBezTo>
                    <a:pt x="1734" y="526"/>
                    <a:pt x="1732" y="527"/>
                    <a:pt x="1730" y="527"/>
                  </a:cubicBezTo>
                  <a:cubicBezTo>
                    <a:pt x="1714" y="527"/>
                    <a:pt x="1697" y="517"/>
                    <a:pt x="1687" y="496"/>
                  </a:cubicBezTo>
                  <a:cubicBezTo>
                    <a:pt x="1677" y="476"/>
                    <a:pt x="1665" y="456"/>
                    <a:pt x="1653" y="436"/>
                  </a:cubicBezTo>
                  <a:cubicBezTo>
                    <a:pt x="1640" y="423"/>
                    <a:pt x="1625" y="409"/>
                    <a:pt x="1609" y="398"/>
                  </a:cubicBezTo>
                  <a:cubicBezTo>
                    <a:pt x="1581" y="377"/>
                    <a:pt x="1575" y="351"/>
                    <a:pt x="1579" y="327"/>
                  </a:cubicBezTo>
                  <a:cubicBezTo>
                    <a:pt x="1413" y="121"/>
                    <a:pt x="1166" y="1"/>
                    <a:pt x="9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43"/>
            <p:cNvSpPr/>
            <p:nvPr/>
          </p:nvSpPr>
          <p:spPr>
            <a:xfrm rot="-1005998">
              <a:off x="8687165" y="1364278"/>
              <a:ext cx="166658" cy="162457"/>
            </a:xfrm>
            <a:custGeom>
              <a:avLst/>
              <a:gdLst/>
              <a:ahLst/>
              <a:cxnLst/>
              <a:rect l="l" t="t" r="r" b="b"/>
              <a:pathLst>
                <a:path w="2658" h="2591" extrusionOk="0">
                  <a:moveTo>
                    <a:pt x="1602" y="1"/>
                  </a:moveTo>
                  <a:cubicBezTo>
                    <a:pt x="1596" y="1"/>
                    <a:pt x="1591" y="1"/>
                    <a:pt x="1586" y="1"/>
                  </a:cubicBezTo>
                  <a:cubicBezTo>
                    <a:pt x="1217" y="6"/>
                    <a:pt x="924" y="256"/>
                    <a:pt x="845" y="585"/>
                  </a:cubicBezTo>
                  <a:cubicBezTo>
                    <a:pt x="808" y="658"/>
                    <a:pt x="773" y="731"/>
                    <a:pt x="734" y="803"/>
                  </a:cubicBezTo>
                  <a:lnTo>
                    <a:pt x="770" y="858"/>
                  </a:lnTo>
                  <a:cubicBezTo>
                    <a:pt x="777" y="857"/>
                    <a:pt x="782" y="854"/>
                    <a:pt x="787" y="847"/>
                  </a:cubicBezTo>
                  <a:cubicBezTo>
                    <a:pt x="799" y="831"/>
                    <a:pt x="813" y="811"/>
                    <a:pt x="825" y="795"/>
                  </a:cubicBezTo>
                  <a:lnTo>
                    <a:pt x="825" y="795"/>
                  </a:lnTo>
                  <a:cubicBezTo>
                    <a:pt x="824" y="808"/>
                    <a:pt x="825" y="822"/>
                    <a:pt x="826" y="838"/>
                  </a:cubicBezTo>
                  <a:cubicBezTo>
                    <a:pt x="831" y="883"/>
                    <a:pt x="871" y="906"/>
                    <a:pt x="910" y="906"/>
                  </a:cubicBezTo>
                  <a:cubicBezTo>
                    <a:pt x="951" y="906"/>
                    <a:pt x="992" y="881"/>
                    <a:pt x="991" y="833"/>
                  </a:cubicBezTo>
                  <a:cubicBezTo>
                    <a:pt x="992" y="427"/>
                    <a:pt x="1279" y="229"/>
                    <a:pt x="1593" y="229"/>
                  </a:cubicBezTo>
                  <a:cubicBezTo>
                    <a:pt x="1820" y="229"/>
                    <a:pt x="2060" y="332"/>
                    <a:pt x="2217" y="533"/>
                  </a:cubicBezTo>
                  <a:cubicBezTo>
                    <a:pt x="2497" y="893"/>
                    <a:pt x="2474" y="1397"/>
                    <a:pt x="2259" y="1779"/>
                  </a:cubicBezTo>
                  <a:cubicBezTo>
                    <a:pt x="2016" y="2209"/>
                    <a:pt x="1618" y="2395"/>
                    <a:pt x="1202" y="2395"/>
                  </a:cubicBezTo>
                  <a:cubicBezTo>
                    <a:pt x="837" y="2395"/>
                    <a:pt x="458" y="2252"/>
                    <a:pt x="156" y="2004"/>
                  </a:cubicBezTo>
                  <a:cubicBezTo>
                    <a:pt x="136" y="1988"/>
                    <a:pt x="117" y="1982"/>
                    <a:pt x="98" y="1982"/>
                  </a:cubicBezTo>
                  <a:cubicBezTo>
                    <a:pt x="59" y="1982"/>
                    <a:pt x="26" y="2012"/>
                    <a:pt x="12" y="2050"/>
                  </a:cubicBezTo>
                  <a:cubicBezTo>
                    <a:pt x="0" y="2086"/>
                    <a:pt x="6" y="2133"/>
                    <a:pt x="42" y="2166"/>
                  </a:cubicBezTo>
                  <a:cubicBezTo>
                    <a:pt x="352" y="2455"/>
                    <a:pt x="748" y="2590"/>
                    <a:pt x="1135" y="2590"/>
                  </a:cubicBezTo>
                  <a:cubicBezTo>
                    <a:pt x="1913" y="2590"/>
                    <a:pt x="2658" y="2047"/>
                    <a:pt x="2621" y="1119"/>
                  </a:cubicBezTo>
                  <a:cubicBezTo>
                    <a:pt x="2599" y="578"/>
                    <a:pt x="2184" y="1"/>
                    <a:pt x="160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6"/>
          <p:cNvPicPr preferRelativeResize="0"/>
          <p:nvPr/>
        </p:nvPicPr>
        <p:blipFill rotWithShape="1">
          <a:blip r:embed="rId2">
            <a:alphaModFix amt="32000"/>
          </a:blip>
          <a:srcRect t="21875" b="21875"/>
          <a:stretch/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6"/>
          <p:cNvSpPr/>
          <p:nvPr/>
        </p:nvSpPr>
        <p:spPr>
          <a:xfrm rot="9666972">
            <a:off x="229424" y="3420587"/>
            <a:ext cx="270480" cy="249263"/>
          </a:xfrm>
          <a:custGeom>
            <a:avLst/>
            <a:gdLst/>
            <a:ahLst/>
            <a:cxnLst/>
            <a:rect l="l" t="t" r="r" b="b"/>
            <a:pathLst>
              <a:path w="7205" h="6639" extrusionOk="0">
                <a:moveTo>
                  <a:pt x="3368" y="0"/>
                </a:moveTo>
                <a:cubicBezTo>
                  <a:pt x="3043" y="778"/>
                  <a:pt x="2774" y="1574"/>
                  <a:pt x="2519" y="2377"/>
                </a:cubicBezTo>
                <a:cubicBezTo>
                  <a:pt x="2508" y="2414"/>
                  <a:pt x="2479" y="2430"/>
                  <a:pt x="2450" y="2430"/>
                </a:cubicBezTo>
                <a:cubicBezTo>
                  <a:pt x="2431" y="2430"/>
                  <a:pt x="2411" y="2423"/>
                  <a:pt x="2396" y="2409"/>
                </a:cubicBezTo>
                <a:cubicBezTo>
                  <a:pt x="2387" y="2418"/>
                  <a:pt x="2374" y="2427"/>
                  <a:pt x="2359" y="2429"/>
                </a:cubicBezTo>
                <a:cubicBezTo>
                  <a:pt x="1578" y="2565"/>
                  <a:pt x="788" y="2648"/>
                  <a:pt x="1" y="2743"/>
                </a:cubicBezTo>
                <a:cubicBezTo>
                  <a:pt x="535" y="3242"/>
                  <a:pt x="1116" y="3668"/>
                  <a:pt x="1753" y="4029"/>
                </a:cubicBezTo>
                <a:cubicBezTo>
                  <a:pt x="1854" y="4084"/>
                  <a:pt x="1795" y="4222"/>
                  <a:pt x="1705" y="4228"/>
                </a:cubicBezTo>
                <a:lnTo>
                  <a:pt x="1707" y="4255"/>
                </a:lnTo>
                <a:cubicBezTo>
                  <a:pt x="1713" y="4253"/>
                  <a:pt x="1719" y="4253"/>
                  <a:pt x="1725" y="4253"/>
                </a:cubicBezTo>
                <a:cubicBezTo>
                  <a:pt x="1767" y="4253"/>
                  <a:pt x="1810" y="4289"/>
                  <a:pt x="1792" y="4337"/>
                </a:cubicBezTo>
                <a:cubicBezTo>
                  <a:pt x="1501" y="5088"/>
                  <a:pt x="1269" y="5843"/>
                  <a:pt x="1151" y="6639"/>
                </a:cubicBezTo>
                <a:cubicBezTo>
                  <a:pt x="2006" y="6430"/>
                  <a:pt x="2756" y="6039"/>
                  <a:pt x="3440" y="5477"/>
                </a:cubicBezTo>
                <a:cubicBezTo>
                  <a:pt x="3461" y="5457"/>
                  <a:pt x="3485" y="5450"/>
                  <a:pt x="3508" y="5450"/>
                </a:cubicBezTo>
                <a:cubicBezTo>
                  <a:pt x="3513" y="5450"/>
                  <a:pt x="3517" y="5450"/>
                  <a:pt x="3521" y="5451"/>
                </a:cubicBezTo>
                <a:cubicBezTo>
                  <a:pt x="3533" y="5443"/>
                  <a:pt x="3546" y="5437"/>
                  <a:pt x="3560" y="5437"/>
                </a:cubicBezTo>
                <a:cubicBezTo>
                  <a:pt x="3566" y="5437"/>
                  <a:pt x="3572" y="5438"/>
                  <a:pt x="3579" y="5441"/>
                </a:cubicBezTo>
                <a:cubicBezTo>
                  <a:pt x="4514" y="5738"/>
                  <a:pt x="5431" y="6082"/>
                  <a:pt x="6366" y="6380"/>
                </a:cubicBezTo>
                <a:cubicBezTo>
                  <a:pt x="6348" y="5566"/>
                  <a:pt x="6211" y="4790"/>
                  <a:pt x="6022" y="3997"/>
                </a:cubicBezTo>
                <a:cubicBezTo>
                  <a:pt x="6014" y="4000"/>
                  <a:pt x="6005" y="4001"/>
                  <a:pt x="5997" y="4001"/>
                </a:cubicBezTo>
                <a:cubicBezTo>
                  <a:pt x="5923" y="4001"/>
                  <a:pt x="5857" y="3896"/>
                  <a:pt x="5917" y="3817"/>
                </a:cubicBezTo>
                <a:cubicBezTo>
                  <a:pt x="6338" y="3274"/>
                  <a:pt x="6771" y="2740"/>
                  <a:pt x="7205" y="2210"/>
                </a:cubicBezTo>
                <a:lnTo>
                  <a:pt x="7205" y="2210"/>
                </a:lnTo>
                <a:cubicBezTo>
                  <a:pt x="6397" y="2263"/>
                  <a:pt x="5587" y="2325"/>
                  <a:pt x="4776" y="2337"/>
                </a:cubicBezTo>
                <a:cubicBezTo>
                  <a:pt x="4775" y="2337"/>
                  <a:pt x="4774" y="2337"/>
                  <a:pt x="4774" y="2337"/>
                </a:cubicBezTo>
                <a:cubicBezTo>
                  <a:pt x="4698" y="2337"/>
                  <a:pt x="4700" y="2231"/>
                  <a:pt x="4771" y="2216"/>
                </a:cubicBezTo>
                <a:cubicBezTo>
                  <a:pt x="4384" y="1424"/>
                  <a:pt x="3918" y="685"/>
                  <a:pt x="3368" y="0"/>
                </a:cubicBezTo>
                <a:close/>
              </a:path>
            </a:pathLst>
          </a:custGeom>
          <a:solidFill>
            <a:schemeClr val="accent5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" name="Google Shape;54;p6"/>
          <p:cNvGrpSpPr/>
          <p:nvPr/>
        </p:nvGrpSpPr>
        <p:grpSpPr>
          <a:xfrm rot="-198631">
            <a:off x="8527208" y="215033"/>
            <a:ext cx="502283" cy="648947"/>
            <a:chOff x="8489040" y="1196592"/>
            <a:chExt cx="572099" cy="739149"/>
          </a:xfrm>
        </p:grpSpPr>
        <p:sp>
          <p:nvSpPr>
            <p:cNvPr id="55" name="Google Shape;55;p6"/>
            <p:cNvSpPr/>
            <p:nvPr/>
          </p:nvSpPr>
          <p:spPr>
            <a:xfrm rot="-1005998">
              <a:off x="8551656" y="1250419"/>
              <a:ext cx="446867" cy="499974"/>
            </a:xfrm>
            <a:custGeom>
              <a:avLst/>
              <a:gdLst/>
              <a:ahLst/>
              <a:cxnLst/>
              <a:rect l="l" t="t" r="r" b="b"/>
              <a:pathLst>
                <a:path w="7127" h="7974" extrusionOk="0">
                  <a:moveTo>
                    <a:pt x="3556" y="0"/>
                  </a:moveTo>
                  <a:cubicBezTo>
                    <a:pt x="3488" y="0"/>
                    <a:pt x="3420" y="3"/>
                    <a:pt x="3352" y="7"/>
                  </a:cubicBezTo>
                  <a:cubicBezTo>
                    <a:pt x="2064" y="101"/>
                    <a:pt x="732" y="1375"/>
                    <a:pt x="1073" y="2747"/>
                  </a:cubicBezTo>
                  <a:cubicBezTo>
                    <a:pt x="1081" y="2781"/>
                    <a:pt x="1115" y="2800"/>
                    <a:pt x="1145" y="2800"/>
                  </a:cubicBezTo>
                  <a:cubicBezTo>
                    <a:pt x="1164" y="2800"/>
                    <a:pt x="1182" y="2793"/>
                    <a:pt x="1193" y="2777"/>
                  </a:cubicBezTo>
                  <a:cubicBezTo>
                    <a:pt x="1209" y="2794"/>
                    <a:pt x="1230" y="2808"/>
                    <a:pt x="1259" y="2808"/>
                  </a:cubicBezTo>
                  <a:cubicBezTo>
                    <a:pt x="1260" y="2808"/>
                    <a:pt x="1261" y="2808"/>
                    <a:pt x="1263" y="2808"/>
                  </a:cubicBezTo>
                  <a:cubicBezTo>
                    <a:pt x="1475" y="2801"/>
                    <a:pt x="1687" y="2799"/>
                    <a:pt x="1899" y="2799"/>
                  </a:cubicBezTo>
                  <a:cubicBezTo>
                    <a:pt x="2180" y="2799"/>
                    <a:pt x="2460" y="2803"/>
                    <a:pt x="2741" y="2803"/>
                  </a:cubicBezTo>
                  <a:cubicBezTo>
                    <a:pt x="2858" y="2803"/>
                    <a:pt x="2975" y="2802"/>
                    <a:pt x="3092" y="2800"/>
                  </a:cubicBezTo>
                  <a:cubicBezTo>
                    <a:pt x="3161" y="2799"/>
                    <a:pt x="3195" y="2741"/>
                    <a:pt x="3188" y="2689"/>
                  </a:cubicBezTo>
                  <a:lnTo>
                    <a:pt x="3152" y="2634"/>
                  </a:lnTo>
                  <a:cubicBezTo>
                    <a:pt x="3140" y="2626"/>
                    <a:pt x="3126" y="2621"/>
                    <a:pt x="3110" y="2619"/>
                  </a:cubicBezTo>
                  <a:cubicBezTo>
                    <a:pt x="2866" y="2594"/>
                    <a:pt x="2617" y="2583"/>
                    <a:pt x="2367" y="2583"/>
                  </a:cubicBezTo>
                  <a:cubicBezTo>
                    <a:pt x="1987" y="2583"/>
                    <a:pt x="1605" y="2608"/>
                    <a:pt x="1236" y="2644"/>
                  </a:cubicBezTo>
                  <a:cubicBezTo>
                    <a:pt x="1222" y="2645"/>
                    <a:pt x="1212" y="2649"/>
                    <a:pt x="1205" y="2654"/>
                  </a:cubicBezTo>
                  <a:cubicBezTo>
                    <a:pt x="1231" y="1533"/>
                    <a:pt x="1889" y="515"/>
                    <a:pt x="3047" y="271"/>
                  </a:cubicBezTo>
                  <a:cubicBezTo>
                    <a:pt x="3217" y="235"/>
                    <a:pt x="3388" y="218"/>
                    <a:pt x="3559" y="218"/>
                  </a:cubicBezTo>
                  <a:cubicBezTo>
                    <a:pt x="4624" y="218"/>
                    <a:pt x="5666" y="880"/>
                    <a:pt x="6195" y="1790"/>
                  </a:cubicBezTo>
                  <a:cubicBezTo>
                    <a:pt x="6760" y="2763"/>
                    <a:pt x="6840" y="4075"/>
                    <a:pt x="6163" y="5016"/>
                  </a:cubicBezTo>
                  <a:cubicBezTo>
                    <a:pt x="5713" y="5644"/>
                    <a:pt x="4952" y="6002"/>
                    <a:pt x="4197" y="6002"/>
                  </a:cubicBezTo>
                  <a:cubicBezTo>
                    <a:pt x="3787" y="6002"/>
                    <a:pt x="3378" y="5896"/>
                    <a:pt x="3021" y="5670"/>
                  </a:cubicBezTo>
                  <a:cubicBezTo>
                    <a:pt x="3001" y="5657"/>
                    <a:pt x="2978" y="5650"/>
                    <a:pt x="2955" y="5650"/>
                  </a:cubicBezTo>
                  <a:cubicBezTo>
                    <a:pt x="2922" y="5650"/>
                    <a:pt x="2889" y="5664"/>
                    <a:pt x="2870" y="5695"/>
                  </a:cubicBezTo>
                  <a:cubicBezTo>
                    <a:pt x="2409" y="6398"/>
                    <a:pt x="1904" y="7056"/>
                    <a:pt x="1346" y="7683"/>
                  </a:cubicBezTo>
                  <a:cubicBezTo>
                    <a:pt x="1051" y="7442"/>
                    <a:pt x="666" y="7196"/>
                    <a:pt x="461" y="6908"/>
                  </a:cubicBezTo>
                  <a:cubicBezTo>
                    <a:pt x="217" y="6561"/>
                    <a:pt x="666" y="6201"/>
                    <a:pt x="891" y="5895"/>
                  </a:cubicBezTo>
                  <a:cubicBezTo>
                    <a:pt x="1390" y="5217"/>
                    <a:pt x="1896" y="4547"/>
                    <a:pt x="2363" y="3846"/>
                  </a:cubicBezTo>
                  <a:cubicBezTo>
                    <a:pt x="2368" y="3838"/>
                    <a:pt x="2373" y="3831"/>
                    <a:pt x="2374" y="3823"/>
                  </a:cubicBezTo>
                  <a:cubicBezTo>
                    <a:pt x="2388" y="3776"/>
                    <a:pt x="2348" y="3735"/>
                    <a:pt x="2304" y="3735"/>
                  </a:cubicBezTo>
                  <a:cubicBezTo>
                    <a:pt x="2285" y="3735"/>
                    <a:pt x="2264" y="3744"/>
                    <a:pt x="2248" y="3764"/>
                  </a:cubicBezTo>
                  <a:cubicBezTo>
                    <a:pt x="1472" y="4710"/>
                    <a:pt x="763" y="5711"/>
                    <a:pt x="37" y="6695"/>
                  </a:cubicBezTo>
                  <a:cubicBezTo>
                    <a:pt x="1" y="6744"/>
                    <a:pt x="19" y="6807"/>
                    <a:pt x="62" y="6844"/>
                  </a:cubicBezTo>
                  <a:cubicBezTo>
                    <a:pt x="490" y="7214"/>
                    <a:pt x="916" y="7591"/>
                    <a:pt x="1354" y="7951"/>
                  </a:cubicBezTo>
                  <a:cubicBezTo>
                    <a:pt x="1373" y="7967"/>
                    <a:pt x="1393" y="7974"/>
                    <a:pt x="1411" y="7974"/>
                  </a:cubicBezTo>
                  <a:cubicBezTo>
                    <a:pt x="1470" y="7974"/>
                    <a:pt x="1515" y="7902"/>
                    <a:pt x="1498" y="7839"/>
                  </a:cubicBezTo>
                  <a:cubicBezTo>
                    <a:pt x="1908" y="7380"/>
                    <a:pt x="2296" y="6906"/>
                    <a:pt x="2652" y="6404"/>
                  </a:cubicBezTo>
                  <a:cubicBezTo>
                    <a:pt x="2743" y="6274"/>
                    <a:pt x="2883" y="5955"/>
                    <a:pt x="3050" y="5944"/>
                  </a:cubicBezTo>
                  <a:cubicBezTo>
                    <a:pt x="3052" y="5944"/>
                    <a:pt x="3054" y="5944"/>
                    <a:pt x="3057" y="5944"/>
                  </a:cubicBezTo>
                  <a:cubicBezTo>
                    <a:pt x="3157" y="5944"/>
                    <a:pt x="3357" y="6091"/>
                    <a:pt x="3467" y="6125"/>
                  </a:cubicBezTo>
                  <a:cubicBezTo>
                    <a:pt x="3694" y="6197"/>
                    <a:pt x="3930" y="6230"/>
                    <a:pt x="4167" y="6230"/>
                  </a:cubicBezTo>
                  <a:cubicBezTo>
                    <a:pt x="4573" y="6230"/>
                    <a:pt x="4981" y="6132"/>
                    <a:pt x="5344" y="5959"/>
                  </a:cubicBezTo>
                  <a:cubicBezTo>
                    <a:pt x="6685" y="5316"/>
                    <a:pt x="7126" y="3761"/>
                    <a:pt x="6698" y="2400"/>
                  </a:cubicBezTo>
                  <a:cubicBezTo>
                    <a:pt x="6272" y="1053"/>
                    <a:pt x="4984" y="0"/>
                    <a:pt x="355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6"/>
            <p:cNvSpPr/>
            <p:nvPr/>
          </p:nvSpPr>
          <p:spPr>
            <a:xfrm rot="-1005998">
              <a:off x="8564531" y="1264923"/>
              <a:ext cx="415328" cy="468060"/>
            </a:xfrm>
            <a:custGeom>
              <a:avLst/>
              <a:gdLst/>
              <a:ahLst/>
              <a:cxnLst/>
              <a:rect l="l" t="t" r="r" b="b"/>
              <a:pathLst>
                <a:path w="6624" h="7465" extrusionOk="0">
                  <a:moveTo>
                    <a:pt x="3348" y="0"/>
                  </a:moveTo>
                  <a:cubicBezTo>
                    <a:pt x="3176" y="0"/>
                    <a:pt x="3004" y="18"/>
                    <a:pt x="2834" y="54"/>
                  </a:cubicBezTo>
                  <a:cubicBezTo>
                    <a:pt x="1676" y="297"/>
                    <a:pt x="1017" y="1316"/>
                    <a:pt x="992" y="2436"/>
                  </a:cubicBezTo>
                  <a:cubicBezTo>
                    <a:pt x="1000" y="2431"/>
                    <a:pt x="1010" y="2428"/>
                    <a:pt x="1023" y="2426"/>
                  </a:cubicBezTo>
                  <a:cubicBezTo>
                    <a:pt x="1390" y="2390"/>
                    <a:pt x="1772" y="2366"/>
                    <a:pt x="2150" y="2366"/>
                  </a:cubicBezTo>
                  <a:cubicBezTo>
                    <a:pt x="2402" y="2366"/>
                    <a:pt x="2653" y="2377"/>
                    <a:pt x="2898" y="2403"/>
                  </a:cubicBezTo>
                  <a:cubicBezTo>
                    <a:pt x="2915" y="2404"/>
                    <a:pt x="2928" y="2409"/>
                    <a:pt x="2940" y="2416"/>
                  </a:cubicBezTo>
                  <a:cubicBezTo>
                    <a:pt x="2977" y="2343"/>
                    <a:pt x="3012" y="2270"/>
                    <a:pt x="3050" y="2198"/>
                  </a:cubicBezTo>
                  <a:cubicBezTo>
                    <a:pt x="3130" y="1869"/>
                    <a:pt x="3423" y="1621"/>
                    <a:pt x="3792" y="1614"/>
                  </a:cubicBezTo>
                  <a:cubicBezTo>
                    <a:pt x="3797" y="1614"/>
                    <a:pt x="3803" y="1614"/>
                    <a:pt x="3808" y="1614"/>
                  </a:cubicBezTo>
                  <a:cubicBezTo>
                    <a:pt x="4389" y="1614"/>
                    <a:pt x="4805" y="2191"/>
                    <a:pt x="4827" y="2732"/>
                  </a:cubicBezTo>
                  <a:cubicBezTo>
                    <a:pt x="4864" y="3660"/>
                    <a:pt x="4119" y="4203"/>
                    <a:pt x="3342" y="4203"/>
                  </a:cubicBezTo>
                  <a:cubicBezTo>
                    <a:pt x="2954" y="4203"/>
                    <a:pt x="2558" y="4068"/>
                    <a:pt x="2247" y="3779"/>
                  </a:cubicBezTo>
                  <a:cubicBezTo>
                    <a:pt x="2210" y="3747"/>
                    <a:pt x="2204" y="3700"/>
                    <a:pt x="2217" y="3663"/>
                  </a:cubicBezTo>
                  <a:lnTo>
                    <a:pt x="2159" y="3604"/>
                  </a:lnTo>
                  <a:cubicBezTo>
                    <a:pt x="2157" y="3612"/>
                    <a:pt x="2153" y="3619"/>
                    <a:pt x="2148" y="3627"/>
                  </a:cubicBezTo>
                  <a:cubicBezTo>
                    <a:pt x="1681" y="4328"/>
                    <a:pt x="1175" y="4999"/>
                    <a:pt x="676" y="5676"/>
                  </a:cubicBezTo>
                  <a:cubicBezTo>
                    <a:pt x="451" y="5982"/>
                    <a:pt x="1" y="6342"/>
                    <a:pt x="246" y="6689"/>
                  </a:cubicBezTo>
                  <a:cubicBezTo>
                    <a:pt x="450" y="6977"/>
                    <a:pt x="836" y="7223"/>
                    <a:pt x="1131" y="7464"/>
                  </a:cubicBezTo>
                  <a:cubicBezTo>
                    <a:pt x="1687" y="6837"/>
                    <a:pt x="2194" y="6179"/>
                    <a:pt x="2654" y="5477"/>
                  </a:cubicBezTo>
                  <a:cubicBezTo>
                    <a:pt x="2674" y="5447"/>
                    <a:pt x="2707" y="5433"/>
                    <a:pt x="2741" y="5433"/>
                  </a:cubicBezTo>
                  <a:cubicBezTo>
                    <a:pt x="2764" y="5433"/>
                    <a:pt x="2787" y="5440"/>
                    <a:pt x="2806" y="5452"/>
                  </a:cubicBezTo>
                  <a:cubicBezTo>
                    <a:pt x="3162" y="5677"/>
                    <a:pt x="3571" y="5783"/>
                    <a:pt x="3981" y="5783"/>
                  </a:cubicBezTo>
                  <a:cubicBezTo>
                    <a:pt x="4737" y="5783"/>
                    <a:pt x="5497" y="5425"/>
                    <a:pt x="5948" y="4797"/>
                  </a:cubicBezTo>
                  <a:cubicBezTo>
                    <a:pt x="6624" y="3856"/>
                    <a:pt x="6544" y="2544"/>
                    <a:pt x="5983" y="1572"/>
                  </a:cubicBezTo>
                  <a:cubicBezTo>
                    <a:pt x="5453" y="663"/>
                    <a:pt x="4411" y="0"/>
                    <a:pt x="33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6"/>
            <p:cNvSpPr/>
            <p:nvPr/>
          </p:nvSpPr>
          <p:spPr>
            <a:xfrm rot="-1005998">
              <a:off x="8553760" y="1780583"/>
              <a:ext cx="153303" cy="135935"/>
            </a:xfrm>
            <a:custGeom>
              <a:avLst/>
              <a:gdLst/>
              <a:ahLst/>
              <a:cxnLst/>
              <a:rect l="l" t="t" r="r" b="b"/>
              <a:pathLst>
                <a:path w="2445" h="2168" extrusionOk="0">
                  <a:moveTo>
                    <a:pt x="1146" y="179"/>
                  </a:moveTo>
                  <a:cubicBezTo>
                    <a:pt x="1397" y="179"/>
                    <a:pt x="1644" y="300"/>
                    <a:pt x="1810" y="505"/>
                  </a:cubicBezTo>
                  <a:cubicBezTo>
                    <a:pt x="1806" y="529"/>
                    <a:pt x="1812" y="555"/>
                    <a:pt x="1839" y="576"/>
                  </a:cubicBezTo>
                  <a:cubicBezTo>
                    <a:pt x="1856" y="587"/>
                    <a:pt x="1870" y="600"/>
                    <a:pt x="1884" y="614"/>
                  </a:cubicBezTo>
                  <a:cubicBezTo>
                    <a:pt x="1895" y="634"/>
                    <a:pt x="1908" y="654"/>
                    <a:pt x="1918" y="674"/>
                  </a:cubicBezTo>
                  <a:cubicBezTo>
                    <a:pt x="1928" y="697"/>
                    <a:pt x="1945" y="705"/>
                    <a:pt x="1961" y="705"/>
                  </a:cubicBezTo>
                  <a:cubicBezTo>
                    <a:pt x="1963" y="705"/>
                    <a:pt x="1964" y="704"/>
                    <a:pt x="1966" y="704"/>
                  </a:cubicBezTo>
                  <a:lnTo>
                    <a:pt x="1966" y="704"/>
                  </a:lnTo>
                  <a:cubicBezTo>
                    <a:pt x="2202" y="1005"/>
                    <a:pt x="2177" y="1454"/>
                    <a:pt x="1890" y="1738"/>
                  </a:cubicBezTo>
                  <a:cubicBezTo>
                    <a:pt x="1721" y="1905"/>
                    <a:pt x="1495" y="1985"/>
                    <a:pt x="1268" y="1985"/>
                  </a:cubicBezTo>
                  <a:cubicBezTo>
                    <a:pt x="999" y="1985"/>
                    <a:pt x="729" y="1872"/>
                    <a:pt x="551" y="1660"/>
                  </a:cubicBezTo>
                  <a:cubicBezTo>
                    <a:pt x="228" y="1277"/>
                    <a:pt x="257" y="690"/>
                    <a:pt x="649" y="364"/>
                  </a:cubicBezTo>
                  <a:cubicBezTo>
                    <a:pt x="799" y="237"/>
                    <a:pt x="973" y="179"/>
                    <a:pt x="1146" y="179"/>
                  </a:cubicBezTo>
                  <a:close/>
                  <a:moveTo>
                    <a:pt x="1135" y="0"/>
                  </a:moveTo>
                  <a:cubicBezTo>
                    <a:pt x="960" y="0"/>
                    <a:pt x="782" y="50"/>
                    <a:pt x="623" y="156"/>
                  </a:cubicBezTo>
                  <a:cubicBezTo>
                    <a:pt x="78" y="519"/>
                    <a:pt x="0" y="1281"/>
                    <a:pt x="411" y="1774"/>
                  </a:cubicBezTo>
                  <a:cubicBezTo>
                    <a:pt x="625" y="2030"/>
                    <a:pt x="953" y="2168"/>
                    <a:pt x="1278" y="2168"/>
                  </a:cubicBezTo>
                  <a:cubicBezTo>
                    <a:pt x="1549" y="2168"/>
                    <a:pt x="1817" y="2073"/>
                    <a:pt x="2019" y="1874"/>
                  </a:cubicBezTo>
                  <a:cubicBezTo>
                    <a:pt x="2400" y="1497"/>
                    <a:pt x="2445" y="727"/>
                    <a:pt x="1928" y="448"/>
                  </a:cubicBezTo>
                  <a:cubicBezTo>
                    <a:pt x="1927" y="448"/>
                    <a:pt x="1927" y="448"/>
                    <a:pt x="1926" y="448"/>
                  </a:cubicBezTo>
                  <a:cubicBezTo>
                    <a:pt x="1926" y="448"/>
                    <a:pt x="1926" y="448"/>
                    <a:pt x="1925" y="447"/>
                  </a:cubicBezTo>
                  <a:cubicBezTo>
                    <a:pt x="1759" y="163"/>
                    <a:pt x="1452" y="0"/>
                    <a:pt x="113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6"/>
            <p:cNvSpPr/>
            <p:nvPr/>
          </p:nvSpPr>
          <p:spPr>
            <a:xfrm rot="-1005998">
              <a:off x="8568032" y="1791833"/>
              <a:ext cx="123708" cy="113425"/>
            </a:xfrm>
            <a:custGeom>
              <a:avLst/>
              <a:gdLst/>
              <a:ahLst/>
              <a:cxnLst/>
              <a:rect l="l" t="t" r="r" b="b"/>
              <a:pathLst>
                <a:path w="1973" h="1809" extrusionOk="0">
                  <a:moveTo>
                    <a:pt x="916" y="1"/>
                  </a:moveTo>
                  <a:cubicBezTo>
                    <a:pt x="743" y="1"/>
                    <a:pt x="568" y="58"/>
                    <a:pt x="418" y="185"/>
                  </a:cubicBezTo>
                  <a:cubicBezTo>
                    <a:pt x="29" y="513"/>
                    <a:pt x="0" y="1100"/>
                    <a:pt x="321" y="1483"/>
                  </a:cubicBezTo>
                  <a:cubicBezTo>
                    <a:pt x="500" y="1696"/>
                    <a:pt x="771" y="1808"/>
                    <a:pt x="1040" y="1808"/>
                  </a:cubicBezTo>
                  <a:cubicBezTo>
                    <a:pt x="1267" y="1808"/>
                    <a:pt x="1492" y="1728"/>
                    <a:pt x="1661" y="1561"/>
                  </a:cubicBezTo>
                  <a:cubicBezTo>
                    <a:pt x="1948" y="1275"/>
                    <a:pt x="1973" y="828"/>
                    <a:pt x="1735" y="526"/>
                  </a:cubicBezTo>
                  <a:lnTo>
                    <a:pt x="1735" y="526"/>
                  </a:lnTo>
                  <a:cubicBezTo>
                    <a:pt x="1734" y="526"/>
                    <a:pt x="1732" y="527"/>
                    <a:pt x="1730" y="527"/>
                  </a:cubicBezTo>
                  <a:cubicBezTo>
                    <a:pt x="1714" y="527"/>
                    <a:pt x="1697" y="517"/>
                    <a:pt x="1687" y="496"/>
                  </a:cubicBezTo>
                  <a:cubicBezTo>
                    <a:pt x="1677" y="476"/>
                    <a:pt x="1665" y="456"/>
                    <a:pt x="1653" y="436"/>
                  </a:cubicBezTo>
                  <a:cubicBezTo>
                    <a:pt x="1640" y="423"/>
                    <a:pt x="1625" y="409"/>
                    <a:pt x="1609" y="398"/>
                  </a:cubicBezTo>
                  <a:cubicBezTo>
                    <a:pt x="1581" y="377"/>
                    <a:pt x="1575" y="351"/>
                    <a:pt x="1579" y="327"/>
                  </a:cubicBezTo>
                  <a:cubicBezTo>
                    <a:pt x="1413" y="121"/>
                    <a:pt x="1166" y="1"/>
                    <a:pt x="9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rot="-1005998">
              <a:off x="8687165" y="1364278"/>
              <a:ext cx="166658" cy="162457"/>
            </a:xfrm>
            <a:custGeom>
              <a:avLst/>
              <a:gdLst/>
              <a:ahLst/>
              <a:cxnLst/>
              <a:rect l="l" t="t" r="r" b="b"/>
              <a:pathLst>
                <a:path w="2658" h="2591" extrusionOk="0">
                  <a:moveTo>
                    <a:pt x="1602" y="1"/>
                  </a:moveTo>
                  <a:cubicBezTo>
                    <a:pt x="1596" y="1"/>
                    <a:pt x="1591" y="1"/>
                    <a:pt x="1586" y="1"/>
                  </a:cubicBezTo>
                  <a:cubicBezTo>
                    <a:pt x="1217" y="6"/>
                    <a:pt x="924" y="256"/>
                    <a:pt x="845" y="585"/>
                  </a:cubicBezTo>
                  <a:cubicBezTo>
                    <a:pt x="808" y="658"/>
                    <a:pt x="773" y="731"/>
                    <a:pt x="734" y="803"/>
                  </a:cubicBezTo>
                  <a:lnTo>
                    <a:pt x="770" y="858"/>
                  </a:lnTo>
                  <a:cubicBezTo>
                    <a:pt x="777" y="857"/>
                    <a:pt x="782" y="854"/>
                    <a:pt x="787" y="847"/>
                  </a:cubicBezTo>
                  <a:cubicBezTo>
                    <a:pt x="799" y="831"/>
                    <a:pt x="813" y="811"/>
                    <a:pt x="825" y="795"/>
                  </a:cubicBezTo>
                  <a:lnTo>
                    <a:pt x="825" y="795"/>
                  </a:lnTo>
                  <a:cubicBezTo>
                    <a:pt x="824" y="808"/>
                    <a:pt x="825" y="822"/>
                    <a:pt x="826" y="838"/>
                  </a:cubicBezTo>
                  <a:cubicBezTo>
                    <a:pt x="831" y="883"/>
                    <a:pt x="871" y="906"/>
                    <a:pt x="910" y="906"/>
                  </a:cubicBezTo>
                  <a:cubicBezTo>
                    <a:pt x="951" y="906"/>
                    <a:pt x="992" y="881"/>
                    <a:pt x="991" y="833"/>
                  </a:cubicBezTo>
                  <a:cubicBezTo>
                    <a:pt x="992" y="427"/>
                    <a:pt x="1279" y="229"/>
                    <a:pt x="1593" y="229"/>
                  </a:cubicBezTo>
                  <a:cubicBezTo>
                    <a:pt x="1820" y="229"/>
                    <a:pt x="2060" y="332"/>
                    <a:pt x="2217" y="533"/>
                  </a:cubicBezTo>
                  <a:cubicBezTo>
                    <a:pt x="2497" y="893"/>
                    <a:pt x="2474" y="1397"/>
                    <a:pt x="2259" y="1779"/>
                  </a:cubicBezTo>
                  <a:cubicBezTo>
                    <a:pt x="2016" y="2209"/>
                    <a:pt x="1618" y="2395"/>
                    <a:pt x="1202" y="2395"/>
                  </a:cubicBezTo>
                  <a:cubicBezTo>
                    <a:pt x="837" y="2395"/>
                    <a:pt x="458" y="2252"/>
                    <a:pt x="156" y="2004"/>
                  </a:cubicBezTo>
                  <a:cubicBezTo>
                    <a:pt x="136" y="1988"/>
                    <a:pt x="117" y="1982"/>
                    <a:pt x="98" y="1982"/>
                  </a:cubicBezTo>
                  <a:cubicBezTo>
                    <a:pt x="59" y="1982"/>
                    <a:pt x="26" y="2012"/>
                    <a:pt x="12" y="2050"/>
                  </a:cubicBezTo>
                  <a:cubicBezTo>
                    <a:pt x="0" y="2086"/>
                    <a:pt x="6" y="2133"/>
                    <a:pt x="42" y="2166"/>
                  </a:cubicBezTo>
                  <a:cubicBezTo>
                    <a:pt x="352" y="2455"/>
                    <a:pt x="748" y="2590"/>
                    <a:pt x="1135" y="2590"/>
                  </a:cubicBezTo>
                  <a:cubicBezTo>
                    <a:pt x="1913" y="2590"/>
                    <a:pt x="2658" y="2047"/>
                    <a:pt x="2621" y="1119"/>
                  </a:cubicBezTo>
                  <a:cubicBezTo>
                    <a:pt x="2599" y="578"/>
                    <a:pt x="2184" y="1"/>
                    <a:pt x="160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" name="Google Shape;60;p6"/>
          <p:cNvGrpSpPr/>
          <p:nvPr/>
        </p:nvGrpSpPr>
        <p:grpSpPr>
          <a:xfrm rot="-9646607">
            <a:off x="3885799" y="4663281"/>
            <a:ext cx="436942" cy="454160"/>
            <a:chOff x="135950" y="4225850"/>
            <a:chExt cx="550988" cy="572700"/>
          </a:xfrm>
        </p:grpSpPr>
        <p:sp>
          <p:nvSpPr>
            <p:cNvPr id="61" name="Google Shape;61;p6"/>
            <p:cNvSpPr/>
            <p:nvPr/>
          </p:nvSpPr>
          <p:spPr>
            <a:xfrm>
              <a:off x="264934" y="4462106"/>
              <a:ext cx="422004" cy="336444"/>
            </a:xfrm>
            <a:custGeom>
              <a:avLst/>
              <a:gdLst/>
              <a:ahLst/>
              <a:cxnLst/>
              <a:rect l="l" t="t" r="r" b="b"/>
              <a:pathLst>
                <a:path w="9174" h="7314" extrusionOk="0">
                  <a:moveTo>
                    <a:pt x="9054" y="1"/>
                  </a:moveTo>
                  <a:cubicBezTo>
                    <a:pt x="9019" y="1"/>
                    <a:pt x="8985" y="18"/>
                    <a:pt x="8970" y="56"/>
                  </a:cubicBezTo>
                  <a:cubicBezTo>
                    <a:pt x="8968" y="67"/>
                    <a:pt x="8964" y="77"/>
                    <a:pt x="8960" y="88"/>
                  </a:cubicBezTo>
                  <a:cubicBezTo>
                    <a:pt x="8933" y="76"/>
                    <a:pt x="8907" y="66"/>
                    <a:pt x="8879" y="54"/>
                  </a:cubicBezTo>
                  <a:lnTo>
                    <a:pt x="8836" y="142"/>
                  </a:lnTo>
                  <a:cubicBezTo>
                    <a:pt x="8865" y="158"/>
                    <a:pt x="8896" y="172"/>
                    <a:pt x="8925" y="186"/>
                  </a:cubicBezTo>
                  <a:cubicBezTo>
                    <a:pt x="8701" y="800"/>
                    <a:pt x="8511" y="1441"/>
                    <a:pt x="8353" y="2076"/>
                  </a:cubicBezTo>
                  <a:cubicBezTo>
                    <a:pt x="7875" y="1404"/>
                    <a:pt x="7259" y="671"/>
                    <a:pt x="6385" y="620"/>
                  </a:cubicBezTo>
                  <a:cubicBezTo>
                    <a:pt x="6357" y="618"/>
                    <a:pt x="6329" y="618"/>
                    <a:pt x="6300" y="618"/>
                  </a:cubicBezTo>
                  <a:cubicBezTo>
                    <a:pt x="5626" y="618"/>
                    <a:pt x="5011" y="1085"/>
                    <a:pt x="4781" y="1717"/>
                  </a:cubicBezTo>
                  <a:cubicBezTo>
                    <a:pt x="4273" y="3119"/>
                    <a:pt x="5551" y="4229"/>
                    <a:pt x="6837" y="4229"/>
                  </a:cubicBezTo>
                  <a:cubicBezTo>
                    <a:pt x="6962" y="4229"/>
                    <a:pt x="7087" y="4218"/>
                    <a:pt x="7210" y="4197"/>
                  </a:cubicBezTo>
                  <a:lnTo>
                    <a:pt x="7210" y="4197"/>
                  </a:lnTo>
                  <a:cubicBezTo>
                    <a:pt x="7203" y="4219"/>
                    <a:pt x="7202" y="4243"/>
                    <a:pt x="7210" y="4264"/>
                  </a:cubicBezTo>
                  <a:lnTo>
                    <a:pt x="7227" y="4307"/>
                  </a:lnTo>
                  <a:cubicBezTo>
                    <a:pt x="7231" y="4318"/>
                    <a:pt x="7238" y="4326"/>
                    <a:pt x="7246" y="4336"/>
                  </a:cubicBezTo>
                  <a:cubicBezTo>
                    <a:pt x="7197" y="4381"/>
                    <a:pt x="7166" y="4444"/>
                    <a:pt x="7152" y="4529"/>
                  </a:cubicBezTo>
                  <a:cubicBezTo>
                    <a:pt x="7083" y="4668"/>
                    <a:pt x="7015" y="4808"/>
                    <a:pt x="6951" y="4950"/>
                  </a:cubicBezTo>
                  <a:cubicBezTo>
                    <a:pt x="6837" y="5197"/>
                    <a:pt x="6735" y="5450"/>
                    <a:pt x="6641" y="5707"/>
                  </a:cubicBezTo>
                  <a:cubicBezTo>
                    <a:pt x="6478" y="6147"/>
                    <a:pt x="6348" y="6598"/>
                    <a:pt x="6239" y="7056"/>
                  </a:cubicBezTo>
                  <a:cubicBezTo>
                    <a:pt x="5185" y="6608"/>
                    <a:pt x="4118" y="6063"/>
                    <a:pt x="3021" y="5741"/>
                  </a:cubicBezTo>
                  <a:cubicBezTo>
                    <a:pt x="4636" y="5174"/>
                    <a:pt x="4190" y="2976"/>
                    <a:pt x="2855" y="2345"/>
                  </a:cubicBezTo>
                  <a:cubicBezTo>
                    <a:pt x="2601" y="2224"/>
                    <a:pt x="2342" y="2169"/>
                    <a:pt x="2091" y="2169"/>
                  </a:cubicBezTo>
                  <a:cubicBezTo>
                    <a:pt x="961" y="2169"/>
                    <a:pt x="0" y="3278"/>
                    <a:pt x="364" y="4482"/>
                  </a:cubicBezTo>
                  <a:lnTo>
                    <a:pt x="454" y="4534"/>
                  </a:lnTo>
                  <a:cubicBezTo>
                    <a:pt x="485" y="4525"/>
                    <a:pt x="510" y="4499"/>
                    <a:pt x="505" y="4462"/>
                  </a:cubicBezTo>
                  <a:cubicBezTo>
                    <a:pt x="321" y="3411"/>
                    <a:pt x="1027" y="2384"/>
                    <a:pt x="2044" y="2384"/>
                  </a:cubicBezTo>
                  <a:cubicBezTo>
                    <a:pt x="2227" y="2384"/>
                    <a:pt x="2420" y="2417"/>
                    <a:pt x="2619" y="2489"/>
                  </a:cubicBezTo>
                  <a:cubicBezTo>
                    <a:pt x="3998" y="2986"/>
                    <a:pt x="4328" y="4901"/>
                    <a:pt x="2927" y="5564"/>
                  </a:cubicBezTo>
                  <a:cubicBezTo>
                    <a:pt x="2868" y="5593"/>
                    <a:pt x="2856" y="5652"/>
                    <a:pt x="2876" y="5698"/>
                  </a:cubicBezTo>
                  <a:cubicBezTo>
                    <a:pt x="2873" y="5698"/>
                    <a:pt x="2870" y="5698"/>
                    <a:pt x="2867" y="5698"/>
                  </a:cubicBezTo>
                  <a:cubicBezTo>
                    <a:pt x="2809" y="5698"/>
                    <a:pt x="2797" y="5787"/>
                    <a:pt x="2849" y="5820"/>
                  </a:cubicBezTo>
                  <a:cubicBezTo>
                    <a:pt x="3905" y="6436"/>
                    <a:pt x="5142" y="6832"/>
                    <a:pt x="6269" y="7305"/>
                  </a:cubicBezTo>
                  <a:cubicBezTo>
                    <a:pt x="6284" y="7311"/>
                    <a:pt x="6298" y="7313"/>
                    <a:pt x="6313" y="7313"/>
                  </a:cubicBezTo>
                  <a:cubicBezTo>
                    <a:pt x="6364" y="7313"/>
                    <a:pt x="6409" y="7276"/>
                    <a:pt x="6421" y="7222"/>
                  </a:cubicBezTo>
                  <a:cubicBezTo>
                    <a:pt x="6588" y="6510"/>
                    <a:pt x="6809" y="5815"/>
                    <a:pt x="7102" y="5146"/>
                  </a:cubicBezTo>
                  <a:cubicBezTo>
                    <a:pt x="7224" y="4865"/>
                    <a:pt x="7557" y="4488"/>
                    <a:pt x="7472" y="4170"/>
                  </a:cubicBezTo>
                  <a:cubicBezTo>
                    <a:pt x="7469" y="4156"/>
                    <a:pt x="7461" y="4144"/>
                    <a:pt x="7451" y="4134"/>
                  </a:cubicBezTo>
                  <a:cubicBezTo>
                    <a:pt x="7488" y="4104"/>
                    <a:pt x="7467" y="4029"/>
                    <a:pt x="7415" y="4029"/>
                  </a:cubicBezTo>
                  <a:cubicBezTo>
                    <a:pt x="7412" y="4029"/>
                    <a:pt x="7409" y="4030"/>
                    <a:pt x="7406" y="4030"/>
                  </a:cubicBezTo>
                  <a:cubicBezTo>
                    <a:pt x="7251" y="4052"/>
                    <a:pt x="7091" y="4065"/>
                    <a:pt x="6931" y="4065"/>
                  </a:cubicBezTo>
                  <a:cubicBezTo>
                    <a:pt x="6443" y="4065"/>
                    <a:pt x="5950" y="3949"/>
                    <a:pt x="5566" y="3636"/>
                  </a:cubicBezTo>
                  <a:cubicBezTo>
                    <a:pt x="5039" y="3209"/>
                    <a:pt x="4749" y="2453"/>
                    <a:pt x="4993" y="1798"/>
                  </a:cubicBezTo>
                  <a:cubicBezTo>
                    <a:pt x="5208" y="1218"/>
                    <a:pt x="5739" y="845"/>
                    <a:pt x="6318" y="845"/>
                  </a:cubicBezTo>
                  <a:cubicBezTo>
                    <a:pt x="6499" y="845"/>
                    <a:pt x="6685" y="882"/>
                    <a:pt x="6867" y="959"/>
                  </a:cubicBezTo>
                  <a:cubicBezTo>
                    <a:pt x="7486" y="1224"/>
                    <a:pt x="7912" y="1821"/>
                    <a:pt x="8282" y="2356"/>
                  </a:cubicBezTo>
                  <a:cubicBezTo>
                    <a:pt x="8305" y="2389"/>
                    <a:pt x="8335" y="2402"/>
                    <a:pt x="8365" y="2402"/>
                  </a:cubicBezTo>
                  <a:cubicBezTo>
                    <a:pt x="8442" y="2402"/>
                    <a:pt x="8517" y="2313"/>
                    <a:pt x="8460" y="2231"/>
                  </a:cubicBezTo>
                  <a:cubicBezTo>
                    <a:pt x="8456" y="2226"/>
                    <a:pt x="8452" y="2220"/>
                    <a:pt x="8450" y="2215"/>
                  </a:cubicBezTo>
                  <a:cubicBezTo>
                    <a:pt x="8724" y="1533"/>
                    <a:pt x="8966" y="822"/>
                    <a:pt x="9157" y="112"/>
                  </a:cubicBezTo>
                  <a:cubicBezTo>
                    <a:pt x="9173" y="46"/>
                    <a:pt x="9112" y="1"/>
                    <a:pt x="905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6"/>
            <p:cNvSpPr/>
            <p:nvPr/>
          </p:nvSpPr>
          <p:spPr>
            <a:xfrm>
              <a:off x="144322" y="4235234"/>
              <a:ext cx="531300" cy="551356"/>
            </a:xfrm>
            <a:custGeom>
              <a:avLst/>
              <a:gdLst/>
              <a:ahLst/>
              <a:cxnLst/>
              <a:rect l="l" t="t" r="r" b="b"/>
              <a:pathLst>
                <a:path w="11550" h="11986" extrusionOk="0">
                  <a:moveTo>
                    <a:pt x="7587" y="0"/>
                  </a:moveTo>
                  <a:cubicBezTo>
                    <a:pt x="7077" y="0"/>
                    <a:pt x="6565" y="217"/>
                    <a:pt x="6235" y="607"/>
                  </a:cubicBezTo>
                  <a:cubicBezTo>
                    <a:pt x="5782" y="1148"/>
                    <a:pt x="5797" y="1842"/>
                    <a:pt x="6063" y="2458"/>
                  </a:cubicBezTo>
                  <a:cubicBezTo>
                    <a:pt x="6069" y="2472"/>
                    <a:pt x="6069" y="2487"/>
                    <a:pt x="6065" y="2500"/>
                  </a:cubicBezTo>
                  <a:cubicBezTo>
                    <a:pt x="6102" y="2560"/>
                    <a:pt x="6059" y="2650"/>
                    <a:pt x="5988" y="2650"/>
                  </a:cubicBezTo>
                  <a:cubicBezTo>
                    <a:pt x="5974" y="2650"/>
                    <a:pt x="5960" y="2646"/>
                    <a:pt x="5945" y="2640"/>
                  </a:cubicBezTo>
                  <a:cubicBezTo>
                    <a:pt x="4917" y="2165"/>
                    <a:pt x="3795" y="1721"/>
                    <a:pt x="2834" y="1110"/>
                  </a:cubicBezTo>
                  <a:lnTo>
                    <a:pt x="2834" y="1110"/>
                  </a:lnTo>
                  <a:cubicBezTo>
                    <a:pt x="2837" y="1123"/>
                    <a:pt x="2837" y="1135"/>
                    <a:pt x="2833" y="1148"/>
                  </a:cubicBezTo>
                  <a:cubicBezTo>
                    <a:pt x="2614" y="1873"/>
                    <a:pt x="2360" y="2590"/>
                    <a:pt x="2115" y="3307"/>
                  </a:cubicBezTo>
                  <a:cubicBezTo>
                    <a:pt x="2301" y="3238"/>
                    <a:pt x="2504" y="3206"/>
                    <a:pt x="2713" y="3206"/>
                  </a:cubicBezTo>
                  <a:cubicBezTo>
                    <a:pt x="3814" y="3206"/>
                    <a:pt x="5059" y="4105"/>
                    <a:pt x="4808" y="5240"/>
                  </a:cubicBezTo>
                  <a:cubicBezTo>
                    <a:pt x="4654" y="5941"/>
                    <a:pt x="4032" y="6404"/>
                    <a:pt x="3335" y="6485"/>
                  </a:cubicBezTo>
                  <a:cubicBezTo>
                    <a:pt x="3258" y="6494"/>
                    <a:pt x="3181" y="6498"/>
                    <a:pt x="3105" y="6498"/>
                  </a:cubicBezTo>
                  <a:cubicBezTo>
                    <a:pt x="2389" y="6498"/>
                    <a:pt x="1750" y="6103"/>
                    <a:pt x="1268" y="5581"/>
                  </a:cubicBezTo>
                  <a:cubicBezTo>
                    <a:pt x="1054" y="6066"/>
                    <a:pt x="805" y="6536"/>
                    <a:pt x="582" y="7017"/>
                  </a:cubicBezTo>
                  <a:cubicBezTo>
                    <a:pt x="444" y="7314"/>
                    <a:pt x="0" y="7936"/>
                    <a:pt x="197" y="8238"/>
                  </a:cubicBezTo>
                  <a:cubicBezTo>
                    <a:pt x="276" y="8360"/>
                    <a:pt x="699" y="8449"/>
                    <a:pt x="852" y="8514"/>
                  </a:cubicBezTo>
                  <a:cubicBezTo>
                    <a:pt x="1107" y="8620"/>
                    <a:pt x="1361" y="8726"/>
                    <a:pt x="1616" y="8834"/>
                  </a:cubicBezTo>
                  <a:cubicBezTo>
                    <a:pt x="2073" y="9026"/>
                    <a:pt x="2530" y="9219"/>
                    <a:pt x="2988" y="9411"/>
                  </a:cubicBezTo>
                  <a:cubicBezTo>
                    <a:pt x="2623" y="8207"/>
                    <a:pt x="3583" y="7099"/>
                    <a:pt x="4713" y="7099"/>
                  </a:cubicBezTo>
                  <a:cubicBezTo>
                    <a:pt x="4964" y="7099"/>
                    <a:pt x="5223" y="7154"/>
                    <a:pt x="5478" y="7275"/>
                  </a:cubicBezTo>
                  <a:cubicBezTo>
                    <a:pt x="6814" y="7905"/>
                    <a:pt x="7259" y="10103"/>
                    <a:pt x="5644" y="10670"/>
                  </a:cubicBezTo>
                  <a:cubicBezTo>
                    <a:pt x="6742" y="10993"/>
                    <a:pt x="7809" y="11538"/>
                    <a:pt x="8862" y="11986"/>
                  </a:cubicBezTo>
                  <a:cubicBezTo>
                    <a:pt x="8971" y="11529"/>
                    <a:pt x="9101" y="11078"/>
                    <a:pt x="9264" y="10635"/>
                  </a:cubicBezTo>
                  <a:cubicBezTo>
                    <a:pt x="9358" y="10380"/>
                    <a:pt x="9460" y="10126"/>
                    <a:pt x="9574" y="9876"/>
                  </a:cubicBezTo>
                  <a:cubicBezTo>
                    <a:pt x="9638" y="9735"/>
                    <a:pt x="9705" y="9595"/>
                    <a:pt x="9776" y="9456"/>
                  </a:cubicBezTo>
                  <a:cubicBezTo>
                    <a:pt x="9789" y="9370"/>
                    <a:pt x="9819" y="9308"/>
                    <a:pt x="9869" y="9263"/>
                  </a:cubicBezTo>
                  <a:cubicBezTo>
                    <a:pt x="9861" y="9254"/>
                    <a:pt x="9854" y="9245"/>
                    <a:pt x="9850" y="9234"/>
                  </a:cubicBezTo>
                  <a:lnTo>
                    <a:pt x="9833" y="9191"/>
                  </a:lnTo>
                  <a:cubicBezTo>
                    <a:pt x="9825" y="9170"/>
                    <a:pt x="9828" y="9146"/>
                    <a:pt x="9833" y="9124"/>
                  </a:cubicBezTo>
                  <a:lnTo>
                    <a:pt x="9833" y="9124"/>
                  </a:lnTo>
                  <a:cubicBezTo>
                    <a:pt x="9710" y="9145"/>
                    <a:pt x="9585" y="9156"/>
                    <a:pt x="9460" y="9156"/>
                  </a:cubicBezTo>
                  <a:cubicBezTo>
                    <a:pt x="8174" y="9156"/>
                    <a:pt x="6896" y="8046"/>
                    <a:pt x="7405" y="6644"/>
                  </a:cubicBezTo>
                  <a:cubicBezTo>
                    <a:pt x="7634" y="6012"/>
                    <a:pt x="8251" y="5545"/>
                    <a:pt x="8926" y="5545"/>
                  </a:cubicBezTo>
                  <a:cubicBezTo>
                    <a:pt x="8954" y="5545"/>
                    <a:pt x="8981" y="5545"/>
                    <a:pt x="9009" y="5547"/>
                  </a:cubicBezTo>
                  <a:cubicBezTo>
                    <a:pt x="9883" y="5596"/>
                    <a:pt x="10498" y="6331"/>
                    <a:pt x="10976" y="7003"/>
                  </a:cubicBezTo>
                  <a:cubicBezTo>
                    <a:pt x="11134" y="6368"/>
                    <a:pt x="11325" y="5728"/>
                    <a:pt x="11549" y="5113"/>
                  </a:cubicBezTo>
                  <a:cubicBezTo>
                    <a:pt x="11519" y="5097"/>
                    <a:pt x="11487" y="5084"/>
                    <a:pt x="11459" y="5069"/>
                  </a:cubicBezTo>
                  <a:cubicBezTo>
                    <a:pt x="11356" y="5018"/>
                    <a:pt x="11257" y="4968"/>
                    <a:pt x="11155" y="4916"/>
                  </a:cubicBezTo>
                  <a:cubicBezTo>
                    <a:pt x="11151" y="4915"/>
                    <a:pt x="11151" y="4912"/>
                    <a:pt x="11150" y="4910"/>
                  </a:cubicBezTo>
                  <a:cubicBezTo>
                    <a:pt x="10226" y="4473"/>
                    <a:pt x="9292" y="4073"/>
                    <a:pt x="8353" y="3667"/>
                  </a:cubicBezTo>
                  <a:cubicBezTo>
                    <a:pt x="8329" y="3666"/>
                    <a:pt x="8309" y="3656"/>
                    <a:pt x="8292" y="3641"/>
                  </a:cubicBezTo>
                  <a:cubicBezTo>
                    <a:pt x="8281" y="3636"/>
                    <a:pt x="8272" y="3632"/>
                    <a:pt x="8260" y="3627"/>
                  </a:cubicBezTo>
                  <a:cubicBezTo>
                    <a:pt x="8157" y="3584"/>
                    <a:pt x="8210" y="3446"/>
                    <a:pt x="8306" y="3446"/>
                  </a:cubicBezTo>
                  <a:cubicBezTo>
                    <a:pt x="8317" y="3446"/>
                    <a:pt x="8328" y="3448"/>
                    <a:pt x="8341" y="3452"/>
                  </a:cubicBezTo>
                  <a:cubicBezTo>
                    <a:pt x="8346" y="3454"/>
                    <a:pt x="8349" y="3454"/>
                    <a:pt x="8353" y="3456"/>
                  </a:cubicBezTo>
                  <a:cubicBezTo>
                    <a:pt x="10034" y="2951"/>
                    <a:pt x="9649" y="655"/>
                    <a:pt x="8184" y="107"/>
                  </a:cubicBezTo>
                  <a:cubicBezTo>
                    <a:pt x="7993" y="35"/>
                    <a:pt x="7790" y="0"/>
                    <a:pt x="758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6"/>
            <p:cNvSpPr/>
            <p:nvPr/>
          </p:nvSpPr>
          <p:spPr>
            <a:xfrm>
              <a:off x="135950" y="4225850"/>
              <a:ext cx="539028" cy="452686"/>
            </a:xfrm>
            <a:custGeom>
              <a:avLst/>
              <a:gdLst/>
              <a:ahLst/>
              <a:cxnLst/>
              <a:rect l="l" t="t" r="r" b="b"/>
              <a:pathLst>
                <a:path w="11718" h="9841" extrusionOk="0">
                  <a:moveTo>
                    <a:pt x="7801" y="0"/>
                  </a:moveTo>
                  <a:cubicBezTo>
                    <a:pt x="6520" y="0"/>
                    <a:pt x="5366" y="1310"/>
                    <a:pt x="5998" y="2561"/>
                  </a:cubicBezTo>
                  <a:cubicBezTo>
                    <a:pt x="5022" y="2063"/>
                    <a:pt x="4003" y="1497"/>
                    <a:pt x="2971" y="1161"/>
                  </a:cubicBezTo>
                  <a:cubicBezTo>
                    <a:pt x="2965" y="1159"/>
                    <a:pt x="2959" y="1158"/>
                    <a:pt x="2953" y="1158"/>
                  </a:cubicBezTo>
                  <a:cubicBezTo>
                    <a:pt x="2907" y="1158"/>
                    <a:pt x="2864" y="1218"/>
                    <a:pt x="2911" y="1251"/>
                  </a:cubicBezTo>
                  <a:cubicBezTo>
                    <a:pt x="2880" y="1255"/>
                    <a:pt x="2852" y="1270"/>
                    <a:pt x="2838" y="1302"/>
                  </a:cubicBezTo>
                  <a:cubicBezTo>
                    <a:pt x="2539" y="2086"/>
                    <a:pt x="2282" y="2885"/>
                    <a:pt x="2013" y="3677"/>
                  </a:cubicBezTo>
                  <a:cubicBezTo>
                    <a:pt x="1985" y="3757"/>
                    <a:pt x="2040" y="3828"/>
                    <a:pt x="2112" y="3828"/>
                  </a:cubicBezTo>
                  <a:cubicBezTo>
                    <a:pt x="2132" y="3828"/>
                    <a:pt x="2153" y="3823"/>
                    <a:pt x="2174" y="3810"/>
                  </a:cubicBezTo>
                  <a:cubicBezTo>
                    <a:pt x="2384" y="3683"/>
                    <a:pt x="2633" y="3626"/>
                    <a:pt x="2892" y="3626"/>
                  </a:cubicBezTo>
                  <a:cubicBezTo>
                    <a:pt x="3932" y="3626"/>
                    <a:pt x="5143" y="4551"/>
                    <a:pt x="4715" y="5611"/>
                  </a:cubicBezTo>
                  <a:cubicBezTo>
                    <a:pt x="4463" y="6235"/>
                    <a:pt x="3978" y="6473"/>
                    <a:pt x="3447" y="6473"/>
                  </a:cubicBezTo>
                  <a:cubicBezTo>
                    <a:pt x="2776" y="6473"/>
                    <a:pt x="2033" y="6092"/>
                    <a:pt x="1596" y="5628"/>
                  </a:cubicBezTo>
                  <a:cubicBezTo>
                    <a:pt x="1578" y="5609"/>
                    <a:pt x="1556" y="5601"/>
                    <a:pt x="1534" y="5601"/>
                  </a:cubicBezTo>
                  <a:cubicBezTo>
                    <a:pt x="1491" y="5601"/>
                    <a:pt x="1446" y="5634"/>
                    <a:pt x="1427" y="5675"/>
                  </a:cubicBezTo>
                  <a:cubicBezTo>
                    <a:pt x="1415" y="5667"/>
                    <a:pt x="1402" y="5663"/>
                    <a:pt x="1390" y="5663"/>
                  </a:cubicBezTo>
                  <a:cubicBezTo>
                    <a:pt x="1373" y="5663"/>
                    <a:pt x="1356" y="5671"/>
                    <a:pt x="1344" y="5691"/>
                  </a:cubicBezTo>
                  <a:cubicBezTo>
                    <a:pt x="806" y="6540"/>
                    <a:pt x="404" y="7480"/>
                    <a:pt x="21" y="8405"/>
                  </a:cubicBezTo>
                  <a:cubicBezTo>
                    <a:pt x="0" y="8457"/>
                    <a:pt x="20" y="8521"/>
                    <a:pt x="74" y="8545"/>
                  </a:cubicBezTo>
                  <a:cubicBezTo>
                    <a:pt x="1092" y="8974"/>
                    <a:pt x="2111" y="9404"/>
                    <a:pt x="3131" y="9832"/>
                  </a:cubicBezTo>
                  <a:cubicBezTo>
                    <a:pt x="3146" y="9838"/>
                    <a:pt x="3160" y="9841"/>
                    <a:pt x="3174" y="9841"/>
                  </a:cubicBezTo>
                  <a:cubicBezTo>
                    <a:pt x="3258" y="9841"/>
                    <a:pt x="3311" y="9733"/>
                    <a:pt x="3260" y="9668"/>
                  </a:cubicBezTo>
                  <a:lnTo>
                    <a:pt x="3171" y="9616"/>
                  </a:lnTo>
                  <a:cubicBezTo>
                    <a:pt x="2713" y="9423"/>
                    <a:pt x="2256" y="9230"/>
                    <a:pt x="1799" y="9039"/>
                  </a:cubicBezTo>
                  <a:cubicBezTo>
                    <a:pt x="1545" y="8932"/>
                    <a:pt x="1291" y="8825"/>
                    <a:pt x="1036" y="8719"/>
                  </a:cubicBezTo>
                  <a:cubicBezTo>
                    <a:pt x="883" y="8654"/>
                    <a:pt x="458" y="8565"/>
                    <a:pt x="380" y="8443"/>
                  </a:cubicBezTo>
                  <a:cubicBezTo>
                    <a:pt x="183" y="8141"/>
                    <a:pt x="627" y="7519"/>
                    <a:pt x="765" y="7223"/>
                  </a:cubicBezTo>
                  <a:cubicBezTo>
                    <a:pt x="989" y="6741"/>
                    <a:pt x="1237" y="6271"/>
                    <a:pt x="1452" y="5786"/>
                  </a:cubicBezTo>
                  <a:cubicBezTo>
                    <a:pt x="1933" y="6307"/>
                    <a:pt x="2573" y="6703"/>
                    <a:pt x="3290" y="6703"/>
                  </a:cubicBezTo>
                  <a:cubicBezTo>
                    <a:pt x="3366" y="6703"/>
                    <a:pt x="3442" y="6699"/>
                    <a:pt x="3519" y="6690"/>
                  </a:cubicBezTo>
                  <a:cubicBezTo>
                    <a:pt x="4215" y="6609"/>
                    <a:pt x="4837" y="6146"/>
                    <a:pt x="4991" y="5445"/>
                  </a:cubicBezTo>
                  <a:cubicBezTo>
                    <a:pt x="5242" y="4311"/>
                    <a:pt x="3998" y="3411"/>
                    <a:pt x="2896" y="3411"/>
                  </a:cubicBezTo>
                  <a:cubicBezTo>
                    <a:pt x="2688" y="3411"/>
                    <a:pt x="2485" y="3443"/>
                    <a:pt x="2298" y="3512"/>
                  </a:cubicBezTo>
                  <a:cubicBezTo>
                    <a:pt x="2543" y="2793"/>
                    <a:pt x="2797" y="2078"/>
                    <a:pt x="3016" y="1353"/>
                  </a:cubicBezTo>
                  <a:cubicBezTo>
                    <a:pt x="3021" y="1340"/>
                    <a:pt x="3021" y="1327"/>
                    <a:pt x="3017" y="1315"/>
                  </a:cubicBezTo>
                  <a:lnTo>
                    <a:pt x="3017" y="1315"/>
                  </a:lnTo>
                  <a:cubicBezTo>
                    <a:pt x="3978" y="1926"/>
                    <a:pt x="5100" y="2370"/>
                    <a:pt x="6128" y="2845"/>
                  </a:cubicBezTo>
                  <a:cubicBezTo>
                    <a:pt x="6143" y="2852"/>
                    <a:pt x="6158" y="2855"/>
                    <a:pt x="6171" y="2855"/>
                  </a:cubicBezTo>
                  <a:cubicBezTo>
                    <a:pt x="6243" y="2855"/>
                    <a:pt x="6285" y="2765"/>
                    <a:pt x="6248" y="2705"/>
                  </a:cubicBezTo>
                  <a:cubicBezTo>
                    <a:pt x="6252" y="2692"/>
                    <a:pt x="6252" y="2678"/>
                    <a:pt x="6246" y="2663"/>
                  </a:cubicBezTo>
                  <a:cubicBezTo>
                    <a:pt x="5980" y="2047"/>
                    <a:pt x="5965" y="1352"/>
                    <a:pt x="6419" y="812"/>
                  </a:cubicBezTo>
                  <a:cubicBezTo>
                    <a:pt x="6748" y="422"/>
                    <a:pt x="7261" y="205"/>
                    <a:pt x="7770" y="205"/>
                  </a:cubicBezTo>
                  <a:cubicBezTo>
                    <a:pt x="7974" y="205"/>
                    <a:pt x="8177" y="240"/>
                    <a:pt x="8368" y="312"/>
                  </a:cubicBezTo>
                  <a:cubicBezTo>
                    <a:pt x="9834" y="860"/>
                    <a:pt x="10217" y="3156"/>
                    <a:pt x="8536" y="3661"/>
                  </a:cubicBezTo>
                  <a:cubicBezTo>
                    <a:pt x="8531" y="3660"/>
                    <a:pt x="8528" y="3660"/>
                    <a:pt x="8524" y="3657"/>
                  </a:cubicBezTo>
                  <a:cubicBezTo>
                    <a:pt x="8511" y="3653"/>
                    <a:pt x="8499" y="3651"/>
                    <a:pt x="8487" y="3651"/>
                  </a:cubicBezTo>
                  <a:cubicBezTo>
                    <a:pt x="8393" y="3651"/>
                    <a:pt x="8341" y="3788"/>
                    <a:pt x="8443" y="3832"/>
                  </a:cubicBezTo>
                  <a:cubicBezTo>
                    <a:pt x="8454" y="3837"/>
                    <a:pt x="8464" y="3842"/>
                    <a:pt x="8476" y="3846"/>
                  </a:cubicBezTo>
                  <a:cubicBezTo>
                    <a:pt x="8493" y="3861"/>
                    <a:pt x="8513" y="3871"/>
                    <a:pt x="8536" y="3872"/>
                  </a:cubicBezTo>
                  <a:cubicBezTo>
                    <a:pt x="9474" y="4278"/>
                    <a:pt x="10410" y="4679"/>
                    <a:pt x="11333" y="5115"/>
                  </a:cubicBezTo>
                  <a:cubicBezTo>
                    <a:pt x="11335" y="5118"/>
                    <a:pt x="11335" y="5120"/>
                    <a:pt x="11338" y="5121"/>
                  </a:cubicBezTo>
                  <a:cubicBezTo>
                    <a:pt x="11440" y="5173"/>
                    <a:pt x="11541" y="5224"/>
                    <a:pt x="11642" y="5274"/>
                  </a:cubicBezTo>
                  <a:lnTo>
                    <a:pt x="11686" y="5186"/>
                  </a:lnTo>
                  <a:cubicBezTo>
                    <a:pt x="11718" y="5137"/>
                    <a:pt x="11716" y="5063"/>
                    <a:pt x="11647" y="5028"/>
                  </a:cubicBezTo>
                  <a:cubicBezTo>
                    <a:pt x="10745" y="4569"/>
                    <a:pt x="9811" y="4133"/>
                    <a:pt x="8860" y="3782"/>
                  </a:cubicBezTo>
                  <a:cubicBezTo>
                    <a:pt x="10513" y="3120"/>
                    <a:pt x="9958" y="603"/>
                    <a:pt x="8371" y="90"/>
                  </a:cubicBezTo>
                  <a:cubicBezTo>
                    <a:pt x="8182" y="29"/>
                    <a:pt x="7990" y="0"/>
                    <a:pt x="78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7"/>
          <p:cNvPicPr preferRelativeResize="0"/>
          <p:nvPr/>
        </p:nvPicPr>
        <p:blipFill rotWithShape="1">
          <a:blip r:embed="rId2">
            <a:alphaModFix amt="32000"/>
          </a:blip>
          <a:srcRect t="21875" b="21875"/>
          <a:stretch/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subTitle" idx="1"/>
          </p:nvPr>
        </p:nvSpPr>
        <p:spPr>
          <a:xfrm>
            <a:off x="720000" y="1700300"/>
            <a:ext cx="4294800" cy="22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8"/>
          <p:cNvPicPr preferRelativeResize="0"/>
          <p:nvPr/>
        </p:nvPicPr>
        <p:blipFill rotWithShape="1">
          <a:blip r:embed="rId2">
            <a:alphaModFix amt="32000"/>
          </a:blip>
          <a:srcRect t="21875" b="21875"/>
          <a:stretch/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8"/>
          <p:cNvSpPr txBox="1">
            <a:spLocks noGrp="1"/>
          </p:cNvSpPr>
          <p:nvPr>
            <p:ph type="title"/>
          </p:nvPr>
        </p:nvSpPr>
        <p:spPr>
          <a:xfrm>
            <a:off x="3930150" y="1454700"/>
            <a:ext cx="4342200" cy="223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9"/>
          <p:cNvPicPr preferRelativeResize="0"/>
          <p:nvPr/>
        </p:nvPicPr>
        <p:blipFill rotWithShape="1">
          <a:blip r:embed="rId2">
            <a:alphaModFix amt="32000"/>
          </a:blip>
          <a:srcRect t="21875" b="21875"/>
          <a:stretch/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9"/>
          <p:cNvSpPr txBox="1">
            <a:spLocks noGrp="1"/>
          </p:cNvSpPr>
          <p:nvPr>
            <p:ph type="title"/>
          </p:nvPr>
        </p:nvSpPr>
        <p:spPr>
          <a:xfrm>
            <a:off x="3561375" y="1655500"/>
            <a:ext cx="4534200" cy="116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 sz="65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9"/>
          <p:cNvSpPr txBox="1">
            <a:spLocks noGrp="1"/>
          </p:cNvSpPr>
          <p:nvPr>
            <p:ph type="subTitle" idx="1"/>
          </p:nvPr>
        </p:nvSpPr>
        <p:spPr>
          <a:xfrm>
            <a:off x="3561375" y="2816925"/>
            <a:ext cx="45342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0"/>
          <p:cNvSpPr>
            <a:spLocks noGrp="1"/>
          </p:cNvSpPr>
          <p:nvPr>
            <p:ph type="pic" idx="2"/>
          </p:nvPr>
        </p:nvSpPr>
        <p:spPr>
          <a:xfrm>
            <a:off x="-25" y="-13725"/>
            <a:ext cx="9144000" cy="5157300"/>
          </a:xfrm>
          <a:prstGeom prst="rect">
            <a:avLst/>
          </a:prstGeom>
          <a:noFill/>
          <a:ln>
            <a:noFill/>
          </a:ln>
        </p:spPr>
      </p:sp>
      <p:sp>
        <p:nvSpPr>
          <p:cNvPr id="77" name="Google Shape;77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2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Instrument Sans"/>
              <a:buNone/>
              <a:defRPr sz="3500" b="1">
                <a:solidFill>
                  <a:schemeClr val="lt1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Instrument Sans"/>
              <a:buNone/>
              <a:defRPr sz="3500" b="1">
                <a:solidFill>
                  <a:schemeClr val="lt1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Instrument Sans"/>
              <a:buNone/>
              <a:defRPr sz="3500" b="1">
                <a:solidFill>
                  <a:schemeClr val="lt1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Instrument Sans"/>
              <a:buNone/>
              <a:defRPr sz="3500" b="1">
                <a:solidFill>
                  <a:schemeClr val="lt1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Instrument Sans"/>
              <a:buNone/>
              <a:defRPr sz="3500" b="1">
                <a:solidFill>
                  <a:schemeClr val="lt1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Instrument Sans"/>
              <a:buNone/>
              <a:defRPr sz="3500" b="1">
                <a:solidFill>
                  <a:schemeClr val="lt1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Instrument Sans"/>
              <a:buNone/>
              <a:defRPr sz="3500" b="1">
                <a:solidFill>
                  <a:schemeClr val="lt1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Instrument Sans"/>
              <a:buNone/>
              <a:defRPr sz="3500" b="1">
                <a:solidFill>
                  <a:schemeClr val="lt1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Instrument Sans"/>
              <a:buNone/>
              <a:defRPr sz="3500" b="1">
                <a:solidFill>
                  <a:schemeClr val="lt1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Gantari"/>
              <a:buChar char="●"/>
              <a:defRPr>
                <a:solidFill>
                  <a:schemeClr val="lt1"/>
                </a:solidFill>
                <a:latin typeface="Gantari"/>
                <a:ea typeface="Gantari"/>
                <a:cs typeface="Gantari"/>
                <a:sym typeface="Gantari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Gantari"/>
              <a:buChar char="○"/>
              <a:defRPr>
                <a:solidFill>
                  <a:schemeClr val="lt1"/>
                </a:solidFill>
                <a:latin typeface="Gantari"/>
                <a:ea typeface="Gantari"/>
                <a:cs typeface="Gantari"/>
                <a:sym typeface="Gantari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Gantari"/>
              <a:buChar char="■"/>
              <a:defRPr>
                <a:solidFill>
                  <a:schemeClr val="lt1"/>
                </a:solidFill>
                <a:latin typeface="Gantari"/>
                <a:ea typeface="Gantari"/>
                <a:cs typeface="Gantari"/>
                <a:sym typeface="Gantari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Gantari"/>
              <a:buChar char="●"/>
              <a:defRPr>
                <a:solidFill>
                  <a:schemeClr val="lt1"/>
                </a:solidFill>
                <a:latin typeface="Gantari"/>
                <a:ea typeface="Gantari"/>
                <a:cs typeface="Gantari"/>
                <a:sym typeface="Gantari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Gantari"/>
              <a:buChar char="○"/>
              <a:defRPr>
                <a:solidFill>
                  <a:schemeClr val="lt1"/>
                </a:solidFill>
                <a:latin typeface="Gantari"/>
                <a:ea typeface="Gantari"/>
                <a:cs typeface="Gantari"/>
                <a:sym typeface="Gantari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Gantari"/>
              <a:buChar char="■"/>
              <a:defRPr>
                <a:solidFill>
                  <a:schemeClr val="lt1"/>
                </a:solidFill>
                <a:latin typeface="Gantari"/>
                <a:ea typeface="Gantari"/>
                <a:cs typeface="Gantari"/>
                <a:sym typeface="Gantari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Gantari"/>
              <a:buChar char="●"/>
              <a:defRPr>
                <a:solidFill>
                  <a:schemeClr val="lt1"/>
                </a:solidFill>
                <a:latin typeface="Gantari"/>
                <a:ea typeface="Gantari"/>
                <a:cs typeface="Gantari"/>
                <a:sym typeface="Gantari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Gantari"/>
              <a:buChar char="○"/>
              <a:defRPr>
                <a:solidFill>
                  <a:schemeClr val="lt1"/>
                </a:solidFill>
                <a:latin typeface="Gantari"/>
                <a:ea typeface="Gantari"/>
                <a:cs typeface="Gantari"/>
                <a:sym typeface="Gantari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Gantari"/>
              <a:buChar char="■"/>
              <a:defRPr>
                <a:solidFill>
                  <a:schemeClr val="lt1"/>
                </a:solidFill>
                <a:latin typeface="Gantari"/>
                <a:ea typeface="Gantari"/>
                <a:cs typeface="Gantari"/>
                <a:sym typeface="Ganta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8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44"/>
          <p:cNvSpPr txBox="1">
            <a:spLocks noGrp="1"/>
          </p:cNvSpPr>
          <p:nvPr>
            <p:ph type="ctrTitle"/>
          </p:nvPr>
        </p:nvSpPr>
        <p:spPr>
          <a:xfrm>
            <a:off x="713224" y="532125"/>
            <a:ext cx="4780587" cy="272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BT4012 Fraud Analytics </a:t>
            </a:r>
            <a:r>
              <a:rPr lang="en" sz="5000" b="0" dirty="0"/>
              <a:t>Group 26</a:t>
            </a:r>
            <a:endParaRPr sz="5000" b="0" dirty="0"/>
          </a:p>
        </p:txBody>
      </p:sp>
      <p:sp>
        <p:nvSpPr>
          <p:cNvPr id="554" name="Google Shape;554;p44"/>
          <p:cNvSpPr txBox="1">
            <a:spLocks noGrp="1"/>
          </p:cNvSpPr>
          <p:nvPr>
            <p:ph type="subTitle" idx="1"/>
          </p:nvPr>
        </p:nvSpPr>
        <p:spPr>
          <a:xfrm>
            <a:off x="713225" y="3450675"/>
            <a:ext cx="3503700" cy="134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A0236495U Lim Zhen Yong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A0234935Y Lam Wen Jett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A0233839W Ng Han Leong, Jordan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A0236437B Lo Zhi Hao</a:t>
            </a:r>
            <a:endParaRPr/>
          </a:p>
        </p:txBody>
      </p:sp>
      <p:grpSp>
        <p:nvGrpSpPr>
          <p:cNvPr id="555" name="Google Shape;555;p44"/>
          <p:cNvGrpSpPr/>
          <p:nvPr/>
        </p:nvGrpSpPr>
        <p:grpSpPr>
          <a:xfrm>
            <a:off x="5481079" y="1146457"/>
            <a:ext cx="3403284" cy="4012369"/>
            <a:chOff x="5895125" y="1148645"/>
            <a:chExt cx="3388375" cy="3994792"/>
          </a:xfrm>
        </p:grpSpPr>
        <p:sp>
          <p:nvSpPr>
            <p:cNvPr id="556" name="Google Shape;556;p44"/>
            <p:cNvSpPr/>
            <p:nvPr/>
          </p:nvSpPr>
          <p:spPr>
            <a:xfrm flipH="1">
              <a:off x="6419205" y="2431450"/>
              <a:ext cx="2419421" cy="2711988"/>
            </a:xfrm>
            <a:custGeom>
              <a:avLst/>
              <a:gdLst/>
              <a:ahLst/>
              <a:cxnLst/>
              <a:rect l="l" t="t" r="r" b="b"/>
              <a:pathLst>
                <a:path w="46467" h="52086" extrusionOk="0">
                  <a:moveTo>
                    <a:pt x="19691" y="234"/>
                  </a:moveTo>
                  <a:cubicBezTo>
                    <a:pt x="23980" y="234"/>
                    <a:pt x="28274" y="448"/>
                    <a:pt x="32521" y="1062"/>
                  </a:cubicBezTo>
                  <a:cubicBezTo>
                    <a:pt x="32769" y="1098"/>
                    <a:pt x="33018" y="1135"/>
                    <a:pt x="33267" y="1175"/>
                  </a:cubicBezTo>
                  <a:cubicBezTo>
                    <a:pt x="34390" y="1348"/>
                    <a:pt x="35507" y="1551"/>
                    <a:pt x="36617" y="1785"/>
                  </a:cubicBezTo>
                  <a:cubicBezTo>
                    <a:pt x="37335" y="1937"/>
                    <a:pt x="38050" y="2102"/>
                    <a:pt x="38762" y="2278"/>
                  </a:cubicBezTo>
                  <a:cubicBezTo>
                    <a:pt x="39392" y="2436"/>
                    <a:pt x="40597" y="2569"/>
                    <a:pt x="40679" y="3402"/>
                  </a:cubicBezTo>
                  <a:cubicBezTo>
                    <a:pt x="40684" y="3457"/>
                    <a:pt x="40728" y="3484"/>
                    <a:pt x="40770" y="3484"/>
                  </a:cubicBezTo>
                  <a:cubicBezTo>
                    <a:pt x="40772" y="3484"/>
                    <a:pt x="40774" y="3484"/>
                    <a:pt x="40776" y="3484"/>
                  </a:cubicBezTo>
                  <a:lnTo>
                    <a:pt x="40776" y="3484"/>
                  </a:lnTo>
                  <a:cubicBezTo>
                    <a:pt x="40859" y="4312"/>
                    <a:pt x="39744" y="4536"/>
                    <a:pt x="39135" y="4699"/>
                  </a:cubicBezTo>
                  <a:cubicBezTo>
                    <a:pt x="38510" y="4868"/>
                    <a:pt x="37881" y="5019"/>
                    <a:pt x="37248" y="5152"/>
                  </a:cubicBezTo>
                  <a:cubicBezTo>
                    <a:pt x="35955" y="5427"/>
                    <a:pt x="34649" y="5635"/>
                    <a:pt x="33338" y="5785"/>
                  </a:cubicBezTo>
                  <a:cubicBezTo>
                    <a:pt x="31228" y="6026"/>
                    <a:pt x="29103" y="6122"/>
                    <a:pt x="26979" y="6122"/>
                  </a:cubicBezTo>
                  <a:cubicBezTo>
                    <a:pt x="26583" y="6122"/>
                    <a:pt x="26188" y="6118"/>
                    <a:pt x="25793" y="6112"/>
                  </a:cubicBezTo>
                  <a:cubicBezTo>
                    <a:pt x="21375" y="6042"/>
                    <a:pt x="16917" y="5715"/>
                    <a:pt x="12530" y="5090"/>
                  </a:cubicBezTo>
                  <a:cubicBezTo>
                    <a:pt x="11806" y="4987"/>
                    <a:pt x="11084" y="4877"/>
                    <a:pt x="10365" y="4757"/>
                  </a:cubicBezTo>
                  <a:cubicBezTo>
                    <a:pt x="8986" y="4529"/>
                    <a:pt x="7613" y="4261"/>
                    <a:pt x="6253" y="3946"/>
                  </a:cubicBezTo>
                  <a:cubicBezTo>
                    <a:pt x="5573" y="3788"/>
                    <a:pt x="4894" y="3618"/>
                    <a:pt x="4220" y="3435"/>
                  </a:cubicBezTo>
                  <a:cubicBezTo>
                    <a:pt x="3784" y="3317"/>
                    <a:pt x="2581" y="3152"/>
                    <a:pt x="2209" y="2659"/>
                  </a:cubicBezTo>
                  <a:cubicBezTo>
                    <a:pt x="2243" y="2524"/>
                    <a:pt x="2279" y="2388"/>
                    <a:pt x="2315" y="2253"/>
                  </a:cubicBezTo>
                  <a:cubicBezTo>
                    <a:pt x="2328" y="2206"/>
                    <a:pt x="2292" y="2177"/>
                    <a:pt x="2255" y="2177"/>
                  </a:cubicBezTo>
                  <a:cubicBezTo>
                    <a:pt x="2241" y="2177"/>
                    <a:pt x="2228" y="2181"/>
                    <a:pt x="2216" y="2190"/>
                  </a:cubicBezTo>
                  <a:cubicBezTo>
                    <a:pt x="2673" y="871"/>
                    <a:pt x="8874" y="581"/>
                    <a:pt x="9734" y="537"/>
                  </a:cubicBezTo>
                  <a:cubicBezTo>
                    <a:pt x="12247" y="401"/>
                    <a:pt x="14762" y="298"/>
                    <a:pt x="17277" y="255"/>
                  </a:cubicBezTo>
                  <a:cubicBezTo>
                    <a:pt x="18081" y="242"/>
                    <a:pt x="18886" y="234"/>
                    <a:pt x="19691" y="234"/>
                  </a:cubicBezTo>
                  <a:close/>
                  <a:moveTo>
                    <a:pt x="2143" y="2898"/>
                  </a:moveTo>
                  <a:cubicBezTo>
                    <a:pt x="2523" y="3269"/>
                    <a:pt x="3310" y="3407"/>
                    <a:pt x="3711" y="3522"/>
                  </a:cubicBezTo>
                  <a:cubicBezTo>
                    <a:pt x="5169" y="3934"/>
                    <a:pt x="6643" y="4280"/>
                    <a:pt x="8128" y="4575"/>
                  </a:cubicBezTo>
                  <a:cubicBezTo>
                    <a:pt x="10959" y="5137"/>
                    <a:pt x="13826" y="5513"/>
                    <a:pt x="16697" y="5786"/>
                  </a:cubicBezTo>
                  <a:cubicBezTo>
                    <a:pt x="20058" y="6107"/>
                    <a:pt x="23455" y="6353"/>
                    <a:pt x="26846" y="6353"/>
                  </a:cubicBezTo>
                  <a:cubicBezTo>
                    <a:pt x="29320" y="6353"/>
                    <a:pt x="31791" y="6222"/>
                    <a:pt x="34242" y="5892"/>
                  </a:cubicBezTo>
                  <a:cubicBezTo>
                    <a:pt x="35759" y="5687"/>
                    <a:pt x="37265" y="5405"/>
                    <a:pt x="38748" y="5025"/>
                  </a:cubicBezTo>
                  <a:cubicBezTo>
                    <a:pt x="39437" y="4850"/>
                    <a:pt x="40725" y="4622"/>
                    <a:pt x="40956" y="3846"/>
                  </a:cubicBezTo>
                  <a:cubicBezTo>
                    <a:pt x="41392" y="6040"/>
                    <a:pt x="41599" y="8240"/>
                    <a:pt x="41314" y="10480"/>
                  </a:cubicBezTo>
                  <a:cubicBezTo>
                    <a:pt x="41040" y="12634"/>
                    <a:pt x="40438" y="14735"/>
                    <a:pt x="41338" y="16830"/>
                  </a:cubicBezTo>
                  <a:cubicBezTo>
                    <a:pt x="42102" y="18608"/>
                    <a:pt x="43522" y="19997"/>
                    <a:pt x="44734" y="21469"/>
                  </a:cubicBezTo>
                  <a:cubicBezTo>
                    <a:pt x="45570" y="22488"/>
                    <a:pt x="46392" y="23619"/>
                    <a:pt x="45551" y="24912"/>
                  </a:cubicBezTo>
                  <a:cubicBezTo>
                    <a:pt x="44847" y="25997"/>
                    <a:pt x="43528" y="26363"/>
                    <a:pt x="42349" y="26688"/>
                  </a:cubicBezTo>
                  <a:cubicBezTo>
                    <a:pt x="42294" y="26703"/>
                    <a:pt x="42272" y="26745"/>
                    <a:pt x="42272" y="26788"/>
                  </a:cubicBezTo>
                  <a:cubicBezTo>
                    <a:pt x="42214" y="26795"/>
                    <a:pt x="42161" y="26857"/>
                    <a:pt x="42202" y="26912"/>
                  </a:cubicBezTo>
                  <a:cubicBezTo>
                    <a:pt x="42577" y="27397"/>
                    <a:pt x="43008" y="27897"/>
                    <a:pt x="43141" y="28512"/>
                  </a:cubicBezTo>
                  <a:cubicBezTo>
                    <a:pt x="43323" y="29367"/>
                    <a:pt x="42829" y="29725"/>
                    <a:pt x="42243" y="30189"/>
                  </a:cubicBezTo>
                  <a:cubicBezTo>
                    <a:pt x="41261" y="30967"/>
                    <a:pt x="42755" y="31464"/>
                    <a:pt x="42534" y="32318"/>
                  </a:cubicBezTo>
                  <a:cubicBezTo>
                    <a:pt x="42395" y="32856"/>
                    <a:pt x="41798" y="33155"/>
                    <a:pt x="41487" y="33584"/>
                  </a:cubicBezTo>
                  <a:cubicBezTo>
                    <a:pt x="41206" y="33974"/>
                    <a:pt x="41162" y="34420"/>
                    <a:pt x="41240" y="34885"/>
                  </a:cubicBezTo>
                  <a:cubicBezTo>
                    <a:pt x="41337" y="35455"/>
                    <a:pt x="41603" y="35981"/>
                    <a:pt x="41716" y="36547"/>
                  </a:cubicBezTo>
                  <a:cubicBezTo>
                    <a:pt x="41845" y="37185"/>
                    <a:pt x="41837" y="37868"/>
                    <a:pt x="41625" y="38488"/>
                  </a:cubicBezTo>
                  <a:cubicBezTo>
                    <a:pt x="41085" y="40071"/>
                    <a:pt x="39557" y="40304"/>
                    <a:pt x="37984" y="40304"/>
                  </a:cubicBezTo>
                  <a:cubicBezTo>
                    <a:pt x="37326" y="40304"/>
                    <a:pt x="36661" y="40263"/>
                    <a:pt x="36056" y="40263"/>
                  </a:cubicBezTo>
                  <a:cubicBezTo>
                    <a:pt x="35755" y="40263"/>
                    <a:pt x="35468" y="40273"/>
                    <a:pt x="35205" y="40304"/>
                  </a:cubicBezTo>
                  <a:cubicBezTo>
                    <a:pt x="33280" y="40528"/>
                    <a:pt x="31445" y="41353"/>
                    <a:pt x="30657" y="43233"/>
                  </a:cubicBezTo>
                  <a:cubicBezTo>
                    <a:pt x="30167" y="44403"/>
                    <a:pt x="30072" y="45721"/>
                    <a:pt x="29992" y="46974"/>
                  </a:cubicBezTo>
                  <a:cubicBezTo>
                    <a:pt x="29894" y="48564"/>
                    <a:pt x="29885" y="50185"/>
                    <a:pt x="30069" y="51770"/>
                  </a:cubicBezTo>
                  <a:cubicBezTo>
                    <a:pt x="30071" y="51794"/>
                    <a:pt x="30082" y="51813"/>
                    <a:pt x="30095" y="51827"/>
                  </a:cubicBezTo>
                  <a:cubicBezTo>
                    <a:pt x="26037" y="51817"/>
                    <a:pt x="21980" y="51808"/>
                    <a:pt x="17921" y="51798"/>
                  </a:cubicBezTo>
                  <a:cubicBezTo>
                    <a:pt x="15196" y="51792"/>
                    <a:pt x="12466" y="51749"/>
                    <a:pt x="9738" y="51749"/>
                  </a:cubicBezTo>
                  <a:cubicBezTo>
                    <a:pt x="8392" y="51749"/>
                    <a:pt x="7046" y="51759"/>
                    <a:pt x="5701" y="51790"/>
                  </a:cubicBezTo>
                  <a:cubicBezTo>
                    <a:pt x="6955" y="48682"/>
                    <a:pt x="7384" y="45327"/>
                    <a:pt x="7837" y="42026"/>
                  </a:cubicBezTo>
                  <a:cubicBezTo>
                    <a:pt x="8304" y="38627"/>
                    <a:pt x="8547" y="35243"/>
                    <a:pt x="7599" y="31903"/>
                  </a:cubicBezTo>
                  <a:cubicBezTo>
                    <a:pt x="6735" y="28867"/>
                    <a:pt x="5209" y="26081"/>
                    <a:pt x="3901" y="23225"/>
                  </a:cubicBezTo>
                  <a:cubicBezTo>
                    <a:pt x="2498" y="20158"/>
                    <a:pt x="1500" y="16979"/>
                    <a:pt x="1163" y="13614"/>
                  </a:cubicBezTo>
                  <a:cubicBezTo>
                    <a:pt x="798" y="9967"/>
                    <a:pt x="1237" y="6418"/>
                    <a:pt x="2143" y="2898"/>
                  </a:cubicBezTo>
                  <a:close/>
                  <a:moveTo>
                    <a:pt x="19288" y="1"/>
                  </a:moveTo>
                  <a:cubicBezTo>
                    <a:pt x="15755" y="1"/>
                    <a:pt x="12219" y="148"/>
                    <a:pt x="8704" y="386"/>
                  </a:cubicBezTo>
                  <a:cubicBezTo>
                    <a:pt x="7822" y="446"/>
                    <a:pt x="2187" y="728"/>
                    <a:pt x="2069" y="2209"/>
                  </a:cubicBezTo>
                  <a:cubicBezTo>
                    <a:pt x="2056" y="2201"/>
                    <a:pt x="2038" y="2196"/>
                    <a:pt x="2021" y="2196"/>
                  </a:cubicBezTo>
                  <a:cubicBezTo>
                    <a:pt x="1989" y="2196"/>
                    <a:pt x="1957" y="2213"/>
                    <a:pt x="1950" y="2249"/>
                  </a:cubicBezTo>
                  <a:cubicBezTo>
                    <a:pt x="1909" y="2438"/>
                    <a:pt x="1938" y="2595"/>
                    <a:pt x="2017" y="2729"/>
                  </a:cubicBezTo>
                  <a:cubicBezTo>
                    <a:pt x="1" y="8699"/>
                    <a:pt x="534" y="15597"/>
                    <a:pt x="2868" y="21378"/>
                  </a:cubicBezTo>
                  <a:cubicBezTo>
                    <a:pt x="4073" y="24361"/>
                    <a:pt x="5687" y="27165"/>
                    <a:pt x="6807" y="30184"/>
                  </a:cubicBezTo>
                  <a:cubicBezTo>
                    <a:pt x="7363" y="31689"/>
                    <a:pt x="7790" y="33243"/>
                    <a:pt x="7962" y="34838"/>
                  </a:cubicBezTo>
                  <a:cubicBezTo>
                    <a:pt x="8159" y="36665"/>
                    <a:pt x="8044" y="38506"/>
                    <a:pt x="7836" y="40326"/>
                  </a:cubicBezTo>
                  <a:cubicBezTo>
                    <a:pt x="7391" y="44224"/>
                    <a:pt x="6923" y="48309"/>
                    <a:pt x="5401" y="51956"/>
                  </a:cubicBezTo>
                  <a:cubicBezTo>
                    <a:pt x="5368" y="52035"/>
                    <a:pt x="5433" y="52086"/>
                    <a:pt x="5501" y="52086"/>
                  </a:cubicBezTo>
                  <a:cubicBezTo>
                    <a:pt x="5545" y="52086"/>
                    <a:pt x="5590" y="52064"/>
                    <a:pt x="5611" y="52014"/>
                  </a:cubicBezTo>
                  <a:cubicBezTo>
                    <a:pt x="5620" y="51995"/>
                    <a:pt x="5625" y="51976"/>
                    <a:pt x="5633" y="51959"/>
                  </a:cubicBezTo>
                  <a:cubicBezTo>
                    <a:pt x="7492" y="52012"/>
                    <a:pt x="9355" y="52026"/>
                    <a:pt x="11217" y="52026"/>
                  </a:cubicBezTo>
                  <a:cubicBezTo>
                    <a:pt x="13148" y="52026"/>
                    <a:pt x="15079" y="52011"/>
                    <a:pt x="17008" y="52011"/>
                  </a:cubicBezTo>
                  <a:cubicBezTo>
                    <a:pt x="17313" y="52011"/>
                    <a:pt x="17617" y="52011"/>
                    <a:pt x="17922" y="52012"/>
                  </a:cubicBezTo>
                  <a:cubicBezTo>
                    <a:pt x="22038" y="52025"/>
                    <a:pt x="26151" y="52033"/>
                    <a:pt x="30266" y="52043"/>
                  </a:cubicBezTo>
                  <a:cubicBezTo>
                    <a:pt x="30406" y="52043"/>
                    <a:pt x="30406" y="51825"/>
                    <a:pt x="30266" y="51825"/>
                  </a:cubicBezTo>
                  <a:lnTo>
                    <a:pt x="30251" y="51825"/>
                  </a:lnTo>
                  <a:cubicBezTo>
                    <a:pt x="30261" y="51810"/>
                    <a:pt x="30268" y="51791"/>
                    <a:pt x="30267" y="51767"/>
                  </a:cubicBezTo>
                  <a:cubicBezTo>
                    <a:pt x="30184" y="50320"/>
                    <a:pt x="30117" y="48886"/>
                    <a:pt x="30186" y="47439"/>
                  </a:cubicBezTo>
                  <a:cubicBezTo>
                    <a:pt x="30250" y="46119"/>
                    <a:pt x="30321" y="44726"/>
                    <a:pt x="30793" y="43480"/>
                  </a:cubicBezTo>
                  <a:cubicBezTo>
                    <a:pt x="31715" y="41044"/>
                    <a:pt x="34306" y="40442"/>
                    <a:pt x="36658" y="40442"/>
                  </a:cubicBezTo>
                  <a:cubicBezTo>
                    <a:pt x="36742" y="40442"/>
                    <a:pt x="36827" y="40443"/>
                    <a:pt x="36911" y="40445"/>
                  </a:cubicBezTo>
                  <a:cubicBezTo>
                    <a:pt x="37274" y="40451"/>
                    <a:pt x="37658" y="40464"/>
                    <a:pt x="38045" y="40464"/>
                  </a:cubicBezTo>
                  <a:cubicBezTo>
                    <a:pt x="39647" y="40464"/>
                    <a:pt x="41310" y="40246"/>
                    <a:pt x="41862" y="38461"/>
                  </a:cubicBezTo>
                  <a:cubicBezTo>
                    <a:pt x="42185" y="37421"/>
                    <a:pt x="41933" y="36447"/>
                    <a:pt x="41619" y="35447"/>
                  </a:cubicBezTo>
                  <a:cubicBezTo>
                    <a:pt x="41518" y="35128"/>
                    <a:pt x="41410" y="34784"/>
                    <a:pt x="41422" y="34445"/>
                  </a:cubicBezTo>
                  <a:cubicBezTo>
                    <a:pt x="41439" y="33919"/>
                    <a:pt x="41734" y="33604"/>
                    <a:pt x="42086" y="33266"/>
                  </a:cubicBezTo>
                  <a:cubicBezTo>
                    <a:pt x="42390" y="32974"/>
                    <a:pt x="42731" y="32650"/>
                    <a:pt x="42785" y="32205"/>
                  </a:cubicBezTo>
                  <a:cubicBezTo>
                    <a:pt x="42841" y="31729"/>
                    <a:pt x="42513" y="31531"/>
                    <a:pt x="42291" y="31170"/>
                  </a:cubicBezTo>
                  <a:cubicBezTo>
                    <a:pt x="41825" y="30415"/>
                    <a:pt x="42973" y="30136"/>
                    <a:pt x="43253" y="29556"/>
                  </a:cubicBezTo>
                  <a:cubicBezTo>
                    <a:pt x="43718" y="28587"/>
                    <a:pt x="43047" y="27605"/>
                    <a:pt x="42417" y="26896"/>
                  </a:cubicBezTo>
                  <a:cubicBezTo>
                    <a:pt x="43877" y="26494"/>
                    <a:pt x="45659" y="25914"/>
                    <a:pt x="46082" y="24254"/>
                  </a:cubicBezTo>
                  <a:cubicBezTo>
                    <a:pt x="46467" y="22742"/>
                    <a:pt x="44988" y="21417"/>
                    <a:pt x="44099" y="20383"/>
                  </a:cubicBezTo>
                  <a:cubicBezTo>
                    <a:pt x="42948" y="19042"/>
                    <a:pt x="41711" y="17642"/>
                    <a:pt x="41244" y="15890"/>
                  </a:cubicBezTo>
                  <a:cubicBezTo>
                    <a:pt x="40704" y="13879"/>
                    <a:pt x="41428" y="11818"/>
                    <a:pt x="41607" y="9805"/>
                  </a:cubicBezTo>
                  <a:cubicBezTo>
                    <a:pt x="41805" y="7581"/>
                    <a:pt x="41636" y="5253"/>
                    <a:pt x="40906" y="3131"/>
                  </a:cubicBezTo>
                  <a:cubicBezTo>
                    <a:pt x="40899" y="3109"/>
                    <a:pt x="40882" y="3099"/>
                    <a:pt x="40865" y="3099"/>
                  </a:cubicBezTo>
                  <a:cubicBezTo>
                    <a:pt x="40838" y="3099"/>
                    <a:pt x="40811" y="3122"/>
                    <a:pt x="40817" y="3157"/>
                  </a:cubicBezTo>
                  <a:cubicBezTo>
                    <a:pt x="40822" y="3171"/>
                    <a:pt x="40826" y="3187"/>
                    <a:pt x="40828" y="3203"/>
                  </a:cubicBezTo>
                  <a:lnTo>
                    <a:pt x="40826" y="3203"/>
                  </a:lnTo>
                  <a:cubicBezTo>
                    <a:pt x="40654" y="2441"/>
                    <a:pt x="39582" y="2264"/>
                    <a:pt x="38933" y="2098"/>
                  </a:cubicBezTo>
                  <a:cubicBezTo>
                    <a:pt x="37512" y="1736"/>
                    <a:pt x="36078" y="1435"/>
                    <a:pt x="34635" y="1181"/>
                  </a:cubicBezTo>
                  <a:cubicBezTo>
                    <a:pt x="31814" y="683"/>
                    <a:pt x="28962" y="374"/>
                    <a:pt x="26105" y="200"/>
                  </a:cubicBezTo>
                  <a:cubicBezTo>
                    <a:pt x="23838" y="62"/>
                    <a:pt x="21564" y="1"/>
                    <a:pt x="1928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44"/>
            <p:cNvSpPr/>
            <p:nvPr/>
          </p:nvSpPr>
          <p:spPr>
            <a:xfrm flipH="1">
              <a:off x="6422953" y="2582293"/>
              <a:ext cx="2373861" cy="2547663"/>
            </a:xfrm>
            <a:custGeom>
              <a:avLst/>
              <a:gdLst/>
              <a:ahLst/>
              <a:cxnLst/>
              <a:rect l="l" t="t" r="r" b="b"/>
              <a:pathLst>
                <a:path w="45592" h="48930" extrusionOk="0">
                  <a:moveTo>
                    <a:pt x="1345" y="0"/>
                  </a:moveTo>
                  <a:cubicBezTo>
                    <a:pt x="439" y="3520"/>
                    <a:pt x="0" y="7069"/>
                    <a:pt x="365" y="10716"/>
                  </a:cubicBezTo>
                  <a:cubicBezTo>
                    <a:pt x="702" y="14081"/>
                    <a:pt x="1699" y="17260"/>
                    <a:pt x="3103" y="20327"/>
                  </a:cubicBezTo>
                  <a:cubicBezTo>
                    <a:pt x="4411" y="23183"/>
                    <a:pt x="5937" y="25969"/>
                    <a:pt x="6801" y="29005"/>
                  </a:cubicBezTo>
                  <a:cubicBezTo>
                    <a:pt x="7749" y="32345"/>
                    <a:pt x="7506" y="35729"/>
                    <a:pt x="7040" y="39128"/>
                  </a:cubicBezTo>
                  <a:cubicBezTo>
                    <a:pt x="6586" y="42429"/>
                    <a:pt x="6157" y="45783"/>
                    <a:pt x="4904" y="48892"/>
                  </a:cubicBezTo>
                  <a:cubicBezTo>
                    <a:pt x="6250" y="48861"/>
                    <a:pt x="7598" y="48851"/>
                    <a:pt x="8946" y="48851"/>
                  </a:cubicBezTo>
                  <a:cubicBezTo>
                    <a:pt x="11672" y="48851"/>
                    <a:pt x="14400" y="48894"/>
                    <a:pt x="17123" y="48899"/>
                  </a:cubicBezTo>
                  <a:cubicBezTo>
                    <a:pt x="21183" y="48910"/>
                    <a:pt x="25240" y="48919"/>
                    <a:pt x="29297" y="48929"/>
                  </a:cubicBezTo>
                  <a:cubicBezTo>
                    <a:pt x="29283" y="48914"/>
                    <a:pt x="29273" y="48896"/>
                    <a:pt x="29271" y="48871"/>
                  </a:cubicBezTo>
                  <a:cubicBezTo>
                    <a:pt x="29088" y="47288"/>
                    <a:pt x="29094" y="45667"/>
                    <a:pt x="29195" y="44076"/>
                  </a:cubicBezTo>
                  <a:cubicBezTo>
                    <a:pt x="29273" y="42823"/>
                    <a:pt x="29368" y="41505"/>
                    <a:pt x="29859" y="40335"/>
                  </a:cubicBezTo>
                  <a:cubicBezTo>
                    <a:pt x="30647" y="38455"/>
                    <a:pt x="32482" y="37628"/>
                    <a:pt x="34408" y="37406"/>
                  </a:cubicBezTo>
                  <a:cubicBezTo>
                    <a:pt x="34670" y="37375"/>
                    <a:pt x="34957" y="37365"/>
                    <a:pt x="35258" y="37365"/>
                  </a:cubicBezTo>
                  <a:cubicBezTo>
                    <a:pt x="35862" y="37365"/>
                    <a:pt x="36528" y="37406"/>
                    <a:pt x="37186" y="37406"/>
                  </a:cubicBezTo>
                  <a:cubicBezTo>
                    <a:pt x="38759" y="37406"/>
                    <a:pt x="40287" y="37173"/>
                    <a:pt x="40827" y="35590"/>
                  </a:cubicBezTo>
                  <a:cubicBezTo>
                    <a:pt x="41039" y="34969"/>
                    <a:pt x="41046" y="34288"/>
                    <a:pt x="40918" y="33648"/>
                  </a:cubicBezTo>
                  <a:cubicBezTo>
                    <a:pt x="40804" y="33084"/>
                    <a:pt x="40539" y="32557"/>
                    <a:pt x="40442" y="31987"/>
                  </a:cubicBezTo>
                  <a:cubicBezTo>
                    <a:pt x="40364" y="31522"/>
                    <a:pt x="40408" y="31076"/>
                    <a:pt x="40689" y="30686"/>
                  </a:cubicBezTo>
                  <a:cubicBezTo>
                    <a:pt x="41000" y="30258"/>
                    <a:pt x="41597" y="29959"/>
                    <a:pt x="41736" y="29420"/>
                  </a:cubicBezTo>
                  <a:cubicBezTo>
                    <a:pt x="41958" y="28566"/>
                    <a:pt x="40463" y="28069"/>
                    <a:pt x="41445" y="27291"/>
                  </a:cubicBezTo>
                  <a:cubicBezTo>
                    <a:pt x="42030" y="26826"/>
                    <a:pt x="42525" y="26469"/>
                    <a:pt x="42343" y="25614"/>
                  </a:cubicBezTo>
                  <a:cubicBezTo>
                    <a:pt x="42209" y="24999"/>
                    <a:pt x="41779" y="24499"/>
                    <a:pt x="41404" y="24014"/>
                  </a:cubicBezTo>
                  <a:cubicBezTo>
                    <a:pt x="41363" y="23959"/>
                    <a:pt x="41416" y="23897"/>
                    <a:pt x="41474" y="23890"/>
                  </a:cubicBezTo>
                  <a:cubicBezTo>
                    <a:pt x="41474" y="23847"/>
                    <a:pt x="41496" y="23804"/>
                    <a:pt x="41551" y="23790"/>
                  </a:cubicBezTo>
                  <a:cubicBezTo>
                    <a:pt x="42727" y="23466"/>
                    <a:pt x="44044" y="23100"/>
                    <a:pt x="44749" y="22015"/>
                  </a:cubicBezTo>
                  <a:cubicBezTo>
                    <a:pt x="45592" y="20721"/>
                    <a:pt x="44769" y="19592"/>
                    <a:pt x="43932" y="18573"/>
                  </a:cubicBezTo>
                  <a:cubicBezTo>
                    <a:pt x="42720" y="17099"/>
                    <a:pt x="41300" y="15711"/>
                    <a:pt x="40540" y="13932"/>
                  </a:cubicBezTo>
                  <a:cubicBezTo>
                    <a:pt x="39640" y="11838"/>
                    <a:pt x="40242" y="9736"/>
                    <a:pt x="40516" y="7582"/>
                  </a:cubicBezTo>
                  <a:cubicBezTo>
                    <a:pt x="40800" y="5341"/>
                    <a:pt x="40593" y="3142"/>
                    <a:pt x="40158" y="948"/>
                  </a:cubicBezTo>
                  <a:cubicBezTo>
                    <a:pt x="39927" y="1723"/>
                    <a:pt x="38640" y="1952"/>
                    <a:pt x="37950" y="2127"/>
                  </a:cubicBezTo>
                  <a:cubicBezTo>
                    <a:pt x="36468" y="2507"/>
                    <a:pt x="34961" y="2789"/>
                    <a:pt x="33444" y="2994"/>
                  </a:cubicBezTo>
                  <a:cubicBezTo>
                    <a:pt x="30994" y="3324"/>
                    <a:pt x="28524" y="3456"/>
                    <a:pt x="26050" y="3456"/>
                  </a:cubicBezTo>
                  <a:cubicBezTo>
                    <a:pt x="22659" y="3456"/>
                    <a:pt x="19261" y="3209"/>
                    <a:pt x="15899" y="2888"/>
                  </a:cubicBezTo>
                  <a:cubicBezTo>
                    <a:pt x="13028" y="2615"/>
                    <a:pt x="10161" y="2239"/>
                    <a:pt x="7331" y="1677"/>
                  </a:cubicBezTo>
                  <a:cubicBezTo>
                    <a:pt x="5846" y="1381"/>
                    <a:pt x="4370" y="1035"/>
                    <a:pt x="2914" y="624"/>
                  </a:cubicBezTo>
                  <a:cubicBezTo>
                    <a:pt x="2514" y="509"/>
                    <a:pt x="1726" y="371"/>
                    <a:pt x="134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44"/>
            <p:cNvSpPr/>
            <p:nvPr/>
          </p:nvSpPr>
          <p:spPr>
            <a:xfrm flipH="1">
              <a:off x="6711237" y="2492839"/>
              <a:ext cx="1474968" cy="257474"/>
            </a:xfrm>
            <a:custGeom>
              <a:avLst/>
              <a:gdLst/>
              <a:ahLst/>
              <a:cxnLst/>
              <a:rect l="l" t="t" r="r" b="b"/>
              <a:pathLst>
                <a:path w="28328" h="4945" extrusionOk="0">
                  <a:moveTo>
                    <a:pt x="20737" y="1"/>
                  </a:moveTo>
                  <a:lnTo>
                    <a:pt x="20704" y="199"/>
                  </a:lnTo>
                  <a:cubicBezTo>
                    <a:pt x="21172" y="273"/>
                    <a:pt x="21638" y="352"/>
                    <a:pt x="22103" y="434"/>
                  </a:cubicBezTo>
                  <a:cubicBezTo>
                    <a:pt x="23357" y="659"/>
                    <a:pt x="24606" y="921"/>
                    <a:pt x="25843" y="1235"/>
                  </a:cubicBezTo>
                  <a:cubicBezTo>
                    <a:pt x="26364" y="1369"/>
                    <a:pt x="27341" y="1511"/>
                    <a:pt x="27469" y="2146"/>
                  </a:cubicBezTo>
                  <a:cubicBezTo>
                    <a:pt x="27486" y="2119"/>
                    <a:pt x="27517" y="2107"/>
                    <a:pt x="27550" y="2107"/>
                  </a:cubicBezTo>
                  <a:cubicBezTo>
                    <a:pt x="27604" y="2107"/>
                    <a:pt x="27660" y="2142"/>
                    <a:pt x="27654" y="2204"/>
                  </a:cubicBezTo>
                  <a:cubicBezTo>
                    <a:pt x="27617" y="2563"/>
                    <a:pt x="27401" y="2748"/>
                    <a:pt x="27080" y="2888"/>
                  </a:cubicBezTo>
                  <a:cubicBezTo>
                    <a:pt x="26476" y="3153"/>
                    <a:pt x="25761" y="3257"/>
                    <a:pt x="25119" y="3400"/>
                  </a:cubicBezTo>
                  <a:cubicBezTo>
                    <a:pt x="23694" y="3715"/>
                    <a:pt x="22250" y="3946"/>
                    <a:pt x="20800" y="4111"/>
                  </a:cubicBezTo>
                  <a:cubicBezTo>
                    <a:pt x="18410" y="4384"/>
                    <a:pt x="15997" y="4493"/>
                    <a:pt x="13581" y="4493"/>
                  </a:cubicBezTo>
                  <a:cubicBezTo>
                    <a:pt x="10533" y="4493"/>
                    <a:pt x="7479" y="4320"/>
                    <a:pt x="4459" y="4085"/>
                  </a:cubicBezTo>
                  <a:cubicBezTo>
                    <a:pt x="2982" y="3971"/>
                    <a:pt x="1508" y="3821"/>
                    <a:pt x="41" y="3618"/>
                  </a:cubicBezTo>
                  <a:lnTo>
                    <a:pt x="0" y="3914"/>
                  </a:lnTo>
                  <a:cubicBezTo>
                    <a:pt x="4386" y="4538"/>
                    <a:pt x="8844" y="4866"/>
                    <a:pt x="13263" y="4935"/>
                  </a:cubicBezTo>
                  <a:cubicBezTo>
                    <a:pt x="13659" y="4942"/>
                    <a:pt x="14054" y="4945"/>
                    <a:pt x="14450" y="4945"/>
                  </a:cubicBezTo>
                  <a:cubicBezTo>
                    <a:pt x="16574" y="4945"/>
                    <a:pt x="18698" y="4849"/>
                    <a:pt x="20808" y="4609"/>
                  </a:cubicBezTo>
                  <a:cubicBezTo>
                    <a:pt x="22121" y="4459"/>
                    <a:pt x="23427" y="4250"/>
                    <a:pt x="24718" y="3976"/>
                  </a:cubicBezTo>
                  <a:cubicBezTo>
                    <a:pt x="25351" y="3840"/>
                    <a:pt x="25980" y="3690"/>
                    <a:pt x="26605" y="3521"/>
                  </a:cubicBezTo>
                  <a:cubicBezTo>
                    <a:pt x="27213" y="3359"/>
                    <a:pt x="28328" y="3133"/>
                    <a:pt x="28246" y="2306"/>
                  </a:cubicBezTo>
                  <a:lnTo>
                    <a:pt x="28246" y="2306"/>
                  </a:lnTo>
                  <a:cubicBezTo>
                    <a:pt x="28244" y="2306"/>
                    <a:pt x="28241" y="2306"/>
                    <a:pt x="28238" y="2306"/>
                  </a:cubicBezTo>
                  <a:cubicBezTo>
                    <a:pt x="28197" y="2306"/>
                    <a:pt x="28153" y="2278"/>
                    <a:pt x="28149" y="2228"/>
                  </a:cubicBezTo>
                  <a:cubicBezTo>
                    <a:pt x="28069" y="1395"/>
                    <a:pt x="26863" y="1261"/>
                    <a:pt x="26232" y="1104"/>
                  </a:cubicBezTo>
                  <a:cubicBezTo>
                    <a:pt x="25519" y="928"/>
                    <a:pt x="24805" y="762"/>
                    <a:pt x="24087" y="611"/>
                  </a:cubicBezTo>
                  <a:cubicBezTo>
                    <a:pt x="22976" y="377"/>
                    <a:pt x="21860" y="174"/>
                    <a:pt x="207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44"/>
            <p:cNvSpPr/>
            <p:nvPr/>
          </p:nvSpPr>
          <p:spPr>
            <a:xfrm flipH="1">
              <a:off x="6745925" y="2456651"/>
              <a:ext cx="1925404" cy="270074"/>
            </a:xfrm>
            <a:custGeom>
              <a:avLst/>
              <a:gdLst/>
              <a:ahLst/>
              <a:cxnLst/>
              <a:rect l="l" t="t" r="r" b="b"/>
              <a:pathLst>
                <a:path w="36979" h="5187" extrusionOk="0">
                  <a:moveTo>
                    <a:pt x="17140" y="212"/>
                  </a:moveTo>
                  <a:cubicBezTo>
                    <a:pt x="20947" y="212"/>
                    <a:pt x="24757" y="393"/>
                    <a:pt x="28533" y="891"/>
                  </a:cubicBezTo>
                  <a:cubicBezTo>
                    <a:pt x="29939" y="1077"/>
                    <a:pt x="31340" y="1309"/>
                    <a:pt x="32731" y="1592"/>
                  </a:cubicBezTo>
                  <a:cubicBezTo>
                    <a:pt x="33374" y="1724"/>
                    <a:pt x="34016" y="1865"/>
                    <a:pt x="34656" y="2017"/>
                  </a:cubicBezTo>
                  <a:cubicBezTo>
                    <a:pt x="35193" y="2144"/>
                    <a:pt x="36641" y="2283"/>
                    <a:pt x="36629" y="3052"/>
                  </a:cubicBezTo>
                  <a:cubicBezTo>
                    <a:pt x="36627" y="3088"/>
                    <a:pt x="36644" y="3111"/>
                    <a:pt x="36668" y="3123"/>
                  </a:cubicBezTo>
                  <a:cubicBezTo>
                    <a:pt x="36370" y="3522"/>
                    <a:pt x="35564" y="3602"/>
                    <a:pt x="35161" y="3702"/>
                  </a:cubicBezTo>
                  <a:cubicBezTo>
                    <a:pt x="34567" y="3848"/>
                    <a:pt x="33969" y="3977"/>
                    <a:pt x="33369" y="4092"/>
                  </a:cubicBezTo>
                  <a:cubicBezTo>
                    <a:pt x="32144" y="4328"/>
                    <a:pt x="30904" y="4507"/>
                    <a:pt x="29662" y="4637"/>
                  </a:cubicBezTo>
                  <a:cubicBezTo>
                    <a:pt x="27504" y="4862"/>
                    <a:pt x="25333" y="4944"/>
                    <a:pt x="23162" y="4944"/>
                  </a:cubicBezTo>
                  <a:cubicBezTo>
                    <a:pt x="22918" y="4944"/>
                    <a:pt x="22675" y="4943"/>
                    <a:pt x="22431" y="4941"/>
                  </a:cubicBezTo>
                  <a:cubicBezTo>
                    <a:pt x="17622" y="4902"/>
                    <a:pt x="12742" y="4691"/>
                    <a:pt x="7990" y="3912"/>
                  </a:cubicBezTo>
                  <a:cubicBezTo>
                    <a:pt x="6664" y="3694"/>
                    <a:pt x="5344" y="3424"/>
                    <a:pt x="4041" y="3089"/>
                  </a:cubicBezTo>
                  <a:cubicBezTo>
                    <a:pt x="3426" y="2931"/>
                    <a:pt x="2816" y="2759"/>
                    <a:pt x="2211" y="2569"/>
                  </a:cubicBezTo>
                  <a:cubicBezTo>
                    <a:pt x="1785" y="2436"/>
                    <a:pt x="236" y="2129"/>
                    <a:pt x="160" y="1578"/>
                  </a:cubicBezTo>
                  <a:cubicBezTo>
                    <a:pt x="4844" y="553"/>
                    <a:pt x="9597" y="341"/>
                    <a:pt x="14382" y="241"/>
                  </a:cubicBezTo>
                  <a:cubicBezTo>
                    <a:pt x="15301" y="222"/>
                    <a:pt x="16220" y="212"/>
                    <a:pt x="17140" y="212"/>
                  </a:cubicBezTo>
                  <a:close/>
                  <a:moveTo>
                    <a:pt x="17165" y="0"/>
                  </a:moveTo>
                  <a:cubicBezTo>
                    <a:pt x="14298" y="0"/>
                    <a:pt x="11429" y="105"/>
                    <a:pt x="8569" y="265"/>
                  </a:cubicBezTo>
                  <a:cubicBezTo>
                    <a:pt x="5764" y="421"/>
                    <a:pt x="2843" y="617"/>
                    <a:pt x="144" y="1464"/>
                  </a:cubicBezTo>
                  <a:cubicBezTo>
                    <a:pt x="132" y="1452"/>
                    <a:pt x="115" y="1446"/>
                    <a:pt x="97" y="1446"/>
                  </a:cubicBezTo>
                  <a:cubicBezTo>
                    <a:pt x="64" y="1446"/>
                    <a:pt x="28" y="1468"/>
                    <a:pt x="22" y="1510"/>
                  </a:cubicBezTo>
                  <a:cubicBezTo>
                    <a:pt x="21" y="1520"/>
                    <a:pt x="22" y="1525"/>
                    <a:pt x="22" y="1533"/>
                  </a:cubicBezTo>
                  <a:cubicBezTo>
                    <a:pt x="21" y="1536"/>
                    <a:pt x="21" y="1538"/>
                    <a:pt x="21" y="1540"/>
                  </a:cubicBezTo>
                  <a:cubicBezTo>
                    <a:pt x="1" y="1818"/>
                    <a:pt x="180" y="1979"/>
                    <a:pt x="418" y="2112"/>
                  </a:cubicBezTo>
                  <a:cubicBezTo>
                    <a:pt x="908" y="2385"/>
                    <a:pt x="1528" y="2527"/>
                    <a:pt x="2058" y="2698"/>
                  </a:cubicBezTo>
                  <a:cubicBezTo>
                    <a:pt x="3337" y="3111"/>
                    <a:pt x="4640" y="3450"/>
                    <a:pt x="5955" y="3726"/>
                  </a:cubicBezTo>
                  <a:cubicBezTo>
                    <a:pt x="7082" y="3960"/>
                    <a:pt x="8218" y="4153"/>
                    <a:pt x="9359" y="4312"/>
                  </a:cubicBezTo>
                  <a:cubicBezTo>
                    <a:pt x="10826" y="4514"/>
                    <a:pt x="12301" y="4664"/>
                    <a:pt x="13777" y="4778"/>
                  </a:cubicBezTo>
                  <a:cubicBezTo>
                    <a:pt x="16798" y="5014"/>
                    <a:pt x="19853" y="5187"/>
                    <a:pt x="22902" y="5187"/>
                  </a:cubicBezTo>
                  <a:cubicBezTo>
                    <a:pt x="25317" y="5187"/>
                    <a:pt x="27729" y="5078"/>
                    <a:pt x="30118" y="4805"/>
                  </a:cubicBezTo>
                  <a:cubicBezTo>
                    <a:pt x="31569" y="4640"/>
                    <a:pt x="33012" y="4409"/>
                    <a:pt x="34437" y="4093"/>
                  </a:cubicBezTo>
                  <a:cubicBezTo>
                    <a:pt x="35079" y="3951"/>
                    <a:pt x="35793" y="3846"/>
                    <a:pt x="36398" y="3582"/>
                  </a:cubicBezTo>
                  <a:cubicBezTo>
                    <a:pt x="36719" y="3442"/>
                    <a:pt x="36935" y="3257"/>
                    <a:pt x="36972" y="2898"/>
                  </a:cubicBezTo>
                  <a:cubicBezTo>
                    <a:pt x="36978" y="2836"/>
                    <a:pt x="36922" y="2801"/>
                    <a:pt x="36867" y="2801"/>
                  </a:cubicBezTo>
                  <a:cubicBezTo>
                    <a:pt x="36835" y="2801"/>
                    <a:pt x="36804" y="2813"/>
                    <a:pt x="36787" y="2840"/>
                  </a:cubicBezTo>
                  <a:cubicBezTo>
                    <a:pt x="36659" y="2205"/>
                    <a:pt x="35681" y="2061"/>
                    <a:pt x="35163" y="1927"/>
                  </a:cubicBezTo>
                  <a:cubicBezTo>
                    <a:pt x="33927" y="1614"/>
                    <a:pt x="32678" y="1351"/>
                    <a:pt x="31424" y="1126"/>
                  </a:cubicBezTo>
                  <a:cubicBezTo>
                    <a:pt x="30958" y="1043"/>
                    <a:pt x="30493" y="965"/>
                    <a:pt x="30025" y="892"/>
                  </a:cubicBezTo>
                  <a:cubicBezTo>
                    <a:pt x="28001" y="577"/>
                    <a:pt x="25963" y="359"/>
                    <a:pt x="23918" y="219"/>
                  </a:cubicBezTo>
                  <a:cubicBezTo>
                    <a:pt x="21671" y="65"/>
                    <a:pt x="19418" y="0"/>
                    <a:pt x="1716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44"/>
            <p:cNvSpPr/>
            <p:nvPr/>
          </p:nvSpPr>
          <p:spPr>
            <a:xfrm flipH="1">
              <a:off x="6762169" y="2467585"/>
              <a:ext cx="1900932" cy="246488"/>
            </a:xfrm>
            <a:custGeom>
              <a:avLst/>
              <a:gdLst/>
              <a:ahLst/>
              <a:cxnLst/>
              <a:rect l="l" t="t" r="r" b="b"/>
              <a:pathLst>
                <a:path w="36509" h="4734" extrusionOk="0">
                  <a:moveTo>
                    <a:pt x="16980" y="1"/>
                  </a:moveTo>
                  <a:cubicBezTo>
                    <a:pt x="16060" y="1"/>
                    <a:pt x="15140" y="11"/>
                    <a:pt x="14221" y="30"/>
                  </a:cubicBezTo>
                  <a:cubicBezTo>
                    <a:pt x="9437" y="128"/>
                    <a:pt x="4684" y="340"/>
                    <a:pt x="0" y="1367"/>
                  </a:cubicBezTo>
                  <a:cubicBezTo>
                    <a:pt x="75" y="1917"/>
                    <a:pt x="1625" y="2225"/>
                    <a:pt x="2050" y="2357"/>
                  </a:cubicBezTo>
                  <a:cubicBezTo>
                    <a:pt x="2655" y="2548"/>
                    <a:pt x="3265" y="2721"/>
                    <a:pt x="3880" y="2878"/>
                  </a:cubicBezTo>
                  <a:cubicBezTo>
                    <a:pt x="5184" y="3213"/>
                    <a:pt x="6503" y="3482"/>
                    <a:pt x="7829" y="3701"/>
                  </a:cubicBezTo>
                  <a:cubicBezTo>
                    <a:pt x="12581" y="4481"/>
                    <a:pt x="17462" y="4692"/>
                    <a:pt x="22271" y="4730"/>
                  </a:cubicBezTo>
                  <a:cubicBezTo>
                    <a:pt x="22515" y="4732"/>
                    <a:pt x="22758" y="4733"/>
                    <a:pt x="23002" y="4733"/>
                  </a:cubicBezTo>
                  <a:cubicBezTo>
                    <a:pt x="25172" y="4733"/>
                    <a:pt x="27342" y="4651"/>
                    <a:pt x="29502" y="4426"/>
                  </a:cubicBezTo>
                  <a:cubicBezTo>
                    <a:pt x="30744" y="4296"/>
                    <a:pt x="31984" y="4118"/>
                    <a:pt x="33209" y="3881"/>
                  </a:cubicBezTo>
                  <a:cubicBezTo>
                    <a:pt x="33809" y="3765"/>
                    <a:pt x="34408" y="3636"/>
                    <a:pt x="35000" y="3491"/>
                  </a:cubicBezTo>
                  <a:cubicBezTo>
                    <a:pt x="35405" y="3391"/>
                    <a:pt x="36212" y="3312"/>
                    <a:pt x="36509" y="2913"/>
                  </a:cubicBezTo>
                  <a:cubicBezTo>
                    <a:pt x="36485" y="2900"/>
                    <a:pt x="36468" y="2877"/>
                    <a:pt x="36469" y="2842"/>
                  </a:cubicBezTo>
                  <a:cubicBezTo>
                    <a:pt x="36483" y="2075"/>
                    <a:pt x="35034" y="1936"/>
                    <a:pt x="34495" y="1805"/>
                  </a:cubicBezTo>
                  <a:cubicBezTo>
                    <a:pt x="33856" y="1652"/>
                    <a:pt x="33214" y="1511"/>
                    <a:pt x="32571" y="1380"/>
                  </a:cubicBezTo>
                  <a:cubicBezTo>
                    <a:pt x="31179" y="1097"/>
                    <a:pt x="29779" y="865"/>
                    <a:pt x="28372" y="679"/>
                  </a:cubicBezTo>
                  <a:cubicBezTo>
                    <a:pt x="24597" y="182"/>
                    <a:pt x="20787" y="1"/>
                    <a:pt x="169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44"/>
            <p:cNvSpPr/>
            <p:nvPr/>
          </p:nvSpPr>
          <p:spPr>
            <a:xfrm flipH="1">
              <a:off x="7106441" y="2443686"/>
              <a:ext cx="1617321" cy="252840"/>
            </a:xfrm>
            <a:custGeom>
              <a:avLst/>
              <a:gdLst/>
              <a:ahLst/>
              <a:cxnLst/>
              <a:rect l="l" t="t" r="r" b="b"/>
              <a:pathLst>
                <a:path w="31062" h="4856" extrusionOk="0">
                  <a:moveTo>
                    <a:pt x="17478" y="0"/>
                  </a:moveTo>
                  <a:cubicBezTo>
                    <a:pt x="16675" y="0"/>
                    <a:pt x="15872" y="8"/>
                    <a:pt x="15070" y="21"/>
                  </a:cubicBezTo>
                  <a:cubicBezTo>
                    <a:pt x="12555" y="64"/>
                    <a:pt x="10040" y="168"/>
                    <a:pt x="7527" y="303"/>
                  </a:cubicBezTo>
                  <a:cubicBezTo>
                    <a:pt x="6667" y="348"/>
                    <a:pt x="466" y="637"/>
                    <a:pt x="9" y="1956"/>
                  </a:cubicBezTo>
                  <a:cubicBezTo>
                    <a:pt x="21" y="1947"/>
                    <a:pt x="34" y="1943"/>
                    <a:pt x="48" y="1943"/>
                  </a:cubicBezTo>
                  <a:cubicBezTo>
                    <a:pt x="85" y="1943"/>
                    <a:pt x="121" y="1972"/>
                    <a:pt x="108" y="2020"/>
                  </a:cubicBezTo>
                  <a:cubicBezTo>
                    <a:pt x="72" y="2154"/>
                    <a:pt x="36" y="2290"/>
                    <a:pt x="1" y="2426"/>
                  </a:cubicBezTo>
                  <a:cubicBezTo>
                    <a:pt x="374" y="2919"/>
                    <a:pt x="1577" y="3084"/>
                    <a:pt x="2013" y="3202"/>
                  </a:cubicBezTo>
                  <a:cubicBezTo>
                    <a:pt x="2687" y="3384"/>
                    <a:pt x="3364" y="3554"/>
                    <a:pt x="4046" y="3712"/>
                  </a:cubicBezTo>
                  <a:cubicBezTo>
                    <a:pt x="5407" y="4027"/>
                    <a:pt x="6778" y="4296"/>
                    <a:pt x="8158" y="4524"/>
                  </a:cubicBezTo>
                  <a:cubicBezTo>
                    <a:pt x="8876" y="4643"/>
                    <a:pt x="9599" y="4753"/>
                    <a:pt x="10323" y="4856"/>
                  </a:cubicBezTo>
                  <a:lnTo>
                    <a:pt x="10364" y="4561"/>
                  </a:lnTo>
                  <a:cubicBezTo>
                    <a:pt x="9223" y="4402"/>
                    <a:pt x="8087" y="4210"/>
                    <a:pt x="6960" y="3975"/>
                  </a:cubicBezTo>
                  <a:cubicBezTo>
                    <a:pt x="5645" y="3699"/>
                    <a:pt x="4341" y="3359"/>
                    <a:pt x="3062" y="2947"/>
                  </a:cubicBezTo>
                  <a:cubicBezTo>
                    <a:pt x="2533" y="2776"/>
                    <a:pt x="1913" y="2633"/>
                    <a:pt x="1423" y="2361"/>
                  </a:cubicBezTo>
                  <a:cubicBezTo>
                    <a:pt x="1184" y="2228"/>
                    <a:pt x="1006" y="2067"/>
                    <a:pt x="1026" y="1789"/>
                  </a:cubicBezTo>
                  <a:cubicBezTo>
                    <a:pt x="1026" y="1788"/>
                    <a:pt x="1026" y="1785"/>
                    <a:pt x="1027" y="1783"/>
                  </a:cubicBezTo>
                  <a:cubicBezTo>
                    <a:pt x="1027" y="1774"/>
                    <a:pt x="1026" y="1769"/>
                    <a:pt x="1027" y="1759"/>
                  </a:cubicBezTo>
                  <a:cubicBezTo>
                    <a:pt x="1033" y="1717"/>
                    <a:pt x="1069" y="1695"/>
                    <a:pt x="1102" y="1695"/>
                  </a:cubicBezTo>
                  <a:cubicBezTo>
                    <a:pt x="1119" y="1695"/>
                    <a:pt x="1136" y="1701"/>
                    <a:pt x="1148" y="1713"/>
                  </a:cubicBezTo>
                  <a:cubicBezTo>
                    <a:pt x="3847" y="868"/>
                    <a:pt x="6768" y="670"/>
                    <a:pt x="9574" y="514"/>
                  </a:cubicBezTo>
                  <a:cubicBezTo>
                    <a:pt x="12434" y="354"/>
                    <a:pt x="15302" y="249"/>
                    <a:pt x="18169" y="249"/>
                  </a:cubicBezTo>
                  <a:cubicBezTo>
                    <a:pt x="20423" y="249"/>
                    <a:pt x="22676" y="314"/>
                    <a:pt x="24923" y="468"/>
                  </a:cubicBezTo>
                  <a:cubicBezTo>
                    <a:pt x="26968" y="608"/>
                    <a:pt x="29006" y="827"/>
                    <a:pt x="31030" y="1141"/>
                  </a:cubicBezTo>
                  <a:lnTo>
                    <a:pt x="31062" y="942"/>
                  </a:lnTo>
                  <a:cubicBezTo>
                    <a:pt x="30812" y="902"/>
                    <a:pt x="30564" y="865"/>
                    <a:pt x="30313" y="828"/>
                  </a:cubicBezTo>
                  <a:cubicBezTo>
                    <a:pt x="26065" y="214"/>
                    <a:pt x="21770" y="0"/>
                    <a:pt x="174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44"/>
            <p:cNvSpPr/>
            <p:nvPr/>
          </p:nvSpPr>
          <p:spPr>
            <a:xfrm flipH="1">
              <a:off x="6819509" y="1914304"/>
              <a:ext cx="125431" cy="112830"/>
            </a:xfrm>
            <a:custGeom>
              <a:avLst/>
              <a:gdLst/>
              <a:ahLst/>
              <a:cxnLst/>
              <a:rect l="l" t="t" r="r" b="b"/>
              <a:pathLst>
                <a:path w="2409" h="2167" extrusionOk="0">
                  <a:moveTo>
                    <a:pt x="1472" y="147"/>
                  </a:moveTo>
                  <a:cubicBezTo>
                    <a:pt x="1561" y="147"/>
                    <a:pt x="1649" y="171"/>
                    <a:pt x="1724" y="223"/>
                  </a:cubicBezTo>
                  <a:cubicBezTo>
                    <a:pt x="1950" y="385"/>
                    <a:pt x="1964" y="724"/>
                    <a:pt x="1808" y="938"/>
                  </a:cubicBezTo>
                  <a:cubicBezTo>
                    <a:pt x="1765" y="922"/>
                    <a:pt x="1722" y="912"/>
                    <a:pt x="1676" y="907"/>
                  </a:cubicBezTo>
                  <a:cubicBezTo>
                    <a:pt x="1673" y="907"/>
                    <a:pt x="1670" y="907"/>
                    <a:pt x="1667" y="907"/>
                  </a:cubicBezTo>
                  <a:cubicBezTo>
                    <a:pt x="1574" y="907"/>
                    <a:pt x="1582" y="1051"/>
                    <a:pt x="1676" y="1062"/>
                  </a:cubicBezTo>
                  <a:cubicBezTo>
                    <a:pt x="2042" y="1109"/>
                    <a:pt x="2273" y="1651"/>
                    <a:pt x="1977" y="1916"/>
                  </a:cubicBezTo>
                  <a:cubicBezTo>
                    <a:pt x="1889" y="1995"/>
                    <a:pt x="1786" y="2029"/>
                    <a:pt x="1682" y="2029"/>
                  </a:cubicBezTo>
                  <a:cubicBezTo>
                    <a:pt x="1442" y="2029"/>
                    <a:pt x="1198" y="1848"/>
                    <a:pt x="1123" y="1623"/>
                  </a:cubicBezTo>
                  <a:cubicBezTo>
                    <a:pt x="1116" y="1600"/>
                    <a:pt x="1095" y="1590"/>
                    <a:pt x="1075" y="1590"/>
                  </a:cubicBezTo>
                  <a:cubicBezTo>
                    <a:pt x="1074" y="1590"/>
                    <a:pt x="1072" y="1590"/>
                    <a:pt x="1070" y="1590"/>
                  </a:cubicBezTo>
                  <a:cubicBezTo>
                    <a:pt x="1057" y="1576"/>
                    <a:pt x="1038" y="1569"/>
                    <a:pt x="1018" y="1569"/>
                  </a:cubicBezTo>
                  <a:cubicBezTo>
                    <a:pt x="990" y="1569"/>
                    <a:pt x="962" y="1584"/>
                    <a:pt x="955" y="1616"/>
                  </a:cubicBezTo>
                  <a:cubicBezTo>
                    <a:pt x="921" y="1747"/>
                    <a:pt x="797" y="1817"/>
                    <a:pt x="669" y="1817"/>
                  </a:cubicBezTo>
                  <a:cubicBezTo>
                    <a:pt x="603" y="1817"/>
                    <a:pt x="535" y="1798"/>
                    <a:pt x="480" y="1759"/>
                  </a:cubicBezTo>
                  <a:cubicBezTo>
                    <a:pt x="259" y="1597"/>
                    <a:pt x="318" y="1259"/>
                    <a:pt x="407" y="1045"/>
                  </a:cubicBezTo>
                  <a:cubicBezTo>
                    <a:pt x="408" y="1042"/>
                    <a:pt x="408" y="1040"/>
                    <a:pt x="408" y="1037"/>
                  </a:cubicBezTo>
                  <a:cubicBezTo>
                    <a:pt x="428" y="1036"/>
                    <a:pt x="447" y="1030"/>
                    <a:pt x="466" y="1024"/>
                  </a:cubicBezTo>
                  <a:cubicBezTo>
                    <a:pt x="521" y="1004"/>
                    <a:pt x="519" y="913"/>
                    <a:pt x="458" y="913"/>
                  </a:cubicBezTo>
                  <a:cubicBezTo>
                    <a:pt x="456" y="913"/>
                    <a:pt x="454" y="913"/>
                    <a:pt x="452" y="913"/>
                  </a:cubicBezTo>
                  <a:cubicBezTo>
                    <a:pt x="445" y="914"/>
                    <a:pt x="438" y="914"/>
                    <a:pt x="431" y="914"/>
                  </a:cubicBezTo>
                  <a:cubicBezTo>
                    <a:pt x="309" y="914"/>
                    <a:pt x="194" y="830"/>
                    <a:pt x="186" y="697"/>
                  </a:cubicBezTo>
                  <a:cubicBezTo>
                    <a:pt x="180" y="569"/>
                    <a:pt x="295" y="465"/>
                    <a:pt x="400" y="414"/>
                  </a:cubicBezTo>
                  <a:cubicBezTo>
                    <a:pt x="477" y="376"/>
                    <a:pt x="561" y="362"/>
                    <a:pt x="646" y="362"/>
                  </a:cubicBezTo>
                  <a:cubicBezTo>
                    <a:pt x="722" y="362"/>
                    <a:pt x="799" y="374"/>
                    <a:pt x="875" y="389"/>
                  </a:cubicBezTo>
                  <a:cubicBezTo>
                    <a:pt x="874" y="390"/>
                    <a:pt x="874" y="392"/>
                    <a:pt x="874" y="392"/>
                  </a:cubicBezTo>
                  <a:cubicBezTo>
                    <a:pt x="862" y="442"/>
                    <a:pt x="900" y="476"/>
                    <a:pt x="940" y="476"/>
                  </a:cubicBezTo>
                  <a:cubicBezTo>
                    <a:pt x="961" y="476"/>
                    <a:pt x="983" y="466"/>
                    <a:pt x="997" y="444"/>
                  </a:cubicBezTo>
                  <a:cubicBezTo>
                    <a:pt x="1002" y="435"/>
                    <a:pt x="1008" y="429"/>
                    <a:pt x="1014" y="421"/>
                  </a:cubicBezTo>
                  <a:cubicBezTo>
                    <a:pt x="1025" y="424"/>
                    <a:pt x="1039" y="428"/>
                    <a:pt x="1051" y="430"/>
                  </a:cubicBezTo>
                  <a:cubicBezTo>
                    <a:pt x="1055" y="431"/>
                    <a:pt x="1059" y="432"/>
                    <a:pt x="1063" y="432"/>
                  </a:cubicBezTo>
                  <a:cubicBezTo>
                    <a:pt x="1110" y="432"/>
                    <a:pt x="1124" y="360"/>
                    <a:pt x="1074" y="343"/>
                  </a:cubicBezTo>
                  <a:lnTo>
                    <a:pt x="1071" y="343"/>
                  </a:lnTo>
                  <a:cubicBezTo>
                    <a:pt x="1129" y="269"/>
                    <a:pt x="1195" y="212"/>
                    <a:pt x="1297" y="177"/>
                  </a:cubicBezTo>
                  <a:cubicBezTo>
                    <a:pt x="1353" y="157"/>
                    <a:pt x="1413" y="147"/>
                    <a:pt x="1472" y="147"/>
                  </a:cubicBezTo>
                  <a:close/>
                  <a:moveTo>
                    <a:pt x="1463" y="1"/>
                  </a:moveTo>
                  <a:cubicBezTo>
                    <a:pt x="1238" y="1"/>
                    <a:pt x="1005" y="104"/>
                    <a:pt x="908" y="297"/>
                  </a:cubicBezTo>
                  <a:cubicBezTo>
                    <a:pt x="808" y="274"/>
                    <a:pt x="701" y="257"/>
                    <a:pt x="598" y="257"/>
                  </a:cubicBezTo>
                  <a:cubicBezTo>
                    <a:pt x="396" y="257"/>
                    <a:pt x="205" y="321"/>
                    <a:pt x="99" y="522"/>
                  </a:cubicBezTo>
                  <a:cubicBezTo>
                    <a:pt x="1" y="713"/>
                    <a:pt x="114" y="990"/>
                    <a:pt x="313" y="1035"/>
                  </a:cubicBezTo>
                  <a:cubicBezTo>
                    <a:pt x="161" y="1308"/>
                    <a:pt x="139" y="1746"/>
                    <a:pt x="464" y="1906"/>
                  </a:cubicBezTo>
                  <a:cubicBezTo>
                    <a:pt x="528" y="1937"/>
                    <a:pt x="599" y="1952"/>
                    <a:pt x="671" y="1952"/>
                  </a:cubicBezTo>
                  <a:cubicBezTo>
                    <a:pt x="827" y="1952"/>
                    <a:pt x="983" y="1880"/>
                    <a:pt x="1050" y="1744"/>
                  </a:cubicBezTo>
                  <a:cubicBezTo>
                    <a:pt x="1123" y="2008"/>
                    <a:pt x="1408" y="2167"/>
                    <a:pt x="1684" y="2167"/>
                  </a:cubicBezTo>
                  <a:cubicBezTo>
                    <a:pt x="1838" y="2167"/>
                    <a:pt x="1990" y="2117"/>
                    <a:pt x="2100" y="2008"/>
                  </a:cubicBezTo>
                  <a:cubicBezTo>
                    <a:pt x="2408" y="1705"/>
                    <a:pt x="2256" y="1181"/>
                    <a:pt x="1913" y="984"/>
                  </a:cubicBezTo>
                  <a:cubicBezTo>
                    <a:pt x="2122" y="725"/>
                    <a:pt x="2091" y="299"/>
                    <a:pt x="1805" y="100"/>
                  </a:cubicBezTo>
                  <a:cubicBezTo>
                    <a:pt x="1711" y="33"/>
                    <a:pt x="1588" y="1"/>
                    <a:pt x="14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44"/>
            <p:cNvSpPr/>
            <p:nvPr/>
          </p:nvSpPr>
          <p:spPr>
            <a:xfrm flipH="1">
              <a:off x="6826538" y="1921906"/>
              <a:ext cx="109186" cy="98095"/>
            </a:xfrm>
            <a:custGeom>
              <a:avLst/>
              <a:gdLst/>
              <a:ahLst/>
              <a:cxnLst/>
              <a:rect l="l" t="t" r="r" b="b"/>
              <a:pathLst>
                <a:path w="2097" h="1884" extrusionOk="0">
                  <a:moveTo>
                    <a:pt x="1294" y="1"/>
                  </a:moveTo>
                  <a:cubicBezTo>
                    <a:pt x="1235" y="1"/>
                    <a:pt x="1175" y="11"/>
                    <a:pt x="1119" y="31"/>
                  </a:cubicBezTo>
                  <a:cubicBezTo>
                    <a:pt x="1018" y="66"/>
                    <a:pt x="951" y="123"/>
                    <a:pt x="893" y="197"/>
                  </a:cubicBezTo>
                  <a:lnTo>
                    <a:pt x="895" y="197"/>
                  </a:lnTo>
                  <a:cubicBezTo>
                    <a:pt x="947" y="214"/>
                    <a:pt x="932" y="285"/>
                    <a:pt x="885" y="285"/>
                  </a:cubicBezTo>
                  <a:cubicBezTo>
                    <a:pt x="881" y="285"/>
                    <a:pt x="877" y="285"/>
                    <a:pt x="873" y="284"/>
                  </a:cubicBezTo>
                  <a:cubicBezTo>
                    <a:pt x="861" y="282"/>
                    <a:pt x="847" y="278"/>
                    <a:pt x="836" y="275"/>
                  </a:cubicBezTo>
                  <a:cubicBezTo>
                    <a:pt x="830" y="283"/>
                    <a:pt x="825" y="289"/>
                    <a:pt x="818" y="298"/>
                  </a:cubicBezTo>
                  <a:cubicBezTo>
                    <a:pt x="803" y="320"/>
                    <a:pt x="782" y="330"/>
                    <a:pt x="761" y="330"/>
                  </a:cubicBezTo>
                  <a:cubicBezTo>
                    <a:pt x="721" y="330"/>
                    <a:pt x="683" y="296"/>
                    <a:pt x="695" y="246"/>
                  </a:cubicBezTo>
                  <a:cubicBezTo>
                    <a:pt x="695" y="246"/>
                    <a:pt x="695" y="244"/>
                    <a:pt x="697" y="243"/>
                  </a:cubicBezTo>
                  <a:cubicBezTo>
                    <a:pt x="620" y="228"/>
                    <a:pt x="543" y="216"/>
                    <a:pt x="467" y="216"/>
                  </a:cubicBezTo>
                  <a:cubicBezTo>
                    <a:pt x="383" y="216"/>
                    <a:pt x="299" y="230"/>
                    <a:pt x="221" y="268"/>
                  </a:cubicBezTo>
                  <a:cubicBezTo>
                    <a:pt x="116" y="319"/>
                    <a:pt x="0" y="424"/>
                    <a:pt x="8" y="551"/>
                  </a:cubicBezTo>
                  <a:cubicBezTo>
                    <a:pt x="14" y="683"/>
                    <a:pt x="130" y="768"/>
                    <a:pt x="251" y="768"/>
                  </a:cubicBezTo>
                  <a:cubicBezTo>
                    <a:pt x="258" y="768"/>
                    <a:pt x="266" y="768"/>
                    <a:pt x="273" y="767"/>
                  </a:cubicBezTo>
                  <a:cubicBezTo>
                    <a:pt x="275" y="767"/>
                    <a:pt x="277" y="767"/>
                    <a:pt x="279" y="767"/>
                  </a:cubicBezTo>
                  <a:cubicBezTo>
                    <a:pt x="340" y="767"/>
                    <a:pt x="342" y="858"/>
                    <a:pt x="287" y="878"/>
                  </a:cubicBezTo>
                  <a:cubicBezTo>
                    <a:pt x="267" y="883"/>
                    <a:pt x="249" y="889"/>
                    <a:pt x="230" y="891"/>
                  </a:cubicBezTo>
                  <a:cubicBezTo>
                    <a:pt x="230" y="894"/>
                    <a:pt x="230" y="896"/>
                    <a:pt x="229" y="899"/>
                  </a:cubicBezTo>
                  <a:cubicBezTo>
                    <a:pt x="139" y="1113"/>
                    <a:pt x="81" y="1451"/>
                    <a:pt x="302" y="1613"/>
                  </a:cubicBezTo>
                  <a:cubicBezTo>
                    <a:pt x="357" y="1652"/>
                    <a:pt x="423" y="1671"/>
                    <a:pt x="489" y="1671"/>
                  </a:cubicBezTo>
                  <a:cubicBezTo>
                    <a:pt x="617" y="1671"/>
                    <a:pt x="742" y="1600"/>
                    <a:pt x="776" y="1470"/>
                  </a:cubicBezTo>
                  <a:cubicBezTo>
                    <a:pt x="784" y="1438"/>
                    <a:pt x="812" y="1423"/>
                    <a:pt x="840" y="1423"/>
                  </a:cubicBezTo>
                  <a:cubicBezTo>
                    <a:pt x="860" y="1423"/>
                    <a:pt x="879" y="1430"/>
                    <a:pt x="892" y="1444"/>
                  </a:cubicBezTo>
                  <a:cubicBezTo>
                    <a:pt x="893" y="1444"/>
                    <a:pt x="894" y="1444"/>
                    <a:pt x="895" y="1444"/>
                  </a:cubicBezTo>
                  <a:cubicBezTo>
                    <a:pt x="915" y="1444"/>
                    <a:pt x="937" y="1454"/>
                    <a:pt x="945" y="1477"/>
                  </a:cubicBezTo>
                  <a:cubicBezTo>
                    <a:pt x="1021" y="1703"/>
                    <a:pt x="1266" y="1883"/>
                    <a:pt x="1505" y="1883"/>
                  </a:cubicBezTo>
                  <a:cubicBezTo>
                    <a:pt x="1609" y="1883"/>
                    <a:pt x="1712" y="1849"/>
                    <a:pt x="1800" y="1770"/>
                  </a:cubicBezTo>
                  <a:cubicBezTo>
                    <a:pt x="2096" y="1506"/>
                    <a:pt x="1865" y="963"/>
                    <a:pt x="1499" y="916"/>
                  </a:cubicBezTo>
                  <a:cubicBezTo>
                    <a:pt x="1405" y="904"/>
                    <a:pt x="1397" y="761"/>
                    <a:pt x="1488" y="761"/>
                  </a:cubicBezTo>
                  <a:cubicBezTo>
                    <a:pt x="1491" y="761"/>
                    <a:pt x="1494" y="761"/>
                    <a:pt x="1497" y="761"/>
                  </a:cubicBezTo>
                  <a:cubicBezTo>
                    <a:pt x="1543" y="766"/>
                    <a:pt x="1587" y="777"/>
                    <a:pt x="1630" y="792"/>
                  </a:cubicBezTo>
                  <a:cubicBezTo>
                    <a:pt x="1787" y="578"/>
                    <a:pt x="1772" y="239"/>
                    <a:pt x="1546" y="77"/>
                  </a:cubicBezTo>
                  <a:cubicBezTo>
                    <a:pt x="1471" y="25"/>
                    <a:pt x="1383" y="1"/>
                    <a:pt x="12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44"/>
            <p:cNvSpPr/>
            <p:nvPr/>
          </p:nvSpPr>
          <p:spPr>
            <a:xfrm flipH="1">
              <a:off x="6860852" y="1686868"/>
              <a:ext cx="160993" cy="151673"/>
            </a:xfrm>
            <a:custGeom>
              <a:avLst/>
              <a:gdLst/>
              <a:ahLst/>
              <a:cxnLst/>
              <a:rect l="l" t="t" r="r" b="b"/>
              <a:pathLst>
                <a:path w="3092" h="2913" extrusionOk="0">
                  <a:moveTo>
                    <a:pt x="1650" y="161"/>
                  </a:moveTo>
                  <a:cubicBezTo>
                    <a:pt x="1808" y="161"/>
                    <a:pt x="1963" y="239"/>
                    <a:pt x="2083" y="334"/>
                  </a:cubicBezTo>
                  <a:cubicBezTo>
                    <a:pt x="2353" y="544"/>
                    <a:pt x="2569" y="970"/>
                    <a:pt x="2320" y="1276"/>
                  </a:cubicBezTo>
                  <a:cubicBezTo>
                    <a:pt x="2319" y="1279"/>
                    <a:pt x="2317" y="1280"/>
                    <a:pt x="2316" y="1283"/>
                  </a:cubicBezTo>
                  <a:cubicBezTo>
                    <a:pt x="2291" y="1283"/>
                    <a:pt x="2267" y="1285"/>
                    <a:pt x="2242" y="1290"/>
                  </a:cubicBezTo>
                  <a:cubicBezTo>
                    <a:pt x="2160" y="1304"/>
                    <a:pt x="2187" y="1417"/>
                    <a:pt x="2259" y="1424"/>
                  </a:cubicBezTo>
                  <a:cubicBezTo>
                    <a:pt x="2447" y="1440"/>
                    <a:pt x="2600" y="1502"/>
                    <a:pt x="2712" y="1663"/>
                  </a:cubicBezTo>
                  <a:cubicBezTo>
                    <a:pt x="2819" y="1814"/>
                    <a:pt x="2851" y="2028"/>
                    <a:pt x="2741" y="2186"/>
                  </a:cubicBezTo>
                  <a:cubicBezTo>
                    <a:pt x="2648" y="2318"/>
                    <a:pt x="2493" y="2382"/>
                    <a:pt x="2337" y="2382"/>
                  </a:cubicBezTo>
                  <a:cubicBezTo>
                    <a:pt x="2196" y="2382"/>
                    <a:pt x="2054" y="2329"/>
                    <a:pt x="1956" y="2227"/>
                  </a:cubicBezTo>
                  <a:cubicBezTo>
                    <a:pt x="1985" y="2169"/>
                    <a:pt x="1936" y="2117"/>
                    <a:pt x="1887" y="2117"/>
                  </a:cubicBezTo>
                  <a:cubicBezTo>
                    <a:pt x="1865" y="2117"/>
                    <a:pt x="1843" y="2128"/>
                    <a:pt x="1828" y="2154"/>
                  </a:cubicBezTo>
                  <a:cubicBezTo>
                    <a:pt x="1656" y="2460"/>
                    <a:pt x="1380" y="2757"/>
                    <a:pt x="1013" y="2757"/>
                  </a:cubicBezTo>
                  <a:cubicBezTo>
                    <a:pt x="974" y="2757"/>
                    <a:pt x="934" y="2753"/>
                    <a:pt x="892" y="2746"/>
                  </a:cubicBezTo>
                  <a:cubicBezTo>
                    <a:pt x="671" y="2709"/>
                    <a:pt x="476" y="2586"/>
                    <a:pt x="417" y="2359"/>
                  </a:cubicBezTo>
                  <a:cubicBezTo>
                    <a:pt x="352" y="2112"/>
                    <a:pt x="477" y="1864"/>
                    <a:pt x="728" y="1779"/>
                  </a:cubicBezTo>
                  <a:cubicBezTo>
                    <a:pt x="770" y="1766"/>
                    <a:pt x="769" y="1720"/>
                    <a:pt x="743" y="1697"/>
                  </a:cubicBezTo>
                  <a:cubicBezTo>
                    <a:pt x="780" y="1660"/>
                    <a:pt x="773" y="1580"/>
                    <a:pt x="711" y="1580"/>
                  </a:cubicBezTo>
                  <a:cubicBezTo>
                    <a:pt x="708" y="1580"/>
                    <a:pt x="705" y="1581"/>
                    <a:pt x="701" y="1581"/>
                  </a:cubicBezTo>
                  <a:cubicBezTo>
                    <a:pt x="687" y="1583"/>
                    <a:pt x="673" y="1583"/>
                    <a:pt x="659" y="1583"/>
                  </a:cubicBezTo>
                  <a:cubicBezTo>
                    <a:pt x="356" y="1583"/>
                    <a:pt x="128" y="1220"/>
                    <a:pt x="317" y="952"/>
                  </a:cubicBezTo>
                  <a:cubicBezTo>
                    <a:pt x="422" y="804"/>
                    <a:pt x="592" y="743"/>
                    <a:pt x="767" y="743"/>
                  </a:cubicBezTo>
                  <a:cubicBezTo>
                    <a:pt x="913" y="743"/>
                    <a:pt x="1062" y="786"/>
                    <a:pt x="1178" y="858"/>
                  </a:cubicBezTo>
                  <a:cubicBezTo>
                    <a:pt x="1186" y="863"/>
                    <a:pt x="1193" y="865"/>
                    <a:pt x="1200" y="865"/>
                  </a:cubicBezTo>
                  <a:cubicBezTo>
                    <a:pt x="1236" y="865"/>
                    <a:pt x="1257" y="810"/>
                    <a:pt x="1222" y="782"/>
                  </a:cubicBezTo>
                  <a:cubicBezTo>
                    <a:pt x="1212" y="777"/>
                    <a:pt x="1204" y="772"/>
                    <a:pt x="1195" y="765"/>
                  </a:cubicBezTo>
                  <a:cubicBezTo>
                    <a:pt x="1225" y="753"/>
                    <a:pt x="1246" y="723"/>
                    <a:pt x="1235" y="678"/>
                  </a:cubicBezTo>
                  <a:cubicBezTo>
                    <a:pt x="1180" y="463"/>
                    <a:pt x="1305" y="244"/>
                    <a:pt x="1523" y="179"/>
                  </a:cubicBezTo>
                  <a:cubicBezTo>
                    <a:pt x="1565" y="167"/>
                    <a:pt x="1608" y="161"/>
                    <a:pt x="1650" y="161"/>
                  </a:cubicBezTo>
                  <a:close/>
                  <a:moveTo>
                    <a:pt x="1647" y="0"/>
                  </a:moveTo>
                  <a:cubicBezTo>
                    <a:pt x="1518" y="0"/>
                    <a:pt x="1391" y="37"/>
                    <a:pt x="1281" y="121"/>
                  </a:cubicBezTo>
                  <a:cubicBezTo>
                    <a:pt x="1102" y="256"/>
                    <a:pt x="999" y="484"/>
                    <a:pt x="1074" y="702"/>
                  </a:cubicBezTo>
                  <a:cubicBezTo>
                    <a:pt x="962" y="651"/>
                    <a:pt x="835" y="623"/>
                    <a:pt x="710" y="623"/>
                  </a:cubicBezTo>
                  <a:cubicBezTo>
                    <a:pt x="470" y="623"/>
                    <a:pt x="238" y="726"/>
                    <a:pt x="131" y="965"/>
                  </a:cubicBezTo>
                  <a:cubicBezTo>
                    <a:pt x="1" y="1262"/>
                    <a:pt x="226" y="1722"/>
                    <a:pt x="555" y="1741"/>
                  </a:cubicBezTo>
                  <a:cubicBezTo>
                    <a:pt x="182" y="1931"/>
                    <a:pt x="172" y="2499"/>
                    <a:pt x="516" y="2754"/>
                  </a:cubicBezTo>
                  <a:cubicBezTo>
                    <a:pt x="666" y="2865"/>
                    <a:pt x="824" y="2913"/>
                    <a:pt x="980" y="2913"/>
                  </a:cubicBezTo>
                  <a:cubicBezTo>
                    <a:pt x="1344" y="2913"/>
                    <a:pt x="1694" y="2653"/>
                    <a:pt x="1897" y="2332"/>
                  </a:cubicBezTo>
                  <a:cubicBezTo>
                    <a:pt x="2014" y="2454"/>
                    <a:pt x="2183" y="2515"/>
                    <a:pt x="2352" y="2515"/>
                  </a:cubicBezTo>
                  <a:cubicBezTo>
                    <a:pt x="2562" y="2515"/>
                    <a:pt x="2772" y="2422"/>
                    <a:pt x="2882" y="2234"/>
                  </a:cubicBezTo>
                  <a:cubicBezTo>
                    <a:pt x="3091" y="1884"/>
                    <a:pt x="2824" y="1378"/>
                    <a:pt x="2444" y="1295"/>
                  </a:cubicBezTo>
                  <a:cubicBezTo>
                    <a:pt x="2767" y="900"/>
                    <a:pt x="2402" y="296"/>
                    <a:pt x="2007" y="93"/>
                  </a:cubicBezTo>
                  <a:cubicBezTo>
                    <a:pt x="1895" y="34"/>
                    <a:pt x="1770" y="0"/>
                    <a:pt x="164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44"/>
            <p:cNvSpPr/>
            <p:nvPr/>
          </p:nvSpPr>
          <p:spPr>
            <a:xfrm flipH="1">
              <a:off x="6873401" y="1695303"/>
              <a:ext cx="141884" cy="135219"/>
            </a:xfrm>
            <a:custGeom>
              <a:avLst/>
              <a:gdLst/>
              <a:ahLst/>
              <a:cxnLst/>
              <a:rect l="l" t="t" r="r" b="b"/>
              <a:pathLst>
                <a:path w="2725" h="2597" extrusionOk="0">
                  <a:moveTo>
                    <a:pt x="1522" y="1"/>
                  </a:moveTo>
                  <a:cubicBezTo>
                    <a:pt x="1480" y="1"/>
                    <a:pt x="1438" y="6"/>
                    <a:pt x="1397" y="18"/>
                  </a:cubicBezTo>
                  <a:cubicBezTo>
                    <a:pt x="1180" y="83"/>
                    <a:pt x="1053" y="301"/>
                    <a:pt x="1109" y="517"/>
                  </a:cubicBezTo>
                  <a:cubicBezTo>
                    <a:pt x="1120" y="562"/>
                    <a:pt x="1100" y="592"/>
                    <a:pt x="1069" y="604"/>
                  </a:cubicBezTo>
                  <a:cubicBezTo>
                    <a:pt x="1078" y="610"/>
                    <a:pt x="1087" y="615"/>
                    <a:pt x="1096" y="622"/>
                  </a:cubicBezTo>
                  <a:cubicBezTo>
                    <a:pt x="1132" y="649"/>
                    <a:pt x="1110" y="704"/>
                    <a:pt x="1075" y="704"/>
                  </a:cubicBezTo>
                  <a:cubicBezTo>
                    <a:pt x="1068" y="704"/>
                    <a:pt x="1060" y="702"/>
                    <a:pt x="1052" y="697"/>
                  </a:cubicBezTo>
                  <a:cubicBezTo>
                    <a:pt x="936" y="625"/>
                    <a:pt x="787" y="582"/>
                    <a:pt x="641" y="582"/>
                  </a:cubicBezTo>
                  <a:cubicBezTo>
                    <a:pt x="466" y="582"/>
                    <a:pt x="296" y="644"/>
                    <a:pt x="191" y="792"/>
                  </a:cubicBezTo>
                  <a:cubicBezTo>
                    <a:pt x="1" y="1059"/>
                    <a:pt x="230" y="1422"/>
                    <a:pt x="533" y="1422"/>
                  </a:cubicBezTo>
                  <a:cubicBezTo>
                    <a:pt x="547" y="1422"/>
                    <a:pt x="561" y="1422"/>
                    <a:pt x="575" y="1420"/>
                  </a:cubicBezTo>
                  <a:cubicBezTo>
                    <a:pt x="579" y="1420"/>
                    <a:pt x="582" y="1419"/>
                    <a:pt x="585" y="1419"/>
                  </a:cubicBezTo>
                  <a:cubicBezTo>
                    <a:pt x="647" y="1419"/>
                    <a:pt x="654" y="1499"/>
                    <a:pt x="617" y="1537"/>
                  </a:cubicBezTo>
                  <a:cubicBezTo>
                    <a:pt x="643" y="1559"/>
                    <a:pt x="645" y="1605"/>
                    <a:pt x="602" y="1620"/>
                  </a:cubicBezTo>
                  <a:cubicBezTo>
                    <a:pt x="350" y="1703"/>
                    <a:pt x="226" y="1951"/>
                    <a:pt x="291" y="2199"/>
                  </a:cubicBezTo>
                  <a:cubicBezTo>
                    <a:pt x="352" y="2425"/>
                    <a:pt x="545" y="2548"/>
                    <a:pt x="766" y="2586"/>
                  </a:cubicBezTo>
                  <a:cubicBezTo>
                    <a:pt x="807" y="2593"/>
                    <a:pt x="846" y="2596"/>
                    <a:pt x="885" y="2596"/>
                  </a:cubicBezTo>
                  <a:cubicBezTo>
                    <a:pt x="1252" y="2596"/>
                    <a:pt x="1530" y="2299"/>
                    <a:pt x="1702" y="1993"/>
                  </a:cubicBezTo>
                  <a:cubicBezTo>
                    <a:pt x="1717" y="1967"/>
                    <a:pt x="1739" y="1956"/>
                    <a:pt x="1760" y="1956"/>
                  </a:cubicBezTo>
                  <a:cubicBezTo>
                    <a:pt x="1809" y="1956"/>
                    <a:pt x="1858" y="2009"/>
                    <a:pt x="1830" y="2067"/>
                  </a:cubicBezTo>
                  <a:cubicBezTo>
                    <a:pt x="1927" y="2168"/>
                    <a:pt x="2069" y="2220"/>
                    <a:pt x="2210" y="2220"/>
                  </a:cubicBezTo>
                  <a:cubicBezTo>
                    <a:pt x="2367" y="2220"/>
                    <a:pt x="2522" y="2156"/>
                    <a:pt x="2615" y="2024"/>
                  </a:cubicBezTo>
                  <a:cubicBezTo>
                    <a:pt x="2725" y="1865"/>
                    <a:pt x="2692" y="1652"/>
                    <a:pt x="2586" y="1501"/>
                  </a:cubicBezTo>
                  <a:cubicBezTo>
                    <a:pt x="2474" y="1340"/>
                    <a:pt x="2321" y="1278"/>
                    <a:pt x="2133" y="1263"/>
                  </a:cubicBezTo>
                  <a:cubicBezTo>
                    <a:pt x="2061" y="1256"/>
                    <a:pt x="2034" y="1143"/>
                    <a:pt x="2116" y="1129"/>
                  </a:cubicBezTo>
                  <a:cubicBezTo>
                    <a:pt x="2141" y="1124"/>
                    <a:pt x="2165" y="1122"/>
                    <a:pt x="2190" y="1122"/>
                  </a:cubicBezTo>
                  <a:cubicBezTo>
                    <a:pt x="2191" y="1119"/>
                    <a:pt x="2193" y="1118"/>
                    <a:pt x="2194" y="1116"/>
                  </a:cubicBezTo>
                  <a:cubicBezTo>
                    <a:pt x="2443" y="810"/>
                    <a:pt x="2226" y="385"/>
                    <a:pt x="1957" y="173"/>
                  </a:cubicBezTo>
                  <a:cubicBezTo>
                    <a:pt x="1836" y="78"/>
                    <a:pt x="1680" y="1"/>
                    <a:pt x="152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44"/>
            <p:cNvSpPr/>
            <p:nvPr/>
          </p:nvSpPr>
          <p:spPr>
            <a:xfrm flipH="1">
              <a:off x="6966455" y="2295967"/>
              <a:ext cx="477667" cy="380822"/>
            </a:xfrm>
            <a:custGeom>
              <a:avLst/>
              <a:gdLst/>
              <a:ahLst/>
              <a:cxnLst/>
              <a:rect l="l" t="t" r="r" b="b"/>
              <a:pathLst>
                <a:path w="9174" h="7314" extrusionOk="0">
                  <a:moveTo>
                    <a:pt x="9055" y="0"/>
                  </a:moveTo>
                  <a:cubicBezTo>
                    <a:pt x="9019" y="0"/>
                    <a:pt x="8985" y="17"/>
                    <a:pt x="8971" y="56"/>
                  </a:cubicBezTo>
                  <a:cubicBezTo>
                    <a:pt x="8969" y="66"/>
                    <a:pt x="8964" y="77"/>
                    <a:pt x="8960" y="88"/>
                  </a:cubicBezTo>
                  <a:cubicBezTo>
                    <a:pt x="8934" y="76"/>
                    <a:pt x="8907" y="65"/>
                    <a:pt x="8879" y="54"/>
                  </a:cubicBezTo>
                  <a:lnTo>
                    <a:pt x="8836" y="141"/>
                  </a:lnTo>
                  <a:cubicBezTo>
                    <a:pt x="8866" y="158"/>
                    <a:pt x="8897" y="172"/>
                    <a:pt x="8925" y="186"/>
                  </a:cubicBezTo>
                  <a:cubicBezTo>
                    <a:pt x="8701" y="800"/>
                    <a:pt x="8511" y="1440"/>
                    <a:pt x="8354" y="2076"/>
                  </a:cubicBezTo>
                  <a:cubicBezTo>
                    <a:pt x="7875" y="1403"/>
                    <a:pt x="7259" y="671"/>
                    <a:pt x="6385" y="620"/>
                  </a:cubicBezTo>
                  <a:cubicBezTo>
                    <a:pt x="6357" y="618"/>
                    <a:pt x="6329" y="617"/>
                    <a:pt x="6301" y="617"/>
                  </a:cubicBezTo>
                  <a:cubicBezTo>
                    <a:pt x="5627" y="617"/>
                    <a:pt x="5011" y="1085"/>
                    <a:pt x="4781" y="1717"/>
                  </a:cubicBezTo>
                  <a:cubicBezTo>
                    <a:pt x="4273" y="3118"/>
                    <a:pt x="5551" y="4228"/>
                    <a:pt x="6837" y="4228"/>
                  </a:cubicBezTo>
                  <a:cubicBezTo>
                    <a:pt x="6962" y="4228"/>
                    <a:pt x="7087" y="4218"/>
                    <a:pt x="7210" y="4196"/>
                  </a:cubicBezTo>
                  <a:lnTo>
                    <a:pt x="7210" y="4196"/>
                  </a:lnTo>
                  <a:cubicBezTo>
                    <a:pt x="7203" y="4219"/>
                    <a:pt x="7202" y="4243"/>
                    <a:pt x="7210" y="4263"/>
                  </a:cubicBezTo>
                  <a:lnTo>
                    <a:pt x="7227" y="4306"/>
                  </a:lnTo>
                  <a:cubicBezTo>
                    <a:pt x="7232" y="4318"/>
                    <a:pt x="7238" y="4327"/>
                    <a:pt x="7246" y="4335"/>
                  </a:cubicBezTo>
                  <a:cubicBezTo>
                    <a:pt x="7198" y="4380"/>
                    <a:pt x="7166" y="4443"/>
                    <a:pt x="7153" y="4529"/>
                  </a:cubicBezTo>
                  <a:cubicBezTo>
                    <a:pt x="7083" y="4667"/>
                    <a:pt x="7016" y="4807"/>
                    <a:pt x="6951" y="4949"/>
                  </a:cubicBezTo>
                  <a:cubicBezTo>
                    <a:pt x="6838" y="5197"/>
                    <a:pt x="6735" y="5450"/>
                    <a:pt x="6641" y="5706"/>
                  </a:cubicBezTo>
                  <a:cubicBezTo>
                    <a:pt x="6478" y="6147"/>
                    <a:pt x="6348" y="6598"/>
                    <a:pt x="6239" y="7055"/>
                  </a:cubicBezTo>
                  <a:cubicBezTo>
                    <a:pt x="5185" y="6608"/>
                    <a:pt x="4120" y="6063"/>
                    <a:pt x="3021" y="5741"/>
                  </a:cubicBezTo>
                  <a:cubicBezTo>
                    <a:pt x="4636" y="5173"/>
                    <a:pt x="4192" y="2976"/>
                    <a:pt x="2856" y="2344"/>
                  </a:cubicBezTo>
                  <a:cubicBezTo>
                    <a:pt x="2601" y="2224"/>
                    <a:pt x="2342" y="2169"/>
                    <a:pt x="2091" y="2169"/>
                  </a:cubicBezTo>
                  <a:cubicBezTo>
                    <a:pt x="962" y="2169"/>
                    <a:pt x="0" y="3278"/>
                    <a:pt x="364" y="4481"/>
                  </a:cubicBezTo>
                  <a:lnTo>
                    <a:pt x="454" y="4534"/>
                  </a:lnTo>
                  <a:cubicBezTo>
                    <a:pt x="485" y="4524"/>
                    <a:pt x="510" y="4499"/>
                    <a:pt x="505" y="4462"/>
                  </a:cubicBezTo>
                  <a:cubicBezTo>
                    <a:pt x="322" y="3410"/>
                    <a:pt x="1027" y="2383"/>
                    <a:pt x="2044" y="2383"/>
                  </a:cubicBezTo>
                  <a:cubicBezTo>
                    <a:pt x="2227" y="2383"/>
                    <a:pt x="2420" y="2416"/>
                    <a:pt x="2619" y="2488"/>
                  </a:cubicBezTo>
                  <a:cubicBezTo>
                    <a:pt x="3998" y="2986"/>
                    <a:pt x="4328" y="4901"/>
                    <a:pt x="2928" y="5563"/>
                  </a:cubicBezTo>
                  <a:cubicBezTo>
                    <a:pt x="2868" y="5593"/>
                    <a:pt x="2857" y="5652"/>
                    <a:pt x="2876" y="5698"/>
                  </a:cubicBezTo>
                  <a:cubicBezTo>
                    <a:pt x="2873" y="5697"/>
                    <a:pt x="2870" y="5697"/>
                    <a:pt x="2867" y="5697"/>
                  </a:cubicBezTo>
                  <a:cubicBezTo>
                    <a:pt x="2809" y="5697"/>
                    <a:pt x="2798" y="5787"/>
                    <a:pt x="2849" y="5819"/>
                  </a:cubicBezTo>
                  <a:cubicBezTo>
                    <a:pt x="3906" y="6435"/>
                    <a:pt x="5143" y="6831"/>
                    <a:pt x="6269" y="7304"/>
                  </a:cubicBezTo>
                  <a:cubicBezTo>
                    <a:pt x="6284" y="7310"/>
                    <a:pt x="6298" y="7313"/>
                    <a:pt x="6312" y="7313"/>
                  </a:cubicBezTo>
                  <a:cubicBezTo>
                    <a:pt x="6364" y="7313"/>
                    <a:pt x="6408" y="7276"/>
                    <a:pt x="6420" y="7222"/>
                  </a:cubicBezTo>
                  <a:cubicBezTo>
                    <a:pt x="6586" y="6509"/>
                    <a:pt x="6807" y="5814"/>
                    <a:pt x="7102" y="5146"/>
                  </a:cubicBezTo>
                  <a:cubicBezTo>
                    <a:pt x="7225" y="4865"/>
                    <a:pt x="7558" y="4487"/>
                    <a:pt x="7472" y="4170"/>
                  </a:cubicBezTo>
                  <a:cubicBezTo>
                    <a:pt x="7469" y="4155"/>
                    <a:pt x="7462" y="4144"/>
                    <a:pt x="7452" y="4134"/>
                  </a:cubicBezTo>
                  <a:cubicBezTo>
                    <a:pt x="7489" y="4103"/>
                    <a:pt x="7468" y="4029"/>
                    <a:pt x="7415" y="4029"/>
                  </a:cubicBezTo>
                  <a:cubicBezTo>
                    <a:pt x="7413" y="4029"/>
                    <a:pt x="7409" y="4029"/>
                    <a:pt x="7406" y="4030"/>
                  </a:cubicBezTo>
                  <a:cubicBezTo>
                    <a:pt x="7251" y="4052"/>
                    <a:pt x="7091" y="4064"/>
                    <a:pt x="6931" y="4064"/>
                  </a:cubicBezTo>
                  <a:cubicBezTo>
                    <a:pt x="6443" y="4064"/>
                    <a:pt x="5950" y="3949"/>
                    <a:pt x="5567" y="3636"/>
                  </a:cubicBezTo>
                  <a:cubicBezTo>
                    <a:pt x="5040" y="3208"/>
                    <a:pt x="4749" y="2452"/>
                    <a:pt x="4994" y="1797"/>
                  </a:cubicBezTo>
                  <a:cubicBezTo>
                    <a:pt x="5209" y="1217"/>
                    <a:pt x="5740" y="845"/>
                    <a:pt x="6319" y="845"/>
                  </a:cubicBezTo>
                  <a:cubicBezTo>
                    <a:pt x="6500" y="845"/>
                    <a:pt x="6685" y="881"/>
                    <a:pt x="6867" y="959"/>
                  </a:cubicBezTo>
                  <a:cubicBezTo>
                    <a:pt x="7488" y="1223"/>
                    <a:pt x="7912" y="1821"/>
                    <a:pt x="8283" y="2356"/>
                  </a:cubicBezTo>
                  <a:cubicBezTo>
                    <a:pt x="8305" y="2388"/>
                    <a:pt x="8335" y="2402"/>
                    <a:pt x="8365" y="2402"/>
                  </a:cubicBezTo>
                  <a:cubicBezTo>
                    <a:pt x="8442" y="2402"/>
                    <a:pt x="8517" y="2313"/>
                    <a:pt x="8460" y="2230"/>
                  </a:cubicBezTo>
                  <a:cubicBezTo>
                    <a:pt x="8456" y="2226"/>
                    <a:pt x="8452" y="2220"/>
                    <a:pt x="8450" y="2215"/>
                  </a:cubicBezTo>
                  <a:cubicBezTo>
                    <a:pt x="8724" y="1533"/>
                    <a:pt x="8966" y="821"/>
                    <a:pt x="9157" y="112"/>
                  </a:cubicBezTo>
                  <a:cubicBezTo>
                    <a:pt x="9174" y="46"/>
                    <a:pt x="9113" y="0"/>
                    <a:pt x="905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44"/>
            <p:cNvSpPr/>
            <p:nvPr/>
          </p:nvSpPr>
          <p:spPr>
            <a:xfrm flipH="1">
              <a:off x="6979371" y="2039112"/>
              <a:ext cx="601380" cy="624133"/>
            </a:xfrm>
            <a:custGeom>
              <a:avLst/>
              <a:gdLst/>
              <a:ahLst/>
              <a:cxnLst/>
              <a:rect l="l" t="t" r="r" b="b"/>
              <a:pathLst>
                <a:path w="11550" h="11987" extrusionOk="0">
                  <a:moveTo>
                    <a:pt x="7588" y="1"/>
                  </a:moveTo>
                  <a:cubicBezTo>
                    <a:pt x="7078" y="1"/>
                    <a:pt x="6565" y="217"/>
                    <a:pt x="6237" y="608"/>
                  </a:cubicBezTo>
                  <a:cubicBezTo>
                    <a:pt x="5783" y="1149"/>
                    <a:pt x="5798" y="1842"/>
                    <a:pt x="6063" y="2458"/>
                  </a:cubicBezTo>
                  <a:cubicBezTo>
                    <a:pt x="6069" y="2472"/>
                    <a:pt x="6069" y="2488"/>
                    <a:pt x="6066" y="2500"/>
                  </a:cubicBezTo>
                  <a:cubicBezTo>
                    <a:pt x="6102" y="2561"/>
                    <a:pt x="6060" y="2650"/>
                    <a:pt x="5989" y="2650"/>
                  </a:cubicBezTo>
                  <a:cubicBezTo>
                    <a:pt x="5976" y="2650"/>
                    <a:pt x="5961" y="2647"/>
                    <a:pt x="5947" y="2640"/>
                  </a:cubicBezTo>
                  <a:cubicBezTo>
                    <a:pt x="4918" y="2166"/>
                    <a:pt x="3795" y="1722"/>
                    <a:pt x="2836" y="1111"/>
                  </a:cubicBezTo>
                  <a:lnTo>
                    <a:pt x="2836" y="1111"/>
                  </a:lnTo>
                  <a:cubicBezTo>
                    <a:pt x="2838" y="1123"/>
                    <a:pt x="2838" y="1136"/>
                    <a:pt x="2834" y="1149"/>
                  </a:cubicBezTo>
                  <a:cubicBezTo>
                    <a:pt x="2616" y="1874"/>
                    <a:pt x="2360" y="2591"/>
                    <a:pt x="2116" y="3308"/>
                  </a:cubicBezTo>
                  <a:cubicBezTo>
                    <a:pt x="2302" y="3239"/>
                    <a:pt x="2505" y="3207"/>
                    <a:pt x="2713" y="3207"/>
                  </a:cubicBezTo>
                  <a:cubicBezTo>
                    <a:pt x="3815" y="3207"/>
                    <a:pt x="5059" y="4106"/>
                    <a:pt x="4808" y="5241"/>
                  </a:cubicBezTo>
                  <a:cubicBezTo>
                    <a:pt x="4654" y="5941"/>
                    <a:pt x="4032" y="6404"/>
                    <a:pt x="3336" y="6485"/>
                  </a:cubicBezTo>
                  <a:cubicBezTo>
                    <a:pt x="3259" y="6494"/>
                    <a:pt x="3182" y="6499"/>
                    <a:pt x="3107" y="6499"/>
                  </a:cubicBezTo>
                  <a:cubicBezTo>
                    <a:pt x="2390" y="6499"/>
                    <a:pt x="1751" y="6104"/>
                    <a:pt x="1269" y="5581"/>
                  </a:cubicBezTo>
                  <a:cubicBezTo>
                    <a:pt x="1054" y="6067"/>
                    <a:pt x="807" y="6537"/>
                    <a:pt x="583" y="7018"/>
                  </a:cubicBezTo>
                  <a:cubicBezTo>
                    <a:pt x="446" y="7314"/>
                    <a:pt x="0" y="7936"/>
                    <a:pt x="198" y="8239"/>
                  </a:cubicBezTo>
                  <a:cubicBezTo>
                    <a:pt x="277" y="8360"/>
                    <a:pt x="700" y="8450"/>
                    <a:pt x="853" y="8514"/>
                  </a:cubicBezTo>
                  <a:cubicBezTo>
                    <a:pt x="1108" y="8620"/>
                    <a:pt x="1362" y="8726"/>
                    <a:pt x="1617" y="8834"/>
                  </a:cubicBezTo>
                  <a:cubicBezTo>
                    <a:pt x="2075" y="9027"/>
                    <a:pt x="2530" y="9220"/>
                    <a:pt x="2988" y="9411"/>
                  </a:cubicBezTo>
                  <a:cubicBezTo>
                    <a:pt x="2624" y="8208"/>
                    <a:pt x="3585" y="7100"/>
                    <a:pt x="4714" y="7100"/>
                  </a:cubicBezTo>
                  <a:cubicBezTo>
                    <a:pt x="4965" y="7100"/>
                    <a:pt x="5225" y="7155"/>
                    <a:pt x="5480" y="7275"/>
                  </a:cubicBezTo>
                  <a:cubicBezTo>
                    <a:pt x="6816" y="7906"/>
                    <a:pt x="7260" y="10103"/>
                    <a:pt x="5645" y="10671"/>
                  </a:cubicBezTo>
                  <a:cubicBezTo>
                    <a:pt x="6744" y="10994"/>
                    <a:pt x="7810" y="11539"/>
                    <a:pt x="8863" y="11986"/>
                  </a:cubicBezTo>
                  <a:cubicBezTo>
                    <a:pt x="8972" y="11530"/>
                    <a:pt x="9102" y="11078"/>
                    <a:pt x="9265" y="10636"/>
                  </a:cubicBezTo>
                  <a:cubicBezTo>
                    <a:pt x="9359" y="10381"/>
                    <a:pt x="9462" y="10127"/>
                    <a:pt x="9575" y="9877"/>
                  </a:cubicBezTo>
                  <a:cubicBezTo>
                    <a:pt x="9640" y="9735"/>
                    <a:pt x="9706" y="9595"/>
                    <a:pt x="9776" y="9456"/>
                  </a:cubicBezTo>
                  <a:cubicBezTo>
                    <a:pt x="9790" y="9371"/>
                    <a:pt x="9821" y="9308"/>
                    <a:pt x="9869" y="9263"/>
                  </a:cubicBezTo>
                  <a:cubicBezTo>
                    <a:pt x="9862" y="9255"/>
                    <a:pt x="9856" y="9246"/>
                    <a:pt x="9851" y="9234"/>
                  </a:cubicBezTo>
                  <a:lnTo>
                    <a:pt x="9834" y="9191"/>
                  </a:lnTo>
                  <a:cubicBezTo>
                    <a:pt x="9826" y="9171"/>
                    <a:pt x="9829" y="9147"/>
                    <a:pt x="9834" y="9124"/>
                  </a:cubicBezTo>
                  <a:lnTo>
                    <a:pt x="9834" y="9124"/>
                  </a:lnTo>
                  <a:cubicBezTo>
                    <a:pt x="9711" y="9146"/>
                    <a:pt x="9586" y="9156"/>
                    <a:pt x="9461" y="9156"/>
                  </a:cubicBezTo>
                  <a:cubicBezTo>
                    <a:pt x="8175" y="9156"/>
                    <a:pt x="6897" y="8046"/>
                    <a:pt x="7405" y="6645"/>
                  </a:cubicBezTo>
                  <a:cubicBezTo>
                    <a:pt x="7635" y="6012"/>
                    <a:pt x="8252" y="5545"/>
                    <a:pt x="8926" y="5545"/>
                  </a:cubicBezTo>
                  <a:cubicBezTo>
                    <a:pt x="8954" y="5545"/>
                    <a:pt x="8982" y="5546"/>
                    <a:pt x="9009" y="5547"/>
                  </a:cubicBezTo>
                  <a:cubicBezTo>
                    <a:pt x="9883" y="5597"/>
                    <a:pt x="10499" y="6331"/>
                    <a:pt x="10978" y="7004"/>
                  </a:cubicBezTo>
                  <a:cubicBezTo>
                    <a:pt x="11135" y="6368"/>
                    <a:pt x="11326" y="5728"/>
                    <a:pt x="11549" y="5113"/>
                  </a:cubicBezTo>
                  <a:cubicBezTo>
                    <a:pt x="11521" y="5098"/>
                    <a:pt x="11488" y="5085"/>
                    <a:pt x="11460" y="5069"/>
                  </a:cubicBezTo>
                  <a:cubicBezTo>
                    <a:pt x="11357" y="5019"/>
                    <a:pt x="11257" y="4968"/>
                    <a:pt x="11156" y="4917"/>
                  </a:cubicBezTo>
                  <a:cubicBezTo>
                    <a:pt x="11152" y="4916"/>
                    <a:pt x="11152" y="4913"/>
                    <a:pt x="11151" y="4911"/>
                  </a:cubicBezTo>
                  <a:cubicBezTo>
                    <a:pt x="10227" y="4474"/>
                    <a:pt x="9292" y="4074"/>
                    <a:pt x="8354" y="3668"/>
                  </a:cubicBezTo>
                  <a:cubicBezTo>
                    <a:pt x="8330" y="3666"/>
                    <a:pt x="8310" y="3656"/>
                    <a:pt x="8293" y="3642"/>
                  </a:cubicBezTo>
                  <a:cubicBezTo>
                    <a:pt x="8282" y="3637"/>
                    <a:pt x="8273" y="3633"/>
                    <a:pt x="8261" y="3627"/>
                  </a:cubicBezTo>
                  <a:cubicBezTo>
                    <a:pt x="8157" y="3584"/>
                    <a:pt x="8211" y="3447"/>
                    <a:pt x="8306" y="3447"/>
                  </a:cubicBezTo>
                  <a:cubicBezTo>
                    <a:pt x="8317" y="3447"/>
                    <a:pt x="8329" y="3448"/>
                    <a:pt x="8341" y="3453"/>
                  </a:cubicBezTo>
                  <a:cubicBezTo>
                    <a:pt x="8346" y="3455"/>
                    <a:pt x="8350" y="3455"/>
                    <a:pt x="8354" y="3457"/>
                  </a:cubicBezTo>
                  <a:cubicBezTo>
                    <a:pt x="10035" y="2952"/>
                    <a:pt x="9650" y="655"/>
                    <a:pt x="8185" y="107"/>
                  </a:cubicBezTo>
                  <a:cubicBezTo>
                    <a:pt x="7995" y="35"/>
                    <a:pt x="7791" y="1"/>
                    <a:pt x="75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44"/>
            <p:cNvSpPr/>
            <p:nvPr/>
          </p:nvSpPr>
          <p:spPr>
            <a:xfrm flipH="1">
              <a:off x="6980048" y="2028490"/>
              <a:ext cx="610127" cy="512448"/>
            </a:xfrm>
            <a:custGeom>
              <a:avLst/>
              <a:gdLst/>
              <a:ahLst/>
              <a:cxnLst/>
              <a:rect l="l" t="t" r="r" b="b"/>
              <a:pathLst>
                <a:path w="11718" h="9842" extrusionOk="0">
                  <a:moveTo>
                    <a:pt x="7801" y="1"/>
                  </a:moveTo>
                  <a:cubicBezTo>
                    <a:pt x="6520" y="1"/>
                    <a:pt x="5365" y="1310"/>
                    <a:pt x="5997" y="2561"/>
                  </a:cubicBezTo>
                  <a:cubicBezTo>
                    <a:pt x="5022" y="2064"/>
                    <a:pt x="4002" y="1498"/>
                    <a:pt x="2971" y="1162"/>
                  </a:cubicBezTo>
                  <a:cubicBezTo>
                    <a:pt x="2965" y="1160"/>
                    <a:pt x="2959" y="1159"/>
                    <a:pt x="2954" y="1159"/>
                  </a:cubicBezTo>
                  <a:cubicBezTo>
                    <a:pt x="2907" y="1159"/>
                    <a:pt x="2864" y="1218"/>
                    <a:pt x="2911" y="1251"/>
                  </a:cubicBezTo>
                  <a:cubicBezTo>
                    <a:pt x="2880" y="1255"/>
                    <a:pt x="2852" y="1271"/>
                    <a:pt x="2838" y="1303"/>
                  </a:cubicBezTo>
                  <a:cubicBezTo>
                    <a:pt x="2539" y="2086"/>
                    <a:pt x="2282" y="2885"/>
                    <a:pt x="2012" y="3677"/>
                  </a:cubicBezTo>
                  <a:cubicBezTo>
                    <a:pt x="1984" y="3757"/>
                    <a:pt x="2040" y="3829"/>
                    <a:pt x="2112" y="3829"/>
                  </a:cubicBezTo>
                  <a:cubicBezTo>
                    <a:pt x="2132" y="3829"/>
                    <a:pt x="2153" y="3823"/>
                    <a:pt x="2174" y="3811"/>
                  </a:cubicBezTo>
                  <a:cubicBezTo>
                    <a:pt x="2384" y="3684"/>
                    <a:pt x="2633" y="3626"/>
                    <a:pt x="2892" y="3626"/>
                  </a:cubicBezTo>
                  <a:cubicBezTo>
                    <a:pt x="3932" y="3626"/>
                    <a:pt x="5144" y="4551"/>
                    <a:pt x="4716" y="5612"/>
                  </a:cubicBezTo>
                  <a:cubicBezTo>
                    <a:pt x="4463" y="6236"/>
                    <a:pt x="3978" y="6474"/>
                    <a:pt x="3447" y="6474"/>
                  </a:cubicBezTo>
                  <a:cubicBezTo>
                    <a:pt x="2776" y="6474"/>
                    <a:pt x="2032" y="6093"/>
                    <a:pt x="1595" y="5629"/>
                  </a:cubicBezTo>
                  <a:cubicBezTo>
                    <a:pt x="1578" y="5610"/>
                    <a:pt x="1556" y="5601"/>
                    <a:pt x="1534" y="5601"/>
                  </a:cubicBezTo>
                  <a:cubicBezTo>
                    <a:pt x="1491" y="5601"/>
                    <a:pt x="1446" y="5634"/>
                    <a:pt x="1426" y="5675"/>
                  </a:cubicBezTo>
                  <a:cubicBezTo>
                    <a:pt x="1414" y="5668"/>
                    <a:pt x="1402" y="5664"/>
                    <a:pt x="1389" y="5664"/>
                  </a:cubicBezTo>
                  <a:cubicBezTo>
                    <a:pt x="1372" y="5664"/>
                    <a:pt x="1355" y="5672"/>
                    <a:pt x="1343" y="5692"/>
                  </a:cubicBezTo>
                  <a:cubicBezTo>
                    <a:pt x="807" y="6540"/>
                    <a:pt x="404" y="7480"/>
                    <a:pt x="21" y="8406"/>
                  </a:cubicBezTo>
                  <a:cubicBezTo>
                    <a:pt x="0" y="8457"/>
                    <a:pt x="20" y="8522"/>
                    <a:pt x="73" y="8546"/>
                  </a:cubicBezTo>
                  <a:cubicBezTo>
                    <a:pt x="1091" y="8974"/>
                    <a:pt x="2112" y="9404"/>
                    <a:pt x="3131" y="9832"/>
                  </a:cubicBezTo>
                  <a:cubicBezTo>
                    <a:pt x="3146" y="9838"/>
                    <a:pt x="3160" y="9841"/>
                    <a:pt x="3174" y="9841"/>
                  </a:cubicBezTo>
                  <a:cubicBezTo>
                    <a:pt x="3258" y="9841"/>
                    <a:pt x="3310" y="9733"/>
                    <a:pt x="3260" y="9669"/>
                  </a:cubicBezTo>
                  <a:lnTo>
                    <a:pt x="3171" y="9616"/>
                  </a:lnTo>
                  <a:cubicBezTo>
                    <a:pt x="2713" y="9424"/>
                    <a:pt x="2257" y="9231"/>
                    <a:pt x="1799" y="9039"/>
                  </a:cubicBezTo>
                  <a:cubicBezTo>
                    <a:pt x="1544" y="8932"/>
                    <a:pt x="1291" y="8825"/>
                    <a:pt x="1035" y="8719"/>
                  </a:cubicBezTo>
                  <a:cubicBezTo>
                    <a:pt x="883" y="8655"/>
                    <a:pt x="458" y="8565"/>
                    <a:pt x="380" y="8444"/>
                  </a:cubicBezTo>
                  <a:cubicBezTo>
                    <a:pt x="183" y="8141"/>
                    <a:pt x="628" y="7519"/>
                    <a:pt x="765" y="7223"/>
                  </a:cubicBezTo>
                  <a:cubicBezTo>
                    <a:pt x="989" y="6742"/>
                    <a:pt x="1237" y="6272"/>
                    <a:pt x="1451" y="5786"/>
                  </a:cubicBezTo>
                  <a:cubicBezTo>
                    <a:pt x="1933" y="6307"/>
                    <a:pt x="2573" y="6704"/>
                    <a:pt x="3289" y="6704"/>
                  </a:cubicBezTo>
                  <a:cubicBezTo>
                    <a:pt x="3365" y="6704"/>
                    <a:pt x="3441" y="6699"/>
                    <a:pt x="3518" y="6690"/>
                  </a:cubicBezTo>
                  <a:cubicBezTo>
                    <a:pt x="4215" y="6609"/>
                    <a:pt x="4837" y="6146"/>
                    <a:pt x="4991" y="5446"/>
                  </a:cubicBezTo>
                  <a:cubicBezTo>
                    <a:pt x="5242" y="4311"/>
                    <a:pt x="3998" y="3412"/>
                    <a:pt x="2896" y="3412"/>
                  </a:cubicBezTo>
                  <a:cubicBezTo>
                    <a:pt x="2688" y="3412"/>
                    <a:pt x="2485" y="3444"/>
                    <a:pt x="2298" y="3513"/>
                  </a:cubicBezTo>
                  <a:cubicBezTo>
                    <a:pt x="2544" y="2794"/>
                    <a:pt x="2798" y="2079"/>
                    <a:pt x="3017" y="1354"/>
                  </a:cubicBezTo>
                  <a:cubicBezTo>
                    <a:pt x="3020" y="1341"/>
                    <a:pt x="3020" y="1327"/>
                    <a:pt x="3018" y="1316"/>
                  </a:cubicBezTo>
                  <a:lnTo>
                    <a:pt x="3018" y="1316"/>
                  </a:lnTo>
                  <a:cubicBezTo>
                    <a:pt x="3978" y="1927"/>
                    <a:pt x="5100" y="2371"/>
                    <a:pt x="6129" y="2845"/>
                  </a:cubicBezTo>
                  <a:cubicBezTo>
                    <a:pt x="6143" y="2852"/>
                    <a:pt x="6158" y="2855"/>
                    <a:pt x="6171" y="2855"/>
                  </a:cubicBezTo>
                  <a:cubicBezTo>
                    <a:pt x="6242" y="2855"/>
                    <a:pt x="6285" y="2766"/>
                    <a:pt x="6248" y="2705"/>
                  </a:cubicBezTo>
                  <a:cubicBezTo>
                    <a:pt x="6252" y="2693"/>
                    <a:pt x="6252" y="2679"/>
                    <a:pt x="6245" y="2663"/>
                  </a:cubicBezTo>
                  <a:cubicBezTo>
                    <a:pt x="5980" y="2047"/>
                    <a:pt x="5965" y="1353"/>
                    <a:pt x="6419" y="813"/>
                  </a:cubicBezTo>
                  <a:cubicBezTo>
                    <a:pt x="6748" y="422"/>
                    <a:pt x="7260" y="206"/>
                    <a:pt x="7770" y="206"/>
                  </a:cubicBezTo>
                  <a:cubicBezTo>
                    <a:pt x="7973" y="206"/>
                    <a:pt x="8177" y="241"/>
                    <a:pt x="8367" y="312"/>
                  </a:cubicBezTo>
                  <a:cubicBezTo>
                    <a:pt x="9833" y="861"/>
                    <a:pt x="10218" y="3157"/>
                    <a:pt x="8536" y="3662"/>
                  </a:cubicBezTo>
                  <a:cubicBezTo>
                    <a:pt x="8531" y="3661"/>
                    <a:pt x="8527" y="3661"/>
                    <a:pt x="8524" y="3659"/>
                  </a:cubicBezTo>
                  <a:cubicBezTo>
                    <a:pt x="8511" y="3654"/>
                    <a:pt x="8499" y="3652"/>
                    <a:pt x="8487" y="3652"/>
                  </a:cubicBezTo>
                  <a:cubicBezTo>
                    <a:pt x="8392" y="3652"/>
                    <a:pt x="8340" y="3789"/>
                    <a:pt x="8444" y="3833"/>
                  </a:cubicBezTo>
                  <a:cubicBezTo>
                    <a:pt x="8454" y="3839"/>
                    <a:pt x="8464" y="3844"/>
                    <a:pt x="8475" y="3847"/>
                  </a:cubicBezTo>
                  <a:cubicBezTo>
                    <a:pt x="8493" y="3861"/>
                    <a:pt x="8513" y="3872"/>
                    <a:pt x="8536" y="3873"/>
                  </a:cubicBezTo>
                  <a:cubicBezTo>
                    <a:pt x="9473" y="4279"/>
                    <a:pt x="10409" y="4680"/>
                    <a:pt x="11333" y="5116"/>
                  </a:cubicBezTo>
                  <a:cubicBezTo>
                    <a:pt x="11334" y="5119"/>
                    <a:pt x="11334" y="5121"/>
                    <a:pt x="11338" y="5122"/>
                  </a:cubicBezTo>
                  <a:cubicBezTo>
                    <a:pt x="11440" y="5173"/>
                    <a:pt x="11540" y="5225"/>
                    <a:pt x="11642" y="5274"/>
                  </a:cubicBezTo>
                  <a:lnTo>
                    <a:pt x="11686" y="5187"/>
                  </a:lnTo>
                  <a:cubicBezTo>
                    <a:pt x="11718" y="5137"/>
                    <a:pt x="11715" y="5063"/>
                    <a:pt x="11647" y="5028"/>
                  </a:cubicBezTo>
                  <a:cubicBezTo>
                    <a:pt x="10744" y="4570"/>
                    <a:pt x="9811" y="4134"/>
                    <a:pt x="8860" y="3783"/>
                  </a:cubicBezTo>
                  <a:cubicBezTo>
                    <a:pt x="10512" y="3121"/>
                    <a:pt x="9958" y="603"/>
                    <a:pt x="8372" y="91"/>
                  </a:cubicBezTo>
                  <a:cubicBezTo>
                    <a:pt x="8182" y="30"/>
                    <a:pt x="7990" y="1"/>
                    <a:pt x="780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44"/>
            <p:cNvSpPr/>
            <p:nvPr/>
          </p:nvSpPr>
          <p:spPr>
            <a:xfrm flipH="1">
              <a:off x="6936725" y="1171128"/>
              <a:ext cx="548219" cy="496412"/>
            </a:xfrm>
            <a:custGeom>
              <a:avLst/>
              <a:gdLst/>
              <a:ahLst/>
              <a:cxnLst/>
              <a:rect l="l" t="t" r="r" b="b"/>
              <a:pathLst>
                <a:path w="10529" h="9534" extrusionOk="0">
                  <a:moveTo>
                    <a:pt x="6360" y="178"/>
                  </a:moveTo>
                  <a:cubicBezTo>
                    <a:pt x="6478" y="178"/>
                    <a:pt x="6600" y="197"/>
                    <a:pt x="6722" y="240"/>
                  </a:cubicBezTo>
                  <a:cubicBezTo>
                    <a:pt x="7306" y="444"/>
                    <a:pt x="7527" y="1017"/>
                    <a:pt x="7497" y="1589"/>
                  </a:cubicBezTo>
                  <a:cubicBezTo>
                    <a:pt x="7495" y="1636"/>
                    <a:pt x="7535" y="1662"/>
                    <a:pt x="7574" y="1662"/>
                  </a:cubicBezTo>
                  <a:cubicBezTo>
                    <a:pt x="7585" y="1662"/>
                    <a:pt x="7596" y="1660"/>
                    <a:pt x="7605" y="1656"/>
                  </a:cubicBezTo>
                  <a:cubicBezTo>
                    <a:pt x="7607" y="1656"/>
                    <a:pt x="7609" y="1656"/>
                    <a:pt x="7610" y="1656"/>
                  </a:cubicBezTo>
                  <a:cubicBezTo>
                    <a:pt x="7612" y="1656"/>
                    <a:pt x="7613" y="1656"/>
                    <a:pt x="7614" y="1655"/>
                  </a:cubicBezTo>
                  <a:cubicBezTo>
                    <a:pt x="7808" y="1609"/>
                    <a:pt x="8006" y="1585"/>
                    <a:pt x="8203" y="1585"/>
                  </a:cubicBezTo>
                  <a:cubicBezTo>
                    <a:pt x="8993" y="1585"/>
                    <a:pt x="9753" y="1969"/>
                    <a:pt x="10031" y="2787"/>
                  </a:cubicBezTo>
                  <a:cubicBezTo>
                    <a:pt x="10350" y="3727"/>
                    <a:pt x="9744" y="4675"/>
                    <a:pt x="8774" y="4808"/>
                  </a:cubicBezTo>
                  <a:cubicBezTo>
                    <a:pt x="8659" y="4823"/>
                    <a:pt x="8702" y="4992"/>
                    <a:pt x="8811" y="4992"/>
                  </a:cubicBezTo>
                  <a:cubicBezTo>
                    <a:pt x="8815" y="4992"/>
                    <a:pt x="8820" y="4992"/>
                    <a:pt x="8825" y="4992"/>
                  </a:cubicBezTo>
                  <a:cubicBezTo>
                    <a:pt x="8833" y="4989"/>
                    <a:pt x="8840" y="4987"/>
                    <a:pt x="8849" y="4986"/>
                  </a:cubicBezTo>
                  <a:cubicBezTo>
                    <a:pt x="9421" y="5241"/>
                    <a:pt x="9763" y="5950"/>
                    <a:pt x="9491" y="6542"/>
                  </a:cubicBezTo>
                  <a:cubicBezTo>
                    <a:pt x="9297" y="6966"/>
                    <a:pt x="8866" y="7190"/>
                    <a:pt x="8428" y="7190"/>
                  </a:cubicBezTo>
                  <a:cubicBezTo>
                    <a:pt x="8241" y="7190"/>
                    <a:pt x="8052" y="7149"/>
                    <a:pt x="7881" y="7066"/>
                  </a:cubicBezTo>
                  <a:cubicBezTo>
                    <a:pt x="7866" y="7059"/>
                    <a:pt x="7852" y="7056"/>
                    <a:pt x="7838" y="7056"/>
                  </a:cubicBezTo>
                  <a:cubicBezTo>
                    <a:pt x="7789" y="7056"/>
                    <a:pt x="7750" y="7097"/>
                    <a:pt x="7744" y="7141"/>
                  </a:cubicBezTo>
                  <a:cubicBezTo>
                    <a:pt x="7722" y="7154"/>
                    <a:pt x="7706" y="7178"/>
                    <a:pt x="7714" y="7213"/>
                  </a:cubicBezTo>
                  <a:cubicBezTo>
                    <a:pt x="7910" y="8039"/>
                    <a:pt x="7514" y="9000"/>
                    <a:pt x="6653" y="9267"/>
                  </a:cubicBezTo>
                  <a:cubicBezTo>
                    <a:pt x="6509" y="9311"/>
                    <a:pt x="6366" y="9331"/>
                    <a:pt x="6225" y="9331"/>
                  </a:cubicBezTo>
                  <a:cubicBezTo>
                    <a:pt x="5524" y="9331"/>
                    <a:pt x="4888" y="8821"/>
                    <a:pt x="4642" y="8162"/>
                  </a:cubicBezTo>
                  <a:cubicBezTo>
                    <a:pt x="4626" y="8118"/>
                    <a:pt x="4589" y="8099"/>
                    <a:pt x="4553" y="8099"/>
                  </a:cubicBezTo>
                  <a:cubicBezTo>
                    <a:pt x="4523" y="8099"/>
                    <a:pt x="4493" y="8112"/>
                    <a:pt x="4477" y="8135"/>
                  </a:cubicBezTo>
                  <a:cubicBezTo>
                    <a:pt x="4465" y="8120"/>
                    <a:pt x="4445" y="8110"/>
                    <a:pt x="4425" y="8110"/>
                  </a:cubicBezTo>
                  <a:cubicBezTo>
                    <a:pt x="4408" y="8110"/>
                    <a:pt x="4391" y="8118"/>
                    <a:pt x="4381" y="8136"/>
                  </a:cubicBezTo>
                  <a:cubicBezTo>
                    <a:pt x="4198" y="8498"/>
                    <a:pt x="3814" y="8718"/>
                    <a:pt x="3422" y="8718"/>
                  </a:cubicBezTo>
                  <a:cubicBezTo>
                    <a:pt x="3253" y="8718"/>
                    <a:pt x="3083" y="8678"/>
                    <a:pt x="2927" y="8591"/>
                  </a:cubicBezTo>
                  <a:cubicBezTo>
                    <a:pt x="2350" y="8269"/>
                    <a:pt x="2253" y="7475"/>
                    <a:pt x="2519" y="6923"/>
                  </a:cubicBezTo>
                  <a:cubicBezTo>
                    <a:pt x="2551" y="6859"/>
                    <a:pt x="2503" y="6798"/>
                    <a:pt x="2449" y="6787"/>
                  </a:cubicBezTo>
                  <a:cubicBezTo>
                    <a:pt x="2454" y="6762"/>
                    <a:pt x="2427" y="6742"/>
                    <a:pt x="2400" y="6742"/>
                  </a:cubicBezTo>
                  <a:cubicBezTo>
                    <a:pt x="2390" y="6742"/>
                    <a:pt x="2380" y="6745"/>
                    <a:pt x="2372" y="6751"/>
                  </a:cubicBezTo>
                  <a:cubicBezTo>
                    <a:pt x="2178" y="6906"/>
                    <a:pt x="1918" y="7004"/>
                    <a:pt x="1667" y="7004"/>
                  </a:cubicBezTo>
                  <a:cubicBezTo>
                    <a:pt x="1425" y="7004"/>
                    <a:pt x="1192" y="6913"/>
                    <a:pt x="1034" y="6692"/>
                  </a:cubicBezTo>
                  <a:cubicBezTo>
                    <a:pt x="760" y="6310"/>
                    <a:pt x="911" y="5857"/>
                    <a:pt x="1225" y="5567"/>
                  </a:cubicBezTo>
                  <a:cubicBezTo>
                    <a:pt x="1280" y="5517"/>
                    <a:pt x="1230" y="5442"/>
                    <a:pt x="1169" y="5442"/>
                  </a:cubicBezTo>
                  <a:cubicBezTo>
                    <a:pt x="1158" y="5442"/>
                    <a:pt x="1147" y="5445"/>
                    <a:pt x="1135" y="5450"/>
                  </a:cubicBezTo>
                  <a:cubicBezTo>
                    <a:pt x="1126" y="5454"/>
                    <a:pt x="1120" y="5461"/>
                    <a:pt x="1111" y="5465"/>
                  </a:cubicBezTo>
                  <a:cubicBezTo>
                    <a:pt x="591" y="5211"/>
                    <a:pt x="247" y="4705"/>
                    <a:pt x="287" y="4110"/>
                  </a:cubicBezTo>
                  <a:cubicBezTo>
                    <a:pt x="341" y="3310"/>
                    <a:pt x="1122" y="2829"/>
                    <a:pt x="1854" y="2789"/>
                  </a:cubicBezTo>
                  <a:cubicBezTo>
                    <a:pt x="1972" y="2782"/>
                    <a:pt x="1974" y="2604"/>
                    <a:pt x="1855" y="2604"/>
                  </a:cubicBezTo>
                  <a:cubicBezTo>
                    <a:pt x="1855" y="2604"/>
                    <a:pt x="1855" y="2604"/>
                    <a:pt x="1854" y="2604"/>
                  </a:cubicBezTo>
                  <a:cubicBezTo>
                    <a:pt x="1808" y="2606"/>
                    <a:pt x="1760" y="2609"/>
                    <a:pt x="1713" y="2613"/>
                  </a:cubicBezTo>
                  <a:cubicBezTo>
                    <a:pt x="1718" y="2596"/>
                    <a:pt x="1718" y="2578"/>
                    <a:pt x="1706" y="2560"/>
                  </a:cubicBezTo>
                  <a:cubicBezTo>
                    <a:pt x="1105" y="1657"/>
                    <a:pt x="1967" y="598"/>
                    <a:pt x="2860" y="359"/>
                  </a:cubicBezTo>
                  <a:cubicBezTo>
                    <a:pt x="3039" y="310"/>
                    <a:pt x="3215" y="288"/>
                    <a:pt x="3386" y="288"/>
                  </a:cubicBezTo>
                  <a:cubicBezTo>
                    <a:pt x="4041" y="288"/>
                    <a:pt x="4632" y="620"/>
                    <a:pt x="5056" y="1158"/>
                  </a:cubicBezTo>
                  <a:cubicBezTo>
                    <a:pt x="5071" y="1177"/>
                    <a:pt x="5091" y="1185"/>
                    <a:pt x="5112" y="1185"/>
                  </a:cubicBezTo>
                  <a:cubicBezTo>
                    <a:pt x="5174" y="1185"/>
                    <a:pt x="5241" y="1111"/>
                    <a:pt x="5198" y="1050"/>
                  </a:cubicBezTo>
                  <a:cubicBezTo>
                    <a:pt x="5197" y="1048"/>
                    <a:pt x="5194" y="1046"/>
                    <a:pt x="5193" y="1043"/>
                  </a:cubicBezTo>
                  <a:cubicBezTo>
                    <a:pt x="5194" y="1040"/>
                    <a:pt x="5197" y="1038"/>
                    <a:pt x="5198" y="1035"/>
                  </a:cubicBezTo>
                  <a:cubicBezTo>
                    <a:pt x="5390" y="548"/>
                    <a:pt x="5847" y="178"/>
                    <a:pt x="6360" y="178"/>
                  </a:cubicBezTo>
                  <a:close/>
                  <a:moveTo>
                    <a:pt x="6389" y="1"/>
                  </a:moveTo>
                  <a:cubicBezTo>
                    <a:pt x="5821" y="1"/>
                    <a:pt x="5282" y="391"/>
                    <a:pt x="5111" y="937"/>
                  </a:cubicBezTo>
                  <a:cubicBezTo>
                    <a:pt x="4679" y="402"/>
                    <a:pt x="4042" y="97"/>
                    <a:pt x="3384" y="97"/>
                  </a:cubicBezTo>
                  <a:cubicBezTo>
                    <a:pt x="3072" y="97"/>
                    <a:pt x="2755" y="166"/>
                    <a:pt x="2454" y="311"/>
                  </a:cubicBezTo>
                  <a:cubicBezTo>
                    <a:pt x="1619" y="715"/>
                    <a:pt x="952" y="1786"/>
                    <a:pt x="1586" y="2629"/>
                  </a:cubicBezTo>
                  <a:cubicBezTo>
                    <a:pt x="887" y="2740"/>
                    <a:pt x="242" y="3228"/>
                    <a:pt x="114" y="3959"/>
                  </a:cubicBezTo>
                  <a:cubicBezTo>
                    <a:pt x="0" y="4617"/>
                    <a:pt x="365" y="5313"/>
                    <a:pt x="981" y="5558"/>
                  </a:cubicBezTo>
                  <a:cubicBezTo>
                    <a:pt x="643" y="5872"/>
                    <a:pt x="647" y="6505"/>
                    <a:pt x="937" y="6847"/>
                  </a:cubicBezTo>
                  <a:cubicBezTo>
                    <a:pt x="1119" y="7060"/>
                    <a:pt x="1390" y="7163"/>
                    <a:pt x="1662" y="7163"/>
                  </a:cubicBezTo>
                  <a:cubicBezTo>
                    <a:pt x="1899" y="7163"/>
                    <a:pt x="2136" y="7085"/>
                    <a:pt x="2315" y="6932"/>
                  </a:cubicBezTo>
                  <a:lnTo>
                    <a:pt x="2315" y="6932"/>
                  </a:lnTo>
                  <a:cubicBezTo>
                    <a:pt x="2049" y="7583"/>
                    <a:pt x="2200" y="8436"/>
                    <a:pt x="2873" y="8777"/>
                  </a:cubicBezTo>
                  <a:cubicBezTo>
                    <a:pt x="3036" y="8859"/>
                    <a:pt x="3215" y="8898"/>
                    <a:pt x="3394" y="8898"/>
                  </a:cubicBezTo>
                  <a:cubicBezTo>
                    <a:pt x="3845" y="8898"/>
                    <a:pt x="4295" y="8650"/>
                    <a:pt x="4468" y="8218"/>
                  </a:cubicBezTo>
                  <a:cubicBezTo>
                    <a:pt x="4685" y="8986"/>
                    <a:pt x="5441" y="9533"/>
                    <a:pt x="6227" y="9533"/>
                  </a:cubicBezTo>
                  <a:cubicBezTo>
                    <a:pt x="6387" y="9533"/>
                    <a:pt x="6549" y="9510"/>
                    <a:pt x="6707" y="9462"/>
                  </a:cubicBezTo>
                  <a:cubicBezTo>
                    <a:pt x="7617" y="9185"/>
                    <a:pt x="8120" y="8147"/>
                    <a:pt x="7864" y="7259"/>
                  </a:cubicBezTo>
                  <a:lnTo>
                    <a:pt x="7864" y="7259"/>
                  </a:lnTo>
                  <a:cubicBezTo>
                    <a:pt x="8041" y="7338"/>
                    <a:pt x="8232" y="7377"/>
                    <a:pt x="8423" y="7377"/>
                  </a:cubicBezTo>
                  <a:cubicBezTo>
                    <a:pt x="8934" y="7377"/>
                    <a:pt x="9444" y="7104"/>
                    <a:pt x="9659" y="6613"/>
                  </a:cubicBezTo>
                  <a:cubicBezTo>
                    <a:pt x="9935" y="5986"/>
                    <a:pt x="9623" y="5265"/>
                    <a:pt x="9057" y="4941"/>
                  </a:cubicBezTo>
                  <a:cubicBezTo>
                    <a:pt x="9992" y="4681"/>
                    <a:pt x="10529" y="3689"/>
                    <a:pt x="10211" y="2736"/>
                  </a:cubicBezTo>
                  <a:cubicBezTo>
                    <a:pt x="9926" y="1876"/>
                    <a:pt x="9123" y="1423"/>
                    <a:pt x="8285" y="1423"/>
                  </a:cubicBezTo>
                  <a:cubicBezTo>
                    <a:pt x="8079" y="1423"/>
                    <a:pt x="7872" y="1450"/>
                    <a:pt x="7669" y="1505"/>
                  </a:cubicBezTo>
                  <a:cubicBezTo>
                    <a:pt x="7766" y="864"/>
                    <a:pt x="7297" y="179"/>
                    <a:pt x="6662" y="32"/>
                  </a:cubicBezTo>
                  <a:cubicBezTo>
                    <a:pt x="6571" y="11"/>
                    <a:pt x="6480" y="1"/>
                    <a:pt x="638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44"/>
            <p:cNvSpPr/>
            <p:nvPr/>
          </p:nvSpPr>
          <p:spPr>
            <a:xfrm flipH="1">
              <a:off x="6945993" y="1180344"/>
              <a:ext cx="526142" cy="476678"/>
            </a:xfrm>
            <a:custGeom>
              <a:avLst/>
              <a:gdLst/>
              <a:ahLst/>
              <a:cxnLst/>
              <a:rect l="l" t="t" r="r" b="b"/>
              <a:pathLst>
                <a:path w="10105" h="9155" extrusionOk="0">
                  <a:moveTo>
                    <a:pt x="5156" y="4337"/>
                  </a:moveTo>
                  <a:cubicBezTo>
                    <a:pt x="5225" y="4337"/>
                    <a:pt x="5293" y="4354"/>
                    <a:pt x="5353" y="4390"/>
                  </a:cubicBezTo>
                  <a:cubicBezTo>
                    <a:pt x="5388" y="4410"/>
                    <a:pt x="5375" y="4462"/>
                    <a:pt x="5342" y="4473"/>
                  </a:cubicBezTo>
                  <a:cubicBezTo>
                    <a:pt x="5566" y="4625"/>
                    <a:pt x="5480" y="4975"/>
                    <a:pt x="5260" y="5082"/>
                  </a:cubicBezTo>
                  <a:cubicBezTo>
                    <a:pt x="5214" y="5104"/>
                    <a:pt x="5168" y="5114"/>
                    <a:pt x="5122" y="5114"/>
                  </a:cubicBezTo>
                  <a:cubicBezTo>
                    <a:pt x="4911" y="5114"/>
                    <a:pt x="4721" y="4896"/>
                    <a:pt x="4741" y="4679"/>
                  </a:cubicBezTo>
                  <a:cubicBezTo>
                    <a:pt x="4760" y="4473"/>
                    <a:pt x="4960" y="4337"/>
                    <a:pt x="5156" y="4337"/>
                  </a:cubicBezTo>
                  <a:close/>
                  <a:moveTo>
                    <a:pt x="7139" y="4442"/>
                  </a:moveTo>
                  <a:cubicBezTo>
                    <a:pt x="7192" y="4442"/>
                    <a:pt x="7245" y="4450"/>
                    <a:pt x="7295" y="4465"/>
                  </a:cubicBezTo>
                  <a:cubicBezTo>
                    <a:pt x="7299" y="4466"/>
                    <a:pt x="7303" y="4466"/>
                    <a:pt x="7306" y="4467"/>
                  </a:cubicBezTo>
                  <a:cubicBezTo>
                    <a:pt x="7311" y="4470"/>
                    <a:pt x="7316" y="4472"/>
                    <a:pt x="7322" y="4475"/>
                  </a:cubicBezTo>
                  <a:cubicBezTo>
                    <a:pt x="7375" y="4494"/>
                    <a:pt x="7426" y="4521"/>
                    <a:pt x="7468" y="4558"/>
                  </a:cubicBezTo>
                  <a:cubicBezTo>
                    <a:pt x="7491" y="4578"/>
                    <a:pt x="7486" y="4605"/>
                    <a:pt x="7471" y="4622"/>
                  </a:cubicBezTo>
                  <a:cubicBezTo>
                    <a:pt x="7544" y="4794"/>
                    <a:pt x="7465" y="5043"/>
                    <a:pt x="7293" y="5130"/>
                  </a:cubicBezTo>
                  <a:cubicBezTo>
                    <a:pt x="7241" y="5158"/>
                    <a:pt x="7184" y="5170"/>
                    <a:pt x="7127" y="5170"/>
                  </a:cubicBezTo>
                  <a:cubicBezTo>
                    <a:pt x="7023" y="5170"/>
                    <a:pt x="6918" y="5129"/>
                    <a:pt x="6835" y="5063"/>
                  </a:cubicBezTo>
                  <a:cubicBezTo>
                    <a:pt x="6717" y="4974"/>
                    <a:pt x="6602" y="4818"/>
                    <a:pt x="6692" y="4677"/>
                  </a:cubicBezTo>
                  <a:cubicBezTo>
                    <a:pt x="6789" y="4524"/>
                    <a:pt x="6964" y="4442"/>
                    <a:pt x="7139" y="4442"/>
                  </a:cubicBezTo>
                  <a:close/>
                  <a:moveTo>
                    <a:pt x="3092" y="4425"/>
                  </a:moveTo>
                  <a:cubicBezTo>
                    <a:pt x="3146" y="4425"/>
                    <a:pt x="3199" y="4439"/>
                    <a:pt x="3245" y="4473"/>
                  </a:cubicBezTo>
                  <a:cubicBezTo>
                    <a:pt x="3271" y="4494"/>
                    <a:pt x="3265" y="4533"/>
                    <a:pt x="3232" y="4542"/>
                  </a:cubicBezTo>
                  <a:cubicBezTo>
                    <a:pt x="3333" y="4600"/>
                    <a:pt x="3399" y="4714"/>
                    <a:pt x="3414" y="4830"/>
                  </a:cubicBezTo>
                  <a:cubicBezTo>
                    <a:pt x="3448" y="5080"/>
                    <a:pt x="3269" y="5215"/>
                    <a:pt x="3075" y="5215"/>
                  </a:cubicBezTo>
                  <a:cubicBezTo>
                    <a:pt x="2953" y="5215"/>
                    <a:pt x="2825" y="5162"/>
                    <a:pt x="2741" y="5051"/>
                  </a:cubicBezTo>
                  <a:cubicBezTo>
                    <a:pt x="2633" y="4909"/>
                    <a:pt x="2648" y="4717"/>
                    <a:pt x="2763" y="4583"/>
                  </a:cubicBezTo>
                  <a:cubicBezTo>
                    <a:pt x="2837" y="4498"/>
                    <a:pt x="2969" y="4425"/>
                    <a:pt x="3092" y="4425"/>
                  </a:cubicBezTo>
                  <a:close/>
                  <a:moveTo>
                    <a:pt x="6114" y="1"/>
                  </a:moveTo>
                  <a:cubicBezTo>
                    <a:pt x="5601" y="1"/>
                    <a:pt x="5145" y="371"/>
                    <a:pt x="4952" y="858"/>
                  </a:cubicBezTo>
                  <a:cubicBezTo>
                    <a:pt x="4950" y="861"/>
                    <a:pt x="4948" y="863"/>
                    <a:pt x="4947" y="866"/>
                  </a:cubicBezTo>
                  <a:cubicBezTo>
                    <a:pt x="4948" y="869"/>
                    <a:pt x="4950" y="871"/>
                    <a:pt x="4952" y="873"/>
                  </a:cubicBezTo>
                  <a:cubicBezTo>
                    <a:pt x="4995" y="934"/>
                    <a:pt x="4928" y="1008"/>
                    <a:pt x="4866" y="1008"/>
                  </a:cubicBezTo>
                  <a:cubicBezTo>
                    <a:pt x="4845" y="1008"/>
                    <a:pt x="4825" y="1000"/>
                    <a:pt x="4810" y="981"/>
                  </a:cubicBezTo>
                  <a:cubicBezTo>
                    <a:pt x="4386" y="443"/>
                    <a:pt x="3795" y="111"/>
                    <a:pt x="3140" y="111"/>
                  </a:cubicBezTo>
                  <a:cubicBezTo>
                    <a:pt x="2969" y="111"/>
                    <a:pt x="2793" y="133"/>
                    <a:pt x="2614" y="182"/>
                  </a:cubicBezTo>
                  <a:cubicBezTo>
                    <a:pt x="1722" y="421"/>
                    <a:pt x="859" y="1480"/>
                    <a:pt x="1460" y="2383"/>
                  </a:cubicBezTo>
                  <a:cubicBezTo>
                    <a:pt x="1473" y="2401"/>
                    <a:pt x="1473" y="2420"/>
                    <a:pt x="1467" y="2436"/>
                  </a:cubicBezTo>
                  <a:cubicBezTo>
                    <a:pt x="1514" y="2432"/>
                    <a:pt x="1561" y="2429"/>
                    <a:pt x="1608" y="2427"/>
                  </a:cubicBezTo>
                  <a:cubicBezTo>
                    <a:pt x="1609" y="2427"/>
                    <a:pt x="1609" y="2427"/>
                    <a:pt x="1609" y="2427"/>
                  </a:cubicBezTo>
                  <a:cubicBezTo>
                    <a:pt x="1728" y="2427"/>
                    <a:pt x="1726" y="2605"/>
                    <a:pt x="1608" y="2612"/>
                  </a:cubicBezTo>
                  <a:cubicBezTo>
                    <a:pt x="876" y="2652"/>
                    <a:pt x="95" y="3133"/>
                    <a:pt x="41" y="3933"/>
                  </a:cubicBezTo>
                  <a:cubicBezTo>
                    <a:pt x="1" y="4529"/>
                    <a:pt x="345" y="5034"/>
                    <a:pt x="865" y="5288"/>
                  </a:cubicBezTo>
                  <a:cubicBezTo>
                    <a:pt x="874" y="5285"/>
                    <a:pt x="880" y="5278"/>
                    <a:pt x="889" y="5273"/>
                  </a:cubicBezTo>
                  <a:cubicBezTo>
                    <a:pt x="901" y="5268"/>
                    <a:pt x="912" y="5265"/>
                    <a:pt x="923" y="5265"/>
                  </a:cubicBezTo>
                  <a:cubicBezTo>
                    <a:pt x="984" y="5265"/>
                    <a:pt x="1034" y="5340"/>
                    <a:pt x="979" y="5390"/>
                  </a:cubicBezTo>
                  <a:cubicBezTo>
                    <a:pt x="665" y="5680"/>
                    <a:pt x="514" y="6133"/>
                    <a:pt x="788" y="6515"/>
                  </a:cubicBezTo>
                  <a:cubicBezTo>
                    <a:pt x="946" y="6735"/>
                    <a:pt x="1179" y="6827"/>
                    <a:pt x="1421" y="6827"/>
                  </a:cubicBezTo>
                  <a:cubicBezTo>
                    <a:pt x="1672" y="6827"/>
                    <a:pt x="1931" y="6729"/>
                    <a:pt x="2126" y="6574"/>
                  </a:cubicBezTo>
                  <a:cubicBezTo>
                    <a:pt x="2134" y="6568"/>
                    <a:pt x="2144" y="6565"/>
                    <a:pt x="2155" y="6565"/>
                  </a:cubicBezTo>
                  <a:cubicBezTo>
                    <a:pt x="2182" y="6565"/>
                    <a:pt x="2209" y="6585"/>
                    <a:pt x="2203" y="6610"/>
                  </a:cubicBezTo>
                  <a:cubicBezTo>
                    <a:pt x="2257" y="6621"/>
                    <a:pt x="2305" y="6682"/>
                    <a:pt x="2273" y="6746"/>
                  </a:cubicBezTo>
                  <a:cubicBezTo>
                    <a:pt x="2007" y="7298"/>
                    <a:pt x="2104" y="8092"/>
                    <a:pt x="2681" y="8414"/>
                  </a:cubicBezTo>
                  <a:cubicBezTo>
                    <a:pt x="2837" y="8501"/>
                    <a:pt x="3007" y="8542"/>
                    <a:pt x="3175" y="8542"/>
                  </a:cubicBezTo>
                  <a:cubicBezTo>
                    <a:pt x="3567" y="8542"/>
                    <a:pt x="3951" y="8322"/>
                    <a:pt x="4135" y="7959"/>
                  </a:cubicBezTo>
                  <a:cubicBezTo>
                    <a:pt x="4145" y="7941"/>
                    <a:pt x="4162" y="7933"/>
                    <a:pt x="4179" y="7933"/>
                  </a:cubicBezTo>
                  <a:cubicBezTo>
                    <a:pt x="4199" y="7933"/>
                    <a:pt x="4219" y="7943"/>
                    <a:pt x="4231" y="7958"/>
                  </a:cubicBezTo>
                  <a:cubicBezTo>
                    <a:pt x="4248" y="7935"/>
                    <a:pt x="4277" y="7922"/>
                    <a:pt x="4307" y="7922"/>
                  </a:cubicBezTo>
                  <a:cubicBezTo>
                    <a:pt x="4343" y="7922"/>
                    <a:pt x="4380" y="7941"/>
                    <a:pt x="4396" y="7985"/>
                  </a:cubicBezTo>
                  <a:cubicBezTo>
                    <a:pt x="4642" y="8644"/>
                    <a:pt x="5278" y="9154"/>
                    <a:pt x="5979" y="9154"/>
                  </a:cubicBezTo>
                  <a:cubicBezTo>
                    <a:pt x="6120" y="9154"/>
                    <a:pt x="6263" y="9134"/>
                    <a:pt x="6407" y="9090"/>
                  </a:cubicBezTo>
                  <a:cubicBezTo>
                    <a:pt x="7268" y="8823"/>
                    <a:pt x="7664" y="7861"/>
                    <a:pt x="7468" y="7036"/>
                  </a:cubicBezTo>
                  <a:cubicBezTo>
                    <a:pt x="7461" y="7001"/>
                    <a:pt x="7476" y="6976"/>
                    <a:pt x="7498" y="6964"/>
                  </a:cubicBezTo>
                  <a:cubicBezTo>
                    <a:pt x="7504" y="6920"/>
                    <a:pt x="7542" y="6879"/>
                    <a:pt x="7591" y="6879"/>
                  </a:cubicBezTo>
                  <a:cubicBezTo>
                    <a:pt x="7605" y="6879"/>
                    <a:pt x="7619" y="6882"/>
                    <a:pt x="7634" y="6889"/>
                  </a:cubicBezTo>
                  <a:cubicBezTo>
                    <a:pt x="7806" y="6972"/>
                    <a:pt x="7995" y="7013"/>
                    <a:pt x="8183" y="7013"/>
                  </a:cubicBezTo>
                  <a:cubicBezTo>
                    <a:pt x="8621" y="7013"/>
                    <a:pt x="9052" y="6790"/>
                    <a:pt x="9245" y="6365"/>
                  </a:cubicBezTo>
                  <a:cubicBezTo>
                    <a:pt x="9518" y="5772"/>
                    <a:pt x="9175" y="5064"/>
                    <a:pt x="8603" y="4809"/>
                  </a:cubicBezTo>
                  <a:cubicBezTo>
                    <a:pt x="8594" y="4810"/>
                    <a:pt x="8587" y="4812"/>
                    <a:pt x="8579" y="4815"/>
                  </a:cubicBezTo>
                  <a:cubicBezTo>
                    <a:pt x="8574" y="4815"/>
                    <a:pt x="8569" y="4815"/>
                    <a:pt x="8565" y="4815"/>
                  </a:cubicBezTo>
                  <a:cubicBezTo>
                    <a:pt x="8456" y="4815"/>
                    <a:pt x="8413" y="4646"/>
                    <a:pt x="8528" y="4631"/>
                  </a:cubicBezTo>
                  <a:cubicBezTo>
                    <a:pt x="9498" y="4498"/>
                    <a:pt x="10104" y="3550"/>
                    <a:pt x="9785" y="2610"/>
                  </a:cubicBezTo>
                  <a:cubicBezTo>
                    <a:pt x="9507" y="1792"/>
                    <a:pt x="8747" y="1408"/>
                    <a:pt x="7957" y="1408"/>
                  </a:cubicBezTo>
                  <a:cubicBezTo>
                    <a:pt x="7760" y="1408"/>
                    <a:pt x="7562" y="1432"/>
                    <a:pt x="7368" y="1478"/>
                  </a:cubicBezTo>
                  <a:cubicBezTo>
                    <a:pt x="7367" y="1479"/>
                    <a:pt x="7366" y="1479"/>
                    <a:pt x="7364" y="1479"/>
                  </a:cubicBezTo>
                  <a:cubicBezTo>
                    <a:pt x="7363" y="1479"/>
                    <a:pt x="7361" y="1479"/>
                    <a:pt x="7359" y="1479"/>
                  </a:cubicBezTo>
                  <a:cubicBezTo>
                    <a:pt x="7350" y="1483"/>
                    <a:pt x="7339" y="1485"/>
                    <a:pt x="7328" y="1485"/>
                  </a:cubicBezTo>
                  <a:cubicBezTo>
                    <a:pt x="7289" y="1485"/>
                    <a:pt x="7249" y="1459"/>
                    <a:pt x="7251" y="1412"/>
                  </a:cubicBezTo>
                  <a:cubicBezTo>
                    <a:pt x="7279" y="840"/>
                    <a:pt x="7060" y="267"/>
                    <a:pt x="6476" y="63"/>
                  </a:cubicBezTo>
                  <a:cubicBezTo>
                    <a:pt x="6354" y="20"/>
                    <a:pt x="6232" y="1"/>
                    <a:pt x="611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44"/>
            <p:cNvSpPr/>
            <p:nvPr/>
          </p:nvSpPr>
          <p:spPr>
            <a:xfrm flipH="1">
              <a:off x="7079226" y="1411633"/>
              <a:ext cx="49048" cy="37905"/>
            </a:xfrm>
            <a:custGeom>
              <a:avLst/>
              <a:gdLst/>
              <a:ahLst/>
              <a:cxnLst/>
              <a:rect l="l" t="t" r="r" b="b"/>
              <a:pathLst>
                <a:path w="942" h="728" extrusionOk="0">
                  <a:moveTo>
                    <a:pt x="231" y="328"/>
                  </a:moveTo>
                  <a:lnTo>
                    <a:pt x="231" y="328"/>
                  </a:lnTo>
                  <a:cubicBezTo>
                    <a:pt x="246" y="335"/>
                    <a:pt x="263" y="342"/>
                    <a:pt x="279" y="348"/>
                  </a:cubicBezTo>
                  <a:cubicBezTo>
                    <a:pt x="278" y="404"/>
                    <a:pt x="293" y="460"/>
                    <a:pt x="340" y="499"/>
                  </a:cubicBezTo>
                  <a:cubicBezTo>
                    <a:pt x="321" y="487"/>
                    <a:pt x="304" y="472"/>
                    <a:pt x="288" y="456"/>
                  </a:cubicBezTo>
                  <a:cubicBezTo>
                    <a:pt x="244" y="410"/>
                    <a:pt x="226" y="368"/>
                    <a:pt x="231" y="328"/>
                  </a:cubicBezTo>
                  <a:close/>
                  <a:moveTo>
                    <a:pt x="614" y="178"/>
                  </a:moveTo>
                  <a:cubicBezTo>
                    <a:pt x="631" y="178"/>
                    <a:pt x="648" y="182"/>
                    <a:pt x="665" y="191"/>
                  </a:cubicBezTo>
                  <a:cubicBezTo>
                    <a:pt x="817" y="277"/>
                    <a:pt x="700" y="532"/>
                    <a:pt x="562" y="559"/>
                  </a:cubicBezTo>
                  <a:cubicBezTo>
                    <a:pt x="549" y="561"/>
                    <a:pt x="535" y="562"/>
                    <a:pt x="522" y="562"/>
                  </a:cubicBezTo>
                  <a:cubicBezTo>
                    <a:pt x="474" y="562"/>
                    <a:pt x="424" y="547"/>
                    <a:pt x="381" y="524"/>
                  </a:cubicBezTo>
                  <a:lnTo>
                    <a:pt x="381" y="524"/>
                  </a:lnTo>
                  <a:cubicBezTo>
                    <a:pt x="397" y="530"/>
                    <a:pt x="413" y="533"/>
                    <a:pt x="429" y="533"/>
                  </a:cubicBezTo>
                  <a:cubicBezTo>
                    <a:pt x="548" y="533"/>
                    <a:pt x="667" y="380"/>
                    <a:pt x="618" y="267"/>
                  </a:cubicBezTo>
                  <a:cubicBezTo>
                    <a:pt x="605" y="235"/>
                    <a:pt x="584" y="210"/>
                    <a:pt x="561" y="188"/>
                  </a:cubicBezTo>
                  <a:cubicBezTo>
                    <a:pt x="578" y="182"/>
                    <a:pt x="596" y="178"/>
                    <a:pt x="614" y="178"/>
                  </a:cubicBezTo>
                  <a:close/>
                  <a:moveTo>
                    <a:pt x="539" y="0"/>
                  </a:moveTo>
                  <a:cubicBezTo>
                    <a:pt x="364" y="0"/>
                    <a:pt x="187" y="83"/>
                    <a:pt x="91" y="235"/>
                  </a:cubicBezTo>
                  <a:cubicBezTo>
                    <a:pt x="0" y="376"/>
                    <a:pt x="117" y="532"/>
                    <a:pt x="234" y="621"/>
                  </a:cubicBezTo>
                  <a:cubicBezTo>
                    <a:pt x="315" y="687"/>
                    <a:pt x="419" y="728"/>
                    <a:pt x="524" y="728"/>
                  </a:cubicBezTo>
                  <a:cubicBezTo>
                    <a:pt x="581" y="728"/>
                    <a:pt x="638" y="716"/>
                    <a:pt x="691" y="688"/>
                  </a:cubicBezTo>
                  <a:cubicBezTo>
                    <a:pt x="861" y="601"/>
                    <a:pt x="941" y="353"/>
                    <a:pt x="868" y="180"/>
                  </a:cubicBezTo>
                  <a:cubicBezTo>
                    <a:pt x="883" y="163"/>
                    <a:pt x="888" y="136"/>
                    <a:pt x="867" y="116"/>
                  </a:cubicBezTo>
                  <a:cubicBezTo>
                    <a:pt x="824" y="79"/>
                    <a:pt x="773" y="52"/>
                    <a:pt x="720" y="33"/>
                  </a:cubicBezTo>
                  <a:cubicBezTo>
                    <a:pt x="715" y="30"/>
                    <a:pt x="710" y="27"/>
                    <a:pt x="704" y="25"/>
                  </a:cubicBezTo>
                  <a:cubicBezTo>
                    <a:pt x="702" y="24"/>
                    <a:pt x="698" y="24"/>
                    <a:pt x="693" y="23"/>
                  </a:cubicBezTo>
                  <a:cubicBezTo>
                    <a:pt x="643" y="8"/>
                    <a:pt x="591" y="0"/>
                    <a:pt x="53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44"/>
            <p:cNvSpPr/>
            <p:nvPr/>
          </p:nvSpPr>
          <p:spPr>
            <a:xfrm flipH="1">
              <a:off x="7182374" y="1406166"/>
              <a:ext cx="43997" cy="40561"/>
            </a:xfrm>
            <a:custGeom>
              <a:avLst/>
              <a:gdLst/>
              <a:ahLst/>
              <a:cxnLst/>
              <a:rect l="l" t="t" r="r" b="b"/>
              <a:pathLst>
                <a:path w="845" h="779" extrusionOk="0">
                  <a:moveTo>
                    <a:pt x="531" y="280"/>
                  </a:moveTo>
                  <a:cubicBezTo>
                    <a:pt x="534" y="283"/>
                    <a:pt x="536" y="283"/>
                    <a:pt x="539" y="285"/>
                  </a:cubicBezTo>
                  <a:cubicBezTo>
                    <a:pt x="573" y="315"/>
                    <a:pt x="586" y="355"/>
                    <a:pt x="585" y="397"/>
                  </a:cubicBezTo>
                  <a:cubicBezTo>
                    <a:pt x="575" y="391"/>
                    <a:pt x="562" y="383"/>
                    <a:pt x="548" y="376"/>
                  </a:cubicBezTo>
                  <a:cubicBezTo>
                    <a:pt x="546" y="372"/>
                    <a:pt x="541" y="373"/>
                    <a:pt x="536" y="372"/>
                  </a:cubicBezTo>
                  <a:cubicBezTo>
                    <a:pt x="535" y="356"/>
                    <a:pt x="530" y="339"/>
                    <a:pt x="518" y="325"/>
                  </a:cubicBezTo>
                  <a:cubicBezTo>
                    <a:pt x="523" y="311"/>
                    <a:pt x="527" y="296"/>
                    <a:pt x="531" y="280"/>
                  </a:cubicBezTo>
                  <a:close/>
                  <a:moveTo>
                    <a:pt x="500" y="442"/>
                  </a:moveTo>
                  <a:cubicBezTo>
                    <a:pt x="517" y="465"/>
                    <a:pt x="532" y="489"/>
                    <a:pt x="552" y="510"/>
                  </a:cubicBezTo>
                  <a:cubicBezTo>
                    <a:pt x="525" y="556"/>
                    <a:pt x="483" y="593"/>
                    <a:pt x="436" y="604"/>
                  </a:cubicBezTo>
                  <a:cubicBezTo>
                    <a:pt x="462" y="581"/>
                    <a:pt x="477" y="546"/>
                    <a:pt x="467" y="509"/>
                  </a:cubicBezTo>
                  <a:cubicBezTo>
                    <a:pt x="463" y="486"/>
                    <a:pt x="449" y="464"/>
                    <a:pt x="432" y="447"/>
                  </a:cubicBezTo>
                  <a:lnTo>
                    <a:pt x="432" y="447"/>
                  </a:lnTo>
                  <a:cubicBezTo>
                    <a:pt x="434" y="449"/>
                    <a:pt x="438" y="450"/>
                    <a:pt x="443" y="452"/>
                  </a:cubicBezTo>
                  <a:cubicBezTo>
                    <a:pt x="449" y="453"/>
                    <a:pt x="455" y="454"/>
                    <a:pt x="461" y="454"/>
                  </a:cubicBezTo>
                  <a:cubicBezTo>
                    <a:pt x="476" y="454"/>
                    <a:pt x="489" y="450"/>
                    <a:pt x="500" y="442"/>
                  </a:cubicBezTo>
                  <a:close/>
                  <a:moveTo>
                    <a:pt x="437" y="0"/>
                  </a:moveTo>
                  <a:cubicBezTo>
                    <a:pt x="241" y="0"/>
                    <a:pt x="40" y="137"/>
                    <a:pt x="21" y="342"/>
                  </a:cubicBezTo>
                  <a:cubicBezTo>
                    <a:pt x="1" y="560"/>
                    <a:pt x="190" y="779"/>
                    <a:pt x="402" y="779"/>
                  </a:cubicBezTo>
                  <a:cubicBezTo>
                    <a:pt x="448" y="779"/>
                    <a:pt x="494" y="769"/>
                    <a:pt x="540" y="746"/>
                  </a:cubicBezTo>
                  <a:cubicBezTo>
                    <a:pt x="758" y="638"/>
                    <a:pt x="845" y="288"/>
                    <a:pt x="622" y="138"/>
                  </a:cubicBezTo>
                  <a:cubicBezTo>
                    <a:pt x="655" y="126"/>
                    <a:pt x="668" y="73"/>
                    <a:pt x="633" y="53"/>
                  </a:cubicBezTo>
                  <a:cubicBezTo>
                    <a:pt x="573" y="17"/>
                    <a:pt x="506" y="0"/>
                    <a:pt x="43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44"/>
            <p:cNvSpPr/>
            <p:nvPr/>
          </p:nvSpPr>
          <p:spPr>
            <a:xfrm flipH="1">
              <a:off x="7292603" y="1410800"/>
              <a:ext cx="42435" cy="41029"/>
            </a:xfrm>
            <a:custGeom>
              <a:avLst/>
              <a:gdLst/>
              <a:ahLst/>
              <a:cxnLst/>
              <a:rect l="l" t="t" r="r" b="b"/>
              <a:pathLst>
                <a:path w="815" h="788" extrusionOk="0">
                  <a:moveTo>
                    <a:pt x="515" y="297"/>
                  </a:moveTo>
                  <a:cubicBezTo>
                    <a:pt x="519" y="298"/>
                    <a:pt x="522" y="301"/>
                    <a:pt x="525" y="302"/>
                  </a:cubicBezTo>
                  <a:cubicBezTo>
                    <a:pt x="545" y="315"/>
                    <a:pt x="559" y="337"/>
                    <a:pt x="566" y="359"/>
                  </a:cubicBezTo>
                  <a:cubicBezTo>
                    <a:pt x="578" y="404"/>
                    <a:pt x="557" y="456"/>
                    <a:pt x="531" y="492"/>
                  </a:cubicBezTo>
                  <a:cubicBezTo>
                    <a:pt x="500" y="539"/>
                    <a:pt x="448" y="576"/>
                    <a:pt x="399" y="576"/>
                  </a:cubicBezTo>
                  <a:cubicBezTo>
                    <a:pt x="366" y="576"/>
                    <a:pt x="335" y="559"/>
                    <a:pt x="313" y="518"/>
                  </a:cubicBezTo>
                  <a:cubicBezTo>
                    <a:pt x="310" y="515"/>
                    <a:pt x="309" y="512"/>
                    <a:pt x="308" y="507"/>
                  </a:cubicBezTo>
                  <a:lnTo>
                    <a:pt x="308" y="507"/>
                  </a:lnTo>
                  <a:cubicBezTo>
                    <a:pt x="315" y="510"/>
                    <a:pt x="324" y="515"/>
                    <a:pt x="334" y="518"/>
                  </a:cubicBezTo>
                  <a:cubicBezTo>
                    <a:pt x="337" y="519"/>
                    <a:pt x="340" y="519"/>
                    <a:pt x="342" y="519"/>
                  </a:cubicBezTo>
                  <a:cubicBezTo>
                    <a:pt x="353" y="519"/>
                    <a:pt x="361" y="515"/>
                    <a:pt x="369" y="508"/>
                  </a:cubicBezTo>
                  <a:cubicBezTo>
                    <a:pt x="377" y="511"/>
                    <a:pt x="386" y="513"/>
                    <a:pt x="395" y="513"/>
                  </a:cubicBezTo>
                  <a:cubicBezTo>
                    <a:pt x="413" y="513"/>
                    <a:pt x="432" y="506"/>
                    <a:pt x="444" y="488"/>
                  </a:cubicBezTo>
                  <a:cubicBezTo>
                    <a:pt x="452" y="478"/>
                    <a:pt x="457" y="466"/>
                    <a:pt x="459" y="452"/>
                  </a:cubicBezTo>
                  <a:cubicBezTo>
                    <a:pt x="492" y="443"/>
                    <a:pt x="520" y="410"/>
                    <a:pt x="523" y="375"/>
                  </a:cubicBezTo>
                  <a:cubicBezTo>
                    <a:pt x="523" y="351"/>
                    <a:pt x="520" y="324"/>
                    <a:pt x="515" y="297"/>
                  </a:cubicBezTo>
                  <a:close/>
                  <a:moveTo>
                    <a:pt x="458" y="0"/>
                  </a:moveTo>
                  <a:cubicBezTo>
                    <a:pt x="335" y="0"/>
                    <a:pt x="204" y="72"/>
                    <a:pt x="130" y="158"/>
                  </a:cubicBezTo>
                  <a:cubicBezTo>
                    <a:pt x="16" y="291"/>
                    <a:pt x="1" y="483"/>
                    <a:pt x="108" y="625"/>
                  </a:cubicBezTo>
                  <a:cubicBezTo>
                    <a:pt x="192" y="735"/>
                    <a:pt x="320" y="788"/>
                    <a:pt x="442" y="788"/>
                  </a:cubicBezTo>
                  <a:cubicBezTo>
                    <a:pt x="636" y="788"/>
                    <a:pt x="815" y="654"/>
                    <a:pt x="781" y="404"/>
                  </a:cubicBezTo>
                  <a:cubicBezTo>
                    <a:pt x="765" y="288"/>
                    <a:pt x="700" y="174"/>
                    <a:pt x="599" y="117"/>
                  </a:cubicBezTo>
                  <a:cubicBezTo>
                    <a:pt x="630" y="108"/>
                    <a:pt x="638" y="70"/>
                    <a:pt x="612" y="49"/>
                  </a:cubicBezTo>
                  <a:cubicBezTo>
                    <a:pt x="566" y="15"/>
                    <a:pt x="513" y="0"/>
                    <a:pt x="45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44"/>
            <p:cNvSpPr/>
            <p:nvPr/>
          </p:nvSpPr>
          <p:spPr>
            <a:xfrm flipH="1">
              <a:off x="6211150" y="1783143"/>
              <a:ext cx="615490" cy="688124"/>
            </a:xfrm>
            <a:custGeom>
              <a:avLst/>
              <a:gdLst/>
              <a:ahLst/>
              <a:cxnLst/>
              <a:rect l="l" t="t" r="r" b="b"/>
              <a:pathLst>
                <a:path w="11821" h="13216" extrusionOk="0">
                  <a:moveTo>
                    <a:pt x="6440" y="269"/>
                  </a:moveTo>
                  <a:cubicBezTo>
                    <a:pt x="7463" y="1194"/>
                    <a:pt x="8487" y="2118"/>
                    <a:pt x="9511" y="3041"/>
                  </a:cubicBezTo>
                  <a:cubicBezTo>
                    <a:pt x="10040" y="3519"/>
                    <a:pt x="10567" y="3995"/>
                    <a:pt x="11096" y="4471"/>
                  </a:cubicBezTo>
                  <a:cubicBezTo>
                    <a:pt x="11512" y="4846"/>
                    <a:pt x="11530" y="4943"/>
                    <a:pt x="11221" y="5412"/>
                  </a:cubicBezTo>
                  <a:cubicBezTo>
                    <a:pt x="11026" y="5710"/>
                    <a:pt x="10826" y="6005"/>
                    <a:pt x="10625" y="6298"/>
                  </a:cubicBezTo>
                  <a:cubicBezTo>
                    <a:pt x="8959" y="8703"/>
                    <a:pt x="7052" y="10932"/>
                    <a:pt x="4950" y="12968"/>
                  </a:cubicBezTo>
                  <a:cubicBezTo>
                    <a:pt x="4947" y="12960"/>
                    <a:pt x="4946" y="12954"/>
                    <a:pt x="4939" y="12947"/>
                  </a:cubicBezTo>
                  <a:cubicBezTo>
                    <a:pt x="3562" y="11339"/>
                    <a:pt x="1962" y="9791"/>
                    <a:pt x="216" y="8582"/>
                  </a:cubicBezTo>
                  <a:cubicBezTo>
                    <a:pt x="2428" y="5931"/>
                    <a:pt x="4425" y="3070"/>
                    <a:pt x="6440" y="269"/>
                  </a:cubicBezTo>
                  <a:close/>
                  <a:moveTo>
                    <a:pt x="6422" y="0"/>
                  </a:moveTo>
                  <a:cubicBezTo>
                    <a:pt x="6386" y="0"/>
                    <a:pt x="6352" y="19"/>
                    <a:pt x="6326" y="54"/>
                  </a:cubicBezTo>
                  <a:cubicBezTo>
                    <a:pt x="4272" y="2910"/>
                    <a:pt x="2078" y="5671"/>
                    <a:pt x="54" y="8548"/>
                  </a:cubicBezTo>
                  <a:cubicBezTo>
                    <a:pt x="50" y="8552"/>
                    <a:pt x="47" y="8557"/>
                    <a:pt x="45" y="8562"/>
                  </a:cubicBezTo>
                  <a:cubicBezTo>
                    <a:pt x="42" y="8566"/>
                    <a:pt x="38" y="8571"/>
                    <a:pt x="36" y="8574"/>
                  </a:cubicBezTo>
                  <a:cubicBezTo>
                    <a:pt x="0" y="8625"/>
                    <a:pt x="52" y="8685"/>
                    <a:pt x="103" y="8686"/>
                  </a:cubicBezTo>
                  <a:cubicBezTo>
                    <a:pt x="1745" y="10095"/>
                    <a:pt x="3319" y="11502"/>
                    <a:pt x="4790" y="13094"/>
                  </a:cubicBezTo>
                  <a:cubicBezTo>
                    <a:pt x="4811" y="13118"/>
                    <a:pt x="4836" y="13127"/>
                    <a:pt x="4858" y="13127"/>
                  </a:cubicBezTo>
                  <a:cubicBezTo>
                    <a:pt x="4871" y="13176"/>
                    <a:pt x="4917" y="13216"/>
                    <a:pt x="4968" y="13216"/>
                  </a:cubicBezTo>
                  <a:cubicBezTo>
                    <a:pt x="4992" y="13216"/>
                    <a:pt x="5018" y="13207"/>
                    <a:pt x="5041" y="13185"/>
                  </a:cubicBezTo>
                  <a:cubicBezTo>
                    <a:pt x="7611" y="10706"/>
                    <a:pt x="9874" y="7937"/>
                    <a:pt x="11796" y="4926"/>
                  </a:cubicBezTo>
                  <a:cubicBezTo>
                    <a:pt x="11821" y="4887"/>
                    <a:pt x="11814" y="4825"/>
                    <a:pt x="11778" y="4795"/>
                  </a:cubicBezTo>
                  <a:cubicBezTo>
                    <a:pt x="10018" y="3208"/>
                    <a:pt x="8259" y="1620"/>
                    <a:pt x="6500" y="32"/>
                  </a:cubicBezTo>
                  <a:cubicBezTo>
                    <a:pt x="6476" y="11"/>
                    <a:pt x="6449" y="0"/>
                    <a:pt x="642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44"/>
            <p:cNvSpPr/>
            <p:nvPr/>
          </p:nvSpPr>
          <p:spPr>
            <a:xfrm flipH="1">
              <a:off x="6226301" y="1797149"/>
              <a:ext cx="589092" cy="661205"/>
            </a:xfrm>
            <a:custGeom>
              <a:avLst/>
              <a:gdLst/>
              <a:ahLst/>
              <a:cxnLst/>
              <a:rect l="l" t="t" r="r" b="b"/>
              <a:pathLst>
                <a:path w="11314" h="12699" extrusionOk="0">
                  <a:moveTo>
                    <a:pt x="6351" y="985"/>
                  </a:moveTo>
                  <a:cubicBezTo>
                    <a:pt x="6365" y="985"/>
                    <a:pt x="6379" y="990"/>
                    <a:pt x="6392" y="1003"/>
                  </a:cubicBezTo>
                  <a:cubicBezTo>
                    <a:pt x="6952" y="1521"/>
                    <a:pt x="7520" y="2024"/>
                    <a:pt x="8100" y="2518"/>
                  </a:cubicBezTo>
                  <a:cubicBezTo>
                    <a:pt x="8159" y="2569"/>
                    <a:pt x="8102" y="2666"/>
                    <a:pt x="8037" y="2666"/>
                  </a:cubicBezTo>
                  <a:cubicBezTo>
                    <a:pt x="8024" y="2666"/>
                    <a:pt x="8010" y="2661"/>
                    <a:pt x="7996" y="2651"/>
                  </a:cubicBezTo>
                  <a:cubicBezTo>
                    <a:pt x="7390" y="2183"/>
                    <a:pt x="6821" y="1655"/>
                    <a:pt x="6306" y="1088"/>
                  </a:cubicBezTo>
                  <a:cubicBezTo>
                    <a:pt x="6266" y="1043"/>
                    <a:pt x="6305" y="985"/>
                    <a:pt x="6351" y="985"/>
                  </a:cubicBezTo>
                  <a:close/>
                  <a:moveTo>
                    <a:pt x="5885" y="1558"/>
                  </a:moveTo>
                  <a:cubicBezTo>
                    <a:pt x="5898" y="1558"/>
                    <a:pt x="5912" y="1563"/>
                    <a:pt x="5925" y="1573"/>
                  </a:cubicBezTo>
                  <a:cubicBezTo>
                    <a:pt x="7289" y="2725"/>
                    <a:pt x="8619" y="3939"/>
                    <a:pt x="9911" y="5169"/>
                  </a:cubicBezTo>
                  <a:cubicBezTo>
                    <a:pt x="9982" y="5237"/>
                    <a:pt x="9915" y="5331"/>
                    <a:pt x="9838" y="5331"/>
                  </a:cubicBezTo>
                  <a:cubicBezTo>
                    <a:pt x="9817" y="5331"/>
                    <a:pt x="9794" y="5323"/>
                    <a:pt x="9774" y="5305"/>
                  </a:cubicBezTo>
                  <a:cubicBezTo>
                    <a:pt x="8433" y="4129"/>
                    <a:pt x="7108" y="2914"/>
                    <a:pt x="5839" y="1659"/>
                  </a:cubicBezTo>
                  <a:cubicBezTo>
                    <a:pt x="5794" y="1615"/>
                    <a:pt x="5837" y="1558"/>
                    <a:pt x="5885" y="1558"/>
                  </a:cubicBezTo>
                  <a:close/>
                  <a:moveTo>
                    <a:pt x="5463" y="2309"/>
                  </a:moveTo>
                  <a:cubicBezTo>
                    <a:pt x="5472" y="2309"/>
                    <a:pt x="5480" y="2312"/>
                    <a:pt x="5488" y="2317"/>
                  </a:cubicBezTo>
                  <a:cubicBezTo>
                    <a:pt x="6977" y="3269"/>
                    <a:pt x="8348" y="4581"/>
                    <a:pt x="9535" y="5885"/>
                  </a:cubicBezTo>
                  <a:cubicBezTo>
                    <a:pt x="9602" y="5959"/>
                    <a:pt x="9535" y="6057"/>
                    <a:pt x="9460" y="6057"/>
                  </a:cubicBezTo>
                  <a:cubicBezTo>
                    <a:pt x="9437" y="6057"/>
                    <a:pt x="9413" y="6048"/>
                    <a:pt x="9392" y="6026"/>
                  </a:cubicBezTo>
                  <a:cubicBezTo>
                    <a:pt x="8122" y="4741"/>
                    <a:pt x="6763" y="3603"/>
                    <a:pt x="5425" y="2397"/>
                  </a:cubicBezTo>
                  <a:cubicBezTo>
                    <a:pt x="5388" y="2365"/>
                    <a:pt x="5423" y="2309"/>
                    <a:pt x="5463" y="2309"/>
                  </a:cubicBezTo>
                  <a:close/>
                  <a:moveTo>
                    <a:pt x="4850" y="3037"/>
                  </a:moveTo>
                  <a:cubicBezTo>
                    <a:pt x="4863" y="3037"/>
                    <a:pt x="4876" y="3041"/>
                    <a:pt x="4888" y="3052"/>
                  </a:cubicBezTo>
                  <a:cubicBezTo>
                    <a:pt x="6244" y="4207"/>
                    <a:pt x="7577" y="5428"/>
                    <a:pt x="8855" y="6668"/>
                  </a:cubicBezTo>
                  <a:cubicBezTo>
                    <a:pt x="8920" y="6731"/>
                    <a:pt x="8858" y="6817"/>
                    <a:pt x="8787" y="6817"/>
                  </a:cubicBezTo>
                  <a:cubicBezTo>
                    <a:pt x="8767" y="6817"/>
                    <a:pt x="8746" y="6810"/>
                    <a:pt x="8726" y="6793"/>
                  </a:cubicBezTo>
                  <a:cubicBezTo>
                    <a:pt x="7388" y="5619"/>
                    <a:pt x="6067" y="4390"/>
                    <a:pt x="4807" y="3132"/>
                  </a:cubicBezTo>
                  <a:cubicBezTo>
                    <a:pt x="4765" y="3092"/>
                    <a:pt x="4804" y="3037"/>
                    <a:pt x="4850" y="3037"/>
                  </a:cubicBezTo>
                  <a:close/>
                  <a:moveTo>
                    <a:pt x="4372" y="3736"/>
                  </a:moveTo>
                  <a:cubicBezTo>
                    <a:pt x="4383" y="3736"/>
                    <a:pt x="4396" y="3740"/>
                    <a:pt x="4407" y="3749"/>
                  </a:cubicBezTo>
                  <a:cubicBezTo>
                    <a:pt x="5790" y="4850"/>
                    <a:pt x="7078" y="6170"/>
                    <a:pt x="8289" y="7455"/>
                  </a:cubicBezTo>
                  <a:cubicBezTo>
                    <a:pt x="8353" y="7523"/>
                    <a:pt x="8290" y="7615"/>
                    <a:pt x="8218" y="7615"/>
                  </a:cubicBezTo>
                  <a:cubicBezTo>
                    <a:pt x="8196" y="7615"/>
                    <a:pt x="8174" y="7607"/>
                    <a:pt x="8155" y="7587"/>
                  </a:cubicBezTo>
                  <a:cubicBezTo>
                    <a:pt x="6887" y="6335"/>
                    <a:pt x="5554" y="5117"/>
                    <a:pt x="4333" y="3823"/>
                  </a:cubicBezTo>
                  <a:cubicBezTo>
                    <a:pt x="4296" y="3784"/>
                    <a:pt x="4330" y="3736"/>
                    <a:pt x="4372" y="3736"/>
                  </a:cubicBezTo>
                  <a:close/>
                  <a:moveTo>
                    <a:pt x="3635" y="4684"/>
                  </a:moveTo>
                  <a:cubicBezTo>
                    <a:pt x="3643" y="4684"/>
                    <a:pt x="3652" y="4687"/>
                    <a:pt x="3660" y="4693"/>
                  </a:cubicBezTo>
                  <a:cubicBezTo>
                    <a:pt x="5113" y="5815"/>
                    <a:pt x="6516" y="7078"/>
                    <a:pt x="7764" y="8427"/>
                  </a:cubicBezTo>
                  <a:cubicBezTo>
                    <a:pt x="7829" y="8497"/>
                    <a:pt x="7765" y="8591"/>
                    <a:pt x="7691" y="8591"/>
                  </a:cubicBezTo>
                  <a:cubicBezTo>
                    <a:pt x="7669" y="8591"/>
                    <a:pt x="7646" y="8583"/>
                    <a:pt x="7626" y="8562"/>
                  </a:cubicBezTo>
                  <a:cubicBezTo>
                    <a:pt x="6303" y="7272"/>
                    <a:pt x="4973" y="6011"/>
                    <a:pt x="3595" y="4780"/>
                  </a:cubicBezTo>
                  <a:cubicBezTo>
                    <a:pt x="3556" y="4746"/>
                    <a:pt x="3593" y="4684"/>
                    <a:pt x="3635" y="4684"/>
                  </a:cubicBezTo>
                  <a:close/>
                  <a:moveTo>
                    <a:pt x="3271" y="5500"/>
                  </a:moveTo>
                  <a:cubicBezTo>
                    <a:pt x="3284" y="5500"/>
                    <a:pt x="3296" y="5504"/>
                    <a:pt x="3308" y="5513"/>
                  </a:cubicBezTo>
                  <a:cubicBezTo>
                    <a:pt x="4681" y="6612"/>
                    <a:pt x="5983" y="7829"/>
                    <a:pt x="7276" y="9022"/>
                  </a:cubicBezTo>
                  <a:cubicBezTo>
                    <a:pt x="7350" y="9091"/>
                    <a:pt x="7281" y="9190"/>
                    <a:pt x="7201" y="9190"/>
                  </a:cubicBezTo>
                  <a:cubicBezTo>
                    <a:pt x="7178" y="9190"/>
                    <a:pt x="7155" y="9182"/>
                    <a:pt x="7133" y="9163"/>
                  </a:cubicBezTo>
                  <a:cubicBezTo>
                    <a:pt x="5825" y="7985"/>
                    <a:pt x="4484" y="6822"/>
                    <a:pt x="3232" y="5588"/>
                  </a:cubicBezTo>
                  <a:cubicBezTo>
                    <a:pt x="3191" y="5549"/>
                    <a:pt x="3228" y="5500"/>
                    <a:pt x="3271" y="5500"/>
                  </a:cubicBezTo>
                  <a:close/>
                  <a:moveTo>
                    <a:pt x="2640" y="6355"/>
                  </a:moveTo>
                  <a:cubicBezTo>
                    <a:pt x="2653" y="6355"/>
                    <a:pt x="2667" y="6360"/>
                    <a:pt x="2679" y="6372"/>
                  </a:cubicBezTo>
                  <a:cubicBezTo>
                    <a:pt x="3306" y="6953"/>
                    <a:pt x="3890" y="7579"/>
                    <a:pt x="4507" y="8171"/>
                  </a:cubicBezTo>
                  <a:cubicBezTo>
                    <a:pt x="4815" y="8467"/>
                    <a:pt x="5128" y="8760"/>
                    <a:pt x="5443" y="9048"/>
                  </a:cubicBezTo>
                  <a:cubicBezTo>
                    <a:pt x="5663" y="9250"/>
                    <a:pt x="6114" y="9838"/>
                    <a:pt x="6411" y="9898"/>
                  </a:cubicBezTo>
                  <a:cubicBezTo>
                    <a:pt x="6513" y="9919"/>
                    <a:pt x="6490" y="10078"/>
                    <a:pt x="6391" y="10078"/>
                  </a:cubicBezTo>
                  <a:cubicBezTo>
                    <a:pt x="6390" y="10078"/>
                    <a:pt x="6388" y="10078"/>
                    <a:pt x="6387" y="10078"/>
                  </a:cubicBezTo>
                  <a:cubicBezTo>
                    <a:pt x="6132" y="10064"/>
                    <a:pt x="5902" y="9737"/>
                    <a:pt x="5731" y="9583"/>
                  </a:cubicBezTo>
                  <a:cubicBezTo>
                    <a:pt x="5387" y="9269"/>
                    <a:pt x="5048" y="8947"/>
                    <a:pt x="4713" y="8624"/>
                  </a:cubicBezTo>
                  <a:cubicBezTo>
                    <a:pt x="3986" y="7928"/>
                    <a:pt x="3247" y="7222"/>
                    <a:pt x="2600" y="6451"/>
                  </a:cubicBezTo>
                  <a:cubicBezTo>
                    <a:pt x="2565" y="6408"/>
                    <a:pt x="2599" y="6355"/>
                    <a:pt x="2640" y="6355"/>
                  </a:cubicBezTo>
                  <a:close/>
                  <a:moveTo>
                    <a:pt x="1886" y="7061"/>
                  </a:moveTo>
                  <a:cubicBezTo>
                    <a:pt x="1891" y="7061"/>
                    <a:pt x="1897" y="7062"/>
                    <a:pt x="1903" y="7064"/>
                  </a:cubicBezTo>
                  <a:cubicBezTo>
                    <a:pt x="2596" y="7327"/>
                    <a:pt x="3147" y="8094"/>
                    <a:pt x="3667" y="8600"/>
                  </a:cubicBezTo>
                  <a:cubicBezTo>
                    <a:pt x="4363" y="9277"/>
                    <a:pt x="5062" y="9951"/>
                    <a:pt x="5750" y="10637"/>
                  </a:cubicBezTo>
                  <a:cubicBezTo>
                    <a:pt x="5818" y="10704"/>
                    <a:pt x="5752" y="10800"/>
                    <a:pt x="5678" y="10800"/>
                  </a:cubicBezTo>
                  <a:cubicBezTo>
                    <a:pt x="5656" y="10800"/>
                    <a:pt x="5633" y="10791"/>
                    <a:pt x="5612" y="10771"/>
                  </a:cubicBezTo>
                  <a:cubicBezTo>
                    <a:pt x="5005" y="10180"/>
                    <a:pt x="4406" y="9577"/>
                    <a:pt x="3804" y="8977"/>
                  </a:cubicBezTo>
                  <a:cubicBezTo>
                    <a:pt x="3226" y="8403"/>
                    <a:pt x="2592" y="7529"/>
                    <a:pt x="1861" y="7168"/>
                  </a:cubicBezTo>
                  <a:cubicBezTo>
                    <a:pt x="1808" y="7141"/>
                    <a:pt x="1836" y="7061"/>
                    <a:pt x="1886" y="7061"/>
                  </a:cubicBezTo>
                  <a:close/>
                  <a:moveTo>
                    <a:pt x="3640" y="10158"/>
                  </a:moveTo>
                  <a:cubicBezTo>
                    <a:pt x="3652" y="10158"/>
                    <a:pt x="3665" y="10162"/>
                    <a:pt x="3677" y="10172"/>
                  </a:cubicBezTo>
                  <a:cubicBezTo>
                    <a:pt x="4053" y="10482"/>
                    <a:pt x="4419" y="10807"/>
                    <a:pt x="4788" y="11128"/>
                  </a:cubicBezTo>
                  <a:cubicBezTo>
                    <a:pt x="4845" y="11179"/>
                    <a:pt x="4790" y="11257"/>
                    <a:pt x="4729" y="11257"/>
                  </a:cubicBezTo>
                  <a:cubicBezTo>
                    <a:pt x="4712" y="11257"/>
                    <a:pt x="4694" y="11251"/>
                    <a:pt x="4679" y="11236"/>
                  </a:cubicBezTo>
                  <a:cubicBezTo>
                    <a:pt x="4315" y="10911"/>
                    <a:pt x="3949" y="10586"/>
                    <a:pt x="3599" y="10249"/>
                  </a:cubicBezTo>
                  <a:cubicBezTo>
                    <a:pt x="3557" y="10210"/>
                    <a:pt x="3595" y="10158"/>
                    <a:pt x="3640" y="10158"/>
                  </a:cubicBezTo>
                  <a:close/>
                  <a:moveTo>
                    <a:pt x="6224" y="1"/>
                  </a:moveTo>
                  <a:cubicBezTo>
                    <a:pt x="4209" y="2802"/>
                    <a:pt x="2212" y="5664"/>
                    <a:pt x="0" y="8315"/>
                  </a:cubicBezTo>
                  <a:cubicBezTo>
                    <a:pt x="1746" y="9523"/>
                    <a:pt x="3348" y="11072"/>
                    <a:pt x="4723" y="12679"/>
                  </a:cubicBezTo>
                  <a:cubicBezTo>
                    <a:pt x="4730" y="12684"/>
                    <a:pt x="4731" y="12691"/>
                    <a:pt x="4735" y="12699"/>
                  </a:cubicBezTo>
                  <a:cubicBezTo>
                    <a:pt x="6836" y="10663"/>
                    <a:pt x="8743" y="8434"/>
                    <a:pt x="10409" y="6029"/>
                  </a:cubicBezTo>
                  <a:cubicBezTo>
                    <a:pt x="10610" y="5736"/>
                    <a:pt x="10810" y="5443"/>
                    <a:pt x="11005" y="5145"/>
                  </a:cubicBezTo>
                  <a:cubicBezTo>
                    <a:pt x="11314" y="4675"/>
                    <a:pt x="11294" y="4579"/>
                    <a:pt x="10880" y="4204"/>
                  </a:cubicBezTo>
                  <a:cubicBezTo>
                    <a:pt x="10351" y="3727"/>
                    <a:pt x="9824" y="3251"/>
                    <a:pt x="9296" y="2774"/>
                  </a:cubicBezTo>
                  <a:cubicBezTo>
                    <a:pt x="8271" y="1849"/>
                    <a:pt x="7248" y="925"/>
                    <a:pt x="622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44"/>
            <p:cNvSpPr/>
            <p:nvPr/>
          </p:nvSpPr>
          <p:spPr>
            <a:xfrm flipH="1">
              <a:off x="6476274" y="2127994"/>
              <a:ext cx="205667" cy="193951"/>
            </a:xfrm>
            <a:custGeom>
              <a:avLst/>
              <a:gdLst/>
              <a:ahLst/>
              <a:cxnLst/>
              <a:rect l="l" t="t" r="r" b="b"/>
              <a:pathLst>
                <a:path w="3950" h="3725" extrusionOk="0">
                  <a:moveTo>
                    <a:pt x="76" y="0"/>
                  </a:moveTo>
                  <a:cubicBezTo>
                    <a:pt x="35" y="0"/>
                    <a:pt x="1" y="53"/>
                    <a:pt x="36" y="95"/>
                  </a:cubicBezTo>
                  <a:cubicBezTo>
                    <a:pt x="684" y="866"/>
                    <a:pt x="1422" y="1573"/>
                    <a:pt x="2148" y="2269"/>
                  </a:cubicBezTo>
                  <a:cubicBezTo>
                    <a:pt x="2483" y="2592"/>
                    <a:pt x="2823" y="2912"/>
                    <a:pt x="3167" y="3226"/>
                  </a:cubicBezTo>
                  <a:cubicBezTo>
                    <a:pt x="3339" y="3383"/>
                    <a:pt x="3569" y="3710"/>
                    <a:pt x="3824" y="3724"/>
                  </a:cubicBezTo>
                  <a:cubicBezTo>
                    <a:pt x="3825" y="3724"/>
                    <a:pt x="3827" y="3724"/>
                    <a:pt x="3828" y="3724"/>
                  </a:cubicBezTo>
                  <a:cubicBezTo>
                    <a:pt x="3927" y="3724"/>
                    <a:pt x="3950" y="3565"/>
                    <a:pt x="3848" y="3544"/>
                  </a:cubicBezTo>
                  <a:cubicBezTo>
                    <a:pt x="3551" y="3484"/>
                    <a:pt x="3101" y="2896"/>
                    <a:pt x="2879" y="2692"/>
                  </a:cubicBezTo>
                  <a:cubicBezTo>
                    <a:pt x="2564" y="2404"/>
                    <a:pt x="2251" y="2111"/>
                    <a:pt x="1943" y="1815"/>
                  </a:cubicBezTo>
                  <a:cubicBezTo>
                    <a:pt x="1327" y="1224"/>
                    <a:pt x="741" y="597"/>
                    <a:pt x="115" y="17"/>
                  </a:cubicBezTo>
                  <a:cubicBezTo>
                    <a:pt x="103" y="5"/>
                    <a:pt x="89" y="0"/>
                    <a:pt x="7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44"/>
            <p:cNvSpPr/>
            <p:nvPr/>
          </p:nvSpPr>
          <p:spPr>
            <a:xfrm flipH="1">
              <a:off x="6512462" y="2164754"/>
              <a:ext cx="208895" cy="194732"/>
            </a:xfrm>
            <a:custGeom>
              <a:avLst/>
              <a:gdLst/>
              <a:ahLst/>
              <a:cxnLst/>
              <a:rect l="l" t="t" r="r" b="b"/>
              <a:pathLst>
                <a:path w="4012" h="3740" extrusionOk="0">
                  <a:moveTo>
                    <a:pt x="78" y="1"/>
                  </a:moveTo>
                  <a:cubicBezTo>
                    <a:pt x="29" y="1"/>
                    <a:pt x="1" y="83"/>
                    <a:pt x="53" y="108"/>
                  </a:cubicBezTo>
                  <a:cubicBezTo>
                    <a:pt x="785" y="469"/>
                    <a:pt x="1419" y="1343"/>
                    <a:pt x="1996" y="1917"/>
                  </a:cubicBezTo>
                  <a:cubicBezTo>
                    <a:pt x="2599" y="2517"/>
                    <a:pt x="3199" y="3119"/>
                    <a:pt x="3806" y="3711"/>
                  </a:cubicBezTo>
                  <a:cubicBezTo>
                    <a:pt x="3827" y="3731"/>
                    <a:pt x="3850" y="3740"/>
                    <a:pt x="3872" y="3740"/>
                  </a:cubicBezTo>
                  <a:cubicBezTo>
                    <a:pt x="3946" y="3740"/>
                    <a:pt x="4012" y="3644"/>
                    <a:pt x="3944" y="3577"/>
                  </a:cubicBezTo>
                  <a:cubicBezTo>
                    <a:pt x="3256" y="2893"/>
                    <a:pt x="2557" y="2217"/>
                    <a:pt x="1859" y="1539"/>
                  </a:cubicBezTo>
                  <a:cubicBezTo>
                    <a:pt x="1339" y="1034"/>
                    <a:pt x="789" y="267"/>
                    <a:pt x="95" y="4"/>
                  </a:cubicBezTo>
                  <a:cubicBezTo>
                    <a:pt x="89" y="2"/>
                    <a:pt x="83" y="1"/>
                    <a:pt x="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44"/>
            <p:cNvSpPr/>
            <p:nvPr/>
          </p:nvSpPr>
          <p:spPr>
            <a:xfrm flipH="1">
              <a:off x="6432641" y="2083579"/>
              <a:ext cx="216601" cy="192077"/>
            </a:xfrm>
            <a:custGeom>
              <a:avLst/>
              <a:gdLst/>
              <a:ahLst/>
              <a:cxnLst/>
              <a:rect l="l" t="t" r="r" b="b"/>
              <a:pathLst>
                <a:path w="4160" h="3689" extrusionOk="0">
                  <a:moveTo>
                    <a:pt x="79" y="0"/>
                  </a:moveTo>
                  <a:cubicBezTo>
                    <a:pt x="37" y="0"/>
                    <a:pt x="1" y="49"/>
                    <a:pt x="41" y="88"/>
                  </a:cubicBezTo>
                  <a:cubicBezTo>
                    <a:pt x="1293" y="1322"/>
                    <a:pt x="2635" y="2484"/>
                    <a:pt x="3942" y="3662"/>
                  </a:cubicBezTo>
                  <a:cubicBezTo>
                    <a:pt x="3963" y="3681"/>
                    <a:pt x="3987" y="3689"/>
                    <a:pt x="4009" y="3689"/>
                  </a:cubicBezTo>
                  <a:cubicBezTo>
                    <a:pt x="4089" y="3689"/>
                    <a:pt x="4159" y="3589"/>
                    <a:pt x="4085" y="3521"/>
                  </a:cubicBezTo>
                  <a:cubicBezTo>
                    <a:pt x="2792" y="2328"/>
                    <a:pt x="1490" y="1111"/>
                    <a:pt x="117" y="14"/>
                  </a:cubicBezTo>
                  <a:cubicBezTo>
                    <a:pt x="105" y="4"/>
                    <a:pt x="92" y="0"/>
                    <a:pt x="7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44"/>
            <p:cNvSpPr/>
            <p:nvPr/>
          </p:nvSpPr>
          <p:spPr>
            <a:xfrm flipH="1">
              <a:off x="6407752" y="2041039"/>
              <a:ext cx="222432" cy="203428"/>
            </a:xfrm>
            <a:custGeom>
              <a:avLst/>
              <a:gdLst/>
              <a:ahLst/>
              <a:cxnLst/>
              <a:rect l="l" t="t" r="r" b="b"/>
              <a:pathLst>
                <a:path w="4272" h="3907" extrusionOk="0">
                  <a:moveTo>
                    <a:pt x="77" y="0"/>
                  </a:moveTo>
                  <a:cubicBezTo>
                    <a:pt x="37" y="0"/>
                    <a:pt x="0" y="62"/>
                    <a:pt x="38" y="96"/>
                  </a:cubicBezTo>
                  <a:cubicBezTo>
                    <a:pt x="1416" y="1327"/>
                    <a:pt x="2746" y="2588"/>
                    <a:pt x="4069" y="3878"/>
                  </a:cubicBezTo>
                  <a:cubicBezTo>
                    <a:pt x="4089" y="3898"/>
                    <a:pt x="4112" y="3907"/>
                    <a:pt x="4134" y="3907"/>
                  </a:cubicBezTo>
                  <a:cubicBezTo>
                    <a:pt x="4207" y="3907"/>
                    <a:pt x="4272" y="3813"/>
                    <a:pt x="4207" y="3743"/>
                  </a:cubicBezTo>
                  <a:cubicBezTo>
                    <a:pt x="2959" y="2394"/>
                    <a:pt x="1556" y="1131"/>
                    <a:pt x="102" y="9"/>
                  </a:cubicBezTo>
                  <a:cubicBezTo>
                    <a:pt x="94" y="3"/>
                    <a:pt x="86" y="0"/>
                    <a:pt x="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44"/>
            <p:cNvSpPr/>
            <p:nvPr/>
          </p:nvSpPr>
          <p:spPr>
            <a:xfrm flipH="1">
              <a:off x="6563122" y="2326063"/>
              <a:ext cx="67115" cy="57222"/>
            </a:xfrm>
            <a:custGeom>
              <a:avLst/>
              <a:gdLst/>
              <a:ahLst/>
              <a:cxnLst/>
              <a:rect l="l" t="t" r="r" b="b"/>
              <a:pathLst>
                <a:path w="1289" h="1099" extrusionOk="0">
                  <a:moveTo>
                    <a:pt x="84" y="0"/>
                  </a:moveTo>
                  <a:cubicBezTo>
                    <a:pt x="39" y="0"/>
                    <a:pt x="1" y="52"/>
                    <a:pt x="43" y="91"/>
                  </a:cubicBezTo>
                  <a:cubicBezTo>
                    <a:pt x="394" y="428"/>
                    <a:pt x="759" y="753"/>
                    <a:pt x="1123" y="1078"/>
                  </a:cubicBezTo>
                  <a:cubicBezTo>
                    <a:pt x="1138" y="1092"/>
                    <a:pt x="1156" y="1098"/>
                    <a:pt x="1173" y="1098"/>
                  </a:cubicBezTo>
                  <a:cubicBezTo>
                    <a:pt x="1234" y="1098"/>
                    <a:pt x="1289" y="1021"/>
                    <a:pt x="1232" y="970"/>
                  </a:cubicBezTo>
                  <a:cubicBezTo>
                    <a:pt x="863" y="649"/>
                    <a:pt x="497" y="324"/>
                    <a:pt x="121" y="14"/>
                  </a:cubicBezTo>
                  <a:cubicBezTo>
                    <a:pt x="109" y="4"/>
                    <a:pt x="96" y="0"/>
                    <a:pt x="8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44"/>
            <p:cNvSpPr/>
            <p:nvPr/>
          </p:nvSpPr>
          <p:spPr>
            <a:xfrm flipH="1">
              <a:off x="6380468" y="1991730"/>
              <a:ext cx="211290" cy="201970"/>
            </a:xfrm>
            <a:custGeom>
              <a:avLst/>
              <a:gdLst/>
              <a:ahLst/>
              <a:cxnLst/>
              <a:rect l="l" t="t" r="r" b="b"/>
              <a:pathLst>
                <a:path w="4058" h="3879" extrusionOk="0">
                  <a:moveTo>
                    <a:pt x="76" y="0"/>
                  </a:moveTo>
                  <a:cubicBezTo>
                    <a:pt x="35" y="0"/>
                    <a:pt x="0" y="47"/>
                    <a:pt x="37" y="86"/>
                  </a:cubicBezTo>
                  <a:cubicBezTo>
                    <a:pt x="1258" y="1380"/>
                    <a:pt x="2591" y="2599"/>
                    <a:pt x="3858" y="3850"/>
                  </a:cubicBezTo>
                  <a:cubicBezTo>
                    <a:pt x="3877" y="3870"/>
                    <a:pt x="3900" y="3878"/>
                    <a:pt x="3921" y="3878"/>
                  </a:cubicBezTo>
                  <a:cubicBezTo>
                    <a:pt x="3994" y="3878"/>
                    <a:pt x="4057" y="3786"/>
                    <a:pt x="3993" y="3718"/>
                  </a:cubicBezTo>
                  <a:cubicBezTo>
                    <a:pt x="2782" y="2433"/>
                    <a:pt x="1494" y="1113"/>
                    <a:pt x="111" y="12"/>
                  </a:cubicBezTo>
                  <a:cubicBezTo>
                    <a:pt x="100" y="4"/>
                    <a:pt x="88" y="0"/>
                    <a:pt x="7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44"/>
            <p:cNvSpPr/>
            <p:nvPr/>
          </p:nvSpPr>
          <p:spPr>
            <a:xfrm flipH="1">
              <a:off x="6350945" y="1955178"/>
              <a:ext cx="216393" cy="196919"/>
            </a:xfrm>
            <a:custGeom>
              <a:avLst/>
              <a:gdLst/>
              <a:ahLst/>
              <a:cxnLst/>
              <a:rect l="l" t="t" r="r" b="b"/>
              <a:pathLst>
                <a:path w="4156" h="3782" extrusionOk="0">
                  <a:moveTo>
                    <a:pt x="86" y="0"/>
                  </a:moveTo>
                  <a:cubicBezTo>
                    <a:pt x="41" y="0"/>
                    <a:pt x="1" y="55"/>
                    <a:pt x="43" y="96"/>
                  </a:cubicBezTo>
                  <a:cubicBezTo>
                    <a:pt x="1303" y="1355"/>
                    <a:pt x="2624" y="2583"/>
                    <a:pt x="3962" y="3757"/>
                  </a:cubicBezTo>
                  <a:cubicBezTo>
                    <a:pt x="3982" y="3774"/>
                    <a:pt x="4003" y="3782"/>
                    <a:pt x="4023" y="3782"/>
                  </a:cubicBezTo>
                  <a:cubicBezTo>
                    <a:pt x="4094" y="3782"/>
                    <a:pt x="4156" y="3694"/>
                    <a:pt x="4091" y="3632"/>
                  </a:cubicBezTo>
                  <a:cubicBezTo>
                    <a:pt x="2813" y="2391"/>
                    <a:pt x="1480" y="1171"/>
                    <a:pt x="124" y="15"/>
                  </a:cubicBezTo>
                  <a:cubicBezTo>
                    <a:pt x="112" y="5"/>
                    <a:pt x="99" y="0"/>
                    <a:pt x="8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44"/>
            <p:cNvSpPr/>
            <p:nvPr/>
          </p:nvSpPr>
          <p:spPr>
            <a:xfrm flipH="1">
              <a:off x="6315434" y="1917376"/>
              <a:ext cx="219412" cy="195149"/>
            </a:xfrm>
            <a:custGeom>
              <a:avLst/>
              <a:gdLst/>
              <a:ahLst/>
              <a:cxnLst/>
              <a:rect l="l" t="t" r="r" b="b"/>
              <a:pathLst>
                <a:path w="4214" h="3748" extrusionOk="0">
                  <a:moveTo>
                    <a:pt x="75" y="0"/>
                  </a:moveTo>
                  <a:cubicBezTo>
                    <a:pt x="35" y="0"/>
                    <a:pt x="0" y="56"/>
                    <a:pt x="37" y="88"/>
                  </a:cubicBezTo>
                  <a:cubicBezTo>
                    <a:pt x="1376" y="1294"/>
                    <a:pt x="2736" y="2432"/>
                    <a:pt x="4004" y="3717"/>
                  </a:cubicBezTo>
                  <a:cubicBezTo>
                    <a:pt x="4025" y="3738"/>
                    <a:pt x="4048" y="3747"/>
                    <a:pt x="4071" y="3747"/>
                  </a:cubicBezTo>
                  <a:cubicBezTo>
                    <a:pt x="4147" y="3747"/>
                    <a:pt x="4214" y="3649"/>
                    <a:pt x="4147" y="3576"/>
                  </a:cubicBezTo>
                  <a:cubicBezTo>
                    <a:pt x="2959" y="2272"/>
                    <a:pt x="1589" y="960"/>
                    <a:pt x="100" y="8"/>
                  </a:cubicBezTo>
                  <a:cubicBezTo>
                    <a:pt x="92" y="3"/>
                    <a:pt x="83" y="0"/>
                    <a:pt x="7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44"/>
            <p:cNvSpPr/>
            <p:nvPr/>
          </p:nvSpPr>
          <p:spPr>
            <a:xfrm flipH="1">
              <a:off x="6295544" y="1878324"/>
              <a:ext cx="218007" cy="196399"/>
            </a:xfrm>
            <a:custGeom>
              <a:avLst/>
              <a:gdLst/>
              <a:ahLst/>
              <a:cxnLst/>
              <a:rect l="l" t="t" r="r" b="b"/>
              <a:pathLst>
                <a:path w="4187" h="3772" extrusionOk="0">
                  <a:moveTo>
                    <a:pt x="91" y="0"/>
                  </a:moveTo>
                  <a:cubicBezTo>
                    <a:pt x="42" y="0"/>
                    <a:pt x="1" y="57"/>
                    <a:pt x="45" y="101"/>
                  </a:cubicBezTo>
                  <a:cubicBezTo>
                    <a:pt x="1311" y="1355"/>
                    <a:pt x="2637" y="2570"/>
                    <a:pt x="3978" y="3746"/>
                  </a:cubicBezTo>
                  <a:cubicBezTo>
                    <a:pt x="3999" y="3764"/>
                    <a:pt x="4021" y="3772"/>
                    <a:pt x="4043" y="3772"/>
                  </a:cubicBezTo>
                  <a:cubicBezTo>
                    <a:pt x="4119" y="3772"/>
                    <a:pt x="4187" y="3678"/>
                    <a:pt x="4116" y="3610"/>
                  </a:cubicBezTo>
                  <a:cubicBezTo>
                    <a:pt x="2823" y="2380"/>
                    <a:pt x="1494" y="1166"/>
                    <a:pt x="131" y="15"/>
                  </a:cubicBezTo>
                  <a:cubicBezTo>
                    <a:pt x="118" y="5"/>
                    <a:pt x="104" y="0"/>
                    <a:pt x="9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44"/>
            <p:cNvSpPr/>
            <p:nvPr/>
          </p:nvSpPr>
          <p:spPr>
            <a:xfrm flipH="1">
              <a:off x="6390463" y="1848385"/>
              <a:ext cx="98720" cy="87578"/>
            </a:xfrm>
            <a:custGeom>
              <a:avLst/>
              <a:gdLst/>
              <a:ahLst/>
              <a:cxnLst/>
              <a:rect l="l" t="t" r="r" b="b"/>
              <a:pathLst>
                <a:path w="1896" h="1682" extrusionOk="0">
                  <a:moveTo>
                    <a:pt x="86" y="1"/>
                  </a:moveTo>
                  <a:cubicBezTo>
                    <a:pt x="40" y="1"/>
                    <a:pt x="0" y="57"/>
                    <a:pt x="41" y="102"/>
                  </a:cubicBezTo>
                  <a:cubicBezTo>
                    <a:pt x="555" y="671"/>
                    <a:pt x="1124" y="1199"/>
                    <a:pt x="1731" y="1667"/>
                  </a:cubicBezTo>
                  <a:cubicBezTo>
                    <a:pt x="1745" y="1677"/>
                    <a:pt x="1759" y="1682"/>
                    <a:pt x="1773" y="1682"/>
                  </a:cubicBezTo>
                  <a:cubicBezTo>
                    <a:pt x="1837" y="1682"/>
                    <a:pt x="1895" y="1585"/>
                    <a:pt x="1835" y="1534"/>
                  </a:cubicBezTo>
                  <a:cubicBezTo>
                    <a:pt x="1255" y="1038"/>
                    <a:pt x="687" y="537"/>
                    <a:pt x="127" y="17"/>
                  </a:cubicBezTo>
                  <a:cubicBezTo>
                    <a:pt x="114" y="6"/>
                    <a:pt x="100" y="1"/>
                    <a:pt x="8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44"/>
            <p:cNvSpPr/>
            <p:nvPr/>
          </p:nvSpPr>
          <p:spPr>
            <a:xfrm flipH="1">
              <a:off x="8779695" y="1589552"/>
              <a:ext cx="503805" cy="496099"/>
            </a:xfrm>
            <a:custGeom>
              <a:avLst/>
              <a:gdLst/>
              <a:ahLst/>
              <a:cxnLst/>
              <a:rect l="l" t="t" r="r" b="b"/>
              <a:pathLst>
                <a:path w="9676" h="9528" extrusionOk="0">
                  <a:moveTo>
                    <a:pt x="3919" y="0"/>
                  </a:moveTo>
                  <a:cubicBezTo>
                    <a:pt x="3904" y="0"/>
                    <a:pt x="3889" y="9"/>
                    <a:pt x="3880" y="27"/>
                  </a:cubicBezTo>
                  <a:cubicBezTo>
                    <a:pt x="3711" y="383"/>
                    <a:pt x="3655" y="799"/>
                    <a:pt x="3572" y="1183"/>
                  </a:cubicBezTo>
                  <a:cubicBezTo>
                    <a:pt x="3484" y="1580"/>
                    <a:pt x="3392" y="1977"/>
                    <a:pt x="3318" y="2377"/>
                  </a:cubicBezTo>
                  <a:cubicBezTo>
                    <a:pt x="2981" y="1881"/>
                    <a:pt x="2417" y="1623"/>
                    <a:pt x="1867" y="1623"/>
                  </a:cubicBezTo>
                  <a:cubicBezTo>
                    <a:pt x="1249" y="1623"/>
                    <a:pt x="648" y="1948"/>
                    <a:pt x="404" y="2625"/>
                  </a:cubicBezTo>
                  <a:cubicBezTo>
                    <a:pt x="0" y="3751"/>
                    <a:pt x="973" y="4612"/>
                    <a:pt x="1995" y="4612"/>
                  </a:cubicBezTo>
                  <a:cubicBezTo>
                    <a:pt x="2200" y="4612"/>
                    <a:pt x="2406" y="4578"/>
                    <a:pt x="2604" y="4504"/>
                  </a:cubicBezTo>
                  <a:lnTo>
                    <a:pt x="2604" y="4504"/>
                  </a:lnTo>
                  <a:cubicBezTo>
                    <a:pt x="2371" y="4980"/>
                    <a:pt x="2156" y="5467"/>
                    <a:pt x="1942" y="5952"/>
                  </a:cubicBezTo>
                  <a:cubicBezTo>
                    <a:pt x="1847" y="6166"/>
                    <a:pt x="1485" y="6662"/>
                    <a:pt x="1591" y="6907"/>
                  </a:cubicBezTo>
                  <a:cubicBezTo>
                    <a:pt x="1690" y="7137"/>
                    <a:pt x="2244" y="7212"/>
                    <a:pt x="2449" y="7287"/>
                  </a:cubicBezTo>
                  <a:cubicBezTo>
                    <a:pt x="3031" y="7499"/>
                    <a:pt x="3612" y="7719"/>
                    <a:pt x="4199" y="7918"/>
                  </a:cubicBezTo>
                  <a:cubicBezTo>
                    <a:pt x="4211" y="7923"/>
                    <a:pt x="4224" y="7924"/>
                    <a:pt x="4235" y="7924"/>
                  </a:cubicBezTo>
                  <a:cubicBezTo>
                    <a:pt x="4339" y="7924"/>
                    <a:pt x="4388" y="7767"/>
                    <a:pt x="4275" y="7723"/>
                  </a:cubicBezTo>
                  <a:cubicBezTo>
                    <a:pt x="4274" y="7723"/>
                    <a:pt x="4272" y="7721"/>
                    <a:pt x="4271" y="7721"/>
                  </a:cubicBezTo>
                  <a:cubicBezTo>
                    <a:pt x="4271" y="7716"/>
                    <a:pt x="4269" y="7710"/>
                    <a:pt x="4266" y="7705"/>
                  </a:cubicBezTo>
                  <a:cubicBezTo>
                    <a:pt x="3737" y="6773"/>
                    <a:pt x="4324" y="5613"/>
                    <a:pt x="5358" y="5613"/>
                  </a:cubicBezTo>
                  <a:cubicBezTo>
                    <a:pt x="5460" y="5613"/>
                    <a:pt x="5565" y="5624"/>
                    <a:pt x="5675" y="5648"/>
                  </a:cubicBezTo>
                  <a:cubicBezTo>
                    <a:pt x="6958" y="5925"/>
                    <a:pt x="7162" y="7428"/>
                    <a:pt x="6408" y="8341"/>
                  </a:cubicBezTo>
                  <a:cubicBezTo>
                    <a:pt x="6385" y="8368"/>
                    <a:pt x="6379" y="8394"/>
                    <a:pt x="6384" y="8419"/>
                  </a:cubicBezTo>
                  <a:cubicBezTo>
                    <a:pt x="6378" y="8417"/>
                    <a:pt x="6372" y="8414"/>
                    <a:pt x="6363" y="8412"/>
                  </a:cubicBezTo>
                  <a:cubicBezTo>
                    <a:pt x="6352" y="8409"/>
                    <a:pt x="6343" y="8407"/>
                    <a:pt x="6334" y="8407"/>
                  </a:cubicBezTo>
                  <a:cubicBezTo>
                    <a:pt x="6255" y="8407"/>
                    <a:pt x="6220" y="8523"/>
                    <a:pt x="6305" y="8562"/>
                  </a:cubicBezTo>
                  <a:cubicBezTo>
                    <a:pt x="6928" y="8849"/>
                    <a:pt x="7573" y="9088"/>
                    <a:pt x="8210" y="9340"/>
                  </a:cubicBezTo>
                  <a:cubicBezTo>
                    <a:pt x="8399" y="9414"/>
                    <a:pt x="8595" y="9528"/>
                    <a:pt x="8776" y="9528"/>
                  </a:cubicBezTo>
                  <a:cubicBezTo>
                    <a:pt x="8835" y="9528"/>
                    <a:pt x="8891" y="9516"/>
                    <a:pt x="8946" y="9488"/>
                  </a:cubicBezTo>
                  <a:cubicBezTo>
                    <a:pt x="8955" y="9491"/>
                    <a:pt x="8965" y="9493"/>
                    <a:pt x="8975" y="9493"/>
                  </a:cubicBezTo>
                  <a:cubicBezTo>
                    <a:pt x="9001" y="9493"/>
                    <a:pt x="9026" y="9481"/>
                    <a:pt x="9035" y="9452"/>
                  </a:cubicBezTo>
                  <a:cubicBezTo>
                    <a:pt x="9039" y="9438"/>
                    <a:pt x="9042" y="9426"/>
                    <a:pt x="9046" y="9415"/>
                  </a:cubicBezTo>
                  <a:cubicBezTo>
                    <a:pt x="9049" y="9410"/>
                    <a:pt x="9054" y="9407"/>
                    <a:pt x="9059" y="9400"/>
                  </a:cubicBezTo>
                  <a:cubicBezTo>
                    <a:pt x="9084" y="9375"/>
                    <a:pt x="9087" y="9343"/>
                    <a:pt x="9075" y="9314"/>
                  </a:cubicBezTo>
                  <a:cubicBezTo>
                    <a:pt x="9294" y="8607"/>
                    <a:pt x="9473" y="7890"/>
                    <a:pt x="9655" y="7170"/>
                  </a:cubicBezTo>
                  <a:cubicBezTo>
                    <a:pt x="9676" y="7086"/>
                    <a:pt x="9604" y="7025"/>
                    <a:pt x="9540" y="7025"/>
                  </a:cubicBezTo>
                  <a:cubicBezTo>
                    <a:pt x="9538" y="7025"/>
                    <a:pt x="9536" y="7025"/>
                    <a:pt x="9534" y="7025"/>
                  </a:cubicBezTo>
                  <a:cubicBezTo>
                    <a:pt x="9530" y="7021"/>
                    <a:pt x="9527" y="7016"/>
                    <a:pt x="9522" y="7016"/>
                  </a:cubicBezTo>
                  <a:cubicBezTo>
                    <a:pt x="9504" y="7014"/>
                    <a:pt x="9486" y="7010"/>
                    <a:pt x="9468" y="7006"/>
                  </a:cubicBezTo>
                  <a:lnTo>
                    <a:pt x="9449" y="7114"/>
                  </a:lnTo>
                  <a:cubicBezTo>
                    <a:pt x="9269" y="7823"/>
                    <a:pt x="9087" y="8530"/>
                    <a:pt x="8940" y="9246"/>
                  </a:cubicBezTo>
                  <a:cubicBezTo>
                    <a:pt x="8933" y="9250"/>
                    <a:pt x="8924" y="9252"/>
                    <a:pt x="8917" y="9258"/>
                  </a:cubicBezTo>
                  <a:cubicBezTo>
                    <a:pt x="8883" y="9287"/>
                    <a:pt x="8833" y="9299"/>
                    <a:pt x="8772" y="9299"/>
                  </a:cubicBezTo>
                  <a:cubicBezTo>
                    <a:pt x="8443" y="9299"/>
                    <a:pt x="7793" y="8945"/>
                    <a:pt x="7618" y="8877"/>
                  </a:cubicBezTo>
                  <a:cubicBezTo>
                    <a:pt x="7269" y="8742"/>
                    <a:pt x="6919" y="8604"/>
                    <a:pt x="6563" y="8480"/>
                  </a:cubicBezTo>
                  <a:cubicBezTo>
                    <a:pt x="6568" y="8476"/>
                    <a:pt x="6574" y="8474"/>
                    <a:pt x="6580" y="8467"/>
                  </a:cubicBezTo>
                  <a:cubicBezTo>
                    <a:pt x="7515" y="7404"/>
                    <a:pt x="7078" y="5606"/>
                    <a:pt x="5578" y="5406"/>
                  </a:cubicBezTo>
                  <a:cubicBezTo>
                    <a:pt x="5514" y="5397"/>
                    <a:pt x="5450" y="5393"/>
                    <a:pt x="5387" y="5393"/>
                  </a:cubicBezTo>
                  <a:cubicBezTo>
                    <a:pt x="4282" y="5393"/>
                    <a:pt x="3416" y="6666"/>
                    <a:pt x="4046" y="7638"/>
                  </a:cubicBezTo>
                  <a:cubicBezTo>
                    <a:pt x="3713" y="7512"/>
                    <a:pt x="3377" y="7392"/>
                    <a:pt x="3045" y="7272"/>
                  </a:cubicBezTo>
                  <a:cubicBezTo>
                    <a:pt x="2839" y="7195"/>
                    <a:pt x="2634" y="7121"/>
                    <a:pt x="2426" y="7046"/>
                  </a:cubicBezTo>
                  <a:cubicBezTo>
                    <a:pt x="2330" y="7011"/>
                    <a:pt x="1859" y="6891"/>
                    <a:pt x="1809" y="6794"/>
                  </a:cubicBezTo>
                  <a:cubicBezTo>
                    <a:pt x="1746" y="6674"/>
                    <a:pt x="2241" y="5803"/>
                    <a:pt x="2308" y="5648"/>
                  </a:cubicBezTo>
                  <a:cubicBezTo>
                    <a:pt x="2474" y="5263"/>
                    <a:pt x="2636" y="4880"/>
                    <a:pt x="2785" y="4491"/>
                  </a:cubicBezTo>
                  <a:cubicBezTo>
                    <a:pt x="2795" y="4465"/>
                    <a:pt x="2791" y="4443"/>
                    <a:pt x="2783" y="4427"/>
                  </a:cubicBezTo>
                  <a:cubicBezTo>
                    <a:pt x="2786" y="4424"/>
                    <a:pt x="2791" y="4422"/>
                    <a:pt x="2796" y="4419"/>
                  </a:cubicBezTo>
                  <a:cubicBezTo>
                    <a:pt x="2896" y="4368"/>
                    <a:pt x="2849" y="4238"/>
                    <a:pt x="2754" y="4238"/>
                  </a:cubicBezTo>
                  <a:cubicBezTo>
                    <a:pt x="2743" y="4238"/>
                    <a:pt x="2731" y="4240"/>
                    <a:pt x="2719" y="4244"/>
                  </a:cubicBezTo>
                  <a:cubicBezTo>
                    <a:pt x="2461" y="4328"/>
                    <a:pt x="2193" y="4382"/>
                    <a:pt x="1932" y="4382"/>
                  </a:cubicBezTo>
                  <a:cubicBezTo>
                    <a:pt x="1559" y="4382"/>
                    <a:pt x="1200" y="4273"/>
                    <a:pt x="897" y="3990"/>
                  </a:cubicBezTo>
                  <a:cubicBezTo>
                    <a:pt x="501" y="3621"/>
                    <a:pt x="438" y="3077"/>
                    <a:pt x="656" y="2591"/>
                  </a:cubicBezTo>
                  <a:cubicBezTo>
                    <a:pt x="895" y="2058"/>
                    <a:pt x="1331" y="1840"/>
                    <a:pt x="1796" y="1840"/>
                  </a:cubicBezTo>
                  <a:cubicBezTo>
                    <a:pt x="2320" y="1840"/>
                    <a:pt x="2880" y="2115"/>
                    <a:pt x="3238" y="2526"/>
                  </a:cubicBezTo>
                  <a:cubicBezTo>
                    <a:pt x="3254" y="2546"/>
                    <a:pt x="3273" y="2553"/>
                    <a:pt x="3293" y="2555"/>
                  </a:cubicBezTo>
                  <a:cubicBezTo>
                    <a:pt x="3301" y="2605"/>
                    <a:pt x="3352" y="2636"/>
                    <a:pt x="3400" y="2636"/>
                  </a:cubicBezTo>
                  <a:cubicBezTo>
                    <a:pt x="3437" y="2636"/>
                    <a:pt x="3473" y="2617"/>
                    <a:pt x="3484" y="2573"/>
                  </a:cubicBezTo>
                  <a:cubicBezTo>
                    <a:pt x="3582" y="2183"/>
                    <a:pt x="3659" y="1790"/>
                    <a:pt x="3740" y="1396"/>
                  </a:cubicBezTo>
                  <a:cubicBezTo>
                    <a:pt x="3833" y="956"/>
                    <a:pt x="3973" y="498"/>
                    <a:pt x="3963" y="47"/>
                  </a:cubicBezTo>
                  <a:cubicBezTo>
                    <a:pt x="3962" y="42"/>
                    <a:pt x="3961" y="37"/>
                    <a:pt x="3961" y="32"/>
                  </a:cubicBezTo>
                  <a:cubicBezTo>
                    <a:pt x="3954" y="12"/>
                    <a:pt x="3936" y="0"/>
                    <a:pt x="39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44"/>
            <p:cNvSpPr/>
            <p:nvPr/>
          </p:nvSpPr>
          <p:spPr>
            <a:xfrm flipH="1">
              <a:off x="8696386" y="1591270"/>
              <a:ext cx="564464" cy="482614"/>
            </a:xfrm>
            <a:custGeom>
              <a:avLst/>
              <a:gdLst/>
              <a:ahLst/>
              <a:cxnLst/>
              <a:rect l="l" t="t" r="r" b="b"/>
              <a:pathLst>
                <a:path w="10841" h="9269" extrusionOk="0">
                  <a:moveTo>
                    <a:pt x="3525" y="1"/>
                  </a:moveTo>
                  <a:lnTo>
                    <a:pt x="3525" y="1"/>
                  </a:lnTo>
                  <a:cubicBezTo>
                    <a:pt x="3526" y="6"/>
                    <a:pt x="3527" y="11"/>
                    <a:pt x="3527" y="16"/>
                  </a:cubicBezTo>
                  <a:cubicBezTo>
                    <a:pt x="3537" y="467"/>
                    <a:pt x="3397" y="925"/>
                    <a:pt x="3304" y="1366"/>
                  </a:cubicBezTo>
                  <a:cubicBezTo>
                    <a:pt x="3223" y="1759"/>
                    <a:pt x="3146" y="2153"/>
                    <a:pt x="3048" y="2542"/>
                  </a:cubicBezTo>
                  <a:cubicBezTo>
                    <a:pt x="3037" y="2586"/>
                    <a:pt x="3001" y="2606"/>
                    <a:pt x="2964" y="2606"/>
                  </a:cubicBezTo>
                  <a:cubicBezTo>
                    <a:pt x="2916" y="2606"/>
                    <a:pt x="2864" y="2574"/>
                    <a:pt x="2857" y="2524"/>
                  </a:cubicBezTo>
                  <a:cubicBezTo>
                    <a:pt x="2837" y="2523"/>
                    <a:pt x="2818" y="2515"/>
                    <a:pt x="2802" y="2497"/>
                  </a:cubicBezTo>
                  <a:cubicBezTo>
                    <a:pt x="2443" y="2085"/>
                    <a:pt x="1883" y="1810"/>
                    <a:pt x="1359" y="1810"/>
                  </a:cubicBezTo>
                  <a:cubicBezTo>
                    <a:pt x="894" y="1810"/>
                    <a:pt x="458" y="2028"/>
                    <a:pt x="220" y="2560"/>
                  </a:cubicBezTo>
                  <a:cubicBezTo>
                    <a:pt x="1" y="3047"/>
                    <a:pt x="65" y="3590"/>
                    <a:pt x="461" y="3959"/>
                  </a:cubicBezTo>
                  <a:cubicBezTo>
                    <a:pt x="763" y="4242"/>
                    <a:pt x="1123" y="4351"/>
                    <a:pt x="1496" y="4351"/>
                  </a:cubicBezTo>
                  <a:cubicBezTo>
                    <a:pt x="1757" y="4351"/>
                    <a:pt x="2024" y="4298"/>
                    <a:pt x="2283" y="4214"/>
                  </a:cubicBezTo>
                  <a:cubicBezTo>
                    <a:pt x="2296" y="4210"/>
                    <a:pt x="2308" y="4208"/>
                    <a:pt x="2319" y="4208"/>
                  </a:cubicBezTo>
                  <a:cubicBezTo>
                    <a:pt x="2414" y="4208"/>
                    <a:pt x="2460" y="4337"/>
                    <a:pt x="2360" y="4389"/>
                  </a:cubicBezTo>
                  <a:cubicBezTo>
                    <a:pt x="2356" y="4391"/>
                    <a:pt x="2351" y="4394"/>
                    <a:pt x="2346" y="4396"/>
                  </a:cubicBezTo>
                  <a:cubicBezTo>
                    <a:pt x="2355" y="4412"/>
                    <a:pt x="2359" y="4436"/>
                    <a:pt x="2349" y="4461"/>
                  </a:cubicBezTo>
                  <a:cubicBezTo>
                    <a:pt x="2200" y="4850"/>
                    <a:pt x="2037" y="5233"/>
                    <a:pt x="1872" y="5618"/>
                  </a:cubicBezTo>
                  <a:cubicBezTo>
                    <a:pt x="1805" y="5773"/>
                    <a:pt x="1309" y="6642"/>
                    <a:pt x="1373" y="6764"/>
                  </a:cubicBezTo>
                  <a:cubicBezTo>
                    <a:pt x="1423" y="6860"/>
                    <a:pt x="1893" y="6981"/>
                    <a:pt x="1990" y="7016"/>
                  </a:cubicBezTo>
                  <a:cubicBezTo>
                    <a:pt x="2196" y="7090"/>
                    <a:pt x="2402" y="7167"/>
                    <a:pt x="2608" y="7241"/>
                  </a:cubicBezTo>
                  <a:cubicBezTo>
                    <a:pt x="2941" y="7362"/>
                    <a:pt x="3276" y="7481"/>
                    <a:pt x="3610" y="7608"/>
                  </a:cubicBezTo>
                  <a:cubicBezTo>
                    <a:pt x="2980" y="6635"/>
                    <a:pt x="3846" y="5363"/>
                    <a:pt x="4951" y="5363"/>
                  </a:cubicBezTo>
                  <a:cubicBezTo>
                    <a:pt x="5014" y="5363"/>
                    <a:pt x="5078" y="5368"/>
                    <a:pt x="5142" y="5376"/>
                  </a:cubicBezTo>
                  <a:cubicBezTo>
                    <a:pt x="6642" y="5574"/>
                    <a:pt x="7079" y="7372"/>
                    <a:pt x="6144" y="8437"/>
                  </a:cubicBezTo>
                  <a:cubicBezTo>
                    <a:pt x="6138" y="8442"/>
                    <a:pt x="6131" y="8446"/>
                    <a:pt x="6127" y="8449"/>
                  </a:cubicBezTo>
                  <a:cubicBezTo>
                    <a:pt x="6482" y="8572"/>
                    <a:pt x="6833" y="8711"/>
                    <a:pt x="7182" y="8847"/>
                  </a:cubicBezTo>
                  <a:cubicBezTo>
                    <a:pt x="7356" y="8915"/>
                    <a:pt x="8007" y="9269"/>
                    <a:pt x="8336" y="9269"/>
                  </a:cubicBezTo>
                  <a:cubicBezTo>
                    <a:pt x="8397" y="9269"/>
                    <a:pt x="8446" y="9257"/>
                    <a:pt x="8480" y="9229"/>
                  </a:cubicBezTo>
                  <a:cubicBezTo>
                    <a:pt x="8488" y="9222"/>
                    <a:pt x="8496" y="9219"/>
                    <a:pt x="8504" y="9215"/>
                  </a:cubicBezTo>
                  <a:cubicBezTo>
                    <a:pt x="8650" y="8499"/>
                    <a:pt x="8834" y="7791"/>
                    <a:pt x="9013" y="7085"/>
                  </a:cubicBezTo>
                  <a:lnTo>
                    <a:pt x="9013" y="7085"/>
                  </a:lnTo>
                  <a:cubicBezTo>
                    <a:pt x="8923" y="7112"/>
                    <a:pt x="8830" y="7124"/>
                    <a:pt x="8735" y="7124"/>
                  </a:cubicBezTo>
                  <a:cubicBezTo>
                    <a:pt x="8319" y="7124"/>
                    <a:pt x="7875" y="6890"/>
                    <a:pt x="7604" y="6616"/>
                  </a:cubicBezTo>
                  <a:cubicBezTo>
                    <a:pt x="7240" y="6248"/>
                    <a:pt x="7102" y="5728"/>
                    <a:pt x="7243" y="5228"/>
                  </a:cubicBezTo>
                  <a:cubicBezTo>
                    <a:pt x="7434" y="4549"/>
                    <a:pt x="7929" y="4251"/>
                    <a:pt x="8463" y="4251"/>
                  </a:cubicBezTo>
                  <a:cubicBezTo>
                    <a:pt x="8950" y="4251"/>
                    <a:pt x="9469" y="4498"/>
                    <a:pt x="9822" y="4930"/>
                  </a:cubicBezTo>
                  <a:cubicBezTo>
                    <a:pt x="9995" y="4096"/>
                    <a:pt x="10385" y="3309"/>
                    <a:pt x="10825" y="2585"/>
                  </a:cubicBezTo>
                  <a:cubicBezTo>
                    <a:pt x="10829" y="2577"/>
                    <a:pt x="10834" y="2574"/>
                    <a:pt x="10840" y="2569"/>
                  </a:cubicBezTo>
                  <a:cubicBezTo>
                    <a:pt x="9991" y="2260"/>
                    <a:pt x="9146" y="1922"/>
                    <a:pt x="8318" y="1559"/>
                  </a:cubicBezTo>
                  <a:lnTo>
                    <a:pt x="8318" y="1559"/>
                  </a:lnTo>
                  <a:cubicBezTo>
                    <a:pt x="8540" y="2174"/>
                    <a:pt x="8675" y="2884"/>
                    <a:pt x="8129" y="3368"/>
                  </a:cubicBezTo>
                  <a:cubicBezTo>
                    <a:pt x="7822" y="3639"/>
                    <a:pt x="7395" y="3769"/>
                    <a:pt x="6972" y="3769"/>
                  </a:cubicBezTo>
                  <a:cubicBezTo>
                    <a:pt x="6665" y="3769"/>
                    <a:pt x="6359" y="3701"/>
                    <a:pt x="6102" y="3567"/>
                  </a:cubicBezTo>
                  <a:cubicBezTo>
                    <a:pt x="5060" y="3023"/>
                    <a:pt x="4948" y="1307"/>
                    <a:pt x="6181" y="1008"/>
                  </a:cubicBezTo>
                  <a:cubicBezTo>
                    <a:pt x="5352" y="679"/>
                    <a:pt x="4516" y="386"/>
                    <a:pt x="3675" y="87"/>
                  </a:cubicBezTo>
                  <a:cubicBezTo>
                    <a:pt x="3654" y="81"/>
                    <a:pt x="3641" y="65"/>
                    <a:pt x="3635" y="47"/>
                  </a:cubicBezTo>
                  <a:lnTo>
                    <a:pt x="352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44"/>
            <p:cNvSpPr/>
            <p:nvPr/>
          </p:nvSpPr>
          <p:spPr>
            <a:xfrm flipH="1">
              <a:off x="8680137" y="1588875"/>
              <a:ext cx="392120" cy="373428"/>
            </a:xfrm>
            <a:custGeom>
              <a:avLst/>
              <a:gdLst/>
              <a:ahLst/>
              <a:cxnLst/>
              <a:rect l="l" t="t" r="r" b="b"/>
              <a:pathLst>
                <a:path w="7531" h="7172" extrusionOk="0">
                  <a:moveTo>
                    <a:pt x="69" y="0"/>
                  </a:moveTo>
                  <a:cubicBezTo>
                    <a:pt x="24" y="0"/>
                    <a:pt x="0" y="54"/>
                    <a:pt x="13" y="95"/>
                  </a:cubicBezTo>
                  <a:cubicBezTo>
                    <a:pt x="19" y="112"/>
                    <a:pt x="33" y="128"/>
                    <a:pt x="53" y="134"/>
                  </a:cubicBezTo>
                  <a:cubicBezTo>
                    <a:pt x="894" y="434"/>
                    <a:pt x="1730" y="727"/>
                    <a:pt x="2559" y="1056"/>
                  </a:cubicBezTo>
                  <a:cubicBezTo>
                    <a:pt x="1326" y="1355"/>
                    <a:pt x="1438" y="3070"/>
                    <a:pt x="2480" y="3614"/>
                  </a:cubicBezTo>
                  <a:cubicBezTo>
                    <a:pt x="2737" y="3748"/>
                    <a:pt x="3043" y="3818"/>
                    <a:pt x="3351" y="3818"/>
                  </a:cubicBezTo>
                  <a:cubicBezTo>
                    <a:pt x="3774" y="3818"/>
                    <a:pt x="4200" y="3687"/>
                    <a:pt x="4507" y="3415"/>
                  </a:cubicBezTo>
                  <a:cubicBezTo>
                    <a:pt x="5053" y="2931"/>
                    <a:pt x="4918" y="2220"/>
                    <a:pt x="4695" y="1607"/>
                  </a:cubicBezTo>
                  <a:lnTo>
                    <a:pt x="4695" y="1607"/>
                  </a:lnTo>
                  <a:cubicBezTo>
                    <a:pt x="5524" y="1969"/>
                    <a:pt x="6369" y="2307"/>
                    <a:pt x="7218" y="2616"/>
                  </a:cubicBezTo>
                  <a:cubicBezTo>
                    <a:pt x="7212" y="2622"/>
                    <a:pt x="7207" y="2625"/>
                    <a:pt x="7203" y="2632"/>
                  </a:cubicBezTo>
                  <a:cubicBezTo>
                    <a:pt x="6764" y="3356"/>
                    <a:pt x="6373" y="4143"/>
                    <a:pt x="6200" y="4977"/>
                  </a:cubicBezTo>
                  <a:cubicBezTo>
                    <a:pt x="5847" y="4546"/>
                    <a:pt x="5327" y="4299"/>
                    <a:pt x="4841" y="4299"/>
                  </a:cubicBezTo>
                  <a:cubicBezTo>
                    <a:pt x="4306" y="4299"/>
                    <a:pt x="3811" y="4596"/>
                    <a:pt x="3621" y="5275"/>
                  </a:cubicBezTo>
                  <a:cubicBezTo>
                    <a:pt x="3480" y="5775"/>
                    <a:pt x="3618" y="6296"/>
                    <a:pt x="3982" y="6663"/>
                  </a:cubicBezTo>
                  <a:cubicBezTo>
                    <a:pt x="4253" y="6938"/>
                    <a:pt x="4697" y="7171"/>
                    <a:pt x="5112" y="7171"/>
                  </a:cubicBezTo>
                  <a:cubicBezTo>
                    <a:pt x="5208" y="7171"/>
                    <a:pt x="5301" y="7159"/>
                    <a:pt x="5391" y="7132"/>
                  </a:cubicBezTo>
                  <a:lnTo>
                    <a:pt x="5410" y="7024"/>
                  </a:lnTo>
                  <a:cubicBezTo>
                    <a:pt x="5010" y="6949"/>
                    <a:pt x="4639" y="6922"/>
                    <a:pt x="4295" y="6658"/>
                  </a:cubicBezTo>
                  <a:cubicBezTo>
                    <a:pt x="3901" y="6355"/>
                    <a:pt x="3701" y="5881"/>
                    <a:pt x="3814" y="5391"/>
                  </a:cubicBezTo>
                  <a:cubicBezTo>
                    <a:pt x="3910" y="4981"/>
                    <a:pt x="4202" y="4603"/>
                    <a:pt x="4625" y="4509"/>
                  </a:cubicBezTo>
                  <a:cubicBezTo>
                    <a:pt x="4709" y="4490"/>
                    <a:pt x="4793" y="4481"/>
                    <a:pt x="4875" y="4481"/>
                  </a:cubicBezTo>
                  <a:cubicBezTo>
                    <a:pt x="5342" y="4481"/>
                    <a:pt x="5757" y="4772"/>
                    <a:pt x="6059" y="5126"/>
                  </a:cubicBezTo>
                  <a:cubicBezTo>
                    <a:pt x="6081" y="5152"/>
                    <a:pt x="6109" y="5163"/>
                    <a:pt x="6136" y="5163"/>
                  </a:cubicBezTo>
                  <a:cubicBezTo>
                    <a:pt x="6161" y="5163"/>
                    <a:pt x="6186" y="5153"/>
                    <a:pt x="6204" y="5136"/>
                  </a:cubicBezTo>
                  <a:cubicBezTo>
                    <a:pt x="6217" y="5144"/>
                    <a:pt x="6232" y="5148"/>
                    <a:pt x="6247" y="5148"/>
                  </a:cubicBezTo>
                  <a:cubicBezTo>
                    <a:pt x="6273" y="5148"/>
                    <a:pt x="6299" y="5136"/>
                    <a:pt x="6310" y="5108"/>
                  </a:cubicBezTo>
                  <a:cubicBezTo>
                    <a:pt x="6630" y="4296"/>
                    <a:pt x="6922" y="3511"/>
                    <a:pt x="7376" y="2759"/>
                  </a:cubicBezTo>
                  <a:cubicBezTo>
                    <a:pt x="7395" y="2727"/>
                    <a:pt x="7396" y="2695"/>
                    <a:pt x="7386" y="2667"/>
                  </a:cubicBezTo>
                  <a:cubicBezTo>
                    <a:pt x="7485" y="2666"/>
                    <a:pt x="7531" y="2515"/>
                    <a:pt x="7422" y="2468"/>
                  </a:cubicBezTo>
                  <a:cubicBezTo>
                    <a:pt x="6502" y="2081"/>
                    <a:pt x="5561" y="1721"/>
                    <a:pt x="4612" y="1399"/>
                  </a:cubicBezTo>
                  <a:cubicBezTo>
                    <a:pt x="4603" y="1396"/>
                    <a:pt x="4593" y="1394"/>
                    <a:pt x="4585" y="1394"/>
                  </a:cubicBezTo>
                  <a:cubicBezTo>
                    <a:pt x="4521" y="1394"/>
                    <a:pt x="4486" y="1472"/>
                    <a:pt x="4524" y="1520"/>
                  </a:cubicBezTo>
                  <a:cubicBezTo>
                    <a:pt x="4494" y="1547"/>
                    <a:pt x="4478" y="1587"/>
                    <a:pt x="4492" y="1634"/>
                  </a:cubicBezTo>
                  <a:cubicBezTo>
                    <a:pt x="4667" y="2199"/>
                    <a:pt x="4827" y="2749"/>
                    <a:pt x="4376" y="3248"/>
                  </a:cubicBezTo>
                  <a:cubicBezTo>
                    <a:pt x="4151" y="3498"/>
                    <a:pt x="3739" y="3607"/>
                    <a:pt x="3351" y="3607"/>
                  </a:cubicBezTo>
                  <a:cubicBezTo>
                    <a:pt x="3122" y="3607"/>
                    <a:pt x="2901" y="3569"/>
                    <a:pt x="2732" y="3500"/>
                  </a:cubicBezTo>
                  <a:cubicBezTo>
                    <a:pt x="1654" y="3059"/>
                    <a:pt x="1515" y="1517"/>
                    <a:pt x="2737" y="1178"/>
                  </a:cubicBezTo>
                  <a:cubicBezTo>
                    <a:pt x="2758" y="1173"/>
                    <a:pt x="2774" y="1160"/>
                    <a:pt x="2784" y="1145"/>
                  </a:cubicBezTo>
                  <a:cubicBezTo>
                    <a:pt x="2788" y="1146"/>
                    <a:pt x="2790" y="1147"/>
                    <a:pt x="2794" y="1149"/>
                  </a:cubicBezTo>
                  <a:cubicBezTo>
                    <a:pt x="2807" y="1154"/>
                    <a:pt x="2820" y="1157"/>
                    <a:pt x="2832" y="1157"/>
                  </a:cubicBezTo>
                  <a:cubicBezTo>
                    <a:pt x="2921" y="1157"/>
                    <a:pt x="2959" y="1017"/>
                    <a:pt x="2863" y="971"/>
                  </a:cubicBezTo>
                  <a:cubicBezTo>
                    <a:pt x="1980" y="560"/>
                    <a:pt x="1037" y="210"/>
                    <a:pt x="84" y="2"/>
                  </a:cubicBezTo>
                  <a:cubicBezTo>
                    <a:pt x="79" y="1"/>
                    <a:pt x="74" y="0"/>
                    <a:pt x="6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44"/>
            <p:cNvSpPr/>
            <p:nvPr/>
          </p:nvSpPr>
          <p:spPr>
            <a:xfrm flipH="1">
              <a:off x="7720043" y="1671612"/>
              <a:ext cx="391860" cy="574409"/>
            </a:xfrm>
            <a:custGeom>
              <a:avLst/>
              <a:gdLst/>
              <a:ahLst/>
              <a:cxnLst/>
              <a:rect l="l" t="t" r="r" b="b"/>
              <a:pathLst>
                <a:path w="7526" h="11032" extrusionOk="0">
                  <a:moveTo>
                    <a:pt x="2182" y="2709"/>
                  </a:moveTo>
                  <a:cubicBezTo>
                    <a:pt x="2525" y="2709"/>
                    <a:pt x="2883" y="2804"/>
                    <a:pt x="3203" y="2925"/>
                  </a:cubicBezTo>
                  <a:cubicBezTo>
                    <a:pt x="3135" y="3469"/>
                    <a:pt x="2833" y="3953"/>
                    <a:pt x="2221" y="4144"/>
                  </a:cubicBezTo>
                  <a:cubicBezTo>
                    <a:pt x="2108" y="4181"/>
                    <a:pt x="1995" y="4199"/>
                    <a:pt x="1881" y="4199"/>
                  </a:cubicBezTo>
                  <a:cubicBezTo>
                    <a:pt x="1748" y="4199"/>
                    <a:pt x="1614" y="4174"/>
                    <a:pt x="1480" y="4124"/>
                  </a:cubicBezTo>
                  <a:cubicBezTo>
                    <a:pt x="1340" y="3902"/>
                    <a:pt x="1201" y="3681"/>
                    <a:pt x="1060" y="3460"/>
                  </a:cubicBezTo>
                  <a:cubicBezTo>
                    <a:pt x="1053" y="3059"/>
                    <a:pt x="1502" y="2821"/>
                    <a:pt x="1825" y="2748"/>
                  </a:cubicBezTo>
                  <a:cubicBezTo>
                    <a:pt x="1941" y="2721"/>
                    <a:pt x="2060" y="2709"/>
                    <a:pt x="2182" y="2709"/>
                  </a:cubicBezTo>
                  <a:close/>
                  <a:moveTo>
                    <a:pt x="4326" y="7161"/>
                  </a:moveTo>
                  <a:cubicBezTo>
                    <a:pt x="4699" y="7161"/>
                    <a:pt x="5079" y="7253"/>
                    <a:pt x="5426" y="7413"/>
                  </a:cubicBezTo>
                  <a:cubicBezTo>
                    <a:pt x="5382" y="7520"/>
                    <a:pt x="5331" y="7625"/>
                    <a:pt x="5273" y="7726"/>
                  </a:cubicBezTo>
                  <a:cubicBezTo>
                    <a:pt x="5023" y="8165"/>
                    <a:pt x="4636" y="8585"/>
                    <a:pt x="4154" y="8767"/>
                  </a:cubicBezTo>
                  <a:cubicBezTo>
                    <a:pt x="4008" y="8822"/>
                    <a:pt x="3864" y="8851"/>
                    <a:pt x="3727" y="8851"/>
                  </a:cubicBezTo>
                  <a:cubicBezTo>
                    <a:pt x="3425" y="8851"/>
                    <a:pt x="3160" y="8711"/>
                    <a:pt x="2990" y="8403"/>
                  </a:cubicBezTo>
                  <a:cubicBezTo>
                    <a:pt x="2712" y="7899"/>
                    <a:pt x="3102" y="7490"/>
                    <a:pt x="3570" y="7302"/>
                  </a:cubicBezTo>
                  <a:cubicBezTo>
                    <a:pt x="3811" y="7205"/>
                    <a:pt x="4067" y="7161"/>
                    <a:pt x="4326" y="7161"/>
                  </a:cubicBezTo>
                  <a:close/>
                  <a:moveTo>
                    <a:pt x="401" y="1"/>
                  </a:moveTo>
                  <a:cubicBezTo>
                    <a:pt x="296" y="1"/>
                    <a:pt x="191" y="6"/>
                    <a:pt x="87" y="16"/>
                  </a:cubicBezTo>
                  <a:cubicBezTo>
                    <a:pt x="0" y="24"/>
                    <a:pt x="9" y="154"/>
                    <a:pt x="94" y="154"/>
                  </a:cubicBezTo>
                  <a:cubicBezTo>
                    <a:pt x="96" y="154"/>
                    <a:pt x="98" y="154"/>
                    <a:pt x="99" y="153"/>
                  </a:cubicBezTo>
                  <a:cubicBezTo>
                    <a:pt x="165" y="150"/>
                    <a:pt x="231" y="148"/>
                    <a:pt x="297" y="148"/>
                  </a:cubicBezTo>
                  <a:cubicBezTo>
                    <a:pt x="1293" y="148"/>
                    <a:pt x="2256" y="583"/>
                    <a:pt x="2831" y="1422"/>
                  </a:cubicBezTo>
                  <a:cubicBezTo>
                    <a:pt x="3087" y="1796"/>
                    <a:pt x="3231" y="2278"/>
                    <a:pt x="3216" y="2739"/>
                  </a:cubicBezTo>
                  <a:cubicBezTo>
                    <a:pt x="2900" y="2628"/>
                    <a:pt x="2502" y="2536"/>
                    <a:pt x="2124" y="2536"/>
                  </a:cubicBezTo>
                  <a:cubicBezTo>
                    <a:pt x="1595" y="2536"/>
                    <a:pt x="1104" y="2716"/>
                    <a:pt x="922" y="3279"/>
                  </a:cubicBezTo>
                  <a:cubicBezTo>
                    <a:pt x="697" y="3973"/>
                    <a:pt x="1315" y="4365"/>
                    <a:pt x="1920" y="4365"/>
                  </a:cubicBezTo>
                  <a:cubicBezTo>
                    <a:pt x="2072" y="4365"/>
                    <a:pt x="2224" y="4340"/>
                    <a:pt x="2362" y="4289"/>
                  </a:cubicBezTo>
                  <a:cubicBezTo>
                    <a:pt x="2968" y="4061"/>
                    <a:pt x="3299" y="3562"/>
                    <a:pt x="3390" y="2998"/>
                  </a:cubicBezTo>
                  <a:cubicBezTo>
                    <a:pt x="3393" y="2998"/>
                    <a:pt x="3397" y="3000"/>
                    <a:pt x="3401" y="3002"/>
                  </a:cubicBezTo>
                  <a:cubicBezTo>
                    <a:pt x="4297" y="3386"/>
                    <a:pt x="5084" y="4098"/>
                    <a:pt x="5445" y="5016"/>
                  </a:cubicBezTo>
                  <a:cubicBezTo>
                    <a:pt x="5723" y="5716"/>
                    <a:pt x="5741" y="6519"/>
                    <a:pt x="5494" y="7233"/>
                  </a:cubicBezTo>
                  <a:cubicBezTo>
                    <a:pt x="5155" y="7073"/>
                    <a:pt x="4779" y="6981"/>
                    <a:pt x="4379" y="6981"/>
                  </a:cubicBezTo>
                  <a:cubicBezTo>
                    <a:pt x="4202" y="6981"/>
                    <a:pt x="4020" y="6999"/>
                    <a:pt x="3835" y="7037"/>
                  </a:cubicBezTo>
                  <a:cubicBezTo>
                    <a:pt x="3128" y="7183"/>
                    <a:pt x="2262" y="7927"/>
                    <a:pt x="2893" y="8664"/>
                  </a:cubicBezTo>
                  <a:cubicBezTo>
                    <a:pt x="3120" y="8928"/>
                    <a:pt x="3392" y="9034"/>
                    <a:pt x="3673" y="9034"/>
                  </a:cubicBezTo>
                  <a:cubicBezTo>
                    <a:pt x="4261" y="9034"/>
                    <a:pt x="4889" y="8570"/>
                    <a:pt x="5226" y="8117"/>
                  </a:cubicBezTo>
                  <a:cubicBezTo>
                    <a:pt x="5376" y="7916"/>
                    <a:pt x="5494" y="7707"/>
                    <a:pt x="5588" y="7494"/>
                  </a:cubicBezTo>
                  <a:cubicBezTo>
                    <a:pt x="5918" y="7671"/>
                    <a:pt x="6210" y="7911"/>
                    <a:pt x="6427" y="8190"/>
                  </a:cubicBezTo>
                  <a:cubicBezTo>
                    <a:pt x="7037" y="8980"/>
                    <a:pt x="7089" y="10011"/>
                    <a:pt x="6733" y="10915"/>
                  </a:cubicBezTo>
                  <a:cubicBezTo>
                    <a:pt x="6709" y="10979"/>
                    <a:pt x="6763" y="11032"/>
                    <a:pt x="6815" y="11032"/>
                  </a:cubicBezTo>
                  <a:cubicBezTo>
                    <a:pt x="6842" y="11032"/>
                    <a:pt x="6868" y="11018"/>
                    <a:pt x="6883" y="10986"/>
                  </a:cubicBezTo>
                  <a:cubicBezTo>
                    <a:pt x="7525" y="9594"/>
                    <a:pt x="6869" y="8000"/>
                    <a:pt x="5661" y="7317"/>
                  </a:cubicBezTo>
                  <a:cubicBezTo>
                    <a:pt x="6317" y="5543"/>
                    <a:pt x="5171" y="3541"/>
                    <a:pt x="3411" y="2815"/>
                  </a:cubicBezTo>
                  <a:cubicBezTo>
                    <a:pt x="3438" y="2422"/>
                    <a:pt x="3356" y="2011"/>
                    <a:pt x="3177" y="1648"/>
                  </a:cubicBezTo>
                  <a:cubicBezTo>
                    <a:pt x="2658" y="595"/>
                    <a:pt x="1541" y="1"/>
                    <a:pt x="40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44"/>
            <p:cNvSpPr/>
            <p:nvPr/>
          </p:nvSpPr>
          <p:spPr>
            <a:xfrm flipH="1">
              <a:off x="8040844" y="1459536"/>
              <a:ext cx="652250" cy="329327"/>
            </a:xfrm>
            <a:custGeom>
              <a:avLst/>
              <a:gdLst/>
              <a:ahLst/>
              <a:cxnLst/>
              <a:rect l="l" t="t" r="r" b="b"/>
              <a:pathLst>
                <a:path w="12527" h="6325" extrusionOk="0">
                  <a:moveTo>
                    <a:pt x="1313" y="270"/>
                  </a:moveTo>
                  <a:cubicBezTo>
                    <a:pt x="4460" y="420"/>
                    <a:pt x="7593" y="767"/>
                    <a:pt x="10696" y="1321"/>
                  </a:cubicBezTo>
                  <a:cubicBezTo>
                    <a:pt x="10703" y="1323"/>
                    <a:pt x="10710" y="1323"/>
                    <a:pt x="10717" y="1323"/>
                  </a:cubicBezTo>
                  <a:cubicBezTo>
                    <a:pt x="10768" y="1323"/>
                    <a:pt x="10801" y="1289"/>
                    <a:pt x="10814" y="1245"/>
                  </a:cubicBezTo>
                  <a:cubicBezTo>
                    <a:pt x="11237" y="1327"/>
                    <a:pt x="11664" y="1397"/>
                    <a:pt x="12090" y="1459"/>
                  </a:cubicBezTo>
                  <a:cubicBezTo>
                    <a:pt x="11383" y="2039"/>
                    <a:pt x="10685" y="2635"/>
                    <a:pt x="9999" y="3242"/>
                  </a:cubicBezTo>
                  <a:cubicBezTo>
                    <a:pt x="9989" y="3249"/>
                    <a:pt x="9984" y="3259"/>
                    <a:pt x="9979" y="3266"/>
                  </a:cubicBezTo>
                  <a:cubicBezTo>
                    <a:pt x="7128" y="2193"/>
                    <a:pt x="4218" y="1209"/>
                    <a:pt x="1313" y="270"/>
                  </a:cubicBezTo>
                  <a:close/>
                  <a:moveTo>
                    <a:pt x="9345" y="4607"/>
                  </a:moveTo>
                  <a:cubicBezTo>
                    <a:pt x="9464" y="4790"/>
                    <a:pt x="9597" y="4957"/>
                    <a:pt x="9744" y="5114"/>
                  </a:cubicBezTo>
                  <a:cubicBezTo>
                    <a:pt x="9554" y="5038"/>
                    <a:pt x="9365" y="4958"/>
                    <a:pt x="9170" y="4894"/>
                  </a:cubicBezTo>
                  <a:cubicBezTo>
                    <a:pt x="9164" y="4890"/>
                    <a:pt x="9159" y="4891"/>
                    <a:pt x="9153" y="4890"/>
                  </a:cubicBezTo>
                  <a:cubicBezTo>
                    <a:pt x="9218" y="4796"/>
                    <a:pt x="9283" y="4703"/>
                    <a:pt x="9345" y="4607"/>
                  </a:cubicBezTo>
                  <a:close/>
                  <a:moveTo>
                    <a:pt x="623" y="239"/>
                  </a:moveTo>
                  <a:lnTo>
                    <a:pt x="623" y="239"/>
                  </a:lnTo>
                  <a:cubicBezTo>
                    <a:pt x="694" y="240"/>
                    <a:pt x="763" y="245"/>
                    <a:pt x="834" y="248"/>
                  </a:cubicBezTo>
                  <a:cubicBezTo>
                    <a:pt x="3843" y="1373"/>
                    <a:pt x="6893" y="2467"/>
                    <a:pt x="9950" y="3443"/>
                  </a:cubicBezTo>
                  <a:cubicBezTo>
                    <a:pt x="9960" y="3445"/>
                    <a:pt x="9969" y="3447"/>
                    <a:pt x="9978" y="3447"/>
                  </a:cubicBezTo>
                  <a:cubicBezTo>
                    <a:pt x="9997" y="3447"/>
                    <a:pt x="10014" y="3441"/>
                    <a:pt x="10028" y="3433"/>
                  </a:cubicBezTo>
                  <a:cubicBezTo>
                    <a:pt x="10038" y="4021"/>
                    <a:pt x="10064" y="4611"/>
                    <a:pt x="10089" y="5201"/>
                  </a:cubicBezTo>
                  <a:cubicBezTo>
                    <a:pt x="9859" y="4982"/>
                    <a:pt x="9659" y="4741"/>
                    <a:pt x="9478" y="4479"/>
                  </a:cubicBezTo>
                  <a:cubicBezTo>
                    <a:pt x="9524" y="4448"/>
                    <a:pt x="9545" y="4378"/>
                    <a:pt x="9489" y="4334"/>
                  </a:cubicBezTo>
                  <a:cubicBezTo>
                    <a:pt x="9441" y="4296"/>
                    <a:pt x="9392" y="4256"/>
                    <a:pt x="9342" y="4219"/>
                  </a:cubicBezTo>
                  <a:cubicBezTo>
                    <a:pt x="9325" y="4204"/>
                    <a:pt x="9307" y="4198"/>
                    <a:pt x="9289" y="4198"/>
                  </a:cubicBezTo>
                  <a:cubicBezTo>
                    <a:pt x="9272" y="4198"/>
                    <a:pt x="9255" y="4204"/>
                    <a:pt x="9241" y="4214"/>
                  </a:cubicBezTo>
                  <a:cubicBezTo>
                    <a:pt x="6384" y="2870"/>
                    <a:pt x="3535" y="1459"/>
                    <a:pt x="623" y="239"/>
                  </a:cubicBezTo>
                  <a:close/>
                  <a:moveTo>
                    <a:pt x="870" y="515"/>
                  </a:moveTo>
                  <a:lnTo>
                    <a:pt x="870" y="515"/>
                  </a:lnTo>
                  <a:cubicBezTo>
                    <a:pt x="3616" y="1905"/>
                    <a:pt x="6455" y="3141"/>
                    <a:pt x="9248" y="4426"/>
                  </a:cubicBezTo>
                  <a:cubicBezTo>
                    <a:pt x="8841" y="5043"/>
                    <a:pt x="8369" y="5588"/>
                    <a:pt x="7891" y="6145"/>
                  </a:cubicBezTo>
                  <a:cubicBezTo>
                    <a:pt x="5761" y="4067"/>
                    <a:pt x="3298" y="2251"/>
                    <a:pt x="870" y="515"/>
                  </a:cubicBezTo>
                  <a:close/>
                  <a:moveTo>
                    <a:pt x="105" y="1"/>
                  </a:moveTo>
                  <a:cubicBezTo>
                    <a:pt x="93" y="1"/>
                    <a:pt x="79" y="4"/>
                    <a:pt x="69" y="9"/>
                  </a:cubicBezTo>
                  <a:cubicBezTo>
                    <a:pt x="65" y="8"/>
                    <a:pt x="61" y="7"/>
                    <a:pt x="57" y="7"/>
                  </a:cubicBezTo>
                  <a:cubicBezTo>
                    <a:pt x="26" y="7"/>
                    <a:pt x="7" y="40"/>
                    <a:pt x="17" y="67"/>
                  </a:cubicBezTo>
                  <a:cubicBezTo>
                    <a:pt x="0" y="111"/>
                    <a:pt x="5" y="163"/>
                    <a:pt x="44" y="193"/>
                  </a:cubicBezTo>
                  <a:cubicBezTo>
                    <a:pt x="1391" y="1151"/>
                    <a:pt x="2715" y="2143"/>
                    <a:pt x="4013" y="3166"/>
                  </a:cubicBezTo>
                  <a:cubicBezTo>
                    <a:pt x="5310" y="4189"/>
                    <a:pt x="6544" y="5296"/>
                    <a:pt x="7850" y="6308"/>
                  </a:cubicBezTo>
                  <a:cubicBezTo>
                    <a:pt x="7865" y="6320"/>
                    <a:pt x="7881" y="6325"/>
                    <a:pt x="7896" y="6325"/>
                  </a:cubicBezTo>
                  <a:cubicBezTo>
                    <a:pt x="7941" y="6325"/>
                    <a:pt x="7979" y="6276"/>
                    <a:pt x="7965" y="6230"/>
                  </a:cubicBezTo>
                  <a:cubicBezTo>
                    <a:pt x="8385" y="5877"/>
                    <a:pt x="8745" y="5456"/>
                    <a:pt x="9067" y="5012"/>
                  </a:cubicBezTo>
                  <a:cubicBezTo>
                    <a:pt x="9074" y="5023"/>
                    <a:pt x="9084" y="5034"/>
                    <a:pt x="9102" y="5042"/>
                  </a:cubicBezTo>
                  <a:cubicBezTo>
                    <a:pt x="9299" y="5131"/>
                    <a:pt x="9508" y="5203"/>
                    <a:pt x="9709" y="5284"/>
                  </a:cubicBezTo>
                  <a:cubicBezTo>
                    <a:pt x="9814" y="5323"/>
                    <a:pt x="9926" y="5398"/>
                    <a:pt x="10037" y="5399"/>
                  </a:cubicBezTo>
                  <a:cubicBezTo>
                    <a:pt x="10068" y="5426"/>
                    <a:pt x="10096" y="5454"/>
                    <a:pt x="10128" y="5481"/>
                  </a:cubicBezTo>
                  <a:cubicBezTo>
                    <a:pt x="10145" y="5496"/>
                    <a:pt x="10165" y="5502"/>
                    <a:pt x="10184" y="5502"/>
                  </a:cubicBezTo>
                  <a:cubicBezTo>
                    <a:pt x="10233" y="5502"/>
                    <a:pt x="10279" y="5460"/>
                    <a:pt x="10276" y="5405"/>
                  </a:cubicBezTo>
                  <a:cubicBezTo>
                    <a:pt x="10245" y="4719"/>
                    <a:pt x="10217" y="4031"/>
                    <a:pt x="10166" y="3346"/>
                  </a:cubicBezTo>
                  <a:cubicBezTo>
                    <a:pt x="10912" y="2746"/>
                    <a:pt x="11650" y="2130"/>
                    <a:pt x="12369" y="1500"/>
                  </a:cubicBezTo>
                  <a:cubicBezTo>
                    <a:pt x="12380" y="1501"/>
                    <a:pt x="12391" y="1504"/>
                    <a:pt x="12405" y="1505"/>
                  </a:cubicBezTo>
                  <a:cubicBezTo>
                    <a:pt x="12409" y="1506"/>
                    <a:pt x="12414" y="1506"/>
                    <a:pt x="12418" y="1506"/>
                  </a:cubicBezTo>
                  <a:cubicBezTo>
                    <a:pt x="12506" y="1506"/>
                    <a:pt x="12527" y="1367"/>
                    <a:pt x="12432" y="1352"/>
                  </a:cubicBezTo>
                  <a:cubicBezTo>
                    <a:pt x="12424" y="1351"/>
                    <a:pt x="12419" y="1350"/>
                    <a:pt x="12410" y="1347"/>
                  </a:cubicBezTo>
                  <a:cubicBezTo>
                    <a:pt x="12393" y="1314"/>
                    <a:pt x="12362" y="1288"/>
                    <a:pt x="12326" y="1288"/>
                  </a:cubicBezTo>
                  <a:cubicBezTo>
                    <a:pt x="12307" y="1288"/>
                    <a:pt x="12287" y="1295"/>
                    <a:pt x="12267" y="1311"/>
                  </a:cubicBezTo>
                  <a:cubicBezTo>
                    <a:pt x="12262" y="1316"/>
                    <a:pt x="12259" y="1320"/>
                    <a:pt x="12254" y="1324"/>
                  </a:cubicBezTo>
                  <a:cubicBezTo>
                    <a:pt x="11760" y="1247"/>
                    <a:pt x="11266" y="1173"/>
                    <a:pt x="10769" y="1122"/>
                  </a:cubicBezTo>
                  <a:cubicBezTo>
                    <a:pt x="10758" y="1115"/>
                    <a:pt x="10747" y="1110"/>
                    <a:pt x="10733" y="1108"/>
                  </a:cubicBezTo>
                  <a:cubicBezTo>
                    <a:pt x="7221" y="482"/>
                    <a:pt x="3672" y="114"/>
                    <a:pt x="10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44"/>
            <p:cNvSpPr/>
            <p:nvPr/>
          </p:nvSpPr>
          <p:spPr>
            <a:xfrm flipH="1">
              <a:off x="8167784" y="1471981"/>
              <a:ext cx="493027" cy="258411"/>
            </a:xfrm>
            <a:custGeom>
              <a:avLst/>
              <a:gdLst/>
              <a:ahLst/>
              <a:cxnLst/>
              <a:rect l="l" t="t" r="r" b="b"/>
              <a:pathLst>
                <a:path w="9469" h="4963" extrusionOk="0">
                  <a:moveTo>
                    <a:pt x="0" y="0"/>
                  </a:moveTo>
                  <a:lnTo>
                    <a:pt x="0" y="0"/>
                  </a:lnTo>
                  <a:cubicBezTo>
                    <a:pt x="2913" y="1221"/>
                    <a:pt x="5763" y="2631"/>
                    <a:pt x="8618" y="3975"/>
                  </a:cubicBezTo>
                  <a:cubicBezTo>
                    <a:pt x="8633" y="3965"/>
                    <a:pt x="8649" y="3960"/>
                    <a:pt x="8666" y="3960"/>
                  </a:cubicBezTo>
                  <a:cubicBezTo>
                    <a:pt x="8684" y="3960"/>
                    <a:pt x="8702" y="3966"/>
                    <a:pt x="8720" y="3980"/>
                  </a:cubicBezTo>
                  <a:cubicBezTo>
                    <a:pt x="8770" y="4017"/>
                    <a:pt x="8818" y="4057"/>
                    <a:pt x="8867" y="4095"/>
                  </a:cubicBezTo>
                  <a:cubicBezTo>
                    <a:pt x="8922" y="4140"/>
                    <a:pt x="8901" y="4209"/>
                    <a:pt x="8855" y="4240"/>
                  </a:cubicBezTo>
                  <a:cubicBezTo>
                    <a:pt x="9039" y="4502"/>
                    <a:pt x="9239" y="4743"/>
                    <a:pt x="9469" y="4962"/>
                  </a:cubicBezTo>
                  <a:cubicBezTo>
                    <a:pt x="9444" y="4372"/>
                    <a:pt x="9418" y="3782"/>
                    <a:pt x="9408" y="3194"/>
                  </a:cubicBezTo>
                  <a:cubicBezTo>
                    <a:pt x="9394" y="3202"/>
                    <a:pt x="9377" y="3208"/>
                    <a:pt x="9357" y="3208"/>
                  </a:cubicBezTo>
                  <a:cubicBezTo>
                    <a:pt x="9347" y="3208"/>
                    <a:pt x="9338" y="3206"/>
                    <a:pt x="9327" y="3204"/>
                  </a:cubicBezTo>
                  <a:cubicBezTo>
                    <a:pt x="6268" y="2228"/>
                    <a:pt x="3221" y="1133"/>
                    <a:pt x="211" y="9"/>
                  </a:cubicBezTo>
                  <a:cubicBezTo>
                    <a:pt x="141" y="7"/>
                    <a:pt x="71" y="2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44"/>
            <p:cNvSpPr/>
            <p:nvPr/>
          </p:nvSpPr>
          <p:spPr>
            <a:xfrm flipH="1">
              <a:off x="8063596" y="1473647"/>
              <a:ext cx="561184" cy="156046"/>
            </a:xfrm>
            <a:custGeom>
              <a:avLst/>
              <a:gdLst/>
              <a:ahLst/>
              <a:cxnLst/>
              <a:rect l="l" t="t" r="r" b="b"/>
              <a:pathLst>
                <a:path w="10778" h="2997" extrusionOk="0">
                  <a:moveTo>
                    <a:pt x="0" y="0"/>
                  </a:moveTo>
                  <a:lnTo>
                    <a:pt x="0" y="0"/>
                  </a:lnTo>
                  <a:cubicBezTo>
                    <a:pt x="2905" y="940"/>
                    <a:pt x="5815" y="1923"/>
                    <a:pt x="8666" y="2997"/>
                  </a:cubicBezTo>
                  <a:cubicBezTo>
                    <a:pt x="8672" y="2988"/>
                    <a:pt x="8677" y="2978"/>
                    <a:pt x="8686" y="2971"/>
                  </a:cubicBezTo>
                  <a:cubicBezTo>
                    <a:pt x="9371" y="2364"/>
                    <a:pt x="10070" y="1768"/>
                    <a:pt x="10777" y="1188"/>
                  </a:cubicBezTo>
                  <a:cubicBezTo>
                    <a:pt x="10351" y="1126"/>
                    <a:pt x="9925" y="1058"/>
                    <a:pt x="9500" y="976"/>
                  </a:cubicBezTo>
                  <a:cubicBezTo>
                    <a:pt x="9488" y="1019"/>
                    <a:pt x="9454" y="1053"/>
                    <a:pt x="9403" y="1053"/>
                  </a:cubicBezTo>
                  <a:cubicBezTo>
                    <a:pt x="9396" y="1053"/>
                    <a:pt x="9389" y="1053"/>
                    <a:pt x="9382" y="1051"/>
                  </a:cubicBezTo>
                  <a:cubicBezTo>
                    <a:pt x="6280" y="497"/>
                    <a:pt x="3147" y="150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44"/>
            <p:cNvSpPr/>
            <p:nvPr/>
          </p:nvSpPr>
          <p:spPr>
            <a:xfrm flipH="1">
              <a:off x="8185685" y="1699364"/>
              <a:ext cx="30824" cy="26450"/>
            </a:xfrm>
            <a:custGeom>
              <a:avLst/>
              <a:gdLst/>
              <a:ahLst/>
              <a:cxnLst/>
              <a:rect l="l" t="t" r="r" b="b"/>
              <a:pathLst>
                <a:path w="592" h="508" extrusionOk="0">
                  <a:moveTo>
                    <a:pt x="192" y="1"/>
                  </a:moveTo>
                  <a:cubicBezTo>
                    <a:pt x="130" y="98"/>
                    <a:pt x="65" y="191"/>
                    <a:pt x="1" y="284"/>
                  </a:cubicBezTo>
                  <a:cubicBezTo>
                    <a:pt x="6" y="286"/>
                    <a:pt x="12" y="285"/>
                    <a:pt x="18" y="288"/>
                  </a:cubicBezTo>
                  <a:cubicBezTo>
                    <a:pt x="212" y="352"/>
                    <a:pt x="401" y="432"/>
                    <a:pt x="591" y="508"/>
                  </a:cubicBezTo>
                  <a:cubicBezTo>
                    <a:pt x="444" y="350"/>
                    <a:pt x="310" y="184"/>
                    <a:pt x="19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44"/>
            <p:cNvSpPr/>
            <p:nvPr/>
          </p:nvSpPr>
          <p:spPr>
            <a:xfrm flipH="1">
              <a:off x="8211572" y="1486299"/>
              <a:ext cx="436222" cy="293244"/>
            </a:xfrm>
            <a:custGeom>
              <a:avLst/>
              <a:gdLst/>
              <a:ahLst/>
              <a:cxnLst/>
              <a:rect l="l" t="t" r="r" b="b"/>
              <a:pathLst>
                <a:path w="8378" h="5632" extrusionOk="0">
                  <a:moveTo>
                    <a:pt x="0" y="1"/>
                  </a:moveTo>
                  <a:cubicBezTo>
                    <a:pt x="2428" y="1737"/>
                    <a:pt x="4891" y="3554"/>
                    <a:pt x="7021" y="5631"/>
                  </a:cubicBezTo>
                  <a:cubicBezTo>
                    <a:pt x="7499" y="5073"/>
                    <a:pt x="7972" y="4529"/>
                    <a:pt x="8378" y="3912"/>
                  </a:cubicBezTo>
                  <a:cubicBezTo>
                    <a:pt x="5585" y="2627"/>
                    <a:pt x="2746" y="1391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44"/>
            <p:cNvSpPr/>
            <p:nvPr/>
          </p:nvSpPr>
          <p:spPr>
            <a:xfrm flipH="1">
              <a:off x="8053183" y="1954657"/>
              <a:ext cx="589560" cy="582531"/>
            </a:xfrm>
            <a:custGeom>
              <a:avLst/>
              <a:gdLst/>
              <a:ahLst/>
              <a:cxnLst/>
              <a:rect l="l" t="t" r="r" b="b"/>
              <a:pathLst>
                <a:path w="11323" h="11188" extrusionOk="0">
                  <a:moveTo>
                    <a:pt x="5913" y="215"/>
                  </a:moveTo>
                  <a:cubicBezTo>
                    <a:pt x="6799" y="215"/>
                    <a:pt x="7667" y="386"/>
                    <a:pt x="8392" y="760"/>
                  </a:cubicBezTo>
                  <a:cubicBezTo>
                    <a:pt x="9917" y="1547"/>
                    <a:pt x="10933" y="3260"/>
                    <a:pt x="10858" y="4979"/>
                  </a:cubicBezTo>
                  <a:cubicBezTo>
                    <a:pt x="10773" y="6954"/>
                    <a:pt x="9273" y="8672"/>
                    <a:pt x="7385" y="9153"/>
                  </a:cubicBezTo>
                  <a:cubicBezTo>
                    <a:pt x="7380" y="9155"/>
                    <a:pt x="7376" y="9159"/>
                    <a:pt x="7370" y="9161"/>
                  </a:cubicBezTo>
                  <a:cubicBezTo>
                    <a:pt x="7353" y="9112"/>
                    <a:pt x="7304" y="9086"/>
                    <a:pt x="7258" y="9086"/>
                  </a:cubicBezTo>
                  <a:cubicBezTo>
                    <a:pt x="7207" y="9086"/>
                    <a:pt x="7160" y="9119"/>
                    <a:pt x="7166" y="9186"/>
                  </a:cubicBezTo>
                  <a:cubicBezTo>
                    <a:pt x="7237" y="9940"/>
                    <a:pt x="7658" y="10580"/>
                    <a:pt x="8285" y="10945"/>
                  </a:cubicBezTo>
                  <a:cubicBezTo>
                    <a:pt x="7797" y="10886"/>
                    <a:pt x="7325" y="10746"/>
                    <a:pt x="6882" y="10513"/>
                  </a:cubicBezTo>
                  <a:cubicBezTo>
                    <a:pt x="6317" y="10213"/>
                    <a:pt x="5959" y="9777"/>
                    <a:pt x="5507" y="9364"/>
                  </a:cubicBezTo>
                  <a:cubicBezTo>
                    <a:pt x="5593" y="9337"/>
                    <a:pt x="5566" y="9218"/>
                    <a:pt x="5486" y="9218"/>
                  </a:cubicBezTo>
                  <a:cubicBezTo>
                    <a:pt x="5480" y="9218"/>
                    <a:pt x="5473" y="9219"/>
                    <a:pt x="5467" y="9220"/>
                  </a:cubicBezTo>
                  <a:cubicBezTo>
                    <a:pt x="5236" y="9269"/>
                    <a:pt x="5007" y="9292"/>
                    <a:pt x="4783" y="9292"/>
                  </a:cubicBezTo>
                  <a:cubicBezTo>
                    <a:pt x="3028" y="9292"/>
                    <a:pt x="1527" y="7874"/>
                    <a:pt x="916" y="6258"/>
                  </a:cubicBezTo>
                  <a:cubicBezTo>
                    <a:pt x="211" y="4396"/>
                    <a:pt x="741" y="2143"/>
                    <a:pt x="2521" y="1093"/>
                  </a:cubicBezTo>
                  <a:cubicBezTo>
                    <a:pt x="3468" y="534"/>
                    <a:pt x="4706" y="215"/>
                    <a:pt x="5913" y="215"/>
                  </a:cubicBezTo>
                  <a:close/>
                  <a:moveTo>
                    <a:pt x="5931" y="1"/>
                  </a:moveTo>
                  <a:cubicBezTo>
                    <a:pt x="4782" y="1"/>
                    <a:pt x="3616" y="285"/>
                    <a:pt x="2666" y="764"/>
                  </a:cubicBezTo>
                  <a:cubicBezTo>
                    <a:pt x="773" y="1721"/>
                    <a:pt x="1" y="3943"/>
                    <a:pt x="577" y="5933"/>
                  </a:cubicBezTo>
                  <a:cubicBezTo>
                    <a:pt x="1077" y="7660"/>
                    <a:pt x="2723" y="9502"/>
                    <a:pt x="4615" y="9502"/>
                  </a:cubicBezTo>
                  <a:cubicBezTo>
                    <a:pt x="4861" y="9502"/>
                    <a:pt x="5111" y="9471"/>
                    <a:pt x="5364" y="9404"/>
                  </a:cubicBezTo>
                  <a:cubicBezTo>
                    <a:pt x="5917" y="10608"/>
                    <a:pt x="7596" y="11188"/>
                    <a:pt x="8830" y="11188"/>
                  </a:cubicBezTo>
                  <a:cubicBezTo>
                    <a:pt x="8847" y="11188"/>
                    <a:pt x="8864" y="11188"/>
                    <a:pt x="8881" y="11187"/>
                  </a:cubicBezTo>
                  <a:cubicBezTo>
                    <a:pt x="8999" y="11185"/>
                    <a:pt x="9025" y="11013"/>
                    <a:pt x="8909" y="10980"/>
                  </a:cubicBezTo>
                  <a:cubicBezTo>
                    <a:pt x="8121" y="10759"/>
                    <a:pt x="7569" y="10152"/>
                    <a:pt x="7407" y="9366"/>
                  </a:cubicBezTo>
                  <a:lnTo>
                    <a:pt x="7407" y="9366"/>
                  </a:lnTo>
                  <a:cubicBezTo>
                    <a:pt x="7414" y="9367"/>
                    <a:pt x="7420" y="9367"/>
                    <a:pt x="7425" y="9367"/>
                  </a:cubicBezTo>
                  <a:cubicBezTo>
                    <a:pt x="7431" y="9367"/>
                    <a:pt x="7437" y="9367"/>
                    <a:pt x="7442" y="9365"/>
                  </a:cubicBezTo>
                  <a:cubicBezTo>
                    <a:pt x="9248" y="8903"/>
                    <a:pt x="10706" y="7375"/>
                    <a:pt x="11019" y="5524"/>
                  </a:cubicBezTo>
                  <a:cubicBezTo>
                    <a:pt x="11323" y="3726"/>
                    <a:pt x="10440" y="1853"/>
                    <a:pt x="8945" y="836"/>
                  </a:cubicBezTo>
                  <a:cubicBezTo>
                    <a:pt x="8088" y="254"/>
                    <a:pt x="7017" y="1"/>
                    <a:pt x="593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44"/>
            <p:cNvSpPr/>
            <p:nvPr/>
          </p:nvSpPr>
          <p:spPr>
            <a:xfrm flipH="1">
              <a:off x="8073489" y="1965852"/>
              <a:ext cx="558372" cy="558684"/>
            </a:xfrm>
            <a:custGeom>
              <a:avLst/>
              <a:gdLst/>
              <a:ahLst/>
              <a:cxnLst/>
              <a:rect l="l" t="t" r="r" b="b"/>
              <a:pathLst>
                <a:path w="10724" h="10730" extrusionOk="0">
                  <a:moveTo>
                    <a:pt x="5255" y="1006"/>
                  </a:moveTo>
                  <a:cubicBezTo>
                    <a:pt x="5331" y="1006"/>
                    <a:pt x="5400" y="1018"/>
                    <a:pt x="5449" y="1053"/>
                  </a:cubicBezTo>
                  <a:cubicBezTo>
                    <a:pt x="5696" y="1232"/>
                    <a:pt x="5603" y="1705"/>
                    <a:pt x="5615" y="1951"/>
                  </a:cubicBezTo>
                  <a:cubicBezTo>
                    <a:pt x="5689" y="3396"/>
                    <a:pt x="5881" y="4828"/>
                    <a:pt x="6174" y="6243"/>
                  </a:cubicBezTo>
                  <a:cubicBezTo>
                    <a:pt x="6190" y="6325"/>
                    <a:pt x="6123" y="6378"/>
                    <a:pt x="6059" y="6378"/>
                  </a:cubicBezTo>
                  <a:cubicBezTo>
                    <a:pt x="6038" y="6378"/>
                    <a:pt x="6018" y="6373"/>
                    <a:pt x="6000" y="6360"/>
                  </a:cubicBezTo>
                  <a:lnTo>
                    <a:pt x="6000" y="6360"/>
                  </a:lnTo>
                  <a:cubicBezTo>
                    <a:pt x="6028" y="6409"/>
                    <a:pt x="6018" y="6476"/>
                    <a:pt x="5949" y="6485"/>
                  </a:cubicBezTo>
                  <a:cubicBezTo>
                    <a:pt x="5563" y="6544"/>
                    <a:pt x="5176" y="6592"/>
                    <a:pt x="4787" y="6628"/>
                  </a:cubicBezTo>
                  <a:cubicBezTo>
                    <a:pt x="4785" y="6629"/>
                    <a:pt x="4784" y="6629"/>
                    <a:pt x="4782" y="6629"/>
                  </a:cubicBezTo>
                  <a:cubicBezTo>
                    <a:pt x="4732" y="6629"/>
                    <a:pt x="4710" y="6568"/>
                    <a:pt x="4729" y="6528"/>
                  </a:cubicBezTo>
                  <a:lnTo>
                    <a:pt x="4729" y="6528"/>
                  </a:lnTo>
                  <a:cubicBezTo>
                    <a:pt x="4725" y="6528"/>
                    <a:pt x="4721" y="6529"/>
                    <a:pt x="4716" y="6529"/>
                  </a:cubicBezTo>
                  <a:cubicBezTo>
                    <a:pt x="4689" y="6529"/>
                    <a:pt x="4664" y="6517"/>
                    <a:pt x="4651" y="6488"/>
                  </a:cubicBezTo>
                  <a:cubicBezTo>
                    <a:pt x="4132" y="5286"/>
                    <a:pt x="3751" y="4016"/>
                    <a:pt x="3427" y="2750"/>
                  </a:cubicBezTo>
                  <a:cubicBezTo>
                    <a:pt x="3346" y="2438"/>
                    <a:pt x="3016" y="1716"/>
                    <a:pt x="3161" y="1386"/>
                  </a:cubicBezTo>
                  <a:cubicBezTo>
                    <a:pt x="3268" y="1140"/>
                    <a:pt x="3644" y="1169"/>
                    <a:pt x="3855" y="1151"/>
                  </a:cubicBezTo>
                  <a:lnTo>
                    <a:pt x="4821" y="1063"/>
                  </a:lnTo>
                  <a:cubicBezTo>
                    <a:pt x="4930" y="1052"/>
                    <a:pt x="5106" y="1006"/>
                    <a:pt x="5255" y="1006"/>
                  </a:cubicBezTo>
                  <a:close/>
                  <a:moveTo>
                    <a:pt x="5624" y="6750"/>
                  </a:moveTo>
                  <a:cubicBezTo>
                    <a:pt x="5973" y="6750"/>
                    <a:pt x="6278" y="7067"/>
                    <a:pt x="6318" y="7413"/>
                  </a:cubicBezTo>
                  <a:cubicBezTo>
                    <a:pt x="6364" y="7815"/>
                    <a:pt x="6023" y="8104"/>
                    <a:pt x="5639" y="8106"/>
                  </a:cubicBezTo>
                  <a:cubicBezTo>
                    <a:pt x="5258" y="8106"/>
                    <a:pt x="4903" y="7824"/>
                    <a:pt x="4941" y="7418"/>
                  </a:cubicBezTo>
                  <a:cubicBezTo>
                    <a:pt x="4969" y="7134"/>
                    <a:pt x="5185" y="6867"/>
                    <a:pt x="5453" y="6783"/>
                  </a:cubicBezTo>
                  <a:cubicBezTo>
                    <a:pt x="5463" y="6777"/>
                    <a:pt x="5474" y="6771"/>
                    <a:pt x="5486" y="6767"/>
                  </a:cubicBezTo>
                  <a:cubicBezTo>
                    <a:pt x="5533" y="6756"/>
                    <a:pt x="5579" y="6750"/>
                    <a:pt x="5624" y="6750"/>
                  </a:cubicBezTo>
                  <a:close/>
                  <a:moveTo>
                    <a:pt x="5707" y="0"/>
                  </a:moveTo>
                  <a:cubicBezTo>
                    <a:pt x="4499" y="0"/>
                    <a:pt x="3260" y="320"/>
                    <a:pt x="2314" y="878"/>
                  </a:cubicBezTo>
                  <a:cubicBezTo>
                    <a:pt x="533" y="1927"/>
                    <a:pt x="1" y="4180"/>
                    <a:pt x="708" y="6044"/>
                  </a:cubicBezTo>
                  <a:cubicBezTo>
                    <a:pt x="1319" y="7659"/>
                    <a:pt x="2822" y="9077"/>
                    <a:pt x="4578" y="9077"/>
                  </a:cubicBezTo>
                  <a:cubicBezTo>
                    <a:pt x="4801" y="9077"/>
                    <a:pt x="5029" y="9054"/>
                    <a:pt x="5259" y="9006"/>
                  </a:cubicBezTo>
                  <a:cubicBezTo>
                    <a:pt x="5266" y="9005"/>
                    <a:pt x="5272" y="9004"/>
                    <a:pt x="5278" y="9004"/>
                  </a:cubicBezTo>
                  <a:cubicBezTo>
                    <a:pt x="5358" y="9004"/>
                    <a:pt x="5385" y="9122"/>
                    <a:pt x="5299" y="9150"/>
                  </a:cubicBezTo>
                  <a:cubicBezTo>
                    <a:pt x="5751" y="9564"/>
                    <a:pt x="6109" y="10000"/>
                    <a:pt x="6674" y="10298"/>
                  </a:cubicBezTo>
                  <a:cubicBezTo>
                    <a:pt x="7117" y="10531"/>
                    <a:pt x="7589" y="10672"/>
                    <a:pt x="8077" y="10730"/>
                  </a:cubicBezTo>
                  <a:cubicBezTo>
                    <a:pt x="7450" y="10365"/>
                    <a:pt x="7029" y="9726"/>
                    <a:pt x="6958" y="8971"/>
                  </a:cubicBezTo>
                  <a:cubicBezTo>
                    <a:pt x="6952" y="8903"/>
                    <a:pt x="6999" y="8871"/>
                    <a:pt x="7050" y="8871"/>
                  </a:cubicBezTo>
                  <a:cubicBezTo>
                    <a:pt x="7095" y="8871"/>
                    <a:pt x="7144" y="8897"/>
                    <a:pt x="7162" y="8946"/>
                  </a:cubicBezTo>
                  <a:cubicBezTo>
                    <a:pt x="7167" y="8944"/>
                    <a:pt x="7171" y="8940"/>
                    <a:pt x="7177" y="8939"/>
                  </a:cubicBezTo>
                  <a:cubicBezTo>
                    <a:pt x="9064" y="8457"/>
                    <a:pt x="10565" y="6739"/>
                    <a:pt x="10649" y="4764"/>
                  </a:cubicBezTo>
                  <a:cubicBezTo>
                    <a:pt x="10724" y="3046"/>
                    <a:pt x="9707" y="1332"/>
                    <a:pt x="8183" y="545"/>
                  </a:cubicBezTo>
                  <a:cubicBezTo>
                    <a:pt x="7459" y="171"/>
                    <a:pt x="6591" y="0"/>
                    <a:pt x="570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44"/>
            <p:cNvSpPr/>
            <p:nvPr/>
          </p:nvSpPr>
          <p:spPr>
            <a:xfrm flipH="1">
              <a:off x="8300445" y="2317315"/>
              <a:ext cx="76123" cy="70656"/>
            </a:xfrm>
            <a:custGeom>
              <a:avLst/>
              <a:gdLst/>
              <a:ahLst/>
              <a:cxnLst/>
              <a:rect l="l" t="t" r="r" b="b"/>
              <a:pathLst>
                <a:path w="1462" h="1357" extrusionOk="0">
                  <a:moveTo>
                    <a:pt x="656" y="204"/>
                  </a:moveTo>
                  <a:cubicBezTo>
                    <a:pt x="915" y="204"/>
                    <a:pt x="1146" y="376"/>
                    <a:pt x="1202" y="639"/>
                  </a:cubicBezTo>
                  <a:cubicBezTo>
                    <a:pt x="1266" y="941"/>
                    <a:pt x="1020" y="1151"/>
                    <a:pt x="736" y="1151"/>
                  </a:cubicBezTo>
                  <a:cubicBezTo>
                    <a:pt x="470" y="1151"/>
                    <a:pt x="213" y="974"/>
                    <a:pt x="242" y="683"/>
                  </a:cubicBezTo>
                  <a:cubicBezTo>
                    <a:pt x="263" y="458"/>
                    <a:pt x="417" y="287"/>
                    <a:pt x="612" y="205"/>
                  </a:cubicBezTo>
                  <a:cubicBezTo>
                    <a:pt x="627" y="204"/>
                    <a:pt x="641" y="204"/>
                    <a:pt x="656" y="204"/>
                  </a:cubicBezTo>
                  <a:close/>
                  <a:moveTo>
                    <a:pt x="721" y="0"/>
                  </a:moveTo>
                  <a:cubicBezTo>
                    <a:pt x="676" y="0"/>
                    <a:pt x="630" y="6"/>
                    <a:pt x="583" y="17"/>
                  </a:cubicBezTo>
                  <a:cubicBezTo>
                    <a:pt x="570" y="21"/>
                    <a:pt x="560" y="25"/>
                    <a:pt x="550" y="33"/>
                  </a:cubicBezTo>
                  <a:cubicBezTo>
                    <a:pt x="281" y="118"/>
                    <a:pt x="66" y="383"/>
                    <a:pt x="38" y="668"/>
                  </a:cubicBezTo>
                  <a:cubicBezTo>
                    <a:pt x="0" y="1073"/>
                    <a:pt x="354" y="1356"/>
                    <a:pt x="736" y="1356"/>
                  </a:cubicBezTo>
                  <a:cubicBezTo>
                    <a:pt x="1121" y="1354"/>
                    <a:pt x="1461" y="1066"/>
                    <a:pt x="1415" y="663"/>
                  </a:cubicBezTo>
                  <a:cubicBezTo>
                    <a:pt x="1375" y="317"/>
                    <a:pt x="1070" y="0"/>
                    <a:pt x="72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44"/>
            <p:cNvSpPr/>
            <p:nvPr/>
          </p:nvSpPr>
          <p:spPr>
            <a:xfrm flipH="1">
              <a:off x="8309559" y="2018181"/>
              <a:ext cx="165366" cy="292828"/>
            </a:xfrm>
            <a:custGeom>
              <a:avLst/>
              <a:gdLst/>
              <a:ahLst/>
              <a:cxnLst/>
              <a:rect l="l" t="t" r="r" b="b"/>
              <a:pathLst>
                <a:path w="3176" h="5624" extrusionOk="0">
                  <a:moveTo>
                    <a:pt x="2113" y="214"/>
                  </a:moveTo>
                  <a:cubicBezTo>
                    <a:pt x="2166" y="214"/>
                    <a:pt x="2209" y="221"/>
                    <a:pt x="2235" y="237"/>
                  </a:cubicBezTo>
                  <a:cubicBezTo>
                    <a:pt x="2436" y="360"/>
                    <a:pt x="2366" y="625"/>
                    <a:pt x="2377" y="829"/>
                  </a:cubicBezTo>
                  <a:cubicBezTo>
                    <a:pt x="2400" y="1339"/>
                    <a:pt x="2436" y="1848"/>
                    <a:pt x="2490" y="2356"/>
                  </a:cubicBezTo>
                  <a:cubicBezTo>
                    <a:pt x="2589" y="3343"/>
                    <a:pt x="2747" y="4325"/>
                    <a:pt x="2948" y="5296"/>
                  </a:cubicBezTo>
                  <a:cubicBezTo>
                    <a:pt x="2950" y="5307"/>
                    <a:pt x="2956" y="5313"/>
                    <a:pt x="2960" y="5322"/>
                  </a:cubicBezTo>
                  <a:cubicBezTo>
                    <a:pt x="2944" y="5310"/>
                    <a:pt x="2924" y="5301"/>
                    <a:pt x="2900" y="5301"/>
                  </a:cubicBezTo>
                  <a:cubicBezTo>
                    <a:pt x="2895" y="5301"/>
                    <a:pt x="2889" y="5302"/>
                    <a:pt x="2884" y="5303"/>
                  </a:cubicBezTo>
                  <a:cubicBezTo>
                    <a:pt x="2513" y="5355"/>
                    <a:pt x="2145" y="5415"/>
                    <a:pt x="1778" y="5487"/>
                  </a:cubicBezTo>
                  <a:cubicBezTo>
                    <a:pt x="1791" y="5467"/>
                    <a:pt x="1799" y="5443"/>
                    <a:pt x="1790" y="5418"/>
                  </a:cubicBezTo>
                  <a:cubicBezTo>
                    <a:pt x="1475" y="4471"/>
                    <a:pt x="1135" y="3536"/>
                    <a:pt x="862" y="2576"/>
                  </a:cubicBezTo>
                  <a:cubicBezTo>
                    <a:pt x="714" y="2059"/>
                    <a:pt x="579" y="1539"/>
                    <a:pt x="456" y="1016"/>
                  </a:cubicBezTo>
                  <a:cubicBezTo>
                    <a:pt x="369" y="642"/>
                    <a:pt x="225" y="523"/>
                    <a:pt x="732" y="373"/>
                  </a:cubicBezTo>
                  <a:cubicBezTo>
                    <a:pt x="958" y="309"/>
                    <a:pt x="1247" y="326"/>
                    <a:pt x="1484" y="304"/>
                  </a:cubicBezTo>
                  <a:cubicBezTo>
                    <a:pt x="1599" y="295"/>
                    <a:pt x="1922" y="214"/>
                    <a:pt x="2113" y="214"/>
                  </a:cubicBezTo>
                  <a:close/>
                  <a:moveTo>
                    <a:pt x="2239" y="1"/>
                  </a:moveTo>
                  <a:cubicBezTo>
                    <a:pt x="2090" y="1"/>
                    <a:pt x="1913" y="48"/>
                    <a:pt x="1804" y="58"/>
                  </a:cubicBezTo>
                  <a:lnTo>
                    <a:pt x="839" y="146"/>
                  </a:lnTo>
                  <a:cubicBezTo>
                    <a:pt x="628" y="165"/>
                    <a:pt x="251" y="136"/>
                    <a:pt x="145" y="381"/>
                  </a:cubicBezTo>
                  <a:cubicBezTo>
                    <a:pt x="1" y="711"/>
                    <a:pt x="329" y="1432"/>
                    <a:pt x="410" y="1745"/>
                  </a:cubicBezTo>
                  <a:cubicBezTo>
                    <a:pt x="734" y="3011"/>
                    <a:pt x="1114" y="4281"/>
                    <a:pt x="1634" y="5483"/>
                  </a:cubicBezTo>
                  <a:cubicBezTo>
                    <a:pt x="1649" y="5511"/>
                    <a:pt x="1672" y="5524"/>
                    <a:pt x="1699" y="5524"/>
                  </a:cubicBezTo>
                  <a:cubicBezTo>
                    <a:pt x="1704" y="5524"/>
                    <a:pt x="1708" y="5523"/>
                    <a:pt x="1713" y="5523"/>
                  </a:cubicBezTo>
                  <a:lnTo>
                    <a:pt x="1713" y="5523"/>
                  </a:lnTo>
                  <a:cubicBezTo>
                    <a:pt x="1692" y="5564"/>
                    <a:pt x="1713" y="5624"/>
                    <a:pt x="1764" y="5624"/>
                  </a:cubicBezTo>
                  <a:cubicBezTo>
                    <a:pt x="1767" y="5624"/>
                    <a:pt x="1769" y="5624"/>
                    <a:pt x="1771" y="5623"/>
                  </a:cubicBezTo>
                  <a:cubicBezTo>
                    <a:pt x="2158" y="5586"/>
                    <a:pt x="2547" y="5539"/>
                    <a:pt x="2933" y="5482"/>
                  </a:cubicBezTo>
                  <a:cubicBezTo>
                    <a:pt x="3002" y="5471"/>
                    <a:pt x="3012" y="5404"/>
                    <a:pt x="2985" y="5355"/>
                  </a:cubicBezTo>
                  <a:lnTo>
                    <a:pt x="2985" y="5355"/>
                  </a:lnTo>
                  <a:cubicBezTo>
                    <a:pt x="3003" y="5368"/>
                    <a:pt x="3023" y="5373"/>
                    <a:pt x="3044" y="5373"/>
                  </a:cubicBezTo>
                  <a:cubicBezTo>
                    <a:pt x="3108" y="5373"/>
                    <a:pt x="3175" y="5320"/>
                    <a:pt x="3159" y="5238"/>
                  </a:cubicBezTo>
                  <a:cubicBezTo>
                    <a:pt x="2866" y="3823"/>
                    <a:pt x="2673" y="2389"/>
                    <a:pt x="2599" y="946"/>
                  </a:cubicBezTo>
                  <a:cubicBezTo>
                    <a:pt x="2585" y="700"/>
                    <a:pt x="2678" y="227"/>
                    <a:pt x="2433" y="48"/>
                  </a:cubicBezTo>
                  <a:cubicBezTo>
                    <a:pt x="2384" y="13"/>
                    <a:pt x="2315" y="1"/>
                    <a:pt x="223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44"/>
            <p:cNvSpPr/>
            <p:nvPr/>
          </p:nvSpPr>
          <p:spPr>
            <a:xfrm flipH="1">
              <a:off x="8310598" y="2327885"/>
              <a:ext cx="54931" cy="49360"/>
            </a:xfrm>
            <a:custGeom>
              <a:avLst/>
              <a:gdLst/>
              <a:ahLst/>
              <a:cxnLst/>
              <a:rect l="l" t="t" r="r" b="b"/>
              <a:pathLst>
                <a:path w="1055" h="948" extrusionOk="0">
                  <a:moveTo>
                    <a:pt x="444" y="1"/>
                  </a:moveTo>
                  <a:cubicBezTo>
                    <a:pt x="429" y="1"/>
                    <a:pt x="415" y="1"/>
                    <a:pt x="400" y="2"/>
                  </a:cubicBezTo>
                  <a:cubicBezTo>
                    <a:pt x="205" y="82"/>
                    <a:pt x="51" y="255"/>
                    <a:pt x="30" y="480"/>
                  </a:cubicBezTo>
                  <a:cubicBezTo>
                    <a:pt x="1" y="771"/>
                    <a:pt x="257" y="948"/>
                    <a:pt x="524" y="948"/>
                  </a:cubicBezTo>
                  <a:cubicBezTo>
                    <a:pt x="808" y="948"/>
                    <a:pt x="1054" y="738"/>
                    <a:pt x="990" y="436"/>
                  </a:cubicBezTo>
                  <a:cubicBezTo>
                    <a:pt x="934" y="173"/>
                    <a:pt x="704" y="1"/>
                    <a:pt x="4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44"/>
            <p:cNvSpPr/>
            <p:nvPr/>
          </p:nvSpPr>
          <p:spPr>
            <a:xfrm flipH="1">
              <a:off x="8320806" y="2029219"/>
              <a:ext cx="142405" cy="274552"/>
            </a:xfrm>
            <a:custGeom>
              <a:avLst/>
              <a:gdLst/>
              <a:ahLst/>
              <a:cxnLst/>
              <a:rect l="l" t="t" r="r" b="b"/>
              <a:pathLst>
                <a:path w="2735" h="5273" extrusionOk="0">
                  <a:moveTo>
                    <a:pt x="1889" y="1"/>
                  </a:moveTo>
                  <a:cubicBezTo>
                    <a:pt x="1698" y="1"/>
                    <a:pt x="1373" y="82"/>
                    <a:pt x="1259" y="91"/>
                  </a:cubicBezTo>
                  <a:cubicBezTo>
                    <a:pt x="1022" y="113"/>
                    <a:pt x="732" y="95"/>
                    <a:pt x="507" y="160"/>
                  </a:cubicBezTo>
                  <a:cubicBezTo>
                    <a:pt x="0" y="308"/>
                    <a:pt x="144" y="429"/>
                    <a:pt x="231" y="803"/>
                  </a:cubicBezTo>
                  <a:cubicBezTo>
                    <a:pt x="354" y="1327"/>
                    <a:pt x="489" y="1846"/>
                    <a:pt x="637" y="2362"/>
                  </a:cubicBezTo>
                  <a:cubicBezTo>
                    <a:pt x="910" y="3323"/>
                    <a:pt x="1250" y="4259"/>
                    <a:pt x="1565" y="5205"/>
                  </a:cubicBezTo>
                  <a:cubicBezTo>
                    <a:pt x="1574" y="5230"/>
                    <a:pt x="1566" y="5254"/>
                    <a:pt x="1553" y="5273"/>
                  </a:cubicBezTo>
                  <a:cubicBezTo>
                    <a:pt x="1920" y="5201"/>
                    <a:pt x="2288" y="5142"/>
                    <a:pt x="2659" y="5090"/>
                  </a:cubicBezTo>
                  <a:cubicBezTo>
                    <a:pt x="2663" y="5089"/>
                    <a:pt x="2668" y="5089"/>
                    <a:pt x="2673" y="5089"/>
                  </a:cubicBezTo>
                  <a:cubicBezTo>
                    <a:pt x="2697" y="5089"/>
                    <a:pt x="2718" y="5097"/>
                    <a:pt x="2735" y="5110"/>
                  </a:cubicBezTo>
                  <a:cubicBezTo>
                    <a:pt x="2731" y="5101"/>
                    <a:pt x="2725" y="5095"/>
                    <a:pt x="2723" y="5084"/>
                  </a:cubicBezTo>
                  <a:cubicBezTo>
                    <a:pt x="2522" y="4113"/>
                    <a:pt x="2365" y="3131"/>
                    <a:pt x="2264" y="2143"/>
                  </a:cubicBezTo>
                  <a:cubicBezTo>
                    <a:pt x="2211" y="1635"/>
                    <a:pt x="2175" y="1126"/>
                    <a:pt x="2150" y="616"/>
                  </a:cubicBezTo>
                  <a:cubicBezTo>
                    <a:pt x="2140" y="412"/>
                    <a:pt x="2211" y="147"/>
                    <a:pt x="2010" y="23"/>
                  </a:cubicBezTo>
                  <a:cubicBezTo>
                    <a:pt x="1984" y="7"/>
                    <a:pt x="1942" y="1"/>
                    <a:pt x="18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44"/>
            <p:cNvSpPr/>
            <p:nvPr/>
          </p:nvSpPr>
          <p:spPr>
            <a:xfrm rot="-3575691">
              <a:off x="5982532" y="1206143"/>
              <a:ext cx="371093" cy="415195"/>
            </a:xfrm>
            <a:custGeom>
              <a:avLst/>
              <a:gdLst/>
              <a:ahLst/>
              <a:cxnLst/>
              <a:rect l="l" t="t" r="r" b="b"/>
              <a:pathLst>
                <a:path w="7127" h="7974" extrusionOk="0">
                  <a:moveTo>
                    <a:pt x="3558" y="1"/>
                  </a:moveTo>
                  <a:cubicBezTo>
                    <a:pt x="3490" y="1"/>
                    <a:pt x="3421" y="3"/>
                    <a:pt x="3353" y="8"/>
                  </a:cubicBezTo>
                  <a:cubicBezTo>
                    <a:pt x="2064" y="102"/>
                    <a:pt x="732" y="1376"/>
                    <a:pt x="1074" y="2747"/>
                  </a:cubicBezTo>
                  <a:cubicBezTo>
                    <a:pt x="1082" y="2781"/>
                    <a:pt x="1115" y="2800"/>
                    <a:pt x="1146" y="2800"/>
                  </a:cubicBezTo>
                  <a:cubicBezTo>
                    <a:pt x="1165" y="2800"/>
                    <a:pt x="1183" y="2792"/>
                    <a:pt x="1193" y="2777"/>
                  </a:cubicBezTo>
                  <a:cubicBezTo>
                    <a:pt x="1209" y="2794"/>
                    <a:pt x="1230" y="2807"/>
                    <a:pt x="1260" y="2807"/>
                  </a:cubicBezTo>
                  <a:cubicBezTo>
                    <a:pt x="1261" y="2807"/>
                    <a:pt x="1262" y="2807"/>
                    <a:pt x="1263" y="2807"/>
                  </a:cubicBezTo>
                  <a:cubicBezTo>
                    <a:pt x="1473" y="2801"/>
                    <a:pt x="1683" y="2800"/>
                    <a:pt x="1893" y="2800"/>
                  </a:cubicBezTo>
                  <a:cubicBezTo>
                    <a:pt x="2184" y="2800"/>
                    <a:pt x="2475" y="2803"/>
                    <a:pt x="2766" y="2803"/>
                  </a:cubicBezTo>
                  <a:cubicBezTo>
                    <a:pt x="2874" y="2803"/>
                    <a:pt x="2983" y="2802"/>
                    <a:pt x="3091" y="2801"/>
                  </a:cubicBezTo>
                  <a:cubicBezTo>
                    <a:pt x="3161" y="2800"/>
                    <a:pt x="3194" y="2741"/>
                    <a:pt x="3188" y="2689"/>
                  </a:cubicBezTo>
                  <a:lnTo>
                    <a:pt x="3152" y="2634"/>
                  </a:lnTo>
                  <a:cubicBezTo>
                    <a:pt x="3141" y="2626"/>
                    <a:pt x="3126" y="2621"/>
                    <a:pt x="3110" y="2620"/>
                  </a:cubicBezTo>
                  <a:cubicBezTo>
                    <a:pt x="2866" y="2594"/>
                    <a:pt x="2617" y="2584"/>
                    <a:pt x="2367" y="2584"/>
                  </a:cubicBezTo>
                  <a:cubicBezTo>
                    <a:pt x="1987" y="2584"/>
                    <a:pt x="1605" y="2609"/>
                    <a:pt x="1236" y="2644"/>
                  </a:cubicBezTo>
                  <a:cubicBezTo>
                    <a:pt x="1223" y="2646"/>
                    <a:pt x="1213" y="2649"/>
                    <a:pt x="1205" y="2654"/>
                  </a:cubicBezTo>
                  <a:cubicBezTo>
                    <a:pt x="1231" y="1533"/>
                    <a:pt x="1889" y="515"/>
                    <a:pt x="3047" y="271"/>
                  </a:cubicBezTo>
                  <a:cubicBezTo>
                    <a:pt x="3218" y="235"/>
                    <a:pt x="3390" y="218"/>
                    <a:pt x="3561" y="218"/>
                  </a:cubicBezTo>
                  <a:cubicBezTo>
                    <a:pt x="4625" y="218"/>
                    <a:pt x="5666" y="880"/>
                    <a:pt x="6195" y="1789"/>
                  </a:cubicBezTo>
                  <a:cubicBezTo>
                    <a:pt x="6761" y="2764"/>
                    <a:pt x="6839" y="4075"/>
                    <a:pt x="6163" y="5016"/>
                  </a:cubicBezTo>
                  <a:cubicBezTo>
                    <a:pt x="5713" y="5644"/>
                    <a:pt x="4952" y="6002"/>
                    <a:pt x="4197" y="6002"/>
                  </a:cubicBezTo>
                  <a:cubicBezTo>
                    <a:pt x="3787" y="6002"/>
                    <a:pt x="3378" y="5896"/>
                    <a:pt x="3022" y="5670"/>
                  </a:cubicBezTo>
                  <a:cubicBezTo>
                    <a:pt x="3001" y="5658"/>
                    <a:pt x="2978" y="5651"/>
                    <a:pt x="2955" y="5651"/>
                  </a:cubicBezTo>
                  <a:cubicBezTo>
                    <a:pt x="2922" y="5651"/>
                    <a:pt x="2889" y="5665"/>
                    <a:pt x="2869" y="5696"/>
                  </a:cubicBezTo>
                  <a:cubicBezTo>
                    <a:pt x="2410" y="6398"/>
                    <a:pt x="1905" y="7056"/>
                    <a:pt x="1346" y="7683"/>
                  </a:cubicBezTo>
                  <a:cubicBezTo>
                    <a:pt x="1051" y="7441"/>
                    <a:pt x="666" y="7197"/>
                    <a:pt x="462" y="6909"/>
                  </a:cubicBezTo>
                  <a:cubicBezTo>
                    <a:pt x="216" y="6561"/>
                    <a:pt x="666" y="6201"/>
                    <a:pt x="892" y="5896"/>
                  </a:cubicBezTo>
                  <a:cubicBezTo>
                    <a:pt x="1390" y="5218"/>
                    <a:pt x="1896" y="4546"/>
                    <a:pt x="2363" y="3846"/>
                  </a:cubicBezTo>
                  <a:cubicBezTo>
                    <a:pt x="2369" y="3839"/>
                    <a:pt x="2374" y="3831"/>
                    <a:pt x="2375" y="3823"/>
                  </a:cubicBezTo>
                  <a:cubicBezTo>
                    <a:pt x="2388" y="3776"/>
                    <a:pt x="2348" y="3736"/>
                    <a:pt x="2304" y="3736"/>
                  </a:cubicBezTo>
                  <a:cubicBezTo>
                    <a:pt x="2284" y="3736"/>
                    <a:pt x="2264" y="3744"/>
                    <a:pt x="2247" y="3764"/>
                  </a:cubicBezTo>
                  <a:cubicBezTo>
                    <a:pt x="1473" y="4710"/>
                    <a:pt x="763" y="5712"/>
                    <a:pt x="36" y="6695"/>
                  </a:cubicBezTo>
                  <a:cubicBezTo>
                    <a:pt x="0" y="6745"/>
                    <a:pt x="20" y="6807"/>
                    <a:pt x="62" y="6844"/>
                  </a:cubicBezTo>
                  <a:cubicBezTo>
                    <a:pt x="491" y="7214"/>
                    <a:pt x="915" y="7591"/>
                    <a:pt x="1355" y="7950"/>
                  </a:cubicBezTo>
                  <a:cubicBezTo>
                    <a:pt x="1374" y="7967"/>
                    <a:pt x="1394" y="7974"/>
                    <a:pt x="1412" y="7974"/>
                  </a:cubicBezTo>
                  <a:cubicBezTo>
                    <a:pt x="1471" y="7974"/>
                    <a:pt x="1516" y="7903"/>
                    <a:pt x="1498" y="7839"/>
                  </a:cubicBezTo>
                  <a:cubicBezTo>
                    <a:pt x="1908" y="7380"/>
                    <a:pt x="2297" y="6906"/>
                    <a:pt x="2652" y="6405"/>
                  </a:cubicBezTo>
                  <a:cubicBezTo>
                    <a:pt x="2744" y="6274"/>
                    <a:pt x="2884" y="5954"/>
                    <a:pt x="3049" y="5944"/>
                  </a:cubicBezTo>
                  <a:cubicBezTo>
                    <a:pt x="3051" y="5944"/>
                    <a:pt x="3053" y="5944"/>
                    <a:pt x="3055" y="5944"/>
                  </a:cubicBezTo>
                  <a:cubicBezTo>
                    <a:pt x="3155" y="5944"/>
                    <a:pt x="3357" y="6092"/>
                    <a:pt x="3468" y="6125"/>
                  </a:cubicBezTo>
                  <a:cubicBezTo>
                    <a:pt x="3694" y="6196"/>
                    <a:pt x="3931" y="6230"/>
                    <a:pt x="4168" y="6230"/>
                  </a:cubicBezTo>
                  <a:cubicBezTo>
                    <a:pt x="4573" y="6230"/>
                    <a:pt x="4981" y="6132"/>
                    <a:pt x="5345" y="5958"/>
                  </a:cubicBezTo>
                  <a:cubicBezTo>
                    <a:pt x="6685" y="5316"/>
                    <a:pt x="7127" y="3762"/>
                    <a:pt x="6698" y="2400"/>
                  </a:cubicBezTo>
                  <a:cubicBezTo>
                    <a:pt x="6275" y="1055"/>
                    <a:pt x="4986" y="1"/>
                    <a:pt x="355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44"/>
            <p:cNvSpPr/>
            <p:nvPr/>
          </p:nvSpPr>
          <p:spPr>
            <a:xfrm rot="-3575691">
              <a:off x="5993151" y="1220134"/>
              <a:ext cx="344850" cy="388744"/>
            </a:xfrm>
            <a:custGeom>
              <a:avLst/>
              <a:gdLst/>
              <a:ahLst/>
              <a:cxnLst/>
              <a:rect l="l" t="t" r="r" b="b"/>
              <a:pathLst>
                <a:path w="6623" h="7466" extrusionOk="0">
                  <a:moveTo>
                    <a:pt x="3346" y="0"/>
                  </a:moveTo>
                  <a:cubicBezTo>
                    <a:pt x="3175" y="0"/>
                    <a:pt x="3003" y="18"/>
                    <a:pt x="2833" y="53"/>
                  </a:cubicBezTo>
                  <a:cubicBezTo>
                    <a:pt x="1675" y="298"/>
                    <a:pt x="1016" y="1316"/>
                    <a:pt x="991" y="2437"/>
                  </a:cubicBezTo>
                  <a:cubicBezTo>
                    <a:pt x="999" y="2432"/>
                    <a:pt x="1009" y="2428"/>
                    <a:pt x="1022" y="2427"/>
                  </a:cubicBezTo>
                  <a:cubicBezTo>
                    <a:pt x="1390" y="2391"/>
                    <a:pt x="1771" y="2366"/>
                    <a:pt x="2149" y="2366"/>
                  </a:cubicBezTo>
                  <a:cubicBezTo>
                    <a:pt x="2401" y="2366"/>
                    <a:pt x="2652" y="2377"/>
                    <a:pt x="2896" y="2402"/>
                  </a:cubicBezTo>
                  <a:cubicBezTo>
                    <a:pt x="2915" y="2403"/>
                    <a:pt x="2927" y="2408"/>
                    <a:pt x="2939" y="2417"/>
                  </a:cubicBezTo>
                  <a:cubicBezTo>
                    <a:pt x="2976" y="2344"/>
                    <a:pt x="3011" y="2270"/>
                    <a:pt x="3049" y="2198"/>
                  </a:cubicBezTo>
                  <a:cubicBezTo>
                    <a:pt x="3129" y="1869"/>
                    <a:pt x="3423" y="1621"/>
                    <a:pt x="3791" y="1615"/>
                  </a:cubicBezTo>
                  <a:cubicBezTo>
                    <a:pt x="3796" y="1614"/>
                    <a:pt x="3801" y="1614"/>
                    <a:pt x="3806" y="1614"/>
                  </a:cubicBezTo>
                  <a:cubicBezTo>
                    <a:pt x="4388" y="1614"/>
                    <a:pt x="4804" y="2191"/>
                    <a:pt x="4826" y="2731"/>
                  </a:cubicBezTo>
                  <a:cubicBezTo>
                    <a:pt x="4863" y="3661"/>
                    <a:pt x="4118" y="4204"/>
                    <a:pt x="3341" y="4204"/>
                  </a:cubicBezTo>
                  <a:cubicBezTo>
                    <a:pt x="2953" y="4204"/>
                    <a:pt x="2557" y="4069"/>
                    <a:pt x="2246" y="3779"/>
                  </a:cubicBezTo>
                  <a:cubicBezTo>
                    <a:pt x="2209" y="3747"/>
                    <a:pt x="2204" y="3701"/>
                    <a:pt x="2216" y="3663"/>
                  </a:cubicBezTo>
                  <a:lnTo>
                    <a:pt x="2159" y="3604"/>
                  </a:lnTo>
                  <a:cubicBezTo>
                    <a:pt x="2156" y="3612"/>
                    <a:pt x="2152" y="3620"/>
                    <a:pt x="2147" y="3627"/>
                  </a:cubicBezTo>
                  <a:cubicBezTo>
                    <a:pt x="1680" y="4328"/>
                    <a:pt x="1173" y="4999"/>
                    <a:pt x="675" y="5677"/>
                  </a:cubicBezTo>
                  <a:cubicBezTo>
                    <a:pt x="450" y="5982"/>
                    <a:pt x="0" y="6342"/>
                    <a:pt x="246" y="6690"/>
                  </a:cubicBezTo>
                  <a:cubicBezTo>
                    <a:pt x="448" y="6978"/>
                    <a:pt x="834" y="7223"/>
                    <a:pt x="1130" y="7465"/>
                  </a:cubicBezTo>
                  <a:cubicBezTo>
                    <a:pt x="1687" y="6838"/>
                    <a:pt x="2194" y="6180"/>
                    <a:pt x="2653" y="5477"/>
                  </a:cubicBezTo>
                  <a:cubicBezTo>
                    <a:pt x="2673" y="5447"/>
                    <a:pt x="2706" y="5433"/>
                    <a:pt x="2740" y="5433"/>
                  </a:cubicBezTo>
                  <a:cubicBezTo>
                    <a:pt x="2763" y="5433"/>
                    <a:pt x="2786" y="5439"/>
                    <a:pt x="2806" y="5452"/>
                  </a:cubicBezTo>
                  <a:cubicBezTo>
                    <a:pt x="3162" y="5677"/>
                    <a:pt x="3570" y="5783"/>
                    <a:pt x="3980" y="5783"/>
                  </a:cubicBezTo>
                  <a:cubicBezTo>
                    <a:pt x="4735" y="5783"/>
                    <a:pt x="5496" y="5425"/>
                    <a:pt x="5947" y="4797"/>
                  </a:cubicBezTo>
                  <a:cubicBezTo>
                    <a:pt x="6623" y="3856"/>
                    <a:pt x="6545" y="2544"/>
                    <a:pt x="5981" y="1572"/>
                  </a:cubicBezTo>
                  <a:cubicBezTo>
                    <a:pt x="5452" y="662"/>
                    <a:pt x="4410" y="0"/>
                    <a:pt x="33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44"/>
            <p:cNvSpPr/>
            <p:nvPr/>
          </p:nvSpPr>
          <p:spPr>
            <a:xfrm rot="-3575691">
              <a:off x="6212851" y="1651036"/>
              <a:ext cx="127412" cy="112885"/>
            </a:xfrm>
            <a:custGeom>
              <a:avLst/>
              <a:gdLst/>
              <a:ahLst/>
              <a:cxnLst/>
              <a:rect l="l" t="t" r="r" b="b"/>
              <a:pathLst>
                <a:path w="2447" h="2168" extrusionOk="0">
                  <a:moveTo>
                    <a:pt x="1148" y="180"/>
                  </a:moveTo>
                  <a:cubicBezTo>
                    <a:pt x="1398" y="180"/>
                    <a:pt x="1645" y="300"/>
                    <a:pt x="1810" y="506"/>
                  </a:cubicBezTo>
                  <a:cubicBezTo>
                    <a:pt x="1807" y="529"/>
                    <a:pt x="1814" y="555"/>
                    <a:pt x="1840" y="575"/>
                  </a:cubicBezTo>
                  <a:cubicBezTo>
                    <a:pt x="1857" y="588"/>
                    <a:pt x="1871" y="600"/>
                    <a:pt x="1886" y="615"/>
                  </a:cubicBezTo>
                  <a:cubicBezTo>
                    <a:pt x="1897" y="635"/>
                    <a:pt x="1908" y="655"/>
                    <a:pt x="1918" y="675"/>
                  </a:cubicBezTo>
                  <a:cubicBezTo>
                    <a:pt x="1929" y="696"/>
                    <a:pt x="1944" y="705"/>
                    <a:pt x="1960" y="705"/>
                  </a:cubicBezTo>
                  <a:cubicBezTo>
                    <a:pt x="1963" y="705"/>
                    <a:pt x="1965" y="704"/>
                    <a:pt x="1968" y="704"/>
                  </a:cubicBezTo>
                  <a:lnTo>
                    <a:pt x="1968" y="704"/>
                  </a:lnTo>
                  <a:cubicBezTo>
                    <a:pt x="2203" y="1005"/>
                    <a:pt x="2179" y="1454"/>
                    <a:pt x="1892" y="1738"/>
                  </a:cubicBezTo>
                  <a:cubicBezTo>
                    <a:pt x="1722" y="1905"/>
                    <a:pt x="1496" y="1984"/>
                    <a:pt x="1269" y="1984"/>
                  </a:cubicBezTo>
                  <a:cubicBezTo>
                    <a:pt x="1000" y="1984"/>
                    <a:pt x="730" y="1872"/>
                    <a:pt x="553" y="1659"/>
                  </a:cubicBezTo>
                  <a:cubicBezTo>
                    <a:pt x="231" y="1278"/>
                    <a:pt x="260" y="691"/>
                    <a:pt x="650" y="364"/>
                  </a:cubicBezTo>
                  <a:cubicBezTo>
                    <a:pt x="800" y="237"/>
                    <a:pt x="975" y="180"/>
                    <a:pt x="1148" y="180"/>
                  </a:cubicBezTo>
                  <a:close/>
                  <a:moveTo>
                    <a:pt x="1136" y="1"/>
                  </a:moveTo>
                  <a:cubicBezTo>
                    <a:pt x="962" y="1"/>
                    <a:pt x="784" y="50"/>
                    <a:pt x="625" y="157"/>
                  </a:cubicBezTo>
                  <a:cubicBezTo>
                    <a:pt x="80" y="519"/>
                    <a:pt x="0" y="1282"/>
                    <a:pt x="412" y="1774"/>
                  </a:cubicBezTo>
                  <a:cubicBezTo>
                    <a:pt x="625" y="2030"/>
                    <a:pt x="953" y="2168"/>
                    <a:pt x="1279" y="2168"/>
                  </a:cubicBezTo>
                  <a:cubicBezTo>
                    <a:pt x="1550" y="2168"/>
                    <a:pt x="1819" y="2073"/>
                    <a:pt x="2020" y="1874"/>
                  </a:cubicBezTo>
                  <a:cubicBezTo>
                    <a:pt x="2404" y="1498"/>
                    <a:pt x="2446" y="728"/>
                    <a:pt x="1929" y="449"/>
                  </a:cubicBezTo>
                  <a:cubicBezTo>
                    <a:pt x="1928" y="448"/>
                    <a:pt x="1928" y="448"/>
                    <a:pt x="1928" y="448"/>
                  </a:cubicBezTo>
                  <a:cubicBezTo>
                    <a:pt x="1927" y="448"/>
                    <a:pt x="1927" y="448"/>
                    <a:pt x="1927" y="447"/>
                  </a:cubicBezTo>
                  <a:cubicBezTo>
                    <a:pt x="1760" y="164"/>
                    <a:pt x="1453" y="1"/>
                    <a:pt x="113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44"/>
            <p:cNvSpPr/>
            <p:nvPr/>
          </p:nvSpPr>
          <p:spPr>
            <a:xfrm rot="-3575691">
              <a:off x="6224859" y="1660621"/>
              <a:ext cx="102783" cy="94140"/>
            </a:xfrm>
            <a:custGeom>
              <a:avLst/>
              <a:gdLst/>
              <a:ahLst/>
              <a:cxnLst/>
              <a:rect l="l" t="t" r="r" b="b"/>
              <a:pathLst>
                <a:path w="1974" h="1808" extrusionOk="0">
                  <a:moveTo>
                    <a:pt x="917" y="0"/>
                  </a:moveTo>
                  <a:cubicBezTo>
                    <a:pt x="744" y="0"/>
                    <a:pt x="569" y="58"/>
                    <a:pt x="418" y="185"/>
                  </a:cubicBezTo>
                  <a:cubicBezTo>
                    <a:pt x="30" y="512"/>
                    <a:pt x="1" y="1100"/>
                    <a:pt x="323" y="1481"/>
                  </a:cubicBezTo>
                  <a:cubicBezTo>
                    <a:pt x="501" y="1694"/>
                    <a:pt x="771" y="1807"/>
                    <a:pt x="1040" y="1807"/>
                  </a:cubicBezTo>
                  <a:cubicBezTo>
                    <a:pt x="1267" y="1807"/>
                    <a:pt x="1493" y="1727"/>
                    <a:pt x="1662" y="1560"/>
                  </a:cubicBezTo>
                  <a:cubicBezTo>
                    <a:pt x="1949" y="1276"/>
                    <a:pt x="1973" y="828"/>
                    <a:pt x="1736" y="525"/>
                  </a:cubicBezTo>
                  <a:lnTo>
                    <a:pt x="1736" y="525"/>
                  </a:lnTo>
                  <a:cubicBezTo>
                    <a:pt x="1734" y="525"/>
                    <a:pt x="1732" y="525"/>
                    <a:pt x="1731" y="525"/>
                  </a:cubicBezTo>
                  <a:cubicBezTo>
                    <a:pt x="1715" y="525"/>
                    <a:pt x="1698" y="516"/>
                    <a:pt x="1687" y="495"/>
                  </a:cubicBezTo>
                  <a:cubicBezTo>
                    <a:pt x="1677" y="475"/>
                    <a:pt x="1666" y="455"/>
                    <a:pt x="1653" y="434"/>
                  </a:cubicBezTo>
                  <a:cubicBezTo>
                    <a:pt x="1640" y="422"/>
                    <a:pt x="1626" y="408"/>
                    <a:pt x="1609" y="396"/>
                  </a:cubicBezTo>
                  <a:cubicBezTo>
                    <a:pt x="1583" y="376"/>
                    <a:pt x="1575" y="350"/>
                    <a:pt x="1579" y="325"/>
                  </a:cubicBezTo>
                  <a:cubicBezTo>
                    <a:pt x="1414" y="120"/>
                    <a:pt x="1167" y="0"/>
                    <a:pt x="9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44"/>
            <p:cNvSpPr/>
            <p:nvPr/>
          </p:nvSpPr>
          <p:spPr>
            <a:xfrm rot="-3575691">
              <a:off x="6065107" y="1315507"/>
              <a:ext cx="138502" cy="134858"/>
            </a:xfrm>
            <a:custGeom>
              <a:avLst/>
              <a:gdLst/>
              <a:ahLst/>
              <a:cxnLst/>
              <a:rect l="l" t="t" r="r" b="b"/>
              <a:pathLst>
                <a:path w="2660" h="2590" extrusionOk="0">
                  <a:moveTo>
                    <a:pt x="1603" y="0"/>
                  </a:moveTo>
                  <a:cubicBezTo>
                    <a:pt x="1598" y="0"/>
                    <a:pt x="1593" y="0"/>
                    <a:pt x="1588" y="1"/>
                  </a:cubicBezTo>
                  <a:cubicBezTo>
                    <a:pt x="1218" y="6"/>
                    <a:pt x="925" y="255"/>
                    <a:pt x="846" y="584"/>
                  </a:cubicBezTo>
                  <a:cubicBezTo>
                    <a:pt x="808" y="658"/>
                    <a:pt x="774" y="731"/>
                    <a:pt x="735" y="803"/>
                  </a:cubicBezTo>
                  <a:lnTo>
                    <a:pt x="771" y="858"/>
                  </a:lnTo>
                  <a:cubicBezTo>
                    <a:pt x="777" y="856"/>
                    <a:pt x="782" y="854"/>
                    <a:pt x="788" y="846"/>
                  </a:cubicBezTo>
                  <a:cubicBezTo>
                    <a:pt x="801" y="829"/>
                    <a:pt x="813" y="810"/>
                    <a:pt x="827" y="793"/>
                  </a:cubicBezTo>
                  <a:lnTo>
                    <a:pt x="827" y="793"/>
                  </a:lnTo>
                  <a:cubicBezTo>
                    <a:pt x="826" y="808"/>
                    <a:pt x="827" y="822"/>
                    <a:pt x="828" y="838"/>
                  </a:cubicBezTo>
                  <a:cubicBezTo>
                    <a:pt x="832" y="883"/>
                    <a:pt x="872" y="905"/>
                    <a:pt x="911" y="905"/>
                  </a:cubicBezTo>
                  <a:cubicBezTo>
                    <a:pt x="952" y="905"/>
                    <a:pt x="993" y="881"/>
                    <a:pt x="992" y="832"/>
                  </a:cubicBezTo>
                  <a:cubicBezTo>
                    <a:pt x="993" y="426"/>
                    <a:pt x="1281" y="229"/>
                    <a:pt x="1595" y="229"/>
                  </a:cubicBezTo>
                  <a:cubicBezTo>
                    <a:pt x="1821" y="229"/>
                    <a:pt x="2061" y="331"/>
                    <a:pt x="2217" y="532"/>
                  </a:cubicBezTo>
                  <a:cubicBezTo>
                    <a:pt x="2499" y="892"/>
                    <a:pt x="2474" y="1396"/>
                    <a:pt x="2260" y="1779"/>
                  </a:cubicBezTo>
                  <a:cubicBezTo>
                    <a:pt x="2017" y="2208"/>
                    <a:pt x="1620" y="2395"/>
                    <a:pt x="1203" y="2395"/>
                  </a:cubicBezTo>
                  <a:cubicBezTo>
                    <a:pt x="839" y="2395"/>
                    <a:pt x="460" y="2252"/>
                    <a:pt x="157" y="2003"/>
                  </a:cubicBezTo>
                  <a:cubicBezTo>
                    <a:pt x="138" y="1987"/>
                    <a:pt x="118" y="1981"/>
                    <a:pt x="100" y="1981"/>
                  </a:cubicBezTo>
                  <a:cubicBezTo>
                    <a:pt x="61" y="1981"/>
                    <a:pt x="27" y="2011"/>
                    <a:pt x="13" y="2049"/>
                  </a:cubicBezTo>
                  <a:cubicBezTo>
                    <a:pt x="1" y="2085"/>
                    <a:pt x="6" y="2131"/>
                    <a:pt x="42" y="2165"/>
                  </a:cubicBezTo>
                  <a:cubicBezTo>
                    <a:pt x="353" y="2455"/>
                    <a:pt x="749" y="2590"/>
                    <a:pt x="1136" y="2590"/>
                  </a:cubicBezTo>
                  <a:cubicBezTo>
                    <a:pt x="1914" y="2590"/>
                    <a:pt x="2659" y="2047"/>
                    <a:pt x="2622" y="1117"/>
                  </a:cubicBezTo>
                  <a:cubicBezTo>
                    <a:pt x="2601" y="577"/>
                    <a:pt x="2185" y="0"/>
                    <a:pt x="160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44"/>
            <p:cNvSpPr/>
            <p:nvPr/>
          </p:nvSpPr>
          <p:spPr>
            <a:xfrm rot="3562301">
              <a:off x="7557730" y="1741476"/>
              <a:ext cx="81644" cy="77791"/>
            </a:xfrm>
            <a:custGeom>
              <a:avLst/>
              <a:gdLst/>
              <a:ahLst/>
              <a:cxnLst/>
              <a:rect l="l" t="t" r="r" b="b"/>
              <a:pathLst>
                <a:path w="1568" h="1494" extrusionOk="0">
                  <a:moveTo>
                    <a:pt x="911" y="160"/>
                  </a:moveTo>
                  <a:cubicBezTo>
                    <a:pt x="913" y="161"/>
                    <a:pt x="915" y="162"/>
                    <a:pt x="917" y="164"/>
                  </a:cubicBezTo>
                  <a:cubicBezTo>
                    <a:pt x="1495" y="381"/>
                    <a:pt x="1480" y="1316"/>
                    <a:pt x="815" y="1316"/>
                  </a:cubicBezTo>
                  <a:cubicBezTo>
                    <a:pt x="796" y="1316"/>
                    <a:pt x="777" y="1315"/>
                    <a:pt x="756" y="1313"/>
                  </a:cubicBezTo>
                  <a:cubicBezTo>
                    <a:pt x="473" y="1292"/>
                    <a:pt x="211" y="1093"/>
                    <a:pt x="211" y="792"/>
                  </a:cubicBezTo>
                  <a:cubicBezTo>
                    <a:pt x="211" y="455"/>
                    <a:pt x="510" y="181"/>
                    <a:pt x="835" y="181"/>
                  </a:cubicBezTo>
                  <a:cubicBezTo>
                    <a:pt x="841" y="181"/>
                    <a:pt x="847" y="181"/>
                    <a:pt x="853" y="181"/>
                  </a:cubicBezTo>
                  <a:cubicBezTo>
                    <a:pt x="854" y="181"/>
                    <a:pt x="856" y="181"/>
                    <a:pt x="857" y="181"/>
                  </a:cubicBezTo>
                  <a:cubicBezTo>
                    <a:pt x="881" y="181"/>
                    <a:pt x="898" y="172"/>
                    <a:pt x="911" y="160"/>
                  </a:cubicBezTo>
                  <a:close/>
                  <a:moveTo>
                    <a:pt x="808" y="0"/>
                  </a:moveTo>
                  <a:cubicBezTo>
                    <a:pt x="415" y="0"/>
                    <a:pt x="71" y="343"/>
                    <a:pt x="37" y="733"/>
                  </a:cubicBezTo>
                  <a:cubicBezTo>
                    <a:pt x="1" y="1137"/>
                    <a:pt x="325" y="1441"/>
                    <a:pt x="706" y="1487"/>
                  </a:cubicBezTo>
                  <a:cubicBezTo>
                    <a:pt x="739" y="1491"/>
                    <a:pt x="772" y="1493"/>
                    <a:pt x="805" y="1493"/>
                  </a:cubicBezTo>
                  <a:cubicBezTo>
                    <a:pt x="1148" y="1493"/>
                    <a:pt x="1457" y="1275"/>
                    <a:pt x="1511" y="918"/>
                  </a:cubicBezTo>
                  <a:cubicBezTo>
                    <a:pt x="1568" y="547"/>
                    <a:pt x="1334" y="120"/>
                    <a:pt x="949" y="48"/>
                  </a:cubicBezTo>
                  <a:cubicBezTo>
                    <a:pt x="941" y="47"/>
                    <a:pt x="932" y="47"/>
                    <a:pt x="925" y="46"/>
                  </a:cubicBezTo>
                  <a:cubicBezTo>
                    <a:pt x="912" y="23"/>
                    <a:pt x="890" y="5"/>
                    <a:pt x="855" y="2"/>
                  </a:cubicBezTo>
                  <a:cubicBezTo>
                    <a:pt x="839" y="1"/>
                    <a:pt x="824" y="0"/>
                    <a:pt x="80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44"/>
            <p:cNvSpPr/>
            <p:nvPr/>
          </p:nvSpPr>
          <p:spPr>
            <a:xfrm rot="3562301">
              <a:off x="7567358" y="1753128"/>
              <a:ext cx="66857" cy="60192"/>
            </a:xfrm>
            <a:custGeom>
              <a:avLst/>
              <a:gdLst/>
              <a:ahLst/>
              <a:cxnLst/>
              <a:rect l="l" t="t" r="r" b="b"/>
              <a:pathLst>
                <a:path w="1284" h="1156" extrusionOk="0">
                  <a:moveTo>
                    <a:pt x="700" y="0"/>
                  </a:moveTo>
                  <a:cubicBezTo>
                    <a:pt x="686" y="12"/>
                    <a:pt x="670" y="21"/>
                    <a:pt x="646" y="21"/>
                  </a:cubicBezTo>
                  <a:cubicBezTo>
                    <a:pt x="645" y="21"/>
                    <a:pt x="643" y="21"/>
                    <a:pt x="642" y="21"/>
                  </a:cubicBezTo>
                  <a:cubicBezTo>
                    <a:pt x="637" y="21"/>
                    <a:pt x="631" y="21"/>
                    <a:pt x="626" y="21"/>
                  </a:cubicBezTo>
                  <a:cubicBezTo>
                    <a:pt x="301" y="21"/>
                    <a:pt x="0" y="295"/>
                    <a:pt x="0" y="632"/>
                  </a:cubicBezTo>
                  <a:cubicBezTo>
                    <a:pt x="0" y="933"/>
                    <a:pt x="262" y="1132"/>
                    <a:pt x="545" y="1153"/>
                  </a:cubicBezTo>
                  <a:cubicBezTo>
                    <a:pt x="566" y="1155"/>
                    <a:pt x="585" y="1156"/>
                    <a:pt x="604" y="1156"/>
                  </a:cubicBezTo>
                  <a:cubicBezTo>
                    <a:pt x="1269" y="1156"/>
                    <a:pt x="1284" y="221"/>
                    <a:pt x="706" y="4"/>
                  </a:cubicBezTo>
                  <a:cubicBezTo>
                    <a:pt x="704" y="2"/>
                    <a:pt x="702" y="1"/>
                    <a:pt x="7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44"/>
            <p:cNvSpPr/>
            <p:nvPr/>
          </p:nvSpPr>
          <p:spPr>
            <a:xfrm rot="3562301">
              <a:off x="7561382" y="1455052"/>
              <a:ext cx="257846" cy="292420"/>
            </a:xfrm>
            <a:custGeom>
              <a:avLst/>
              <a:gdLst/>
              <a:ahLst/>
              <a:cxnLst/>
              <a:rect l="l" t="t" r="r" b="b"/>
              <a:pathLst>
                <a:path w="4952" h="5616" extrusionOk="0">
                  <a:moveTo>
                    <a:pt x="2470" y="197"/>
                  </a:moveTo>
                  <a:cubicBezTo>
                    <a:pt x="3237" y="197"/>
                    <a:pt x="3985" y="605"/>
                    <a:pt x="4351" y="1293"/>
                  </a:cubicBezTo>
                  <a:cubicBezTo>
                    <a:pt x="4777" y="2090"/>
                    <a:pt x="4454" y="3074"/>
                    <a:pt x="3666" y="3490"/>
                  </a:cubicBezTo>
                  <a:cubicBezTo>
                    <a:pt x="3648" y="3499"/>
                    <a:pt x="3638" y="3511"/>
                    <a:pt x="3629" y="3526"/>
                  </a:cubicBezTo>
                  <a:cubicBezTo>
                    <a:pt x="3624" y="3524"/>
                    <a:pt x="3619" y="3523"/>
                    <a:pt x="3613" y="3523"/>
                  </a:cubicBezTo>
                  <a:cubicBezTo>
                    <a:pt x="3573" y="3523"/>
                    <a:pt x="3532" y="3572"/>
                    <a:pt x="3556" y="3615"/>
                  </a:cubicBezTo>
                  <a:cubicBezTo>
                    <a:pt x="3796" y="4037"/>
                    <a:pt x="4080" y="4440"/>
                    <a:pt x="4357" y="4838"/>
                  </a:cubicBezTo>
                  <a:cubicBezTo>
                    <a:pt x="4368" y="4853"/>
                    <a:pt x="4379" y="4862"/>
                    <a:pt x="4392" y="4868"/>
                  </a:cubicBezTo>
                  <a:cubicBezTo>
                    <a:pt x="4064" y="5016"/>
                    <a:pt x="3755" y="5212"/>
                    <a:pt x="3444" y="5394"/>
                  </a:cubicBezTo>
                  <a:cubicBezTo>
                    <a:pt x="3094" y="4701"/>
                    <a:pt x="2753" y="4000"/>
                    <a:pt x="2363" y="3330"/>
                  </a:cubicBezTo>
                  <a:lnTo>
                    <a:pt x="2363" y="3330"/>
                  </a:lnTo>
                  <a:cubicBezTo>
                    <a:pt x="2375" y="3340"/>
                    <a:pt x="2390" y="3346"/>
                    <a:pt x="2408" y="3346"/>
                  </a:cubicBezTo>
                  <a:cubicBezTo>
                    <a:pt x="2411" y="3346"/>
                    <a:pt x="2413" y="3346"/>
                    <a:pt x="2416" y="3346"/>
                  </a:cubicBezTo>
                  <a:cubicBezTo>
                    <a:pt x="3359" y="3222"/>
                    <a:pt x="3690" y="1994"/>
                    <a:pt x="2856" y="1469"/>
                  </a:cubicBezTo>
                  <a:cubicBezTo>
                    <a:pt x="2702" y="1373"/>
                    <a:pt x="2519" y="1321"/>
                    <a:pt x="2337" y="1321"/>
                  </a:cubicBezTo>
                  <a:cubicBezTo>
                    <a:pt x="2106" y="1321"/>
                    <a:pt x="1879" y="1406"/>
                    <a:pt x="1723" y="1592"/>
                  </a:cubicBezTo>
                  <a:cubicBezTo>
                    <a:pt x="1499" y="1857"/>
                    <a:pt x="1536" y="2242"/>
                    <a:pt x="1801" y="2457"/>
                  </a:cubicBezTo>
                  <a:cubicBezTo>
                    <a:pt x="1787" y="2466"/>
                    <a:pt x="1778" y="2477"/>
                    <a:pt x="1771" y="2495"/>
                  </a:cubicBezTo>
                  <a:cubicBezTo>
                    <a:pt x="1613" y="2923"/>
                    <a:pt x="1514" y="3383"/>
                    <a:pt x="1533" y="3842"/>
                  </a:cubicBezTo>
                  <a:cubicBezTo>
                    <a:pt x="1529" y="3841"/>
                    <a:pt x="1525" y="3839"/>
                    <a:pt x="1521" y="3839"/>
                  </a:cubicBezTo>
                  <a:cubicBezTo>
                    <a:pt x="481" y="3733"/>
                    <a:pt x="141" y="2540"/>
                    <a:pt x="408" y="1674"/>
                  </a:cubicBezTo>
                  <a:cubicBezTo>
                    <a:pt x="672" y="816"/>
                    <a:pt x="1474" y="248"/>
                    <a:pt x="2357" y="200"/>
                  </a:cubicBezTo>
                  <a:cubicBezTo>
                    <a:pt x="2395" y="198"/>
                    <a:pt x="2432" y="197"/>
                    <a:pt x="2470" y="197"/>
                  </a:cubicBezTo>
                  <a:close/>
                  <a:moveTo>
                    <a:pt x="2454" y="1"/>
                  </a:moveTo>
                  <a:cubicBezTo>
                    <a:pt x="2329" y="1"/>
                    <a:pt x="2203" y="10"/>
                    <a:pt x="2079" y="31"/>
                  </a:cubicBezTo>
                  <a:cubicBezTo>
                    <a:pt x="1073" y="191"/>
                    <a:pt x="270" y="973"/>
                    <a:pt x="128" y="1991"/>
                  </a:cubicBezTo>
                  <a:cubicBezTo>
                    <a:pt x="1" y="2899"/>
                    <a:pt x="512" y="3954"/>
                    <a:pt x="1522" y="3979"/>
                  </a:cubicBezTo>
                  <a:cubicBezTo>
                    <a:pt x="1550" y="3979"/>
                    <a:pt x="1568" y="3965"/>
                    <a:pt x="1578" y="3949"/>
                  </a:cubicBezTo>
                  <a:cubicBezTo>
                    <a:pt x="1583" y="3950"/>
                    <a:pt x="1587" y="3950"/>
                    <a:pt x="1591" y="3950"/>
                  </a:cubicBezTo>
                  <a:cubicBezTo>
                    <a:pt x="1619" y="3950"/>
                    <a:pt x="1648" y="3932"/>
                    <a:pt x="1653" y="3893"/>
                  </a:cubicBezTo>
                  <a:cubicBezTo>
                    <a:pt x="1705" y="3427"/>
                    <a:pt x="1777" y="2982"/>
                    <a:pt x="1940" y="2540"/>
                  </a:cubicBezTo>
                  <a:cubicBezTo>
                    <a:pt x="1955" y="2499"/>
                    <a:pt x="1939" y="2467"/>
                    <a:pt x="1911" y="2450"/>
                  </a:cubicBezTo>
                  <a:cubicBezTo>
                    <a:pt x="1924" y="2426"/>
                    <a:pt x="1925" y="2395"/>
                    <a:pt x="1901" y="2373"/>
                  </a:cubicBezTo>
                  <a:cubicBezTo>
                    <a:pt x="1576" y="2065"/>
                    <a:pt x="1777" y="1583"/>
                    <a:pt x="2191" y="1494"/>
                  </a:cubicBezTo>
                  <a:cubicBezTo>
                    <a:pt x="2243" y="1483"/>
                    <a:pt x="2294" y="1478"/>
                    <a:pt x="2344" y="1478"/>
                  </a:cubicBezTo>
                  <a:cubicBezTo>
                    <a:pt x="2609" y="1478"/>
                    <a:pt x="2856" y="1622"/>
                    <a:pt x="3012" y="1835"/>
                  </a:cubicBezTo>
                  <a:cubicBezTo>
                    <a:pt x="3421" y="2391"/>
                    <a:pt x="3035" y="3075"/>
                    <a:pt x="2395" y="3184"/>
                  </a:cubicBezTo>
                  <a:cubicBezTo>
                    <a:pt x="2346" y="3193"/>
                    <a:pt x="2331" y="3247"/>
                    <a:pt x="2343" y="3290"/>
                  </a:cubicBezTo>
                  <a:cubicBezTo>
                    <a:pt x="2341" y="3285"/>
                    <a:pt x="2338" y="3281"/>
                    <a:pt x="2336" y="3278"/>
                  </a:cubicBezTo>
                  <a:cubicBezTo>
                    <a:pt x="2325" y="3258"/>
                    <a:pt x="2308" y="3250"/>
                    <a:pt x="2292" y="3250"/>
                  </a:cubicBezTo>
                  <a:cubicBezTo>
                    <a:pt x="2256" y="3250"/>
                    <a:pt x="2221" y="3290"/>
                    <a:pt x="2240" y="3335"/>
                  </a:cubicBezTo>
                  <a:cubicBezTo>
                    <a:pt x="2568" y="4097"/>
                    <a:pt x="2954" y="4831"/>
                    <a:pt x="3328" y="5570"/>
                  </a:cubicBezTo>
                  <a:cubicBezTo>
                    <a:pt x="3343" y="5600"/>
                    <a:pt x="3376" y="5616"/>
                    <a:pt x="3408" y="5616"/>
                  </a:cubicBezTo>
                  <a:cubicBezTo>
                    <a:pt x="3424" y="5616"/>
                    <a:pt x="3441" y="5612"/>
                    <a:pt x="3454" y="5604"/>
                  </a:cubicBezTo>
                  <a:cubicBezTo>
                    <a:pt x="3794" y="5405"/>
                    <a:pt x="4153" y="5220"/>
                    <a:pt x="4469" y="4989"/>
                  </a:cubicBezTo>
                  <a:cubicBezTo>
                    <a:pt x="4518" y="4953"/>
                    <a:pt x="4507" y="4896"/>
                    <a:pt x="4471" y="4870"/>
                  </a:cubicBezTo>
                  <a:cubicBezTo>
                    <a:pt x="4522" y="4853"/>
                    <a:pt x="4557" y="4801"/>
                    <a:pt x="4520" y="4744"/>
                  </a:cubicBezTo>
                  <a:cubicBezTo>
                    <a:pt x="4270" y="4376"/>
                    <a:pt x="4020" y="4004"/>
                    <a:pt x="3745" y="3656"/>
                  </a:cubicBezTo>
                  <a:cubicBezTo>
                    <a:pt x="3749" y="3655"/>
                    <a:pt x="3755" y="3655"/>
                    <a:pt x="3761" y="3651"/>
                  </a:cubicBezTo>
                  <a:cubicBezTo>
                    <a:pt x="4598" y="3233"/>
                    <a:pt x="4952" y="2209"/>
                    <a:pt x="4589" y="1348"/>
                  </a:cubicBezTo>
                  <a:cubicBezTo>
                    <a:pt x="4231" y="503"/>
                    <a:pt x="3348" y="1"/>
                    <a:pt x="245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44"/>
            <p:cNvSpPr/>
            <p:nvPr/>
          </p:nvSpPr>
          <p:spPr>
            <a:xfrm rot="3562301">
              <a:off x="7569751" y="1464863"/>
              <a:ext cx="241445" cy="270603"/>
            </a:xfrm>
            <a:custGeom>
              <a:avLst/>
              <a:gdLst/>
              <a:ahLst/>
              <a:cxnLst/>
              <a:rect l="l" t="t" r="r" b="b"/>
              <a:pathLst>
                <a:path w="4637" h="5197" extrusionOk="0">
                  <a:moveTo>
                    <a:pt x="2327" y="0"/>
                  </a:moveTo>
                  <a:cubicBezTo>
                    <a:pt x="2290" y="0"/>
                    <a:pt x="2254" y="1"/>
                    <a:pt x="2217" y="3"/>
                  </a:cubicBezTo>
                  <a:cubicBezTo>
                    <a:pt x="1334" y="51"/>
                    <a:pt x="534" y="620"/>
                    <a:pt x="268" y="1476"/>
                  </a:cubicBezTo>
                  <a:cubicBezTo>
                    <a:pt x="1" y="2343"/>
                    <a:pt x="342" y="3537"/>
                    <a:pt x="1382" y="3641"/>
                  </a:cubicBezTo>
                  <a:cubicBezTo>
                    <a:pt x="1385" y="3641"/>
                    <a:pt x="1389" y="3644"/>
                    <a:pt x="1393" y="3645"/>
                  </a:cubicBezTo>
                  <a:cubicBezTo>
                    <a:pt x="1374" y="3186"/>
                    <a:pt x="1476" y="2725"/>
                    <a:pt x="1631" y="2298"/>
                  </a:cubicBezTo>
                  <a:cubicBezTo>
                    <a:pt x="1639" y="2279"/>
                    <a:pt x="1649" y="2269"/>
                    <a:pt x="1661" y="2259"/>
                  </a:cubicBezTo>
                  <a:cubicBezTo>
                    <a:pt x="1397" y="2045"/>
                    <a:pt x="1359" y="1660"/>
                    <a:pt x="1584" y="1394"/>
                  </a:cubicBezTo>
                  <a:cubicBezTo>
                    <a:pt x="1739" y="1208"/>
                    <a:pt x="1967" y="1123"/>
                    <a:pt x="2198" y="1123"/>
                  </a:cubicBezTo>
                  <a:cubicBezTo>
                    <a:pt x="2379" y="1123"/>
                    <a:pt x="2563" y="1175"/>
                    <a:pt x="2716" y="1271"/>
                  </a:cubicBezTo>
                  <a:cubicBezTo>
                    <a:pt x="3550" y="1796"/>
                    <a:pt x="3219" y="3024"/>
                    <a:pt x="2277" y="3148"/>
                  </a:cubicBezTo>
                  <a:cubicBezTo>
                    <a:pt x="2273" y="3149"/>
                    <a:pt x="2270" y="3149"/>
                    <a:pt x="2267" y="3149"/>
                  </a:cubicBezTo>
                  <a:cubicBezTo>
                    <a:pt x="2249" y="3149"/>
                    <a:pt x="2234" y="3141"/>
                    <a:pt x="2223" y="3132"/>
                  </a:cubicBezTo>
                  <a:lnTo>
                    <a:pt x="2223" y="3132"/>
                  </a:lnTo>
                  <a:cubicBezTo>
                    <a:pt x="2613" y="3803"/>
                    <a:pt x="2955" y="4504"/>
                    <a:pt x="3305" y="5197"/>
                  </a:cubicBezTo>
                  <a:cubicBezTo>
                    <a:pt x="3614" y="5014"/>
                    <a:pt x="3924" y="4820"/>
                    <a:pt x="4252" y="4670"/>
                  </a:cubicBezTo>
                  <a:cubicBezTo>
                    <a:pt x="4238" y="4664"/>
                    <a:pt x="4228" y="4654"/>
                    <a:pt x="4217" y="4641"/>
                  </a:cubicBezTo>
                  <a:cubicBezTo>
                    <a:pt x="3939" y="4242"/>
                    <a:pt x="3656" y="3841"/>
                    <a:pt x="3416" y="3418"/>
                  </a:cubicBezTo>
                  <a:cubicBezTo>
                    <a:pt x="3393" y="3374"/>
                    <a:pt x="3433" y="3326"/>
                    <a:pt x="3474" y="3326"/>
                  </a:cubicBezTo>
                  <a:cubicBezTo>
                    <a:pt x="3479" y="3326"/>
                    <a:pt x="3485" y="3327"/>
                    <a:pt x="3490" y="3329"/>
                  </a:cubicBezTo>
                  <a:cubicBezTo>
                    <a:pt x="3496" y="3315"/>
                    <a:pt x="3507" y="3303"/>
                    <a:pt x="3525" y="3294"/>
                  </a:cubicBezTo>
                  <a:cubicBezTo>
                    <a:pt x="4314" y="2878"/>
                    <a:pt x="4637" y="1895"/>
                    <a:pt x="4210" y="1097"/>
                  </a:cubicBezTo>
                  <a:cubicBezTo>
                    <a:pt x="3844" y="408"/>
                    <a:pt x="3095" y="0"/>
                    <a:pt x="23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44"/>
            <p:cNvSpPr/>
            <p:nvPr/>
          </p:nvSpPr>
          <p:spPr>
            <a:xfrm flipH="1">
              <a:off x="6390522" y="1265060"/>
              <a:ext cx="413728" cy="373845"/>
            </a:xfrm>
            <a:custGeom>
              <a:avLst/>
              <a:gdLst/>
              <a:ahLst/>
              <a:cxnLst/>
              <a:rect l="l" t="t" r="r" b="b"/>
              <a:pathLst>
                <a:path w="7946" h="7180" extrusionOk="0">
                  <a:moveTo>
                    <a:pt x="3733" y="0"/>
                  </a:moveTo>
                  <a:cubicBezTo>
                    <a:pt x="3698" y="0"/>
                    <a:pt x="3661" y="17"/>
                    <a:pt x="3648" y="49"/>
                  </a:cubicBezTo>
                  <a:cubicBezTo>
                    <a:pt x="3299" y="868"/>
                    <a:pt x="2994" y="1704"/>
                    <a:pt x="2783" y="2571"/>
                  </a:cubicBezTo>
                  <a:cubicBezTo>
                    <a:pt x="2770" y="2559"/>
                    <a:pt x="2753" y="2552"/>
                    <a:pt x="2733" y="2552"/>
                  </a:cubicBezTo>
                  <a:cubicBezTo>
                    <a:pt x="2731" y="2552"/>
                    <a:pt x="2730" y="2552"/>
                    <a:pt x="2729" y="2552"/>
                  </a:cubicBezTo>
                  <a:cubicBezTo>
                    <a:pt x="1868" y="2617"/>
                    <a:pt x="1010" y="2741"/>
                    <a:pt x="152" y="2845"/>
                  </a:cubicBezTo>
                  <a:cubicBezTo>
                    <a:pt x="63" y="2856"/>
                    <a:pt x="0" y="2958"/>
                    <a:pt x="74" y="3031"/>
                  </a:cubicBezTo>
                  <a:cubicBezTo>
                    <a:pt x="663" y="3612"/>
                    <a:pt x="1314" y="4105"/>
                    <a:pt x="2035" y="4506"/>
                  </a:cubicBezTo>
                  <a:cubicBezTo>
                    <a:pt x="2053" y="4515"/>
                    <a:pt x="2070" y="4520"/>
                    <a:pt x="2086" y="4520"/>
                  </a:cubicBezTo>
                  <a:cubicBezTo>
                    <a:pt x="2090" y="4520"/>
                    <a:pt x="2093" y="4520"/>
                    <a:pt x="2096" y="4519"/>
                  </a:cubicBezTo>
                  <a:cubicBezTo>
                    <a:pt x="2188" y="4514"/>
                    <a:pt x="2245" y="4376"/>
                    <a:pt x="2146" y="4320"/>
                  </a:cubicBezTo>
                  <a:cubicBezTo>
                    <a:pt x="1508" y="3957"/>
                    <a:pt x="927" y="3533"/>
                    <a:pt x="393" y="3034"/>
                  </a:cubicBezTo>
                  <a:cubicBezTo>
                    <a:pt x="1180" y="2939"/>
                    <a:pt x="1971" y="2854"/>
                    <a:pt x="2750" y="2721"/>
                  </a:cubicBezTo>
                  <a:cubicBezTo>
                    <a:pt x="2766" y="2718"/>
                    <a:pt x="2778" y="2710"/>
                    <a:pt x="2788" y="2700"/>
                  </a:cubicBezTo>
                  <a:cubicBezTo>
                    <a:pt x="2803" y="2713"/>
                    <a:pt x="2823" y="2720"/>
                    <a:pt x="2843" y="2720"/>
                  </a:cubicBezTo>
                  <a:cubicBezTo>
                    <a:pt x="2872" y="2720"/>
                    <a:pt x="2900" y="2705"/>
                    <a:pt x="2912" y="2668"/>
                  </a:cubicBezTo>
                  <a:cubicBezTo>
                    <a:pt x="3166" y="1863"/>
                    <a:pt x="3434" y="1069"/>
                    <a:pt x="3760" y="291"/>
                  </a:cubicBezTo>
                  <a:cubicBezTo>
                    <a:pt x="4311" y="978"/>
                    <a:pt x="4776" y="1714"/>
                    <a:pt x="5162" y="2507"/>
                  </a:cubicBezTo>
                  <a:cubicBezTo>
                    <a:pt x="5092" y="2522"/>
                    <a:pt x="5089" y="2628"/>
                    <a:pt x="5166" y="2628"/>
                  </a:cubicBezTo>
                  <a:cubicBezTo>
                    <a:pt x="5166" y="2628"/>
                    <a:pt x="5167" y="2628"/>
                    <a:pt x="5167" y="2628"/>
                  </a:cubicBezTo>
                  <a:cubicBezTo>
                    <a:pt x="5978" y="2615"/>
                    <a:pt x="6789" y="2553"/>
                    <a:pt x="7597" y="2501"/>
                  </a:cubicBezTo>
                  <a:lnTo>
                    <a:pt x="7597" y="2501"/>
                  </a:lnTo>
                  <a:cubicBezTo>
                    <a:pt x="7161" y="3030"/>
                    <a:pt x="6729" y="3565"/>
                    <a:pt x="6309" y="4108"/>
                  </a:cubicBezTo>
                  <a:cubicBezTo>
                    <a:pt x="6247" y="4188"/>
                    <a:pt x="6314" y="4292"/>
                    <a:pt x="6388" y="4292"/>
                  </a:cubicBezTo>
                  <a:cubicBezTo>
                    <a:pt x="6397" y="4292"/>
                    <a:pt x="6405" y="4291"/>
                    <a:pt x="6413" y="4288"/>
                  </a:cubicBezTo>
                  <a:cubicBezTo>
                    <a:pt x="6602" y="5081"/>
                    <a:pt x="6738" y="5857"/>
                    <a:pt x="6756" y="6671"/>
                  </a:cubicBezTo>
                  <a:cubicBezTo>
                    <a:pt x="5822" y="6373"/>
                    <a:pt x="4904" y="6028"/>
                    <a:pt x="3969" y="5731"/>
                  </a:cubicBezTo>
                  <a:cubicBezTo>
                    <a:pt x="3963" y="5729"/>
                    <a:pt x="3956" y="5728"/>
                    <a:pt x="3951" y="5728"/>
                  </a:cubicBezTo>
                  <a:cubicBezTo>
                    <a:pt x="3936" y="5728"/>
                    <a:pt x="3923" y="5733"/>
                    <a:pt x="3911" y="5741"/>
                  </a:cubicBezTo>
                  <a:cubicBezTo>
                    <a:pt x="3908" y="5741"/>
                    <a:pt x="3905" y="5741"/>
                    <a:pt x="3902" y="5741"/>
                  </a:cubicBezTo>
                  <a:cubicBezTo>
                    <a:pt x="3879" y="5741"/>
                    <a:pt x="3853" y="5748"/>
                    <a:pt x="3830" y="5767"/>
                  </a:cubicBezTo>
                  <a:cubicBezTo>
                    <a:pt x="3148" y="6330"/>
                    <a:pt x="2397" y="6721"/>
                    <a:pt x="1541" y="6929"/>
                  </a:cubicBezTo>
                  <a:cubicBezTo>
                    <a:pt x="1659" y="6134"/>
                    <a:pt x="1891" y="5379"/>
                    <a:pt x="2183" y="4628"/>
                  </a:cubicBezTo>
                  <a:cubicBezTo>
                    <a:pt x="2201" y="4580"/>
                    <a:pt x="2156" y="4544"/>
                    <a:pt x="2114" y="4544"/>
                  </a:cubicBezTo>
                  <a:cubicBezTo>
                    <a:pt x="2108" y="4544"/>
                    <a:pt x="2103" y="4545"/>
                    <a:pt x="2097" y="4546"/>
                  </a:cubicBezTo>
                  <a:cubicBezTo>
                    <a:pt x="2082" y="4550"/>
                    <a:pt x="2069" y="4560"/>
                    <a:pt x="2059" y="4577"/>
                  </a:cubicBezTo>
                  <a:cubicBezTo>
                    <a:pt x="1647" y="5358"/>
                    <a:pt x="1420" y="6201"/>
                    <a:pt x="1304" y="7073"/>
                  </a:cubicBezTo>
                  <a:cubicBezTo>
                    <a:pt x="1295" y="7140"/>
                    <a:pt x="1363" y="7180"/>
                    <a:pt x="1420" y="7180"/>
                  </a:cubicBezTo>
                  <a:cubicBezTo>
                    <a:pt x="1427" y="7180"/>
                    <a:pt x="1434" y="7179"/>
                    <a:pt x="1441" y="7178"/>
                  </a:cubicBezTo>
                  <a:cubicBezTo>
                    <a:pt x="2384" y="6977"/>
                    <a:pt x="3257" y="6559"/>
                    <a:pt x="3981" y="5918"/>
                  </a:cubicBezTo>
                  <a:cubicBezTo>
                    <a:pt x="3986" y="5915"/>
                    <a:pt x="3988" y="5910"/>
                    <a:pt x="3993" y="5905"/>
                  </a:cubicBezTo>
                  <a:cubicBezTo>
                    <a:pt x="4914" y="6312"/>
                    <a:pt x="5881" y="6623"/>
                    <a:pt x="6841" y="6927"/>
                  </a:cubicBezTo>
                  <a:cubicBezTo>
                    <a:pt x="6851" y="6930"/>
                    <a:pt x="6861" y="6931"/>
                    <a:pt x="6870" y="6931"/>
                  </a:cubicBezTo>
                  <a:cubicBezTo>
                    <a:pt x="6927" y="6931"/>
                    <a:pt x="6977" y="6881"/>
                    <a:pt x="6977" y="6823"/>
                  </a:cubicBezTo>
                  <a:cubicBezTo>
                    <a:pt x="6975" y="5936"/>
                    <a:pt x="6878" y="5037"/>
                    <a:pt x="6596" y="4193"/>
                  </a:cubicBezTo>
                  <a:cubicBezTo>
                    <a:pt x="6589" y="4168"/>
                    <a:pt x="6573" y="4151"/>
                    <a:pt x="6555" y="4140"/>
                  </a:cubicBezTo>
                  <a:cubicBezTo>
                    <a:pt x="7011" y="3586"/>
                    <a:pt x="7458" y="3023"/>
                    <a:pt x="7897" y="2455"/>
                  </a:cubicBezTo>
                  <a:cubicBezTo>
                    <a:pt x="7945" y="2395"/>
                    <a:pt x="7926" y="2280"/>
                    <a:pt x="7834" y="2280"/>
                  </a:cubicBezTo>
                  <a:cubicBezTo>
                    <a:pt x="7831" y="2280"/>
                    <a:pt x="7828" y="2280"/>
                    <a:pt x="7825" y="2280"/>
                  </a:cubicBezTo>
                  <a:cubicBezTo>
                    <a:pt x="7002" y="2344"/>
                    <a:pt x="6174" y="2393"/>
                    <a:pt x="5356" y="2486"/>
                  </a:cubicBezTo>
                  <a:cubicBezTo>
                    <a:pt x="5359" y="2468"/>
                    <a:pt x="5359" y="2447"/>
                    <a:pt x="5347" y="2424"/>
                  </a:cubicBezTo>
                  <a:cubicBezTo>
                    <a:pt x="4929" y="1564"/>
                    <a:pt x="4414" y="767"/>
                    <a:pt x="3804" y="30"/>
                  </a:cubicBezTo>
                  <a:cubicBezTo>
                    <a:pt x="3788" y="10"/>
                    <a:pt x="3761" y="0"/>
                    <a:pt x="37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44"/>
            <p:cNvSpPr/>
            <p:nvPr/>
          </p:nvSpPr>
          <p:spPr>
            <a:xfrm flipH="1">
              <a:off x="6408641" y="1280316"/>
              <a:ext cx="375146" cy="345676"/>
            </a:xfrm>
            <a:custGeom>
              <a:avLst/>
              <a:gdLst/>
              <a:ahLst/>
              <a:cxnLst/>
              <a:rect l="l" t="t" r="r" b="b"/>
              <a:pathLst>
                <a:path w="7205" h="6639" extrusionOk="0">
                  <a:moveTo>
                    <a:pt x="3367" y="1"/>
                  </a:moveTo>
                  <a:cubicBezTo>
                    <a:pt x="3041" y="778"/>
                    <a:pt x="2773" y="1574"/>
                    <a:pt x="2519" y="2377"/>
                  </a:cubicBezTo>
                  <a:cubicBezTo>
                    <a:pt x="2507" y="2414"/>
                    <a:pt x="2478" y="2431"/>
                    <a:pt x="2449" y="2431"/>
                  </a:cubicBezTo>
                  <a:cubicBezTo>
                    <a:pt x="2429" y="2431"/>
                    <a:pt x="2410" y="2423"/>
                    <a:pt x="2395" y="2409"/>
                  </a:cubicBezTo>
                  <a:cubicBezTo>
                    <a:pt x="2386" y="2418"/>
                    <a:pt x="2373" y="2428"/>
                    <a:pt x="2357" y="2430"/>
                  </a:cubicBezTo>
                  <a:cubicBezTo>
                    <a:pt x="1578" y="2565"/>
                    <a:pt x="787" y="2649"/>
                    <a:pt x="0" y="2743"/>
                  </a:cubicBezTo>
                  <a:cubicBezTo>
                    <a:pt x="534" y="3242"/>
                    <a:pt x="1115" y="3668"/>
                    <a:pt x="1753" y="4029"/>
                  </a:cubicBezTo>
                  <a:cubicBezTo>
                    <a:pt x="1852" y="4084"/>
                    <a:pt x="1795" y="4222"/>
                    <a:pt x="1703" y="4228"/>
                  </a:cubicBezTo>
                  <a:lnTo>
                    <a:pt x="1706" y="4255"/>
                  </a:lnTo>
                  <a:cubicBezTo>
                    <a:pt x="1712" y="4254"/>
                    <a:pt x="1718" y="4253"/>
                    <a:pt x="1724" y="4253"/>
                  </a:cubicBezTo>
                  <a:cubicBezTo>
                    <a:pt x="1766" y="4253"/>
                    <a:pt x="1809" y="4289"/>
                    <a:pt x="1791" y="4337"/>
                  </a:cubicBezTo>
                  <a:cubicBezTo>
                    <a:pt x="1501" y="5088"/>
                    <a:pt x="1267" y="5843"/>
                    <a:pt x="1149" y="6639"/>
                  </a:cubicBezTo>
                  <a:cubicBezTo>
                    <a:pt x="2005" y="6430"/>
                    <a:pt x="2755" y="6039"/>
                    <a:pt x="3439" y="5477"/>
                  </a:cubicBezTo>
                  <a:cubicBezTo>
                    <a:pt x="3459" y="5458"/>
                    <a:pt x="3484" y="5451"/>
                    <a:pt x="3507" y="5451"/>
                  </a:cubicBezTo>
                  <a:cubicBezTo>
                    <a:pt x="3511" y="5451"/>
                    <a:pt x="3515" y="5451"/>
                    <a:pt x="3519" y="5451"/>
                  </a:cubicBezTo>
                  <a:cubicBezTo>
                    <a:pt x="3531" y="5443"/>
                    <a:pt x="3544" y="5437"/>
                    <a:pt x="3558" y="5437"/>
                  </a:cubicBezTo>
                  <a:cubicBezTo>
                    <a:pt x="3564" y="5437"/>
                    <a:pt x="3571" y="5438"/>
                    <a:pt x="3578" y="5441"/>
                  </a:cubicBezTo>
                  <a:cubicBezTo>
                    <a:pt x="4512" y="5738"/>
                    <a:pt x="5430" y="6083"/>
                    <a:pt x="6365" y="6381"/>
                  </a:cubicBezTo>
                  <a:cubicBezTo>
                    <a:pt x="6346" y="5566"/>
                    <a:pt x="6211" y="4790"/>
                    <a:pt x="6021" y="3997"/>
                  </a:cubicBezTo>
                  <a:cubicBezTo>
                    <a:pt x="6013" y="4000"/>
                    <a:pt x="6004" y="4001"/>
                    <a:pt x="5996" y="4001"/>
                  </a:cubicBezTo>
                  <a:cubicBezTo>
                    <a:pt x="5922" y="4001"/>
                    <a:pt x="5856" y="3896"/>
                    <a:pt x="5916" y="3817"/>
                  </a:cubicBezTo>
                  <a:cubicBezTo>
                    <a:pt x="6336" y="3275"/>
                    <a:pt x="6769" y="2739"/>
                    <a:pt x="7204" y="2211"/>
                  </a:cubicBezTo>
                  <a:lnTo>
                    <a:pt x="7204" y="2211"/>
                  </a:lnTo>
                  <a:cubicBezTo>
                    <a:pt x="6396" y="2263"/>
                    <a:pt x="5585" y="2326"/>
                    <a:pt x="4774" y="2337"/>
                  </a:cubicBezTo>
                  <a:cubicBezTo>
                    <a:pt x="4773" y="2337"/>
                    <a:pt x="4773" y="2337"/>
                    <a:pt x="4772" y="2337"/>
                  </a:cubicBezTo>
                  <a:cubicBezTo>
                    <a:pt x="4696" y="2337"/>
                    <a:pt x="4700" y="2231"/>
                    <a:pt x="4769" y="2217"/>
                  </a:cubicBezTo>
                  <a:cubicBezTo>
                    <a:pt x="4382" y="1424"/>
                    <a:pt x="3917" y="686"/>
                    <a:pt x="33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44"/>
            <p:cNvSpPr/>
            <p:nvPr/>
          </p:nvSpPr>
          <p:spPr>
            <a:xfrm flipH="1">
              <a:off x="7902851" y="1171076"/>
              <a:ext cx="195097" cy="186350"/>
            </a:xfrm>
            <a:custGeom>
              <a:avLst/>
              <a:gdLst/>
              <a:ahLst/>
              <a:cxnLst/>
              <a:rect l="l" t="t" r="r" b="b"/>
              <a:pathLst>
                <a:path w="3747" h="3579" extrusionOk="0">
                  <a:moveTo>
                    <a:pt x="1852" y="262"/>
                  </a:moveTo>
                  <a:cubicBezTo>
                    <a:pt x="2002" y="557"/>
                    <a:pt x="2116" y="860"/>
                    <a:pt x="2238" y="1173"/>
                  </a:cubicBezTo>
                  <a:cubicBezTo>
                    <a:pt x="2252" y="1210"/>
                    <a:pt x="2282" y="1229"/>
                    <a:pt x="2313" y="1231"/>
                  </a:cubicBezTo>
                  <a:cubicBezTo>
                    <a:pt x="2313" y="1271"/>
                    <a:pt x="2333" y="1308"/>
                    <a:pt x="2387" y="1317"/>
                  </a:cubicBezTo>
                  <a:cubicBezTo>
                    <a:pt x="2728" y="1378"/>
                    <a:pt x="3057" y="1465"/>
                    <a:pt x="3381" y="1583"/>
                  </a:cubicBezTo>
                  <a:cubicBezTo>
                    <a:pt x="3084" y="1750"/>
                    <a:pt x="2766" y="1916"/>
                    <a:pt x="2518" y="2137"/>
                  </a:cubicBezTo>
                  <a:cubicBezTo>
                    <a:pt x="2497" y="2155"/>
                    <a:pt x="2498" y="2185"/>
                    <a:pt x="2512" y="2207"/>
                  </a:cubicBezTo>
                  <a:cubicBezTo>
                    <a:pt x="2489" y="2224"/>
                    <a:pt x="2473" y="2250"/>
                    <a:pt x="2472" y="2285"/>
                  </a:cubicBezTo>
                  <a:cubicBezTo>
                    <a:pt x="2465" y="2623"/>
                    <a:pt x="2463" y="2962"/>
                    <a:pt x="2462" y="3300"/>
                  </a:cubicBezTo>
                  <a:cubicBezTo>
                    <a:pt x="2167" y="3111"/>
                    <a:pt x="1896" y="2892"/>
                    <a:pt x="1648" y="2640"/>
                  </a:cubicBezTo>
                  <a:cubicBezTo>
                    <a:pt x="1632" y="2623"/>
                    <a:pt x="1613" y="2616"/>
                    <a:pt x="1596" y="2616"/>
                  </a:cubicBezTo>
                  <a:cubicBezTo>
                    <a:pt x="1591" y="2616"/>
                    <a:pt x="1586" y="2617"/>
                    <a:pt x="1581" y="2618"/>
                  </a:cubicBezTo>
                  <a:cubicBezTo>
                    <a:pt x="1561" y="2594"/>
                    <a:pt x="1532" y="2578"/>
                    <a:pt x="1500" y="2578"/>
                  </a:cubicBezTo>
                  <a:cubicBezTo>
                    <a:pt x="1486" y="2578"/>
                    <a:pt x="1472" y="2581"/>
                    <a:pt x="1457" y="2588"/>
                  </a:cubicBezTo>
                  <a:cubicBezTo>
                    <a:pt x="1131" y="2740"/>
                    <a:pt x="802" y="2861"/>
                    <a:pt x="460" y="2949"/>
                  </a:cubicBezTo>
                  <a:cubicBezTo>
                    <a:pt x="607" y="2664"/>
                    <a:pt x="753" y="2375"/>
                    <a:pt x="878" y="2079"/>
                  </a:cubicBezTo>
                  <a:cubicBezTo>
                    <a:pt x="884" y="2065"/>
                    <a:pt x="883" y="2053"/>
                    <a:pt x="878" y="2042"/>
                  </a:cubicBezTo>
                  <a:cubicBezTo>
                    <a:pt x="907" y="2018"/>
                    <a:pt x="919" y="1976"/>
                    <a:pt x="886" y="1946"/>
                  </a:cubicBezTo>
                  <a:cubicBezTo>
                    <a:pt x="632" y="1722"/>
                    <a:pt x="414" y="1493"/>
                    <a:pt x="241" y="1208"/>
                  </a:cubicBezTo>
                  <a:cubicBezTo>
                    <a:pt x="474" y="1166"/>
                    <a:pt x="706" y="1144"/>
                    <a:pt x="941" y="1144"/>
                  </a:cubicBezTo>
                  <a:cubicBezTo>
                    <a:pt x="1051" y="1144"/>
                    <a:pt x="1162" y="1148"/>
                    <a:pt x="1273" y="1159"/>
                  </a:cubicBezTo>
                  <a:cubicBezTo>
                    <a:pt x="1276" y="1159"/>
                    <a:pt x="1278" y="1159"/>
                    <a:pt x="1281" y="1159"/>
                  </a:cubicBezTo>
                  <a:cubicBezTo>
                    <a:pt x="1331" y="1159"/>
                    <a:pt x="1355" y="1121"/>
                    <a:pt x="1354" y="1080"/>
                  </a:cubicBezTo>
                  <a:cubicBezTo>
                    <a:pt x="1501" y="793"/>
                    <a:pt x="1659" y="519"/>
                    <a:pt x="1852" y="262"/>
                  </a:cubicBezTo>
                  <a:close/>
                  <a:moveTo>
                    <a:pt x="1861" y="1"/>
                  </a:moveTo>
                  <a:cubicBezTo>
                    <a:pt x="1839" y="1"/>
                    <a:pt x="1817" y="9"/>
                    <a:pt x="1803" y="27"/>
                  </a:cubicBezTo>
                  <a:cubicBezTo>
                    <a:pt x="1570" y="319"/>
                    <a:pt x="1368" y="638"/>
                    <a:pt x="1228" y="985"/>
                  </a:cubicBezTo>
                  <a:cubicBezTo>
                    <a:pt x="1111" y="975"/>
                    <a:pt x="995" y="969"/>
                    <a:pt x="880" y="969"/>
                  </a:cubicBezTo>
                  <a:cubicBezTo>
                    <a:pt x="612" y="969"/>
                    <a:pt x="346" y="998"/>
                    <a:pt x="80" y="1056"/>
                  </a:cubicBezTo>
                  <a:cubicBezTo>
                    <a:pt x="22" y="1067"/>
                    <a:pt x="1" y="1137"/>
                    <a:pt x="28" y="1184"/>
                  </a:cubicBezTo>
                  <a:cubicBezTo>
                    <a:pt x="209" y="1514"/>
                    <a:pt x="459" y="1821"/>
                    <a:pt x="778" y="2026"/>
                  </a:cubicBezTo>
                  <a:cubicBezTo>
                    <a:pt x="775" y="2028"/>
                    <a:pt x="773" y="2029"/>
                    <a:pt x="770" y="2032"/>
                  </a:cubicBezTo>
                  <a:cubicBezTo>
                    <a:pt x="561" y="2357"/>
                    <a:pt x="378" y="2704"/>
                    <a:pt x="194" y="3044"/>
                  </a:cubicBezTo>
                  <a:cubicBezTo>
                    <a:pt x="157" y="3115"/>
                    <a:pt x="211" y="3188"/>
                    <a:pt x="283" y="3188"/>
                  </a:cubicBezTo>
                  <a:cubicBezTo>
                    <a:pt x="289" y="3188"/>
                    <a:pt x="296" y="3187"/>
                    <a:pt x="303" y="3186"/>
                  </a:cubicBezTo>
                  <a:cubicBezTo>
                    <a:pt x="734" y="3100"/>
                    <a:pt x="1156" y="2959"/>
                    <a:pt x="1548" y="2761"/>
                  </a:cubicBezTo>
                  <a:cubicBezTo>
                    <a:pt x="1826" y="3077"/>
                    <a:pt x="2151" y="3344"/>
                    <a:pt x="2511" y="3564"/>
                  </a:cubicBezTo>
                  <a:cubicBezTo>
                    <a:pt x="2527" y="3574"/>
                    <a:pt x="2544" y="3579"/>
                    <a:pt x="2561" y="3579"/>
                  </a:cubicBezTo>
                  <a:cubicBezTo>
                    <a:pt x="2612" y="3579"/>
                    <a:pt x="2659" y="3535"/>
                    <a:pt x="2661" y="3478"/>
                  </a:cubicBezTo>
                  <a:cubicBezTo>
                    <a:pt x="2669" y="3081"/>
                    <a:pt x="2678" y="2681"/>
                    <a:pt x="2678" y="2283"/>
                  </a:cubicBezTo>
                  <a:cubicBezTo>
                    <a:pt x="2678" y="2245"/>
                    <a:pt x="2662" y="2219"/>
                    <a:pt x="2640" y="2202"/>
                  </a:cubicBezTo>
                  <a:cubicBezTo>
                    <a:pt x="2997" y="2070"/>
                    <a:pt x="3335" y="1833"/>
                    <a:pt x="3664" y="1650"/>
                  </a:cubicBezTo>
                  <a:cubicBezTo>
                    <a:pt x="3746" y="1604"/>
                    <a:pt x="3714" y="1498"/>
                    <a:pt x="3639" y="1467"/>
                  </a:cubicBezTo>
                  <a:cubicBezTo>
                    <a:pt x="3254" y="1306"/>
                    <a:pt x="2853" y="1187"/>
                    <a:pt x="2439" y="1122"/>
                  </a:cubicBezTo>
                  <a:cubicBezTo>
                    <a:pt x="2434" y="1120"/>
                    <a:pt x="2430" y="1120"/>
                    <a:pt x="2425" y="1120"/>
                  </a:cubicBezTo>
                  <a:cubicBezTo>
                    <a:pt x="2418" y="1120"/>
                    <a:pt x="2410" y="1121"/>
                    <a:pt x="2403" y="1123"/>
                  </a:cubicBezTo>
                  <a:cubicBezTo>
                    <a:pt x="2315" y="746"/>
                    <a:pt x="2135" y="381"/>
                    <a:pt x="1946" y="46"/>
                  </a:cubicBezTo>
                  <a:cubicBezTo>
                    <a:pt x="1930" y="18"/>
                    <a:pt x="1895" y="1"/>
                    <a:pt x="186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44"/>
            <p:cNvSpPr/>
            <p:nvPr/>
          </p:nvSpPr>
          <p:spPr>
            <a:xfrm flipH="1">
              <a:off x="7921908" y="1184509"/>
              <a:ext cx="163544" cy="158285"/>
            </a:xfrm>
            <a:custGeom>
              <a:avLst/>
              <a:gdLst/>
              <a:ahLst/>
              <a:cxnLst/>
              <a:rect l="l" t="t" r="r" b="b"/>
              <a:pathLst>
                <a:path w="3141" h="3040" extrusionOk="0">
                  <a:moveTo>
                    <a:pt x="1612" y="1"/>
                  </a:moveTo>
                  <a:cubicBezTo>
                    <a:pt x="1419" y="258"/>
                    <a:pt x="1262" y="531"/>
                    <a:pt x="1114" y="819"/>
                  </a:cubicBezTo>
                  <a:cubicBezTo>
                    <a:pt x="1114" y="861"/>
                    <a:pt x="1091" y="899"/>
                    <a:pt x="1042" y="899"/>
                  </a:cubicBezTo>
                  <a:cubicBezTo>
                    <a:pt x="1039" y="899"/>
                    <a:pt x="1036" y="899"/>
                    <a:pt x="1033" y="899"/>
                  </a:cubicBezTo>
                  <a:cubicBezTo>
                    <a:pt x="920" y="888"/>
                    <a:pt x="808" y="883"/>
                    <a:pt x="696" y="883"/>
                  </a:cubicBezTo>
                  <a:cubicBezTo>
                    <a:pt x="463" y="883"/>
                    <a:pt x="231" y="905"/>
                    <a:pt x="1" y="947"/>
                  </a:cubicBezTo>
                  <a:cubicBezTo>
                    <a:pt x="173" y="1233"/>
                    <a:pt x="393" y="1461"/>
                    <a:pt x="646" y="1686"/>
                  </a:cubicBezTo>
                  <a:cubicBezTo>
                    <a:pt x="678" y="1716"/>
                    <a:pt x="667" y="1758"/>
                    <a:pt x="638" y="1781"/>
                  </a:cubicBezTo>
                  <a:cubicBezTo>
                    <a:pt x="643" y="1791"/>
                    <a:pt x="645" y="1805"/>
                    <a:pt x="638" y="1819"/>
                  </a:cubicBezTo>
                  <a:cubicBezTo>
                    <a:pt x="513" y="2114"/>
                    <a:pt x="368" y="2402"/>
                    <a:pt x="220" y="2689"/>
                  </a:cubicBezTo>
                  <a:cubicBezTo>
                    <a:pt x="563" y="2601"/>
                    <a:pt x="892" y="2479"/>
                    <a:pt x="1217" y="2328"/>
                  </a:cubicBezTo>
                  <a:cubicBezTo>
                    <a:pt x="1232" y="2321"/>
                    <a:pt x="1247" y="2318"/>
                    <a:pt x="1260" y="2318"/>
                  </a:cubicBezTo>
                  <a:cubicBezTo>
                    <a:pt x="1292" y="2318"/>
                    <a:pt x="1321" y="2334"/>
                    <a:pt x="1341" y="2357"/>
                  </a:cubicBezTo>
                  <a:cubicBezTo>
                    <a:pt x="1346" y="2356"/>
                    <a:pt x="1351" y="2355"/>
                    <a:pt x="1356" y="2355"/>
                  </a:cubicBezTo>
                  <a:cubicBezTo>
                    <a:pt x="1373" y="2355"/>
                    <a:pt x="1392" y="2362"/>
                    <a:pt x="1408" y="2379"/>
                  </a:cubicBezTo>
                  <a:cubicBezTo>
                    <a:pt x="1656" y="2632"/>
                    <a:pt x="1927" y="2849"/>
                    <a:pt x="2222" y="3040"/>
                  </a:cubicBezTo>
                  <a:cubicBezTo>
                    <a:pt x="2223" y="2701"/>
                    <a:pt x="2225" y="2362"/>
                    <a:pt x="2232" y="2025"/>
                  </a:cubicBezTo>
                  <a:cubicBezTo>
                    <a:pt x="2233" y="1989"/>
                    <a:pt x="2250" y="1963"/>
                    <a:pt x="2272" y="1946"/>
                  </a:cubicBezTo>
                  <a:cubicBezTo>
                    <a:pt x="2258" y="1925"/>
                    <a:pt x="2257" y="1896"/>
                    <a:pt x="2277" y="1878"/>
                  </a:cubicBezTo>
                  <a:cubicBezTo>
                    <a:pt x="2525" y="1657"/>
                    <a:pt x="2843" y="1491"/>
                    <a:pt x="3140" y="1323"/>
                  </a:cubicBezTo>
                  <a:cubicBezTo>
                    <a:pt x="2816" y="1207"/>
                    <a:pt x="2488" y="1118"/>
                    <a:pt x="2147" y="1056"/>
                  </a:cubicBezTo>
                  <a:cubicBezTo>
                    <a:pt x="2093" y="1049"/>
                    <a:pt x="2073" y="1010"/>
                    <a:pt x="2073" y="971"/>
                  </a:cubicBezTo>
                  <a:cubicBezTo>
                    <a:pt x="2042" y="969"/>
                    <a:pt x="2011" y="950"/>
                    <a:pt x="1998" y="912"/>
                  </a:cubicBezTo>
                  <a:cubicBezTo>
                    <a:pt x="1877" y="600"/>
                    <a:pt x="1763" y="297"/>
                    <a:pt x="16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44"/>
            <p:cNvSpPr/>
            <p:nvPr/>
          </p:nvSpPr>
          <p:spPr>
            <a:xfrm flipH="1">
              <a:off x="8779115" y="2224789"/>
              <a:ext cx="195097" cy="186298"/>
            </a:xfrm>
            <a:custGeom>
              <a:avLst/>
              <a:gdLst/>
              <a:ahLst/>
              <a:cxnLst/>
              <a:rect l="l" t="t" r="r" b="b"/>
              <a:pathLst>
                <a:path w="3747" h="3578" extrusionOk="0">
                  <a:moveTo>
                    <a:pt x="1852" y="261"/>
                  </a:moveTo>
                  <a:cubicBezTo>
                    <a:pt x="2002" y="557"/>
                    <a:pt x="2116" y="860"/>
                    <a:pt x="2238" y="1172"/>
                  </a:cubicBezTo>
                  <a:cubicBezTo>
                    <a:pt x="2253" y="1209"/>
                    <a:pt x="2283" y="1228"/>
                    <a:pt x="2314" y="1231"/>
                  </a:cubicBezTo>
                  <a:cubicBezTo>
                    <a:pt x="2314" y="1270"/>
                    <a:pt x="2334" y="1308"/>
                    <a:pt x="2387" y="1316"/>
                  </a:cubicBezTo>
                  <a:cubicBezTo>
                    <a:pt x="2728" y="1377"/>
                    <a:pt x="3057" y="1464"/>
                    <a:pt x="3381" y="1582"/>
                  </a:cubicBezTo>
                  <a:cubicBezTo>
                    <a:pt x="3085" y="1749"/>
                    <a:pt x="2767" y="1916"/>
                    <a:pt x="2520" y="2137"/>
                  </a:cubicBezTo>
                  <a:cubicBezTo>
                    <a:pt x="2497" y="2154"/>
                    <a:pt x="2499" y="2184"/>
                    <a:pt x="2512" y="2206"/>
                  </a:cubicBezTo>
                  <a:cubicBezTo>
                    <a:pt x="2490" y="2224"/>
                    <a:pt x="2474" y="2250"/>
                    <a:pt x="2473" y="2284"/>
                  </a:cubicBezTo>
                  <a:cubicBezTo>
                    <a:pt x="2465" y="2622"/>
                    <a:pt x="2464" y="2962"/>
                    <a:pt x="2463" y="3300"/>
                  </a:cubicBezTo>
                  <a:cubicBezTo>
                    <a:pt x="2167" y="3110"/>
                    <a:pt x="1897" y="2892"/>
                    <a:pt x="1649" y="2639"/>
                  </a:cubicBezTo>
                  <a:cubicBezTo>
                    <a:pt x="1632" y="2622"/>
                    <a:pt x="1614" y="2615"/>
                    <a:pt x="1596" y="2615"/>
                  </a:cubicBezTo>
                  <a:cubicBezTo>
                    <a:pt x="1591" y="2615"/>
                    <a:pt x="1586" y="2616"/>
                    <a:pt x="1581" y="2617"/>
                  </a:cubicBezTo>
                  <a:cubicBezTo>
                    <a:pt x="1561" y="2594"/>
                    <a:pt x="1533" y="2577"/>
                    <a:pt x="1500" y="2577"/>
                  </a:cubicBezTo>
                  <a:cubicBezTo>
                    <a:pt x="1486" y="2577"/>
                    <a:pt x="1472" y="2580"/>
                    <a:pt x="1457" y="2587"/>
                  </a:cubicBezTo>
                  <a:cubicBezTo>
                    <a:pt x="1132" y="2739"/>
                    <a:pt x="803" y="2861"/>
                    <a:pt x="460" y="2949"/>
                  </a:cubicBezTo>
                  <a:cubicBezTo>
                    <a:pt x="608" y="2663"/>
                    <a:pt x="753" y="2374"/>
                    <a:pt x="879" y="2079"/>
                  </a:cubicBezTo>
                  <a:cubicBezTo>
                    <a:pt x="885" y="2065"/>
                    <a:pt x="884" y="2053"/>
                    <a:pt x="879" y="2041"/>
                  </a:cubicBezTo>
                  <a:cubicBezTo>
                    <a:pt x="907" y="2018"/>
                    <a:pt x="920" y="1976"/>
                    <a:pt x="886" y="1946"/>
                  </a:cubicBezTo>
                  <a:cubicBezTo>
                    <a:pt x="633" y="1721"/>
                    <a:pt x="414" y="1493"/>
                    <a:pt x="242" y="1207"/>
                  </a:cubicBezTo>
                  <a:cubicBezTo>
                    <a:pt x="472" y="1165"/>
                    <a:pt x="704" y="1143"/>
                    <a:pt x="937" y="1143"/>
                  </a:cubicBezTo>
                  <a:cubicBezTo>
                    <a:pt x="1048" y="1143"/>
                    <a:pt x="1161" y="1148"/>
                    <a:pt x="1273" y="1159"/>
                  </a:cubicBezTo>
                  <a:cubicBezTo>
                    <a:pt x="1275" y="1159"/>
                    <a:pt x="1277" y="1159"/>
                    <a:pt x="1279" y="1159"/>
                  </a:cubicBezTo>
                  <a:cubicBezTo>
                    <a:pt x="1331" y="1159"/>
                    <a:pt x="1355" y="1121"/>
                    <a:pt x="1354" y="1080"/>
                  </a:cubicBezTo>
                  <a:cubicBezTo>
                    <a:pt x="1502" y="792"/>
                    <a:pt x="1659" y="518"/>
                    <a:pt x="1852" y="261"/>
                  </a:cubicBezTo>
                  <a:close/>
                  <a:moveTo>
                    <a:pt x="1862" y="0"/>
                  </a:moveTo>
                  <a:cubicBezTo>
                    <a:pt x="1840" y="0"/>
                    <a:pt x="1817" y="9"/>
                    <a:pt x="1803" y="27"/>
                  </a:cubicBezTo>
                  <a:cubicBezTo>
                    <a:pt x="1570" y="318"/>
                    <a:pt x="1369" y="637"/>
                    <a:pt x="1229" y="985"/>
                  </a:cubicBezTo>
                  <a:cubicBezTo>
                    <a:pt x="1111" y="974"/>
                    <a:pt x="993" y="969"/>
                    <a:pt x="877" y="969"/>
                  </a:cubicBezTo>
                  <a:cubicBezTo>
                    <a:pt x="609" y="969"/>
                    <a:pt x="345" y="997"/>
                    <a:pt x="80" y="1056"/>
                  </a:cubicBezTo>
                  <a:cubicBezTo>
                    <a:pt x="23" y="1067"/>
                    <a:pt x="1" y="1136"/>
                    <a:pt x="28" y="1184"/>
                  </a:cubicBezTo>
                  <a:cubicBezTo>
                    <a:pt x="209" y="1515"/>
                    <a:pt x="459" y="1820"/>
                    <a:pt x="778" y="2025"/>
                  </a:cubicBezTo>
                  <a:cubicBezTo>
                    <a:pt x="776" y="2028"/>
                    <a:pt x="773" y="2029"/>
                    <a:pt x="771" y="2031"/>
                  </a:cubicBezTo>
                  <a:cubicBezTo>
                    <a:pt x="561" y="2357"/>
                    <a:pt x="378" y="2703"/>
                    <a:pt x="195" y="3043"/>
                  </a:cubicBezTo>
                  <a:cubicBezTo>
                    <a:pt x="156" y="3114"/>
                    <a:pt x="211" y="3188"/>
                    <a:pt x="284" y="3188"/>
                  </a:cubicBezTo>
                  <a:cubicBezTo>
                    <a:pt x="291" y="3188"/>
                    <a:pt x="297" y="3187"/>
                    <a:pt x="304" y="3186"/>
                  </a:cubicBezTo>
                  <a:cubicBezTo>
                    <a:pt x="735" y="3099"/>
                    <a:pt x="1157" y="2959"/>
                    <a:pt x="1549" y="2760"/>
                  </a:cubicBezTo>
                  <a:cubicBezTo>
                    <a:pt x="1826" y="3077"/>
                    <a:pt x="2151" y="3343"/>
                    <a:pt x="2511" y="3563"/>
                  </a:cubicBezTo>
                  <a:cubicBezTo>
                    <a:pt x="2528" y="3573"/>
                    <a:pt x="2545" y="3578"/>
                    <a:pt x="2561" y="3578"/>
                  </a:cubicBezTo>
                  <a:cubicBezTo>
                    <a:pt x="2613" y="3578"/>
                    <a:pt x="2660" y="3534"/>
                    <a:pt x="2661" y="3478"/>
                  </a:cubicBezTo>
                  <a:cubicBezTo>
                    <a:pt x="2670" y="3080"/>
                    <a:pt x="2679" y="2681"/>
                    <a:pt x="2679" y="2282"/>
                  </a:cubicBezTo>
                  <a:cubicBezTo>
                    <a:pt x="2679" y="2245"/>
                    <a:pt x="2664" y="2219"/>
                    <a:pt x="2640" y="2203"/>
                  </a:cubicBezTo>
                  <a:cubicBezTo>
                    <a:pt x="2998" y="2070"/>
                    <a:pt x="3335" y="1833"/>
                    <a:pt x="3664" y="1649"/>
                  </a:cubicBezTo>
                  <a:cubicBezTo>
                    <a:pt x="3746" y="1603"/>
                    <a:pt x="3715" y="1498"/>
                    <a:pt x="3641" y="1467"/>
                  </a:cubicBezTo>
                  <a:cubicBezTo>
                    <a:pt x="3255" y="1305"/>
                    <a:pt x="2854" y="1186"/>
                    <a:pt x="2439" y="1121"/>
                  </a:cubicBezTo>
                  <a:cubicBezTo>
                    <a:pt x="2435" y="1120"/>
                    <a:pt x="2431" y="1120"/>
                    <a:pt x="2426" y="1120"/>
                  </a:cubicBezTo>
                  <a:cubicBezTo>
                    <a:pt x="2418" y="1120"/>
                    <a:pt x="2411" y="1121"/>
                    <a:pt x="2403" y="1123"/>
                  </a:cubicBezTo>
                  <a:cubicBezTo>
                    <a:pt x="2315" y="745"/>
                    <a:pt x="2135" y="380"/>
                    <a:pt x="1946" y="45"/>
                  </a:cubicBezTo>
                  <a:cubicBezTo>
                    <a:pt x="1930" y="18"/>
                    <a:pt x="1895" y="0"/>
                    <a:pt x="186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44"/>
            <p:cNvSpPr/>
            <p:nvPr/>
          </p:nvSpPr>
          <p:spPr>
            <a:xfrm flipH="1">
              <a:off x="8798172" y="2238275"/>
              <a:ext cx="163544" cy="158285"/>
            </a:xfrm>
            <a:custGeom>
              <a:avLst/>
              <a:gdLst/>
              <a:ahLst/>
              <a:cxnLst/>
              <a:rect l="l" t="t" r="r" b="b"/>
              <a:pathLst>
                <a:path w="3141" h="3040" extrusionOk="0">
                  <a:moveTo>
                    <a:pt x="1612" y="1"/>
                  </a:moveTo>
                  <a:cubicBezTo>
                    <a:pt x="1419" y="258"/>
                    <a:pt x="1262" y="532"/>
                    <a:pt x="1114" y="819"/>
                  </a:cubicBezTo>
                  <a:cubicBezTo>
                    <a:pt x="1114" y="861"/>
                    <a:pt x="1092" y="898"/>
                    <a:pt x="1043" y="898"/>
                  </a:cubicBezTo>
                  <a:cubicBezTo>
                    <a:pt x="1040" y="898"/>
                    <a:pt x="1036" y="898"/>
                    <a:pt x="1033" y="898"/>
                  </a:cubicBezTo>
                  <a:cubicBezTo>
                    <a:pt x="922" y="887"/>
                    <a:pt x="811" y="883"/>
                    <a:pt x="701" y="883"/>
                  </a:cubicBezTo>
                  <a:cubicBezTo>
                    <a:pt x="466" y="883"/>
                    <a:pt x="233" y="905"/>
                    <a:pt x="1" y="947"/>
                  </a:cubicBezTo>
                  <a:cubicBezTo>
                    <a:pt x="173" y="1232"/>
                    <a:pt x="393" y="1461"/>
                    <a:pt x="646" y="1686"/>
                  </a:cubicBezTo>
                  <a:cubicBezTo>
                    <a:pt x="678" y="1715"/>
                    <a:pt x="667" y="1758"/>
                    <a:pt x="638" y="1781"/>
                  </a:cubicBezTo>
                  <a:cubicBezTo>
                    <a:pt x="643" y="1791"/>
                    <a:pt x="645" y="1805"/>
                    <a:pt x="638" y="1818"/>
                  </a:cubicBezTo>
                  <a:cubicBezTo>
                    <a:pt x="513" y="2114"/>
                    <a:pt x="368" y="2402"/>
                    <a:pt x="220" y="2689"/>
                  </a:cubicBezTo>
                  <a:cubicBezTo>
                    <a:pt x="563" y="2600"/>
                    <a:pt x="892" y="2479"/>
                    <a:pt x="1217" y="2327"/>
                  </a:cubicBezTo>
                  <a:cubicBezTo>
                    <a:pt x="1232" y="2320"/>
                    <a:pt x="1246" y="2317"/>
                    <a:pt x="1260" y="2317"/>
                  </a:cubicBezTo>
                  <a:cubicBezTo>
                    <a:pt x="1292" y="2317"/>
                    <a:pt x="1320" y="2334"/>
                    <a:pt x="1341" y="2357"/>
                  </a:cubicBezTo>
                  <a:cubicBezTo>
                    <a:pt x="1346" y="2356"/>
                    <a:pt x="1351" y="2355"/>
                    <a:pt x="1356" y="2355"/>
                  </a:cubicBezTo>
                  <a:cubicBezTo>
                    <a:pt x="1374" y="2355"/>
                    <a:pt x="1392" y="2362"/>
                    <a:pt x="1409" y="2379"/>
                  </a:cubicBezTo>
                  <a:cubicBezTo>
                    <a:pt x="1656" y="2633"/>
                    <a:pt x="1927" y="2850"/>
                    <a:pt x="2222" y="3040"/>
                  </a:cubicBezTo>
                  <a:cubicBezTo>
                    <a:pt x="2224" y="2701"/>
                    <a:pt x="2225" y="2362"/>
                    <a:pt x="2233" y="2024"/>
                  </a:cubicBezTo>
                  <a:cubicBezTo>
                    <a:pt x="2234" y="1988"/>
                    <a:pt x="2250" y="1962"/>
                    <a:pt x="2272" y="1946"/>
                  </a:cubicBezTo>
                  <a:cubicBezTo>
                    <a:pt x="2259" y="1925"/>
                    <a:pt x="2257" y="1895"/>
                    <a:pt x="2278" y="1878"/>
                  </a:cubicBezTo>
                  <a:cubicBezTo>
                    <a:pt x="2526" y="1657"/>
                    <a:pt x="2843" y="1491"/>
                    <a:pt x="3140" y="1323"/>
                  </a:cubicBezTo>
                  <a:cubicBezTo>
                    <a:pt x="2816" y="1205"/>
                    <a:pt x="2487" y="1117"/>
                    <a:pt x="2147" y="1056"/>
                  </a:cubicBezTo>
                  <a:cubicBezTo>
                    <a:pt x="2093" y="1049"/>
                    <a:pt x="2073" y="1010"/>
                    <a:pt x="2073" y="970"/>
                  </a:cubicBezTo>
                  <a:cubicBezTo>
                    <a:pt x="2042" y="969"/>
                    <a:pt x="2012" y="949"/>
                    <a:pt x="1998" y="912"/>
                  </a:cubicBezTo>
                  <a:cubicBezTo>
                    <a:pt x="1877" y="599"/>
                    <a:pt x="1763" y="296"/>
                    <a:pt x="16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3" name="Google Shape;743;p53"/>
          <p:cNvGrpSpPr/>
          <p:nvPr/>
        </p:nvGrpSpPr>
        <p:grpSpPr>
          <a:xfrm>
            <a:off x="1561951" y="735560"/>
            <a:ext cx="2697276" cy="3672287"/>
            <a:chOff x="1655550" y="790900"/>
            <a:chExt cx="2510262" cy="3417671"/>
          </a:xfrm>
        </p:grpSpPr>
        <p:sp>
          <p:nvSpPr>
            <p:cNvPr id="744" name="Google Shape;744;p53"/>
            <p:cNvSpPr/>
            <p:nvPr/>
          </p:nvSpPr>
          <p:spPr>
            <a:xfrm>
              <a:off x="1655550" y="790900"/>
              <a:ext cx="2510262" cy="3417671"/>
            </a:xfrm>
            <a:custGeom>
              <a:avLst/>
              <a:gdLst/>
              <a:ahLst/>
              <a:cxnLst/>
              <a:rect l="l" t="t" r="r" b="b"/>
              <a:pathLst>
                <a:path w="143096" h="190426" extrusionOk="0">
                  <a:moveTo>
                    <a:pt x="2914" y="0"/>
                  </a:moveTo>
                  <a:cubicBezTo>
                    <a:pt x="1280" y="0"/>
                    <a:pt x="0" y="1281"/>
                    <a:pt x="0" y="2914"/>
                  </a:cubicBezTo>
                  <a:lnTo>
                    <a:pt x="0" y="187512"/>
                  </a:lnTo>
                  <a:cubicBezTo>
                    <a:pt x="0" y="189101"/>
                    <a:pt x="1280" y="190426"/>
                    <a:pt x="2914" y="190426"/>
                  </a:cubicBezTo>
                  <a:lnTo>
                    <a:pt x="140182" y="190426"/>
                  </a:lnTo>
                  <a:cubicBezTo>
                    <a:pt x="141771" y="190426"/>
                    <a:pt x="143096" y="189101"/>
                    <a:pt x="143096" y="187512"/>
                  </a:cubicBezTo>
                  <a:lnTo>
                    <a:pt x="143096" y="2914"/>
                  </a:lnTo>
                  <a:cubicBezTo>
                    <a:pt x="143096" y="1281"/>
                    <a:pt x="141771" y="0"/>
                    <a:pt x="1401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53"/>
            <p:cNvSpPr/>
            <p:nvPr/>
          </p:nvSpPr>
          <p:spPr>
            <a:xfrm>
              <a:off x="1735300" y="886765"/>
              <a:ext cx="2350730" cy="3115776"/>
            </a:xfrm>
            <a:custGeom>
              <a:avLst/>
              <a:gdLst/>
              <a:ahLst/>
              <a:cxnLst/>
              <a:rect l="l" t="t" r="r" b="b"/>
              <a:pathLst>
                <a:path w="134002" h="173605" extrusionOk="0">
                  <a:moveTo>
                    <a:pt x="1" y="1"/>
                  </a:moveTo>
                  <a:lnTo>
                    <a:pt x="1" y="53821"/>
                  </a:lnTo>
                  <a:lnTo>
                    <a:pt x="1" y="127599"/>
                  </a:lnTo>
                  <a:lnTo>
                    <a:pt x="1" y="173605"/>
                  </a:lnTo>
                  <a:lnTo>
                    <a:pt x="134001" y="173605"/>
                  </a:lnTo>
                  <a:lnTo>
                    <a:pt x="134001" y="34615"/>
                  </a:lnTo>
                  <a:lnTo>
                    <a:pt x="13400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6" name="Google Shape;746;p53"/>
          <p:cNvSpPr txBox="1">
            <a:spLocks noGrp="1"/>
          </p:cNvSpPr>
          <p:nvPr>
            <p:ph type="title"/>
          </p:nvPr>
        </p:nvSpPr>
        <p:spPr>
          <a:xfrm>
            <a:off x="4837200" y="1800250"/>
            <a:ext cx="3593400" cy="66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Univariate Analysis</a:t>
            </a:r>
            <a:endParaRPr/>
          </a:p>
        </p:txBody>
      </p:sp>
      <p:sp>
        <p:nvSpPr>
          <p:cNvPr id="747" name="Google Shape;747;p53"/>
          <p:cNvSpPr txBox="1">
            <a:spLocks noGrp="1"/>
          </p:cNvSpPr>
          <p:nvPr>
            <p:ph type="subTitle" idx="1"/>
          </p:nvPr>
        </p:nvSpPr>
        <p:spPr>
          <a:xfrm>
            <a:off x="4837375" y="2469550"/>
            <a:ext cx="3593400" cy="8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Overview - Null Values Detection - Fraudulent Class Distribution - Feature Distribution (Industry, Department, Location) </a:t>
            </a:r>
            <a:endParaRPr/>
          </a:p>
        </p:txBody>
      </p:sp>
      <p:pic>
        <p:nvPicPr>
          <p:cNvPr id="748" name="Google Shape;748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3225" y="837050"/>
            <a:ext cx="2528525" cy="336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p54"/>
          <p:cNvSpPr txBox="1">
            <a:spLocks noGrp="1"/>
          </p:cNvSpPr>
          <p:nvPr>
            <p:ph type="title"/>
          </p:nvPr>
        </p:nvSpPr>
        <p:spPr>
          <a:xfrm>
            <a:off x="720000" y="1637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Overview</a:t>
            </a:r>
            <a:endParaRPr/>
          </a:p>
        </p:txBody>
      </p:sp>
      <p:sp>
        <p:nvSpPr>
          <p:cNvPr id="754" name="Google Shape;754;p54"/>
          <p:cNvSpPr txBox="1">
            <a:spLocks noGrp="1"/>
          </p:cNvSpPr>
          <p:nvPr>
            <p:ph type="subTitle" idx="4294967295"/>
          </p:nvPr>
        </p:nvSpPr>
        <p:spPr>
          <a:xfrm>
            <a:off x="720000" y="1196840"/>
            <a:ext cx="4517400" cy="328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dirty="0"/>
              <a:t>Dataset: </a:t>
            </a:r>
            <a:r>
              <a:rPr lang="en" sz="11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dirty="0"/>
              <a:t>Employment Scam Aegean Dataset (EMSCAD)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dirty="0"/>
              <a:t>Dimensions: </a:t>
            </a:r>
            <a:r>
              <a:rPr lang="en" dirty="0"/>
              <a:t>17880 rows and 18 columns (including target variable)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dirty="0"/>
              <a:t>Target Variable:</a:t>
            </a:r>
            <a:r>
              <a:rPr lang="en" dirty="0"/>
              <a:t> fraudulent (Class 0 - Non-Fraudulent, Class 1 - Fraudulent)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dirty="0"/>
              <a:t>Features: </a:t>
            </a:r>
            <a:r>
              <a:rPr lang="en" dirty="0"/>
              <a:t>job_id, title, location, department, salary_range, company_profile, description, requirements, benefits, telecommuting, has_company_logo, has_questions, employment_type, required_experience, required_education, industry, function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755" name="Google Shape;755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6500" y="1347925"/>
            <a:ext cx="2739175" cy="322955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55"/>
          <p:cNvSpPr txBox="1">
            <a:spLocks noGrp="1"/>
          </p:cNvSpPr>
          <p:nvPr>
            <p:ph type="subTitle" idx="1"/>
          </p:nvPr>
        </p:nvSpPr>
        <p:spPr>
          <a:xfrm>
            <a:off x="2190125" y="1877328"/>
            <a:ext cx="4696800" cy="4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Binary Features</a:t>
            </a:r>
            <a:endParaRPr/>
          </a:p>
        </p:txBody>
      </p:sp>
      <p:sp>
        <p:nvSpPr>
          <p:cNvPr id="761" name="Google Shape;761;p55"/>
          <p:cNvSpPr txBox="1">
            <a:spLocks noGrp="1"/>
          </p:cNvSpPr>
          <p:nvPr>
            <p:ph type="title"/>
          </p:nvPr>
        </p:nvSpPr>
        <p:spPr>
          <a:xfrm>
            <a:off x="2190125" y="1009427"/>
            <a:ext cx="4696800" cy="86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Gantari"/>
                <a:ea typeface="Gantari"/>
                <a:cs typeface="Gantari"/>
                <a:sym typeface="Gantari"/>
              </a:rPr>
              <a:t>telecommuting, has_company_logo, has_questions</a:t>
            </a:r>
            <a:endParaRPr sz="1200"/>
          </a:p>
        </p:txBody>
      </p:sp>
      <p:sp>
        <p:nvSpPr>
          <p:cNvPr id="762" name="Google Shape;762;p55"/>
          <p:cNvSpPr txBox="1">
            <a:spLocks noGrp="1"/>
          </p:cNvSpPr>
          <p:nvPr>
            <p:ph type="title" idx="2"/>
          </p:nvPr>
        </p:nvSpPr>
        <p:spPr>
          <a:xfrm>
            <a:off x="2190125" y="2361526"/>
            <a:ext cx="4696800" cy="86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Gantari"/>
                <a:ea typeface="Gantari"/>
                <a:cs typeface="Gantari"/>
                <a:sym typeface="Gantari"/>
              </a:rPr>
              <a:t>location, department, salary_range, employment_type, required_experience, required_education, industry, function</a:t>
            </a:r>
            <a:endParaRPr sz="1200">
              <a:latin typeface="Gantari"/>
              <a:ea typeface="Gantari"/>
              <a:cs typeface="Gantari"/>
              <a:sym typeface="Gantari"/>
            </a:endParaRPr>
          </a:p>
        </p:txBody>
      </p:sp>
      <p:sp>
        <p:nvSpPr>
          <p:cNvPr id="763" name="Google Shape;763;p55"/>
          <p:cNvSpPr txBox="1">
            <a:spLocks noGrp="1"/>
          </p:cNvSpPr>
          <p:nvPr>
            <p:ph type="subTitle" idx="3"/>
          </p:nvPr>
        </p:nvSpPr>
        <p:spPr>
          <a:xfrm>
            <a:off x="2190125" y="3229430"/>
            <a:ext cx="4696800" cy="4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Multiclass Categorical Features</a:t>
            </a:r>
            <a:endParaRPr/>
          </a:p>
        </p:txBody>
      </p:sp>
      <p:sp>
        <p:nvSpPr>
          <p:cNvPr id="764" name="Google Shape;764;p55"/>
          <p:cNvSpPr txBox="1">
            <a:spLocks noGrp="1"/>
          </p:cNvSpPr>
          <p:nvPr>
            <p:ph type="title" idx="4"/>
          </p:nvPr>
        </p:nvSpPr>
        <p:spPr>
          <a:xfrm>
            <a:off x="2190125" y="3713803"/>
            <a:ext cx="4696800" cy="86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Gantari"/>
                <a:ea typeface="Gantari"/>
                <a:cs typeface="Gantari"/>
                <a:sym typeface="Gantari"/>
              </a:rPr>
              <a:t>company_profile, description, requirements, benefits</a:t>
            </a:r>
            <a:endParaRPr sz="1200">
              <a:latin typeface="Gantari"/>
              <a:ea typeface="Gantari"/>
              <a:cs typeface="Gantari"/>
              <a:sym typeface="Gantari"/>
            </a:endParaRPr>
          </a:p>
        </p:txBody>
      </p:sp>
      <p:sp>
        <p:nvSpPr>
          <p:cNvPr id="765" name="Google Shape;765;p55"/>
          <p:cNvSpPr txBox="1">
            <a:spLocks noGrp="1"/>
          </p:cNvSpPr>
          <p:nvPr>
            <p:ph type="subTitle" idx="5"/>
          </p:nvPr>
        </p:nvSpPr>
        <p:spPr>
          <a:xfrm>
            <a:off x="2190125" y="4581523"/>
            <a:ext cx="4696800" cy="4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 Features</a:t>
            </a:r>
            <a:endParaRPr/>
          </a:p>
        </p:txBody>
      </p:sp>
      <p:grpSp>
        <p:nvGrpSpPr>
          <p:cNvPr id="766" name="Google Shape;766;p55"/>
          <p:cNvGrpSpPr/>
          <p:nvPr/>
        </p:nvGrpSpPr>
        <p:grpSpPr>
          <a:xfrm rot="-9646831">
            <a:off x="735129" y="793261"/>
            <a:ext cx="551009" cy="572722"/>
            <a:chOff x="135950" y="4225850"/>
            <a:chExt cx="550988" cy="572700"/>
          </a:xfrm>
        </p:grpSpPr>
        <p:sp>
          <p:nvSpPr>
            <p:cNvPr id="767" name="Google Shape;767;p55"/>
            <p:cNvSpPr/>
            <p:nvPr/>
          </p:nvSpPr>
          <p:spPr>
            <a:xfrm>
              <a:off x="264934" y="4462106"/>
              <a:ext cx="422004" cy="336444"/>
            </a:xfrm>
            <a:custGeom>
              <a:avLst/>
              <a:gdLst/>
              <a:ahLst/>
              <a:cxnLst/>
              <a:rect l="l" t="t" r="r" b="b"/>
              <a:pathLst>
                <a:path w="9174" h="7314" extrusionOk="0">
                  <a:moveTo>
                    <a:pt x="9054" y="1"/>
                  </a:moveTo>
                  <a:cubicBezTo>
                    <a:pt x="9019" y="1"/>
                    <a:pt x="8985" y="18"/>
                    <a:pt x="8970" y="56"/>
                  </a:cubicBezTo>
                  <a:cubicBezTo>
                    <a:pt x="8968" y="67"/>
                    <a:pt x="8964" y="77"/>
                    <a:pt x="8960" y="88"/>
                  </a:cubicBezTo>
                  <a:cubicBezTo>
                    <a:pt x="8933" y="76"/>
                    <a:pt x="8907" y="66"/>
                    <a:pt x="8879" y="54"/>
                  </a:cubicBezTo>
                  <a:lnTo>
                    <a:pt x="8836" y="142"/>
                  </a:lnTo>
                  <a:cubicBezTo>
                    <a:pt x="8865" y="158"/>
                    <a:pt x="8896" y="172"/>
                    <a:pt x="8925" y="186"/>
                  </a:cubicBezTo>
                  <a:cubicBezTo>
                    <a:pt x="8701" y="800"/>
                    <a:pt x="8511" y="1441"/>
                    <a:pt x="8353" y="2076"/>
                  </a:cubicBezTo>
                  <a:cubicBezTo>
                    <a:pt x="7875" y="1404"/>
                    <a:pt x="7259" y="671"/>
                    <a:pt x="6385" y="620"/>
                  </a:cubicBezTo>
                  <a:cubicBezTo>
                    <a:pt x="6357" y="618"/>
                    <a:pt x="6329" y="618"/>
                    <a:pt x="6300" y="618"/>
                  </a:cubicBezTo>
                  <a:cubicBezTo>
                    <a:pt x="5626" y="618"/>
                    <a:pt x="5011" y="1085"/>
                    <a:pt x="4781" y="1717"/>
                  </a:cubicBezTo>
                  <a:cubicBezTo>
                    <a:pt x="4273" y="3119"/>
                    <a:pt x="5551" y="4229"/>
                    <a:pt x="6837" y="4229"/>
                  </a:cubicBezTo>
                  <a:cubicBezTo>
                    <a:pt x="6962" y="4229"/>
                    <a:pt x="7087" y="4218"/>
                    <a:pt x="7210" y="4197"/>
                  </a:cubicBezTo>
                  <a:lnTo>
                    <a:pt x="7210" y="4197"/>
                  </a:lnTo>
                  <a:cubicBezTo>
                    <a:pt x="7203" y="4219"/>
                    <a:pt x="7202" y="4243"/>
                    <a:pt x="7210" y="4264"/>
                  </a:cubicBezTo>
                  <a:lnTo>
                    <a:pt x="7227" y="4307"/>
                  </a:lnTo>
                  <a:cubicBezTo>
                    <a:pt x="7231" y="4318"/>
                    <a:pt x="7238" y="4326"/>
                    <a:pt x="7246" y="4336"/>
                  </a:cubicBezTo>
                  <a:cubicBezTo>
                    <a:pt x="7197" y="4381"/>
                    <a:pt x="7166" y="4444"/>
                    <a:pt x="7152" y="4529"/>
                  </a:cubicBezTo>
                  <a:cubicBezTo>
                    <a:pt x="7083" y="4668"/>
                    <a:pt x="7015" y="4808"/>
                    <a:pt x="6951" y="4950"/>
                  </a:cubicBezTo>
                  <a:cubicBezTo>
                    <a:pt x="6837" y="5197"/>
                    <a:pt x="6735" y="5450"/>
                    <a:pt x="6641" y="5707"/>
                  </a:cubicBezTo>
                  <a:cubicBezTo>
                    <a:pt x="6478" y="6147"/>
                    <a:pt x="6348" y="6598"/>
                    <a:pt x="6239" y="7056"/>
                  </a:cubicBezTo>
                  <a:cubicBezTo>
                    <a:pt x="5185" y="6608"/>
                    <a:pt x="4118" y="6063"/>
                    <a:pt x="3021" y="5741"/>
                  </a:cubicBezTo>
                  <a:cubicBezTo>
                    <a:pt x="4636" y="5174"/>
                    <a:pt x="4190" y="2976"/>
                    <a:pt x="2855" y="2345"/>
                  </a:cubicBezTo>
                  <a:cubicBezTo>
                    <a:pt x="2601" y="2224"/>
                    <a:pt x="2342" y="2169"/>
                    <a:pt x="2091" y="2169"/>
                  </a:cubicBezTo>
                  <a:cubicBezTo>
                    <a:pt x="961" y="2169"/>
                    <a:pt x="0" y="3278"/>
                    <a:pt x="364" y="4482"/>
                  </a:cubicBezTo>
                  <a:lnTo>
                    <a:pt x="454" y="4534"/>
                  </a:lnTo>
                  <a:cubicBezTo>
                    <a:pt x="485" y="4525"/>
                    <a:pt x="510" y="4499"/>
                    <a:pt x="505" y="4462"/>
                  </a:cubicBezTo>
                  <a:cubicBezTo>
                    <a:pt x="321" y="3411"/>
                    <a:pt x="1027" y="2384"/>
                    <a:pt x="2044" y="2384"/>
                  </a:cubicBezTo>
                  <a:cubicBezTo>
                    <a:pt x="2227" y="2384"/>
                    <a:pt x="2420" y="2417"/>
                    <a:pt x="2619" y="2489"/>
                  </a:cubicBezTo>
                  <a:cubicBezTo>
                    <a:pt x="3998" y="2986"/>
                    <a:pt x="4328" y="4901"/>
                    <a:pt x="2927" y="5564"/>
                  </a:cubicBezTo>
                  <a:cubicBezTo>
                    <a:pt x="2868" y="5593"/>
                    <a:pt x="2856" y="5652"/>
                    <a:pt x="2876" y="5698"/>
                  </a:cubicBezTo>
                  <a:cubicBezTo>
                    <a:pt x="2873" y="5698"/>
                    <a:pt x="2870" y="5698"/>
                    <a:pt x="2867" y="5698"/>
                  </a:cubicBezTo>
                  <a:cubicBezTo>
                    <a:pt x="2809" y="5698"/>
                    <a:pt x="2797" y="5787"/>
                    <a:pt x="2849" y="5820"/>
                  </a:cubicBezTo>
                  <a:cubicBezTo>
                    <a:pt x="3905" y="6436"/>
                    <a:pt x="5142" y="6832"/>
                    <a:pt x="6269" y="7305"/>
                  </a:cubicBezTo>
                  <a:cubicBezTo>
                    <a:pt x="6284" y="7311"/>
                    <a:pt x="6298" y="7313"/>
                    <a:pt x="6313" y="7313"/>
                  </a:cubicBezTo>
                  <a:cubicBezTo>
                    <a:pt x="6364" y="7313"/>
                    <a:pt x="6409" y="7276"/>
                    <a:pt x="6421" y="7222"/>
                  </a:cubicBezTo>
                  <a:cubicBezTo>
                    <a:pt x="6588" y="6510"/>
                    <a:pt x="6809" y="5815"/>
                    <a:pt x="7102" y="5146"/>
                  </a:cubicBezTo>
                  <a:cubicBezTo>
                    <a:pt x="7224" y="4865"/>
                    <a:pt x="7557" y="4488"/>
                    <a:pt x="7472" y="4170"/>
                  </a:cubicBezTo>
                  <a:cubicBezTo>
                    <a:pt x="7469" y="4156"/>
                    <a:pt x="7461" y="4144"/>
                    <a:pt x="7451" y="4134"/>
                  </a:cubicBezTo>
                  <a:cubicBezTo>
                    <a:pt x="7488" y="4104"/>
                    <a:pt x="7467" y="4029"/>
                    <a:pt x="7415" y="4029"/>
                  </a:cubicBezTo>
                  <a:cubicBezTo>
                    <a:pt x="7412" y="4029"/>
                    <a:pt x="7409" y="4030"/>
                    <a:pt x="7406" y="4030"/>
                  </a:cubicBezTo>
                  <a:cubicBezTo>
                    <a:pt x="7251" y="4052"/>
                    <a:pt x="7091" y="4065"/>
                    <a:pt x="6931" y="4065"/>
                  </a:cubicBezTo>
                  <a:cubicBezTo>
                    <a:pt x="6443" y="4065"/>
                    <a:pt x="5950" y="3949"/>
                    <a:pt x="5566" y="3636"/>
                  </a:cubicBezTo>
                  <a:cubicBezTo>
                    <a:pt x="5039" y="3209"/>
                    <a:pt x="4749" y="2453"/>
                    <a:pt x="4993" y="1798"/>
                  </a:cubicBezTo>
                  <a:cubicBezTo>
                    <a:pt x="5208" y="1218"/>
                    <a:pt x="5739" y="845"/>
                    <a:pt x="6318" y="845"/>
                  </a:cubicBezTo>
                  <a:cubicBezTo>
                    <a:pt x="6499" y="845"/>
                    <a:pt x="6685" y="882"/>
                    <a:pt x="6867" y="959"/>
                  </a:cubicBezTo>
                  <a:cubicBezTo>
                    <a:pt x="7486" y="1224"/>
                    <a:pt x="7912" y="1821"/>
                    <a:pt x="8282" y="2356"/>
                  </a:cubicBezTo>
                  <a:cubicBezTo>
                    <a:pt x="8305" y="2389"/>
                    <a:pt x="8335" y="2402"/>
                    <a:pt x="8365" y="2402"/>
                  </a:cubicBezTo>
                  <a:cubicBezTo>
                    <a:pt x="8442" y="2402"/>
                    <a:pt x="8517" y="2313"/>
                    <a:pt x="8460" y="2231"/>
                  </a:cubicBezTo>
                  <a:cubicBezTo>
                    <a:pt x="8456" y="2226"/>
                    <a:pt x="8452" y="2220"/>
                    <a:pt x="8450" y="2215"/>
                  </a:cubicBezTo>
                  <a:cubicBezTo>
                    <a:pt x="8724" y="1533"/>
                    <a:pt x="8966" y="822"/>
                    <a:pt x="9157" y="112"/>
                  </a:cubicBezTo>
                  <a:cubicBezTo>
                    <a:pt x="9173" y="46"/>
                    <a:pt x="9112" y="1"/>
                    <a:pt x="905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55"/>
            <p:cNvSpPr/>
            <p:nvPr/>
          </p:nvSpPr>
          <p:spPr>
            <a:xfrm>
              <a:off x="144322" y="4235234"/>
              <a:ext cx="531300" cy="551356"/>
            </a:xfrm>
            <a:custGeom>
              <a:avLst/>
              <a:gdLst/>
              <a:ahLst/>
              <a:cxnLst/>
              <a:rect l="l" t="t" r="r" b="b"/>
              <a:pathLst>
                <a:path w="11550" h="11986" extrusionOk="0">
                  <a:moveTo>
                    <a:pt x="7587" y="0"/>
                  </a:moveTo>
                  <a:cubicBezTo>
                    <a:pt x="7077" y="0"/>
                    <a:pt x="6565" y="217"/>
                    <a:pt x="6235" y="607"/>
                  </a:cubicBezTo>
                  <a:cubicBezTo>
                    <a:pt x="5782" y="1148"/>
                    <a:pt x="5797" y="1842"/>
                    <a:pt x="6063" y="2458"/>
                  </a:cubicBezTo>
                  <a:cubicBezTo>
                    <a:pt x="6069" y="2472"/>
                    <a:pt x="6069" y="2487"/>
                    <a:pt x="6065" y="2500"/>
                  </a:cubicBezTo>
                  <a:cubicBezTo>
                    <a:pt x="6102" y="2560"/>
                    <a:pt x="6059" y="2650"/>
                    <a:pt x="5988" y="2650"/>
                  </a:cubicBezTo>
                  <a:cubicBezTo>
                    <a:pt x="5974" y="2650"/>
                    <a:pt x="5960" y="2646"/>
                    <a:pt x="5945" y="2640"/>
                  </a:cubicBezTo>
                  <a:cubicBezTo>
                    <a:pt x="4917" y="2165"/>
                    <a:pt x="3795" y="1721"/>
                    <a:pt x="2834" y="1110"/>
                  </a:cubicBezTo>
                  <a:lnTo>
                    <a:pt x="2834" y="1110"/>
                  </a:lnTo>
                  <a:cubicBezTo>
                    <a:pt x="2837" y="1123"/>
                    <a:pt x="2837" y="1135"/>
                    <a:pt x="2833" y="1148"/>
                  </a:cubicBezTo>
                  <a:cubicBezTo>
                    <a:pt x="2614" y="1873"/>
                    <a:pt x="2360" y="2590"/>
                    <a:pt x="2115" y="3307"/>
                  </a:cubicBezTo>
                  <a:cubicBezTo>
                    <a:pt x="2301" y="3238"/>
                    <a:pt x="2504" y="3206"/>
                    <a:pt x="2713" y="3206"/>
                  </a:cubicBezTo>
                  <a:cubicBezTo>
                    <a:pt x="3814" y="3206"/>
                    <a:pt x="5059" y="4105"/>
                    <a:pt x="4808" y="5240"/>
                  </a:cubicBezTo>
                  <a:cubicBezTo>
                    <a:pt x="4654" y="5941"/>
                    <a:pt x="4032" y="6404"/>
                    <a:pt x="3335" y="6485"/>
                  </a:cubicBezTo>
                  <a:cubicBezTo>
                    <a:pt x="3258" y="6494"/>
                    <a:pt x="3181" y="6498"/>
                    <a:pt x="3105" y="6498"/>
                  </a:cubicBezTo>
                  <a:cubicBezTo>
                    <a:pt x="2389" y="6498"/>
                    <a:pt x="1750" y="6103"/>
                    <a:pt x="1268" y="5581"/>
                  </a:cubicBezTo>
                  <a:cubicBezTo>
                    <a:pt x="1054" y="6066"/>
                    <a:pt x="805" y="6536"/>
                    <a:pt x="582" y="7017"/>
                  </a:cubicBezTo>
                  <a:cubicBezTo>
                    <a:pt x="444" y="7314"/>
                    <a:pt x="0" y="7936"/>
                    <a:pt x="197" y="8238"/>
                  </a:cubicBezTo>
                  <a:cubicBezTo>
                    <a:pt x="276" y="8360"/>
                    <a:pt x="699" y="8449"/>
                    <a:pt x="852" y="8514"/>
                  </a:cubicBezTo>
                  <a:cubicBezTo>
                    <a:pt x="1107" y="8620"/>
                    <a:pt x="1361" y="8726"/>
                    <a:pt x="1616" y="8834"/>
                  </a:cubicBezTo>
                  <a:cubicBezTo>
                    <a:pt x="2073" y="9026"/>
                    <a:pt x="2530" y="9219"/>
                    <a:pt x="2988" y="9411"/>
                  </a:cubicBezTo>
                  <a:cubicBezTo>
                    <a:pt x="2623" y="8207"/>
                    <a:pt x="3583" y="7099"/>
                    <a:pt x="4713" y="7099"/>
                  </a:cubicBezTo>
                  <a:cubicBezTo>
                    <a:pt x="4964" y="7099"/>
                    <a:pt x="5223" y="7154"/>
                    <a:pt x="5478" y="7275"/>
                  </a:cubicBezTo>
                  <a:cubicBezTo>
                    <a:pt x="6814" y="7905"/>
                    <a:pt x="7259" y="10103"/>
                    <a:pt x="5644" y="10670"/>
                  </a:cubicBezTo>
                  <a:cubicBezTo>
                    <a:pt x="6742" y="10993"/>
                    <a:pt x="7809" y="11538"/>
                    <a:pt x="8862" y="11986"/>
                  </a:cubicBezTo>
                  <a:cubicBezTo>
                    <a:pt x="8971" y="11529"/>
                    <a:pt x="9101" y="11078"/>
                    <a:pt x="9264" y="10635"/>
                  </a:cubicBezTo>
                  <a:cubicBezTo>
                    <a:pt x="9358" y="10380"/>
                    <a:pt x="9460" y="10126"/>
                    <a:pt x="9574" y="9876"/>
                  </a:cubicBezTo>
                  <a:cubicBezTo>
                    <a:pt x="9638" y="9735"/>
                    <a:pt x="9705" y="9595"/>
                    <a:pt x="9776" y="9456"/>
                  </a:cubicBezTo>
                  <a:cubicBezTo>
                    <a:pt x="9789" y="9370"/>
                    <a:pt x="9819" y="9308"/>
                    <a:pt x="9869" y="9263"/>
                  </a:cubicBezTo>
                  <a:cubicBezTo>
                    <a:pt x="9861" y="9254"/>
                    <a:pt x="9854" y="9245"/>
                    <a:pt x="9850" y="9234"/>
                  </a:cubicBezTo>
                  <a:lnTo>
                    <a:pt x="9833" y="9191"/>
                  </a:lnTo>
                  <a:cubicBezTo>
                    <a:pt x="9825" y="9170"/>
                    <a:pt x="9828" y="9146"/>
                    <a:pt x="9833" y="9124"/>
                  </a:cubicBezTo>
                  <a:lnTo>
                    <a:pt x="9833" y="9124"/>
                  </a:lnTo>
                  <a:cubicBezTo>
                    <a:pt x="9710" y="9145"/>
                    <a:pt x="9585" y="9156"/>
                    <a:pt x="9460" y="9156"/>
                  </a:cubicBezTo>
                  <a:cubicBezTo>
                    <a:pt x="8174" y="9156"/>
                    <a:pt x="6896" y="8046"/>
                    <a:pt x="7405" y="6644"/>
                  </a:cubicBezTo>
                  <a:cubicBezTo>
                    <a:pt x="7634" y="6012"/>
                    <a:pt x="8251" y="5545"/>
                    <a:pt x="8926" y="5545"/>
                  </a:cubicBezTo>
                  <a:cubicBezTo>
                    <a:pt x="8954" y="5545"/>
                    <a:pt x="8981" y="5545"/>
                    <a:pt x="9009" y="5547"/>
                  </a:cubicBezTo>
                  <a:cubicBezTo>
                    <a:pt x="9883" y="5596"/>
                    <a:pt x="10498" y="6331"/>
                    <a:pt x="10976" y="7003"/>
                  </a:cubicBezTo>
                  <a:cubicBezTo>
                    <a:pt x="11134" y="6368"/>
                    <a:pt x="11325" y="5728"/>
                    <a:pt x="11549" y="5113"/>
                  </a:cubicBezTo>
                  <a:cubicBezTo>
                    <a:pt x="11519" y="5097"/>
                    <a:pt x="11487" y="5084"/>
                    <a:pt x="11459" y="5069"/>
                  </a:cubicBezTo>
                  <a:cubicBezTo>
                    <a:pt x="11356" y="5018"/>
                    <a:pt x="11257" y="4968"/>
                    <a:pt x="11155" y="4916"/>
                  </a:cubicBezTo>
                  <a:cubicBezTo>
                    <a:pt x="11151" y="4915"/>
                    <a:pt x="11151" y="4912"/>
                    <a:pt x="11150" y="4910"/>
                  </a:cubicBezTo>
                  <a:cubicBezTo>
                    <a:pt x="10226" y="4473"/>
                    <a:pt x="9292" y="4073"/>
                    <a:pt x="8353" y="3667"/>
                  </a:cubicBezTo>
                  <a:cubicBezTo>
                    <a:pt x="8329" y="3666"/>
                    <a:pt x="8309" y="3656"/>
                    <a:pt x="8292" y="3641"/>
                  </a:cubicBezTo>
                  <a:cubicBezTo>
                    <a:pt x="8281" y="3636"/>
                    <a:pt x="8272" y="3632"/>
                    <a:pt x="8260" y="3627"/>
                  </a:cubicBezTo>
                  <a:cubicBezTo>
                    <a:pt x="8157" y="3584"/>
                    <a:pt x="8210" y="3446"/>
                    <a:pt x="8306" y="3446"/>
                  </a:cubicBezTo>
                  <a:cubicBezTo>
                    <a:pt x="8317" y="3446"/>
                    <a:pt x="8328" y="3448"/>
                    <a:pt x="8341" y="3452"/>
                  </a:cubicBezTo>
                  <a:cubicBezTo>
                    <a:pt x="8346" y="3454"/>
                    <a:pt x="8349" y="3454"/>
                    <a:pt x="8353" y="3456"/>
                  </a:cubicBezTo>
                  <a:cubicBezTo>
                    <a:pt x="10034" y="2951"/>
                    <a:pt x="9649" y="655"/>
                    <a:pt x="8184" y="107"/>
                  </a:cubicBezTo>
                  <a:cubicBezTo>
                    <a:pt x="7993" y="35"/>
                    <a:pt x="7790" y="0"/>
                    <a:pt x="758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55"/>
            <p:cNvSpPr/>
            <p:nvPr/>
          </p:nvSpPr>
          <p:spPr>
            <a:xfrm>
              <a:off x="135950" y="4225850"/>
              <a:ext cx="539028" cy="452686"/>
            </a:xfrm>
            <a:custGeom>
              <a:avLst/>
              <a:gdLst/>
              <a:ahLst/>
              <a:cxnLst/>
              <a:rect l="l" t="t" r="r" b="b"/>
              <a:pathLst>
                <a:path w="11718" h="9841" extrusionOk="0">
                  <a:moveTo>
                    <a:pt x="7801" y="0"/>
                  </a:moveTo>
                  <a:cubicBezTo>
                    <a:pt x="6520" y="0"/>
                    <a:pt x="5366" y="1310"/>
                    <a:pt x="5998" y="2561"/>
                  </a:cubicBezTo>
                  <a:cubicBezTo>
                    <a:pt x="5022" y="2063"/>
                    <a:pt x="4003" y="1497"/>
                    <a:pt x="2971" y="1161"/>
                  </a:cubicBezTo>
                  <a:cubicBezTo>
                    <a:pt x="2965" y="1159"/>
                    <a:pt x="2959" y="1158"/>
                    <a:pt x="2953" y="1158"/>
                  </a:cubicBezTo>
                  <a:cubicBezTo>
                    <a:pt x="2907" y="1158"/>
                    <a:pt x="2864" y="1218"/>
                    <a:pt x="2911" y="1251"/>
                  </a:cubicBezTo>
                  <a:cubicBezTo>
                    <a:pt x="2880" y="1255"/>
                    <a:pt x="2852" y="1270"/>
                    <a:pt x="2838" y="1302"/>
                  </a:cubicBezTo>
                  <a:cubicBezTo>
                    <a:pt x="2539" y="2086"/>
                    <a:pt x="2282" y="2885"/>
                    <a:pt x="2013" y="3677"/>
                  </a:cubicBezTo>
                  <a:cubicBezTo>
                    <a:pt x="1985" y="3757"/>
                    <a:pt x="2040" y="3828"/>
                    <a:pt x="2112" y="3828"/>
                  </a:cubicBezTo>
                  <a:cubicBezTo>
                    <a:pt x="2132" y="3828"/>
                    <a:pt x="2153" y="3823"/>
                    <a:pt x="2174" y="3810"/>
                  </a:cubicBezTo>
                  <a:cubicBezTo>
                    <a:pt x="2384" y="3683"/>
                    <a:pt x="2633" y="3626"/>
                    <a:pt x="2892" y="3626"/>
                  </a:cubicBezTo>
                  <a:cubicBezTo>
                    <a:pt x="3932" y="3626"/>
                    <a:pt x="5143" y="4551"/>
                    <a:pt x="4715" y="5611"/>
                  </a:cubicBezTo>
                  <a:cubicBezTo>
                    <a:pt x="4463" y="6235"/>
                    <a:pt x="3978" y="6473"/>
                    <a:pt x="3447" y="6473"/>
                  </a:cubicBezTo>
                  <a:cubicBezTo>
                    <a:pt x="2776" y="6473"/>
                    <a:pt x="2033" y="6092"/>
                    <a:pt x="1596" y="5628"/>
                  </a:cubicBezTo>
                  <a:cubicBezTo>
                    <a:pt x="1578" y="5609"/>
                    <a:pt x="1556" y="5601"/>
                    <a:pt x="1534" y="5601"/>
                  </a:cubicBezTo>
                  <a:cubicBezTo>
                    <a:pt x="1491" y="5601"/>
                    <a:pt x="1446" y="5634"/>
                    <a:pt x="1427" y="5675"/>
                  </a:cubicBezTo>
                  <a:cubicBezTo>
                    <a:pt x="1415" y="5667"/>
                    <a:pt x="1402" y="5663"/>
                    <a:pt x="1390" y="5663"/>
                  </a:cubicBezTo>
                  <a:cubicBezTo>
                    <a:pt x="1373" y="5663"/>
                    <a:pt x="1356" y="5671"/>
                    <a:pt x="1344" y="5691"/>
                  </a:cubicBezTo>
                  <a:cubicBezTo>
                    <a:pt x="806" y="6540"/>
                    <a:pt x="404" y="7480"/>
                    <a:pt x="21" y="8405"/>
                  </a:cubicBezTo>
                  <a:cubicBezTo>
                    <a:pt x="0" y="8457"/>
                    <a:pt x="20" y="8521"/>
                    <a:pt x="74" y="8545"/>
                  </a:cubicBezTo>
                  <a:cubicBezTo>
                    <a:pt x="1092" y="8974"/>
                    <a:pt x="2111" y="9404"/>
                    <a:pt x="3131" y="9832"/>
                  </a:cubicBezTo>
                  <a:cubicBezTo>
                    <a:pt x="3146" y="9838"/>
                    <a:pt x="3160" y="9841"/>
                    <a:pt x="3174" y="9841"/>
                  </a:cubicBezTo>
                  <a:cubicBezTo>
                    <a:pt x="3258" y="9841"/>
                    <a:pt x="3311" y="9733"/>
                    <a:pt x="3260" y="9668"/>
                  </a:cubicBezTo>
                  <a:lnTo>
                    <a:pt x="3171" y="9616"/>
                  </a:lnTo>
                  <a:cubicBezTo>
                    <a:pt x="2713" y="9423"/>
                    <a:pt x="2256" y="9230"/>
                    <a:pt x="1799" y="9039"/>
                  </a:cubicBezTo>
                  <a:cubicBezTo>
                    <a:pt x="1545" y="8932"/>
                    <a:pt x="1291" y="8825"/>
                    <a:pt x="1036" y="8719"/>
                  </a:cubicBezTo>
                  <a:cubicBezTo>
                    <a:pt x="883" y="8654"/>
                    <a:pt x="458" y="8565"/>
                    <a:pt x="380" y="8443"/>
                  </a:cubicBezTo>
                  <a:cubicBezTo>
                    <a:pt x="183" y="8141"/>
                    <a:pt x="627" y="7519"/>
                    <a:pt x="765" y="7223"/>
                  </a:cubicBezTo>
                  <a:cubicBezTo>
                    <a:pt x="989" y="6741"/>
                    <a:pt x="1237" y="6271"/>
                    <a:pt x="1452" y="5786"/>
                  </a:cubicBezTo>
                  <a:cubicBezTo>
                    <a:pt x="1933" y="6307"/>
                    <a:pt x="2573" y="6703"/>
                    <a:pt x="3290" y="6703"/>
                  </a:cubicBezTo>
                  <a:cubicBezTo>
                    <a:pt x="3366" y="6703"/>
                    <a:pt x="3442" y="6699"/>
                    <a:pt x="3519" y="6690"/>
                  </a:cubicBezTo>
                  <a:cubicBezTo>
                    <a:pt x="4215" y="6609"/>
                    <a:pt x="4837" y="6146"/>
                    <a:pt x="4991" y="5445"/>
                  </a:cubicBezTo>
                  <a:cubicBezTo>
                    <a:pt x="5242" y="4311"/>
                    <a:pt x="3998" y="3411"/>
                    <a:pt x="2896" y="3411"/>
                  </a:cubicBezTo>
                  <a:cubicBezTo>
                    <a:pt x="2688" y="3411"/>
                    <a:pt x="2485" y="3443"/>
                    <a:pt x="2298" y="3512"/>
                  </a:cubicBezTo>
                  <a:cubicBezTo>
                    <a:pt x="2543" y="2793"/>
                    <a:pt x="2797" y="2078"/>
                    <a:pt x="3016" y="1353"/>
                  </a:cubicBezTo>
                  <a:cubicBezTo>
                    <a:pt x="3021" y="1340"/>
                    <a:pt x="3021" y="1327"/>
                    <a:pt x="3017" y="1315"/>
                  </a:cubicBezTo>
                  <a:lnTo>
                    <a:pt x="3017" y="1315"/>
                  </a:lnTo>
                  <a:cubicBezTo>
                    <a:pt x="3978" y="1926"/>
                    <a:pt x="5100" y="2370"/>
                    <a:pt x="6128" y="2845"/>
                  </a:cubicBezTo>
                  <a:cubicBezTo>
                    <a:pt x="6143" y="2852"/>
                    <a:pt x="6158" y="2855"/>
                    <a:pt x="6171" y="2855"/>
                  </a:cubicBezTo>
                  <a:cubicBezTo>
                    <a:pt x="6243" y="2855"/>
                    <a:pt x="6285" y="2765"/>
                    <a:pt x="6248" y="2705"/>
                  </a:cubicBezTo>
                  <a:cubicBezTo>
                    <a:pt x="6252" y="2692"/>
                    <a:pt x="6252" y="2678"/>
                    <a:pt x="6246" y="2663"/>
                  </a:cubicBezTo>
                  <a:cubicBezTo>
                    <a:pt x="5980" y="2047"/>
                    <a:pt x="5965" y="1352"/>
                    <a:pt x="6419" y="812"/>
                  </a:cubicBezTo>
                  <a:cubicBezTo>
                    <a:pt x="6748" y="422"/>
                    <a:pt x="7261" y="205"/>
                    <a:pt x="7770" y="205"/>
                  </a:cubicBezTo>
                  <a:cubicBezTo>
                    <a:pt x="7974" y="205"/>
                    <a:pt x="8177" y="240"/>
                    <a:pt x="8368" y="312"/>
                  </a:cubicBezTo>
                  <a:cubicBezTo>
                    <a:pt x="9834" y="860"/>
                    <a:pt x="10217" y="3156"/>
                    <a:pt x="8536" y="3661"/>
                  </a:cubicBezTo>
                  <a:cubicBezTo>
                    <a:pt x="8531" y="3660"/>
                    <a:pt x="8528" y="3660"/>
                    <a:pt x="8524" y="3657"/>
                  </a:cubicBezTo>
                  <a:cubicBezTo>
                    <a:pt x="8511" y="3653"/>
                    <a:pt x="8499" y="3651"/>
                    <a:pt x="8487" y="3651"/>
                  </a:cubicBezTo>
                  <a:cubicBezTo>
                    <a:pt x="8393" y="3651"/>
                    <a:pt x="8341" y="3788"/>
                    <a:pt x="8443" y="3832"/>
                  </a:cubicBezTo>
                  <a:cubicBezTo>
                    <a:pt x="8454" y="3837"/>
                    <a:pt x="8464" y="3842"/>
                    <a:pt x="8476" y="3846"/>
                  </a:cubicBezTo>
                  <a:cubicBezTo>
                    <a:pt x="8493" y="3861"/>
                    <a:pt x="8513" y="3871"/>
                    <a:pt x="8536" y="3872"/>
                  </a:cubicBezTo>
                  <a:cubicBezTo>
                    <a:pt x="9474" y="4278"/>
                    <a:pt x="10410" y="4679"/>
                    <a:pt x="11333" y="5115"/>
                  </a:cubicBezTo>
                  <a:cubicBezTo>
                    <a:pt x="11335" y="5118"/>
                    <a:pt x="11335" y="5120"/>
                    <a:pt x="11338" y="5121"/>
                  </a:cubicBezTo>
                  <a:cubicBezTo>
                    <a:pt x="11440" y="5173"/>
                    <a:pt x="11541" y="5224"/>
                    <a:pt x="11642" y="5274"/>
                  </a:cubicBezTo>
                  <a:lnTo>
                    <a:pt x="11686" y="5186"/>
                  </a:lnTo>
                  <a:cubicBezTo>
                    <a:pt x="11718" y="5137"/>
                    <a:pt x="11716" y="5063"/>
                    <a:pt x="11647" y="5028"/>
                  </a:cubicBezTo>
                  <a:cubicBezTo>
                    <a:pt x="10745" y="4569"/>
                    <a:pt x="9811" y="4133"/>
                    <a:pt x="8860" y="3782"/>
                  </a:cubicBezTo>
                  <a:cubicBezTo>
                    <a:pt x="10513" y="3120"/>
                    <a:pt x="9958" y="603"/>
                    <a:pt x="8371" y="90"/>
                  </a:cubicBezTo>
                  <a:cubicBezTo>
                    <a:pt x="8182" y="29"/>
                    <a:pt x="7990" y="0"/>
                    <a:pt x="78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0" name="Google Shape;770;p55"/>
          <p:cNvGrpSpPr/>
          <p:nvPr/>
        </p:nvGrpSpPr>
        <p:grpSpPr>
          <a:xfrm rot="-2112279">
            <a:off x="8085696" y="4161309"/>
            <a:ext cx="550989" cy="572701"/>
            <a:chOff x="135950" y="4225850"/>
            <a:chExt cx="550988" cy="572700"/>
          </a:xfrm>
        </p:grpSpPr>
        <p:sp>
          <p:nvSpPr>
            <p:cNvPr id="771" name="Google Shape;771;p55"/>
            <p:cNvSpPr/>
            <p:nvPr/>
          </p:nvSpPr>
          <p:spPr>
            <a:xfrm>
              <a:off x="264934" y="4462106"/>
              <a:ext cx="422004" cy="336444"/>
            </a:xfrm>
            <a:custGeom>
              <a:avLst/>
              <a:gdLst/>
              <a:ahLst/>
              <a:cxnLst/>
              <a:rect l="l" t="t" r="r" b="b"/>
              <a:pathLst>
                <a:path w="9174" h="7314" extrusionOk="0">
                  <a:moveTo>
                    <a:pt x="9054" y="1"/>
                  </a:moveTo>
                  <a:cubicBezTo>
                    <a:pt x="9019" y="1"/>
                    <a:pt x="8985" y="18"/>
                    <a:pt x="8970" y="56"/>
                  </a:cubicBezTo>
                  <a:cubicBezTo>
                    <a:pt x="8968" y="67"/>
                    <a:pt x="8964" y="77"/>
                    <a:pt x="8960" y="88"/>
                  </a:cubicBezTo>
                  <a:cubicBezTo>
                    <a:pt x="8933" y="76"/>
                    <a:pt x="8907" y="66"/>
                    <a:pt x="8879" y="54"/>
                  </a:cubicBezTo>
                  <a:lnTo>
                    <a:pt x="8836" y="142"/>
                  </a:lnTo>
                  <a:cubicBezTo>
                    <a:pt x="8865" y="158"/>
                    <a:pt x="8896" y="172"/>
                    <a:pt x="8925" y="186"/>
                  </a:cubicBezTo>
                  <a:cubicBezTo>
                    <a:pt x="8701" y="800"/>
                    <a:pt x="8511" y="1441"/>
                    <a:pt x="8353" y="2076"/>
                  </a:cubicBezTo>
                  <a:cubicBezTo>
                    <a:pt x="7875" y="1404"/>
                    <a:pt x="7259" y="671"/>
                    <a:pt x="6385" y="620"/>
                  </a:cubicBezTo>
                  <a:cubicBezTo>
                    <a:pt x="6357" y="618"/>
                    <a:pt x="6329" y="618"/>
                    <a:pt x="6300" y="618"/>
                  </a:cubicBezTo>
                  <a:cubicBezTo>
                    <a:pt x="5626" y="618"/>
                    <a:pt x="5011" y="1085"/>
                    <a:pt x="4781" y="1717"/>
                  </a:cubicBezTo>
                  <a:cubicBezTo>
                    <a:pt x="4273" y="3119"/>
                    <a:pt x="5551" y="4229"/>
                    <a:pt x="6837" y="4229"/>
                  </a:cubicBezTo>
                  <a:cubicBezTo>
                    <a:pt x="6962" y="4229"/>
                    <a:pt x="7087" y="4218"/>
                    <a:pt x="7210" y="4197"/>
                  </a:cubicBezTo>
                  <a:lnTo>
                    <a:pt x="7210" y="4197"/>
                  </a:lnTo>
                  <a:cubicBezTo>
                    <a:pt x="7203" y="4219"/>
                    <a:pt x="7202" y="4243"/>
                    <a:pt x="7210" y="4264"/>
                  </a:cubicBezTo>
                  <a:lnTo>
                    <a:pt x="7227" y="4307"/>
                  </a:lnTo>
                  <a:cubicBezTo>
                    <a:pt x="7231" y="4318"/>
                    <a:pt x="7238" y="4326"/>
                    <a:pt x="7246" y="4336"/>
                  </a:cubicBezTo>
                  <a:cubicBezTo>
                    <a:pt x="7197" y="4381"/>
                    <a:pt x="7166" y="4444"/>
                    <a:pt x="7152" y="4529"/>
                  </a:cubicBezTo>
                  <a:cubicBezTo>
                    <a:pt x="7083" y="4668"/>
                    <a:pt x="7015" y="4808"/>
                    <a:pt x="6951" y="4950"/>
                  </a:cubicBezTo>
                  <a:cubicBezTo>
                    <a:pt x="6837" y="5197"/>
                    <a:pt x="6735" y="5450"/>
                    <a:pt x="6641" y="5707"/>
                  </a:cubicBezTo>
                  <a:cubicBezTo>
                    <a:pt x="6478" y="6147"/>
                    <a:pt x="6348" y="6598"/>
                    <a:pt x="6239" y="7056"/>
                  </a:cubicBezTo>
                  <a:cubicBezTo>
                    <a:pt x="5185" y="6608"/>
                    <a:pt x="4118" y="6063"/>
                    <a:pt x="3021" y="5741"/>
                  </a:cubicBezTo>
                  <a:cubicBezTo>
                    <a:pt x="4636" y="5174"/>
                    <a:pt x="4190" y="2976"/>
                    <a:pt x="2855" y="2345"/>
                  </a:cubicBezTo>
                  <a:cubicBezTo>
                    <a:pt x="2601" y="2224"/>
                    <a:pt x="2342" y="2169"/>
                    <a:pt x="2091" y="2169"/>
                  </a:cubicBezTo>
                  <a:cubicBezTo>
                    <a:pt x="961" y="2169"/>
                    <a:pt x="0" y="3278"/>
                    <a:pt x="364" y="4482"/>
                  </a:cubicBezTo>
                  <a:lnTo>
                    <a:pt x="454" y="4534"/>
                  </a:lnTo>
                  <a:cubicBezTo>
                    <a:pt x="485" y="4525"/>
                    <a:pt x="510" y="4499"/>
                    <a:pt x="505" y="4462"/>
                  </a:cubicBezTo>
                  <a:cubicBezTo>
                    <a:pt x="321" y="3411"/>
                    <a:pt x="1027" y="2384"/>
                    <a:pt x="2044" y="2384"/>
                  </a:cubicBezTo>
                  <a:cubicBezTo>
                    <a:pt x="2227" y="2384"/>
                    <a:pt x="2420" y="2417"/>
                    <a:pt x="2619" y="2489"/>
                  </a:cubicBezTo>
                  <a:cubicBezTo>
                    <a:pt x="3998" y="2986"/>
                    <a:pt x="4328" y="4901"/>
                    <a:pt x="2927" y="5564"/>
                  </a:cubicBezTo>
                  <a:cubicBezTo>
                    <a:pt x="2868" y="5593"/>
                    <a:pt x="2856" y="5652"/>
                    <a:pt x="2876" y="5698"/>
                  </a:cubicBezTo>
                  <a:cubicBezTo>
                    <a:pt x="2873" y="5698"/>
                    <a:pt x="2870" y="5698"/>
                    <a:pt x="2867" y="5698"/>
                  </a:cubicBezTo>
                  <a:cubicBezTo>
                    <a:pt x="2809" y="5698"/>
                    <a:pt x="2797" y="5787"/>
                    <a:pt x="2849" y="5820"/>
                  </a:cubicBezTo>
                  <a:cubicBezTo>
                    <a:pt x="3905" y="6436"/>
                    <a:pt x="5142" y="6832"/>
                    <a:pt x="6269" y="7305"/>
                  </a:cubicBezTo>
                  <a:cubicBezTo>
                    <a:pt x="6284" y="7311"/>
                    <a:pt x="6298" y="7313"/>
                    <a:pt x="6313" y="7313"/>
                  </a:cubicBezTo>
                  <a:cubicBezTo>
                    <a:pt x="6364" y="7313"/>
                    <a:pt x="6409" y="7276"/>
                    <a:pt x="6421" y="7222"/>
                  </a:cubicBezTo>
                  <a:cubicBezTo>
                    <a:pt x="6588" y="6510"/>
                    <a:pt x="6809" y="5815"/>
                    <a:pt x="7102" y="5146"/>
                  </a:cubicBezTo>
                  <a:cubicBezTo>
                    <a:pt x="7224" y="4865"/>
                    <a:pt x="7557" y="4488"/>
                    <a:pt x="7472" y="4170"/>
                  </a:cubicBezTo>
                  <a:cubicBezTo>
                    <a:pt x="7469" y="4156"/>
                    <a:pt x="7461" y="4144"/>
                    <a:pt x="7451" y="4134"/>
                  </a:cubicBezTo>
                  <a:cubicBezTo>
                    <a:pt x="7488" y="4104"/>
                    <a:pt x="7467" y="4029"/>
                    <a:pt x="7415" y="4029"/>
                  </a:cubicBezTo>
                  <a:cubicBezTo>
                    <a:pt x="7412" y="4029"/>
                    <a:pt x="7409" y="4030"/>
                    <a:pt x="7406" y="4030"/>
                  </a:cubicBezTo>
                  <a:cubicBezTo>
                    <a:pt x="7251" y="4052"/>
                    <a:pt x="7091" y="4065"/>
                    <a:pt x="6931" y="4065"/>
                  </a:cubicBezTo>
                  <a:cubicBezTo>
                    <a:pt x="6443" y="4065"/>
                    <a:pt x="5950" y="3949"/>
                    <a:pt x="5566" y="3636"/>
                  </a:cubicBezTo>
                  <a:cubicBezTo>
                    <a:pt x="5039" y="3209"/>
                    <a:pt x="4749" y="2453"/>
                    <a:pt x="4993" y="1798"/>
                  </a:cubicBezTo>
                  <a:cubicBezTo>
                    <a:pt x="5208" y="1218"/>
                    <a:pt x="5739" y="845"/>
                    <a:pt x="6318" y="845"/>
                  </a:cubicBezTo>
                  <a:cubicBezTo>
                    <a:pt x="6499" y="845"/>
                    <a:pt x="6685" y="882"/>
                    <a:pt x="6867" y="959"/>
                  </a:cubicBezTo>
                  <a:cubicBezTo>
                    <a:pt x="7486" y="1224"/>
                    <a:pt x="7912" y="1821"/>
                    <a:pt x="8282" y="2356"/>
                  </a:cubicBezTo>
                  <a:cubicBezTo>
                    <a:pt x="8305" y="2389"/>
                    <a:pt x="8335" y="2402"/>
                    <a:pt x="8365" y="2402"/>
                  </a:cubicBezTo>
                  <a:cubicBezTo>
                    <a:pt x="8442" y="2402"/>
                    <a:pt x="8517" y="2313"/>
                    <a:pt x="8460" y="2231"/>
                  </a:cubicBezTo>
                  <a:cubicBezTo>
                    <a:pt x="8456" y="2226"/>
                    <a:pt x="8452" y="2220"/>
                    <a:pt x="8450" y="2215"/>
                  </a:cubicBezTo>
                  <a:cubicBezTo>
                    <a:pt x="8724" y="1533"/>
                    <a:pt x="8966" y="822"/>
                    <a:pt x="9157" y="112"/>
                  </a:cubicBezTo>
                  <a:cubicBezTo>
                    <a:pt x="9173" y="46"/>
                    <a:pt x="9112" y="1"/>
                    <a:pt x="905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55"/>
            <p:cNvSpPr/>
            <p:nvPr/>
          </p:nvSpPr>
          <p:spPr>
            <a:xfrm>
              <a:off x="144322" y="4235234"/>
              <a:ext cx="531300" cy="551356"/>
            </a:xfrm>
            <a:custGeom>
              <a:avLst/>
              <a:gdLst/>
              <a:ahLst/>
              <a:cxnLst/>
              <a:rect l="l" t="t" r="r" b="b"/>
              <a:pathLst>
                <a:path w="11550" h="11986" extrusionOk="0">
                  <a:moveTo>
                    <a:pt x="7587" y="0"/>
                  </a:moveTo>
                  <a:cubicBezTo>
                    <a:pt x="7077" y="0"/>
                    <a:pt x="6565" y="217"/>
                    <a:pt x="6235" y="607"/>
                  </a:cubicBezTo>
                  <a:cubicBezTo>
                    <a:pt x="5782" y="1148"/>
                    <a:pt x="5797" y="1842"/>
                    <a:pt x="6063" y="2458"/>
                  </a:cubicBezTo>
                  <a:cubicBezTo>
                    <a:pt x="6069" y="2472"/>
                    <a:pt x="6069" y="2487"/>
                    <a:pt x="6065" y="2500"/>
                  </a:cubicBezTo>
                  <a:cubicBezTo>
                    <a:pt x="6102" y="2560"/>
                    <a:pt x="6059" y="2650"/>
                    <a:pt x="5988" y="2650"/>
                  </a:cubicBezTo>
                  <a:cubicBezTo>
                    <a:pt x="5974" y="2650"/>
                    <a:pt x="5960" y="2646"/>
                    <a:pt x="5945" y="2640"/>
                  </a:cubicBezTo>
                  <a:cubicBezTo>
                    <a:pt x="4917" y="2165"/>
                    <a:pt x="3795" y="1721"/>
                    <a:pt x="2834" y="1110"/>
                  </a:cubicBezTo>
                  <a:lnTo>
                    <a:pt x="2834" y="1110"/>
                  </a:lnTo>
                  <a:cubicBezTo>
                    <a:pt x="2837" y="1123"/>
                    <a:pt x="2837" y="1135"/>
                    <a:pt x="2833" y="1148"/>
                  </a:cubicBezTo>
                  <a:cubicBezTo>
                    <a:pt x="2614" y="1873"/>
                    <a:pt x="2360" y="2590"/>
                    <a:pt x="2115" y="3307"/>
                  </a:cubicBezTo>
                  <a:cubicBezTo>
                    <a:pt x="2301" y="3238"/>
                    <a:pt x="2504" y="3206"/>
                    <a:pt x="2713" y="3206"/>
                  </a:cubicBezTo>
                  <a:cubicBezTo>
                    <a:pt x="3814" y="3206"/>
                    <a:pt x="5059" y="4105"/>
                    <a:pt x="4808" y="5240"/>
                  </a:cubicBezTo>
                  <a:cubicBezTo>
                    <a:pt x="4654" y="5941"/>
                    <a:pt x="4032" y="6404"/>
                    <a:pt x="3335" y="6485"/>
                  </a:cubicBezTo>
                  <a:cubicBezTo>
                    <a:pt x="3258" y="6494"/>
                    <a:pt x="3181" y="6498"/>
                    <a:pt x="3105" y="6498"/>
                  </a:cubicBezTo>
                  <a:cubicBezTo>
                    <a:pt x="2389" y="6498"/>
                    <a:pt x="1750" y="6103"/>
                    <a:pt x="1268" y="5581"/>
                  </a:cubicBezTo>
                  <a:cubicBezTo>
                    <a:pt x="1054" y="6066"/>
                    <a:pt x="805" y="6536"/>
                    <a:pt x="582" y="7017"/>
                  </a:cubicBezTo>
                  <a:cubicBezTo>
                    <a:pt x="444" y="7314"/>
                    <a:pt x="0" y="7936"/>
                    <a:pt x="197" y="8238"/>
                  </a:cubicBezTo>
                  <a:cubicBezTo>
                    <a:pt x="276" y="8360"/>
                    <a:pt x="699" y="8449"/>
                    <a:pt x="852" y="8514"/>
                  </a:cubicBezTo>
                  <a:cubicBezTo>
                    <a:pt x="1107" y="8620"/>
                    <a:pt x="1361" y="8726"/>
                    <a:pt x="1616" y="8834"/>
                  </a:cubicBezTo>
                  <a:cubicBezTo>
                    <a:pt x="2073" y="9026"/>
                    <a:pt x="2530" y="9219"/>
                    <a:pt x="2988" y="9411"/>
                  </a:cubicBezTo>
                  <a:cubicBezTo>
                    <a:pt x="2623" y="8207"/>
                    <a:pt x="3583" y="7099"/>
                    <a:pt x="4713" y="7099"/>
                  </a:cubicBezTo>
                  <a:cubicBezTo>
                    <a:pt x="4964" y="7099"/>
                    <a:pt x="5223" y="7154"/>
                    <a:pt x="5478" y="7275"/>
                  </a:cubicBezTo>
                  <a:cubicBezTo>
                    <a:pt x="6814" y="7905"/>
                    <a:pt x="7259" y="10103"/>
                    <a:pt x="5644" y="10670"/>
                  </a:cubicBezTo>
                  <a:cubicBezTo>
                    <a:pt x="6742" y="10993"/>
                    <a:pt x="7809" y="11538"/>
                    <a:pt x="8862" y="11986"/>
                  </a:cubicBezTo>
                  <a:cubicBezTo>
                    <a:pt x="8971" y="11529"/>
                    <a:pt x="9101" y="11078"/>
                    <a:pt x="9264" y="10635"/>
                  </a:cubicBezTo>
                  <a:cubicBezTo>
                    <a:pt x="9358" y="10380"/>
                    <a:pt x="9460" y="10126"/>
                    <a:pt x="9574" y="9876"/>
                  </a:cubicBezTo>
                  <a:cubicBezTo>
                    <a:pt x="9638" y="9735"/>
                    <a:pt x="9705" y="9595"/>
                    <a:pt x="9776" y="9456"/>
                  </a:cubicBezTo>
                  <a:cubicBezTo>
                    <a:pt x="9789" y="9370"/>
                    <a:pt x="9819" y="9308"/>
                    <a:pt x="9869" y="9263"/>
                  </a:cubicBezTo>
                  <a:cubicBezTo>
                    <a:pt x="9861" y="9254"/>
                    <a:pt x="9854" y="9245"/>
                    <a:pt x="9850" y="9234"/>
                  </a:cubicBezTo>
                  <a:lnTo>
                    <a:pt x="9833" y="9191"/>
                  </a:lnTo>
                  <a:cubicBezTo>
                    <a:pt x="9825" y="9170"/>
                    <a:pt x="9828" y="9146"/>
                    <a:pt x="9833" y="9124"/>
                  </a:cubicBezTo>
                  <a:lnTo>
                    <a:pt x="9833" y="9124"/>
                  </a:lnTo>
                  <a:cubicBezTo>
                    <a:pt x="9710" y="9145"/>
                    <a:pt x="9585" y="9156"/>
                    <a:pt x="9460" y="9156"/>
                  </a:cubicBezTo>
                  <a:cubicBezTo>
                    <a:pt x="8174" y="9156"/>
                    <a:pt x="6896" y="8046"/>
                    <a:pt x="7405" y="6644"/>
                  </a:cubicBezTo>
                  <a:cubicBezTo>
                    <a:pt x="7634" y="6012"/>
                    <a:pt x="8251" y="5545"/>
                    <a:pt x="8926" y="5545"/>
                  </a:cubicBezTo>
                  <a:cubicBezTo>
                    <a:pt x="8954" y="5545"/>
                    <a:pt x="8981" y="5545"/>
                    <a:pt x="9009" y="5547"/>
                  </a:cubicBezTo>
                  <a:cubicBezTo>
                    <a:pt x="9883" y="5596"/>
                    <a:pt x="10498" y="6331"/>
                    <a:pt x="10976" y="7003"/>
                  </a:cubicBezTo>
                  <a:cubicBezTo>
                    <a:pt x="11134" y="6368"/>
                    <a:pt x="11325" y="5728"/>
                    <a:pt x="11549" y="5113"/>
                  </a:cubicBezTo>
                  <a:cubicBezTo>
                    <a:pt x="11519" y="5097"/>
                    <a:pt x="11487" y="5084"/>
                    <a:pt x="11459" y="5069"/>
                  </a:cubicBezTo>
                  <a:cubicBezTo>
                    <a:pt x="11356" y="5018"/>
                    <a:pt x="11257" y="4968"/>
                    <a:pt x="11155" y="4916"/>
                  </a:cubicBezTo>
                  <a:cubicBezTo>
                    <a:pt x="11151" y="4915"/>
                    <a:pt x="11151" y="4912"/>
                    <a:pt x="11150" y="4910"/>
                  </a:cubicBezTo>
                  <a:cubicBezTo>
                    <a:pt x="10226" y="4473"/>
                    <a:pt x="9292" y="4073"/>
                    <a:pt x="8353" y="3667"/>
                  </a:cubicBezTo>
                  <a:cubicBezTo>
                    <a:pt x="8329" y="3666"/>
                    <a:pt x="8309" y="3656"/>
                    <a:pt x="8292" y="3641"/>
                  </a:cubicBezTo>
                  <a:cubicBezTo>
                    <a:pt x="8281" y="3636"/>
                    <a:pt x="8272" y="3632"/>
                    <a:pt x="8260" y="3627"/>
                  </a:cubicBezTo>
                  <a:cubicBezTo>
                    <a:pt x="8157" y="3584"/>
                    <a:pt x="8210" y="3446"/>
                    <a:pt x="8306" y="3446"/>
                  </a:cubicBezTo>
                  <a:cubicBezTo>
                    <a:pt x="8317" y="3446"/>
                    <a:pt x="8328" y="3448"/>
                    <a:pt x="8341" y="3452"/>
                  </a:cubicBezTo>
                  <a:cubicBezTo>
                    <a:pt x="8346" y="3454"/>
                    <a:pt x="8349" y="3454"/>
                    <a:pt x="8353" y="3456"/>
                  </a:cubicBezTo>
                  <a:cubicBezTo>
                    <a:pt x="10034" y="2951"/>
                    <a:pt x="9649" y="655"/>
                    <a:pt x="8184" y="107"/>
                  </a:cubicBezTo>
                  <a:cubicBezTo>
                    <a:pt x="7993" y="35"/>
                    <a:pt x="7790" y="0"/>
                    <a:pt x="75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55"/>
            <p:cNvSpPr/>
            <p:nvPr/>
          </p:nvSpPr>
          <p:spPr>
            <a:xfrm>
              <a:off x="135950" y="4225850"/>
              <a:ext cx="539028" cy="452686"/>
            </a:xfrm>
            <a:custGeom>
              <a:avLst/>
              <a:gdLst/>
              <a:ahLst/>
              <a:cxnLst/>
              <a:rect l="l" t="t" r="r" b="b"/>
              <a:pathLst>
                <a:path w="11718" h="9841" extrusionOk="0">
                  <a:moveTo>
                    <a:pt x="7801" y="0"/>
                  </a:moveTo>
                  <a:cubicBezTo>
                    <a:pt x="6520" y="0"/>
                    <a:pt x="5366" y="1310"/>
                    <a:pt x="5998" y="2561"/>
                  </a:cubicBezTo>
                  <a:cubicBezTo>
                    <a:pt x="5022" y="2063"/>
                    <a:pt x="4003" y="1497"/>
                    <a:pt x="2971" y="1161"/>
                  </a:cubicBezTo>
                  <a:cubicBezTo>
                    <a:pt x="2965" y="1159"/>
                    <a:pt x="2959" y="1158"/>
                    <a:pt x="2953" y="1158"/>
                  </a:cubicBezTo>
                  <a:cubicBezTo>
                    <a:pt x="2907" y="1158"/>
                    <a:pt x="2864" y="1218"/>
                    <a:pt x="2911" y="1251"/>
                  </a:cubicBezTo>
                  <a:cubicBezTo>
                    <a:pt x="2880" y="1255"/>
                    <a:pt x="2852" y="1270"/>
                    <a:pt x="2838" y="1302"/>
                  </a:cubicBezTo>
                  <a:cubicBezTo>
                    <a:pt x="2539" y="2086"/>
                    <a:pt x="2282" y="2885"/>
                    <a:pt x="2013" y="3677"/>
                  </a:cubicBezTo>
                  <a:cubicBezTo>
                    <a:pt x="1985" y="3757"/>
                    <a:pt x="2040" y="3828"/>
                    <a:pt x="2112" y="3828"/>
                  </a:cubicBezTo>
                  <a:cubicBezTo>
                    <a:pt x="2132" y="3828"/>
                    <a:pt x="2153" y="3823"/>
                    <a:pt x="2174" y="3810"/>
                  </a:cubicBezTo>
                  <a:cubicBezTo>
                    <a:pt x="2384" y="3683"/>
                    <a:pt x="2633" y="3626"/>
                    <a:pt x="2892" y="3626"/>
                  </a:cubicBezTo>
                  <a:cubicBezTo>
                    <a:pt x="3932" y="3626"/>
                    <a:pt x="5143" y="4551"/>
                    <a:pt x="4715" y="5611"/>
                  </a:cubicBezTo>
                  <a:cubicBezTo>
                    <a:pt x="4463" y="6235"/>
                    <a:pt x="3978" y="6473"/>
                    <a:pt x="3447" y="6473"/>
                  </a:cubicBezTo>
                  <a:cubicBezTo>
                    <a:pt x="2776" y="6473"/>
                    <a:pt x="2033" y="6092"/>
                    <a:pt x="1596" y="5628"/>
                  </a:cubicBezTo>
                  <a:cubicBezTo>
                    <a:pt x="1578" y="5609"/>
                    <a:pt x="1556" y="5601"/>
                    <a:pt x="1534" y="5601"/>
                  </a:cubicBezTo>
                  <a:cubicBezTo>
                    <a:pt x="1491" y="5601"/>
                    <a:pt x="1446" y="5634"/>
                    <a:pt x="1427" y="5675"/>
                  </a:cubicBezTo>
                  <a:cubicBezTo>
                    <a:pt x="1415" y="5667"/>
                    <a:pt x="1402" y="5663"/>
                    <a:pt x="1390" y="5663"/>
                  </a:cubicBezTo>
                  <a:cubicBezTo>
                    <a:pt x="1373" y="5663"/>
                    <a:pt x="1356" y="5671"/>
                    <a:pt x="1344" y="5691"/>
                  </a:cubicBezTo>
                  <a:cubicBezTo>
                    <a:pt x="806" y="6540"/>
                    <a:pt x="404" y="7480"/>
                    <a:pt x="21" y="8405"/>
                  </a:cubicBezTo>
                  <a:cubicBezTo>
                    <a:pt x="0" y="8457"/>
                    <a:pt x="20" y="8521"/>
                    <a:pt x="74" y="8545"/>
                  </a:cubicBezTo>
                  <a:cubicBezTo>
                    <a:pt x="1092" y="8974"/>
                    <a:pt x="2111" y="9404"/>
                    <a:pt x="3131" y="9832"/>
                  </a:cubicBezTo>
                  <a:cubicBezTo>
                    <a:pt x="3146" y="9838"/>
                    <a:pt x="3160" y="9841"/>
                    <a:pt x="3174" y="9841"/>
                  </a:cubicBezTo>
                  <a:cubicBezTo>
                    <a:pt x="3258" y="9841"/>
                    <a:pt x="3311" y="9733"/>
                    <a:pt x="3260" y="9668"/>
                  </a:cubicBezTo>
                  <a:lnTo>
                    <a:pt x="3171" y="9616"/>
                  </a:lnTo>
                  <a:cubicBezTo>
                    <a:pt x="2713" y="9423"/>
                    <a:pt x="2256" y="9230"/>
                    <a:pt x="1799" y="9039"/>
                  </a:cubicBezTo>
                  <a:cubicBezTo>
                    <a:pt x="1545" y="8932"/>
                    <a:pt x="1291" y="8825"/>
                    <a:pt x="1036" y="8719"/>
                  </a:cubicBezTo>
                  <a:cubicBezTo>
                    <a:pt x="883" y="8654"/>
                    <a:pt x="458" y="8565"/>
                    <a:pt x="380" y="8443"/>
                  </a:cubicBezTo>
                  <a:cubicBezTo>
                    <a:pt x="183" y="8141"/>
                    <a:pt x="627" y="7519"/>
                    <a:pt x="765" y="7223"/>
                  </a:cubicBezTo>
                  <a:cubicBezTo>
                    <a:pt x="989" y="6741"/>
                    <a:pt x="1237" y="6271"/>
                    <a:pt x="1452" y="5786"/>
                  </a:cubicBezTo>
                  <a:cubicBezTo>
                    <a:pt x="1933" y="6307"/>
                    <a:pt x="2573" y="6703"/>
                    <a:pt x="3290" y="6703"/>
                  </a:cubicBezTo>
                  <a:cubicBezTo>
                    <a:pt x="3366" y="6703"/>
                    <a:pt x="3442" y="6699"/>
                    <a:pt x="3519" y="6690"/>
                  </a:cubicBezTo>
                  <a:cubicBezTo>
                    <a:pt x="4215" y="6609"/>
                    <a:pt x="4837" y="6146"/>
                    <a:pt x="4991" y="5445"/>
                  </a:cubicBezTo>
                  <a:cubicBezTo>
                    <a:pt x="5242" y="4311"/>
                    <a:pt x="3998" y="3411"/>
                    <a:pt x="2896" y="3411"/>
                  </a:cubicBezTo>
                  <a:cubicBezTo>
                    <a:pt x="2688" y="3411"/>
                    <a:pt x="2485" y="3443"/>
                    <a:pt x="2298" y="3512"/>
                  </a:cubicBezTo>
                  <a:cubicBezTo>
                    <a:pt x="2543" y="2793"/>
                    <a:pt x="2797" y="2078"/>
                    <a:pt x="3016" y="1353"/>
                  </a:cubicBezTo>
                  <a:cubicBezTo>
                    <a:pt x="3021" y="1340"/>
                    <a:pt x="3021" y="1327"/>
                    <a:pt x="3017" y="1315"/>
                  </a:cubicBezTo>
                  <a:lnTo>
                    <a:pt x="3017" y="1315"/>
                  </a:lnTo>
                  <a:cubicBezTo>
                    <a:pt x="3978" y="1926"/>
                    <a:pt x="5100" y="2370"/>
                    <a:pt x="6128" y="2845"/>
                  </a:cubicBezTo>
                  <a:cubicBezTo>
                    <a:pt x="6143" y="2852"/>
                    <a:pt x="6158" y="2855"/>
                    <a:pt x="6171" y="2855"/>
                  </a:cubicBezTo>
                  <a:cubicBezTo>
                    <a:pt x="6243" y="2855"/>
                    <a:pt x="6285" y="2765"/>
                    <a:pt x="6248" y="2705"/>
                  </a:cubicBezTo>
                  <a:cubicBezTo>
                    <a:pt x="6252" y="2692"/>
                    <a:pt x="6252" y="2678"/>
                    <a:pt x="6246" y="2663"/>
                  </a:cubicBezTo>
                  <a:cubicBezTo>
                    <a:pt x="5980" y="2047"/>
                    <a:pt x="5965" y="1352"/>
                    <a:pt x="6419" y="812"/>
                  </a:cubicBezTo>
                  <a:cubicBezTo>
                    <a:pt x="6748" y="422"/>
                    <a:pt x="7261" y="205"/>
                    <a:pt x="7770" y="205"/>
                  </a:cubicBezTo>
                  <a:cubicBezTo>
                    <a:pt x="7974" y="205"/>
                    <a:pt x="8177" y="240"/>
                    <a:pt x="8368" y="312"/>
                  </a:cubicBezTo>
                  <a:cubicBezTo>
                    <a:pt x="9834" y="860"/>
                    <a:pt x="10217" y="3156"/>
                    <a:pt x="8536" y="3661"/>
                  </a:cubicBezTo>
                  <a:cubicBezTo>
                    <a:pt x="8531" y="3660"/>
                    <a:pt x="8528" y="3660"/>
                    <a:pt x="8524" y="3657"/>
                  </a:cubicBezTo>
                  <a:cubicBezTo>
                    <a:pt x="8511" y="3653"/>
                    <a:pt x="8499" y="3651"/>
                    <a:pt x="8487" y="3651"/>
                  </a:cubicBezTo>
                  <a:cubicBezTo>
                    <a:pt x="8393" y="3651"/>
                    <a:pt x="8341" y="3788"/>
                    <a:pt x="8443" y="3832"/>
                  </a:cubicBezTo>
                  <a:cubicBezTo>
                    <a:pt x="8454" y="3837"/>
                    <a:pt x="8464" y="3842"/>
                    <a:pt x="8476" y="3846"/>
                  </a:cubicBezTo>
                  <a:cubicBezTo>
                    <a:pt x="8493" y="3861"/>
                    <a:pt x="8513" y="3871"/>
                    <a:pt x="8536" y="3872"/>
                  </a:cubicBezTo>
                  <a:cubicBezTo>
                    <a:pt x="9474" y="4278"/>
                    <a:pt x="10410" y="4679"/>
                    <a:pt x="11333" y="5115"/>
                  </a:cubicBezTo>
                  <a:cubicBezTo>
                    <a:pt x="11335" y="5118"/>
                    <a:pt x="11335" y="5120"/>
                    <a:pt x="11338" y="5121"/>
                  </a:cubicBezTo>
                  <a:cubicBezTo>
                    <a:pt x="11440" y="5173"/>
                    <a:pt x="11541" y="5224"/>
                    <a:pt x="11642" y="5274"/>
                  </a:cubicBezTo>
                  <a:lnTo>
                    <a:pt x="11686" y="5186"/>
                  </a:lnTo>
                  <a:cubicBezTo>
                    <a:pt x="11718" y="5137"/>
                    <a:pt x="11716" y="5063"/>
                    <a:pt x="11647" y="5028"/>
                  </a:cubicBezTo>
                  <a:cubicBezTo>
                    <a:pt x="10745" y="4569"/>
                    <a:pt x="9811" y="4133"/>
                    <a:pt x="8860" y="3782"/>
                  </a:cubicBezTo>
                  <a:cubicBezTo>
                    <a:pt x="10513" y="3120"/>
                    <a:pt x="9958" y="603"/>
                    <a:pt x="8371" y="90"/>
                  </a:cubicBezTo>
                  <a:cubicBezTo>
                    <a:pt x="8182" y="29"/>
                    <a:pt x="7990" y="0"/>
                    <a:pt x="78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4" name="Google Shape;774;p55"/>
          <p:cNvSpPr/>
          <p:nvPr/>
        </p:nvSpPr>
        <p:spPr>
          <a:xfrm rot="9666972">
            <a:off x="918299" y="3644337"/>
            <a:ext cx="270480" cy="249263"/>
          </a:xfrm>
          <a:custGeom>
            <a:avLst/>
            <a:gdLst/>
            <a:ahLst/>
            <a:cxnLst/>
            <a:rect l="l" t="t" r="r" b="b"/>
            <a:pathLst>
              <a:path w="7205" h="6639" extrusionOk="0">
                <a:moveTo>
                  <a:pt x="3368" y="0"/>
                </a:moveTo>
                <a:cubicBezTo>
                  <a:pt x="3043" y="778"/>
                  <a:pt x="2774" y="1574"/>
                  <a:pt x="2519" y="2377"/>
                </a:cubicBezTo>
                <a:cubicBezTo>
                  <a:pt x="2508" y="2414"/>
                  <a:pt x="2479" y="2430"/>
                  <a:pt x="2450" y="2430"/>
                </a:cubicBezTo>
                <a:cubicBezTo>
                  <a:pt x="2431" y="2430"/>
                  <a:pt x="2411" y="2423"/>
                  <a:pt x="2396" y="2409"/>
                </a:cubicBezTo>
                <a:cubicBezTo>
                  <a:pt x="2387" y="2418"/>
                  <a:pt x="2374" y="2427"/>
                  <a:pt x="2359" y="2429"/>
                </a:cubicBezTo>
                <a:cubicBezTo>
                  <a:pt x="1578" y="2565"/>
                  <a:pt x="788" y="2648"/>
                  <a:pt x="1" y="2743"/>
                </a:cubicBezTo>
                <a:cubicBezTo>
                  <a:pt x="535" y="3242"/>
                  <a:pt x="1116" y="3668"/>
                  <a:pt x="1753" y="4029"/>
                </a:cubicBezTo>
                <a:cubicBezTo>
                  <a:pt x="1854" y="4084"/>
                  <a:pt x="1795" y="4222"/>
                  <a:pt x="1705" y="4228"/>
                </a:cubicBezTo>
                <a:lnTo>
                  <a:pt x="1707" y="4255"/>
                </a:lnTo>
                <a:cubicBezTo>
                  <a:pt x="1713" y="4253"/>
                  <a:pt x="1719" y="4253"/>
                  <a:pt x="1725" y="4253"/>
                </a:cubicBezTo>
                <a:cubicBezTo>
                  <a:pt x="1767" y="4253"/>
                  <a:pt x="1810" y="4289"/>
                  <a:pt x="1792" y="4337"/>
                </a:cubicBezTo>
                <a:cubicBezTo>
                  <a:pt x="1501" y="5088"/>
                  <a:pt x="1269" y="5843"/>
                  <a:pt x="1151" y="6639"/>
                </a:cubicBezTo>
                <a:cubicBezTo>
                  <a:pt x="2006" y="6430"/>
                  <a:pt x="2756" y="6039"/>
                  <a:pt x="3440" y="5477"/>
                </a:cubicBezTo>
                <a:cubicBezTo>
                  <a:pt x="3461" y="5457"/>
                  <a:pt x="3485" y="5450"/>
                  <a:pt x="3508" y="5450"/>
                </a:cubicBezTo>
                <a:cubicBezTo>
                  <a:pt x="3513" y="5450"/>
                  <a:pt x="3517" y="5450"/>
                  <a:pt x="3521" y="5451"/>
                </a:cubicBezTo>
                <a:cubicBezTo>
                  <a:pt x="3533" y="5443"/>
                  <a:pt x="3546" y="5437"/>
                  <a:pt x="3560" y="5437"/>
                </a:cubicBezTo>
                <a:cubicBezTo>
                  <a:pt x="3566" y="5437"/>
                  <a:pt x="3572" y="5438"/>
                  <a:pt x="3579" y="5441"/>
                </a:cubicBezTo>
                <a:cubicBezTo>
                  <a:pt x="4514" y="5738"/>
                  <a:pt x="5431" y="6082"/>
                  <a:pt x="6366" y="6380"/>
                </a:cubicBezTo>
                <a:cubicBezTo>
                  <a:pt x="6348" y="5566"/>
                  <a:pt x="6211" y="4790"/>
                  <a:pt x="6022" y="3997"/>
                </a:cubicBezTo>
                <a:cubicBezTo>
                  <a:pt x="6014" y="4000"/>
                  <a:pt x="6005" y="4001"/>
                  <a:pt x="5997" y="4001"/>
                </a:cubicBezTo>
                <a:cubicBezTo>
                  <a:pt x="5923" y="4001"/>
                  <a:pt x="5857" y="3896"/>
                  <a:pt x="5917" y="3817"/>
                </a:cubicBezTo>
                <a:cubicBezTo>
                  <a:pt x="6338" y="3274"/>
                  <a:pt x="6771" y="2740"/>
                  <a:pt x="7205" y="2210"/>
                </a:cubicBezTo>
                <a:lnTo>
                  <a:pt x="7205" y="2210"/>
                </a:lnTo>
                <a:cubicBezTo>
                  <a:pt x="6397" y="2263"/>
                  <a:pt x="5587" y="2325"/>
                  <a:pt x="4776" y="2337"/>
                </a:cubicBezTo>
                <a:cubicBezTo>
                  <a:pt x="4775" y="2337"/>
                  <a:pt x="4774" y="2337"/>
                  <a:pt x="4774" y="2337"/>
                </a:cubicBezTo>
                <a:cubicBezTo>
                  <a:pt x="4698" y="2337"/>
                  <a:pt x="4700" y="2231"/>
                  <a:pt x="4771" y="2216"/>
                </a:cubicBezTo>
                <a:cubicBezTo>
                  <a:pt x="4384" y="1424"/>
                  <a:pt x="3918" y="685"/>
                  <a:pt x="3368" y="0"/>
                </a:cubicBezTo>
                <a:close/>
              </a:path>
            </a:pathLst>
          </a:custGeom>
          <a:solidFill>
            <a:schemeClr val="dk2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75" name="Google Shape;775;p55"/>
          <p:cNvGrpSpPr/>
          <p:nvPr/>
        </p:nvGrpSpPr>
        <p:grpSpPr>
          <a:xfrm>
            <a:off x="7779444" y="360455"/>
            <a:ext cx="502303" cy="648973"/>
            <a:chOff x="8489040" y="1196592"/>
            <a:chExt cx="572099" cy="739149"/>
          </a:xfrm>
        </p:grpSpPr>
        <p:sp>
          <p:nvSpPr>
            <p:cNvPr id="776" name="Google Shape;776;p55"/>
            <p:cNvSpPr/>
            <p:nvPr/>
          </p:nvSpPr>
          <p:spPr>
            <a:xfrm rot="-1005998">
              <a:off x="8551656" y="1250419"/>
              <a:ext cx="446867" cy="499974"/>
            </a:xfrm>
            <a:custGeom>
              <a:avLst/>
              <a:gdLst/>
              <a:ahLst/>
              <a:cxnLst/>
              <a:rect l="l" t="t" r="r" b="b"/>
              <a:pathLst>
                <a:path w="7127" h="7974" extrusionOk="0">
                  <a:moveTo>
                    <a:pt x="3556" y="0"/>
                  </a:moveTo>
                  <a:cubicBezTo>
                    <a:pt x="3488" y="0"/>
                    <a:pt x="3420" y="3"/>
                    <a:pt x="3352" y="7"/>
                  </a:cubicBezTo>
                  <a:cubicBezTo>
                    <a:pt x="2064" y="101"/>
                    <a:pt x="732" y="1375"/>
                    <a:pt x="1073" y="2747"/>
                  </a:cubicBezTo>
                  <a:cubicBezTo>
                    <a:pt x="1081" y="2781"/>
                    <a:pt x="1115" y="2800"/>
                    <a:pt x="1145" y="2800"/>
                  </a:cubicBezTo>
                  <a:cubicBezTo>
                    <a:pt x="1164" y="2800"/>
                    <a:pt x="1182" y="2793"/>
                    <a:pt x="1193" y="2777"/>
                  </a:cubicBezTo>
                  <a:cubicBezTo>
                    <a:pt x="1209" y="2794"/>
                    <a:pt x="1230" y="2808"/>
                    <a:pt x="1259" y="2808"/>
                  </a:cubicBezTo>
                  <a:cubicBezTo>
                    <a:pt x="1260" y="2808"/>
                    <a:pt x="1261" y="2808"/>
                    <a:pt x="1263" y="2808"/>
                  </a:cubicBezTo>
                  <a:cubicBezTo>
                    <a:pt x="1475" y="2801"/>
                    <a:pt x="1687" y="2799"/>
                    <a:pt x="1899" y="2799"/>
                  </a:cubicBezTo>
                  <a:cubicBezTo>
                    <a:pt x="2180" y="2799"/>
                    <a:pt x="2460" y="2803"/>
                    <a:pt x="2741" y="2803"/>
                  </a:cubicBezTo>
                  <a:cubicBezTo>
                    <a:pt x="2858" y="2803"/>
                    <a:pt x="2975" y="2802"/>
                    <a:pt x="3092" y="2800"/>
                  </a:cubicBezTo>
                  <a:cubicBezTo>
                    <a:pt x="3161" y="2799"/>
                    <a:pt x="3195" y="2741"/>
                    <a:pt x="3188" y="2689"/>
                  </a:cubicBezTo>
                  <a:lnTo>
                    <a:pt x="3152" y="2634"/>
                  </a:lnTo>
                  <a:cubicBezTo>
                    <a:pt x="3140" y="2626"/>
                    <a:pt x="3126" y="2621"/>
                    <a:pt x="3110" y="2619"/>
                  </a:cubicBezTo>
                  <a:cubicBezTo>
                    <a:pt x="2866" y="2594"/>
                    <a:pt x="2617" y="2583"/>
                    <a:pt x="2367" y="2583"/>
                  </a:cubicBezTo>
                  <a:cubicBezTo>
                    <a:pt x="1987" y="2583"/>
                    <a:pt x="1605" y="2608"/>
                    <a:pt x="1236" y="2644"/>
                  </a:cubicBezTo>
                  <a:cubicBezTo>
                    <a:pt x="1222" y="2645"/>
                    <a:pt x="1212" y="2649"/>
                    <a:pt x="1205" y="2654"/>
                  </a:cubicBezTo>
                  <a:cubicBezTo>
                    <a:pt x="1231" y="1533"/>
                    <a:pt x="1889" y="515"/>
                    <a:pt x="3047" y="271"/>
                  </a:cubicBezTo>
                  <a:cubicBezTo>
                    <a:pt x="3217" y="235"/>
                    <a:pt x="3388" y="218"/>
                    <a:pt x="3559" y="218"/>
                  </a:cubicBezTo>
                  <a:cubicBezTo>
                    <a:pt x="4624" y="218"/>
                    <a:pt x="5666" y="880"/>
                    <a:pt x="6195" y="1790"/>
                  </a:cubicBezTo>
                  <a:cubicBezTo>
                    <a:pt x="6760" y="2763"/>
                    <a:pt x="6840" y="4075"/>
                    <a:pt x="6163" y="5016"/>
                  </a:cubicBezTo>
                  <a:cubicBezTo>
                    <a:pt x="5713" y="5644"/>
                    <a:pt x="4952" y="6002"/>
                    <a:pt x="4197" y="6002"/>
                  </a:cubicBezTo>
                  <a:cubicBezTo>
                    <a:pt x="3787" y="6002"/>
                    <a:pt x="3378" y="5896"/>
                    <a:pt x="3021" y="5670"/>
                  </a:cubicBezTo>
                  <a:cubicBezTo>
                    <a:pt x="3001" y="5657"/>
                    <a:pt x="2978" y="5650"/>
                    <a:pt x="2955" y="5650"/>
                  </a:cubicBezTo>
                  <a:cubicBezTo>
                    <a:pt x="2922" y="5650"/>
                    <a:pt x="2889" y="5664"/>
                    <a:pt x="2870" y="5695"/>
                  </a:cubicBezTo>
                  <a:cubicBezTo>
                    <a:pt x="2409" y="6398"/>
                    <a:pt x="1904" y="7056"/>
                    <a:pt x="1346" y="7683"/>
                  </a:cubicBezTo>
                  <a:cubicBezTo>
                    <a:pt x="1051" y="7442"/>
                    <a:pt x="666" y="7196"/>
                    <a:pt x="461" y="6908"/>
                  </a:cubicBezTo>
                  <a:cubicBezTo>
                    <a:pt x="217" y="6561"/>
                    <a:pt x="666" y="6201"/>
                    <a:pt x="891" y="5895"/>
                  </a:cubicBezTo>
                  <a:cubicBezTo>
                    <a:pt x="1390" y="5217"/>
                    <a:pt x="1896" y="4547"/>
                    <a:pt x="2363" y="3846"/>
                  </a:cubicBezTo>
                  <a:cubicBezTo>
                    <a:pt x="2368" y="3838"/>
                    <a:pt x="2373" y="3831"/>
                    <a:pt x="2374" y="3823"/>
                  </a:cubicBezTo>
                  <a:cubicBezTo>
                    <a:pt x="2388" y="3776"/>
                    <a:pt x="2348" y="3735"/>
                    <a:pt x="2304" y="3735"/>
                  </a:cubicBezTo>
                  <a:cubicBezTo>
                    <a:pt x="2285" y="3735"/>
                    <a:pt x="2264" y="3744"/>
                    <a:pt x="2248" y="3764"/>
                  </a:cubicBezTo>
                  <a:cubicBezTo>
                    <a:pt x="1472" y="4710"/>
                    <a:pt x="763" y="5711"/>
                    <a:pt x="37" y="6695"/>
                  </a:cubicBezTo>
                  <a:cubicBezTo>
                    <a:pt x="1" y="6744"/>
                    <a:pt x="19" y="6807"/>
                    <a:pt x="62" y="6844"/>
                  </a:cubicBezTo>
                  <a:cubicBezTo>
                    <a:pt x="490" y="7214"/>
                    <a:pt x="916" y="7591"/>
                    <a:pt x="1354" y="7951"/>
                  </a:cubicBezTo>
                  <a:cubicBezTo>
                    <a:pt x="1373" y="7967"/>
                    <a:pt x="1393" y="7974"/>
                    <a:pt x="1411" y="7974"/>
                  </a:cubicBezTo>
                  <a:cubicBezTo>
                    <a:pt x="1470" y="7974"/>
                    <a:pt x="1515" y="7902"/>
                    <a:pt x="1498" y="7839"/>
                  </a:cubicBezTo>
                  <a:cubicBezTo>
                    <a:pt x="1908" y="7380"/>
                    <a:pt x="2296" y="6906"/>
                    <a:pt x="2652" y="6404"/>
                  </a:cubicBezTo>
                  <a:cubicBezTo>
                    <a:pt x="2743" y="6274"/>
                    <a:pt x="2883" y="5955"/>
                    <a:pt x="3050" y="5944"/>
                  </a:cubicBezTo>
                  <a:cubicBezTo>
                    <a:pt x="3052" y="5944"/>
                    <a:pt x="3054" y="5944"/>
                    <a:pt x="3057" y="5944"/>
                  </a:cubicBezTo>
                  <a:cubicBezTo>
                    <a:pt x="3157" y="5944"/>
                    <a:pt x="3357" y="6091"/>
                    <a:pt x="3467" y="6125"/>
                  </a:cubicBezTo>
                  <a:cubicBezTo>
                    <a:pt x="3694" y="6197"/>
                    <a:pt x="3930" y="6230"/>
                    <a:pt x="4167" y="6230"/>
                  </a:cubicBezTo>
                  <a:cubicBezTo>
                    <a:pt x="4573" y="6230"/>
                    <a:pt x="4981" y="6132"/>
                    <a:pt x="5344" y="5959"/>
                  </a:cubicBezTo>
                  <a:cubicBezTo>
                    <a:pt x="6685" y="5316"/>
                    <a:pt x="7126" y="3761"/>
                    <a:pt x="6698" y="2400"/>
                  </a:cubicBezTo>
                  <a:cubicBezTo>
                    <a:pt x="6272" y="1053"/>
                    <a:pt x="4984" y="0"/>
                    <a:pt x="355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55"/>
            <p:cNvSpPr/>
            <p:nvPr/>
          </p:nvSpPr>
          <p:spPr>
            <a:xfrm rot="-1005998">
              <a:off x="8564531" y="1264923"/>
              <a:ext cx="415328" cy="468060"/>
            </a:xfrm>
            <a:custGeom>
              <a:avLst/>
              <a:gdLst/>
              <a:ahLst/>
              <a:cxnLst/>
              <a:rect l="l" t="t" r="r" b="b"/>
              <a:pathLst>
                <a:path w="6624" h="7465" extrusionOk="0">
                  <a:moveTo>
                    <a:pt x="3348" y="0"/>
                  </a:moveTo>
                  <a:cubicBezTo>
                    <a:pt x="3176" y="0"/>
                    <a:pt x="3004" y="18"/>
                    <a:pt x="2834" y="54"/>
                  </a:cubicBezTo>
                  <a:cubicBezTo>
                    <a:pt x="1676" y="297"/>
                    <a:pt x="1017" y="1316"/>
                    <a:pt x="992" y="2436"/>
                  </a:cubicBezTo>
                  <a:cubicBezTo>
                    <a:pt x="1000" y="2431"/>
                    <a:pt x="1010" y="2428"/>
                    <a:pt x="1023" y="2426"/>
                  </a:cubicBezTo>
                  <a:cubicBezTo>
                    <a:pt x="1390" y="2390"/>
                    <a:pt x="1772" y="2366"/>
                    <a:pt x="2150" y="2366"/>
                  </a:cubicBezTo>
                  <a:cubicBezTo>
                    <a:pt x="2402" y="2366"/>
                    <a:pt x="2653" y="2377"/>
                    <a:pt x="2898" y="2403"/>
                  </a:cubicBezTo>
                  <a:cubicBezTo>
                    <a:pt x="2915" y="2404"/>
                    <a:pt x="2928" y="2409"/>
                    <a:pt x="2940" y="2416"/>
                  </a:cubicBezTo>
                  <a:cubicBezTo>
                    <a:pt x="2977" y="2343"/>
                    <a:pt x="3012" y="2270"/>
                    <a:pt x="3050" y="2198"/>
                  </a:cubicBezTo>
                  <a:cubicBezTo>
                    <a:pt x="3130" y="1869"/>
                    <a:pt x="3423" y="1621"/>
                    <a:pt x="3792" y="1614"/>
                  </a:cubicBezTo>
                  <a:cubicBezTo>
                    <a:pt x="3797" y="1614"/>
                    <a:pt x="3803" y="1614"/>
                    <a:pt x="3808" y="1614"/>
                  </a:cubicBezTo>
                  <a:cubicBezTo>
                    <a:pt x="4389" y="1614"/>
                    <a:pt x="4805" y="2191"/>
                    <a:pt x="4827" y="2732"/>
                  </a:cubicBezTo>
                  <a:cubicBezTo>
                    <a:pt x="4864" y="3660"/>
                    <a:pt x="4119" y="4203"/>
                    <a:pt x="3342" y="4203"/>
                  </a:cubicBezTo>
                  <a:cubicBezTo>
                    <a:pt x="2954" y="4203"/>
                    <a:pt x="2558" y="4068"/>
                    <a:pt x="2247" y="3779"/>
                  </a:cubicBezTo>
                  <a:cubicBezTo>
                    <a:pt x="2210" y="3747"/>
                    <a:pt x="2204" y="3700"/>
                    <a:pt x="2217" y="3663"/>
                  </a:cubicBezTo>
                  <a:lnTo>
                    <a:pt x="2159" y="3604"/>
                  </a:lnTo>
                  <a:cubicBezTo>
                    <a:pt x="2157" y="3612"/>
                    <a:pt x="2153" y="3619"/>
                    <a:pt x="2148" y="3627"/>
                  </a:cubicBezTo>
                  <a:cubicBezTo>
                    <a:pt x="1681" y="4328"/>
                    <a:pt x="1175" y="4999"/>
                    <a:pt x="676" y="5676"/>
                  </a:cubicBezTo>
                  <a:cubicBezTo>
                    <a:pt x="451" y="5982"/>
                    <a:pt x="1" y="6342"/>
                    <a:pt x="246" y="6689"/>
                  </a:cubicBezTo>
                  <a:cubicBezTo>
                    <a:pt x="450" y="6977"/>
                    <a:pt x="836" y="7223"/>
                    <a:pt x="1131" y="7464"/>
                  </a:cubicBezTo>
                  <a:cubicBezTo>
                    <a:pt x="1687" y="6837"/>
                    <a:pt x="2194" y="6179"/>
                    <a:pt x="2654" y="5477"/>
                  </a:cubicBezTo>
                  <a:cubicBezTo>
                    <a:pt x="2674" y="5447"/>
                    <a:pt x="2707" y="5433"/>
                    <a:pt x="2741" y="5433"/>
                  </a:cubicBezTo>
                  <a:cubicBezTo>
                    <a:pt x="2764" y="5433"/>
                    <a:pt x="2787" y="5440"/>
                    <a:pt x="2806" y="5452"/>
                  </a:cubicBezTo>
                  <a:cubicBezTo>
                    <a:pt x="3162" y="5677"/>
                    <a:pt x="3571" y="5783"/>
                    <a:pt x="3981" y="5783"/>
                  </a:cubicBezTo>
                  <a:cubicBezTo>
                    <a:pt x="4737" y="5783"/>
                    <a:pt x="5497" y="5425"/>
                    <a:pt x="5948" y="4797"/>
                  </a:cubicBezTo>
                  <a:cubicBezTo>
                    <a:pt x="6624" y="3856"/>
                    <a:pt x="6544" y="2544"/>
                    <a:pt x="5983" y="1572"/>
                  </a:cubicBezTo>
                  <a:cubicBezTo>
                    <a:pt x="5453" y="663"/>
                    <a:pt x="4411" y="0"/>
                    <a:pt x="33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55"/>
            <p:cNvSpPr/>
            <p:nvPr/>
          </p:nvSpPr>
          <p:spPr>
            <a:xfrm rot="-1005998">
              <a:off x="8553760" y="1780583"/>
              <a:ext cx="153303" cy="135935"/>
            </a:xfrm>
            <a:custGeom>
              <a:avLst/>
              <a:gdLst/>
              <a:ahLst/>
              <a:cxnLst/>
              <a:rect l="l" t="t" r="r" b="b"/>
              <a:pathLst>
                <a:path w="2445" h="2168" extrusionOk="0">
                  <a:moveTo>
                    <a:pt x="1146" y="179"/>
                  </a:moveTo>
                  <a:cubicBezTo>
                    <a:pt x="1397" y="179"/>
                    <a:pt x="1644" y="300"/>
                    <a:pt x="1810" y="505"/>
                  </a:cubicBezTo>
                  <a:cubicBezTo>
                    <a:pt x="1806" y="529"/>
                    <a:pt x="1812" y="555"/>
                    <a:pt x="1839" y="576"/>
                  </a:cubicBezTo>
                  <a:cubicBezTo>
                    <a:pt x="1856" y="587"/>
                    <a:pt x="1870" y="600"/>
                    <a:pt x="1884" y="614"/>
                  </a:cubicBezTo>
                  <a:cubicBezTo>
                    <a:pt x="1895" y="634"/>
                    <a:pt x="1908" y="654"/>
                    <a:pt x="1918" y="674"/>
                  </a:cubicBezTo>
                  <a:cubicBezTo>
                    <a:pt x="1928" y="697"/>
                    <a:pt x="1945" y="705"/>
                    <a:pt x="1961" y="705"/>
                  </a:cubicBezTo>
                  <a:cubicBezTo>
                    <a:pt x="1963" y="705"/>
                    <a:pt x="1964" y="704"/>
                    <a:pt x="1966" y="704"/>
                  </a:cubicBezTo>
                  <a:lnTo>
                    <a:pt x="1966" y="704"/>
                  </a:lnTo>
                  <a:cubicBezTo>
                    <a:pt x="2202" y="1005"/>
                    <a:pt x="2177" y="1454"/>
                    <a:pt x="1890" y="1738"/>
                  </a:cubicBezTo>
                  <a:cubicBezTo>
                    <a:pt x="1721" y="1905"/>
                    <a:pt x="1495" y="1985"/>
                    <a:pt x="1268" y="1985"/>
                  </a:cubicBezTo>
                  <a:cubicBezTo>
                    <a:pt x="999" y="1985"/>
                    <a:pt x="729" y="1872"/>
                    <a:pt x="551" y="1660"/>
                  </a:cubicBezTo>
                  <a:cubicBezTo>
                    <a:pt x="228" y="1277"/>
                    <a:pt x="257" y="690"/>
                    <a:pt x="649" y="364"/>
                  </a:cubicBezTo>
                  <a:cubicBezTo>
                    <a:pt x="799" y="237"/>
                    <a:pt x="973" y="179"/>
                    <a:pt x="1146" y="179"/>
                  </a:cubicBezTo>
                  <a:close/>
                  <a:moveTo>
                    <a:pt x="1135" y="0"/>
                  </a:moveTo>
                  <a:cubicBezTo>
                    <a:pt x="960" y="0"/>
                    <a:pt x="782" y="50"/>
                    <a:pt x="623" y="156"/>
                  </a:cubicBezTo>
                  <a:cubicBezTo>
                    <a:pt x="78" y="519"/>
                    <a:pt x="0" y="1281"/>
                    <a:pt x="411" y="1774"/>
                  </a:cubicBezTo>
                  <a:cubicBezTo>
                    <a:pt x="625" y="2030"/>
                    <a:pt x="953" y="2168"/>
                    <a:pt x="1278" y="2168"/>
                  </a:cubicBezTo>
                  <a:cubicBezTo>
                    <a:pt x="1549" y="2168"/>
                    <a:pt x="1817" y="2073"/>
                    <a:pt x="2019" y="1874"/>
                  </a:cubicBezTo>
                  <a:cubicBezTo>
                    <a:pt x="2400" y="1497"/>
                    <a:pt x="2445" y="727"/>
                    <a:pt x="1928" y="448"/>
                  </a:cubicBezTo>
                  <a:cubicBezTo>
                    <a:pt x="1927" y="448"/>
                    <a:pt x="1927" y="448"/>
                    <a:pt x="1926" y="448"/>
                  </a:cubicBezTo>
                  <a:cubicBezTo>
                    <a:pt x="1926" y="448"/>
                    <a:pt x="1926" y="448"/>
                    <a:pt x="1925" y="447"/>
                  </a:cubicBezTo>
                  <a:cubicBezTo>
                    <a:pt x="1759" y="163"/>
                    <a:pt x="1452" y="0"/>
                    <a:pt x="113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55"/>
            <p:cNvSpPr/>
            <p:nvPr/>
          </p:nvSpPr>
          <p:spPr>
            <a:xfrm rot="-1005998">
              <a:off x="8568032" y="1791833"/>
              <a:ext cx="123708" cy="113425"/>
            </a:xfrm>
            <a:custGeom>
              <a:avLst/>
              <a:gdLst/>
              <a:ahLst/>
              <a:cxnLst/>
              <a:rect l="l" t="t" r="r" b="b"/>
              <a:pathLst>
                <a:path w="1973" h="1809" extrusionOk="0">
                  <a:moveTo>
                    <a:pt x="916" y="1"/>
                  </a:moveTo>
                  <a:cubicBezTo>
                    <a:pt x="743" y="1"/>
                    <a:pt x="568" y="58"/>
                    <a:pt x="418" y="185"/>
                  </a:cubicBezTo>
                  <a:cubicBezTo>
                    <a:pt x="29" y="513"/>
                    <a:pt x="0" y="1100"/>
                    <a:pt x="321" y="1483"/>
                  </a:cubicBezTo>
                  <a:cubicBezTo>
                    <a:pt x="500" y="1696"/>
                    <a:pt x="771" y="1808"/>
                    <a:pt x="1040" y="1808"/>
                  </a:cubicBezTo>
                  <a:cubicBezTo>
                    <a:pt x="1267" y="1808"/>
                    <a:pt x="1492" y="1728"/>
                    <a:pt x="1661" y="1561"/>
                  </a:cubicBezTo>
                  <a:cubicBezTo>
                    <a:pt x="1948" y="1275"/>
                    <a:pt x="1973" y="828"/>
                    <a:pt x="1735" y="526"/>
                  </a:cubicBezTo>
                  <a:lnTo>
                    <a:pt x="1735" y="526"/>
                  </a:lnTo>
                  <a:cubicBezTo>
                    <a:pt x="1734" y="526"/>
                    <a:pt x="1732" y="527"/>
                    <a:pt x="1730" y="527"/>
                  </a:cubicBezTo>
                  <a:cubicBezTo>
                    <a:pt x="1714" y="527"/>
                    <a:pt x="1697" y="517"/>
                    <a:pt x="1687" y="496"/>
                  </a:cubicBezTo>
                  <a:cubicBezTo>
                    <a:pt x="1677" y="476"/>
                    <a:pt x="1665" y="456"/>
                    <a:pt x="1653" y="436"/>
                  </a:cubicBezTo>
                  <a:cubicBezTo>
                    <a:pt x="1640" y="423"/>
                    <a:pt x="1625" y="409"/>
                    <a:pt x="1609" y="398"/>
                  </a:cubicBezTo>
                  <a:cubicBezTo>
                    <a:pt x="1581" y="377"/>
                    <a:pt x="1575" y="351"/>
                    <a:pt x="1579" y="327"/>
                  </a:cubicBezTo>
                  <a:cubicBezTo>
                    <a:pt x="1413" y="121"/>
                    <a:pt x="1166" y="1"/>
                    <a:pt x="9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55"/>
            <p:cNvSpPr/>
            <p:nvPr/>
          </p:nvSpPr>
          <p:spPr>
            <a:xfrm rot="-1005998">
              <a:off x="8687165" y="1364278"/>
              <a:ext cx="166658" cy="162457"/>
            </a:xfrm>
            <a:custGeom>
              <a:avLst/>
              <a:gdLst/>
              <a:ahLst/>
              <a:cxnLst/>
              <a:rect l="l" t="t" r="r" b="b"/>
              <a:pathLst>
                <a:path w="2658" h="2591" extrusionOk="0">
                  <a:moveTo>
                    <a:pt x="1602" y="1"/>
                  </a:moveTo>
                  <a:cubicBezTo>
                    <a:pt x="1596" y="1"/>
                    <a:pt x="1591" y="1"/>
                    <a:pt x="1586" y="1"/>
                  </a:cubicBezTo>
                  <a:cubicBezTo>
                    <a:pt x="1217" y="6"/>
                    <a:pt x="924" y="256"/>
                    <a:pt x="845" y="585"/>
                  </a:cubicBezTo>
                  <a:cubicBezTo>
                    <a:pt x="808" y="658"/>
                    <a:pt x="773" y="731"/>
                    <a:pt x="734" y="803"/>
                  </a:cubicBezTo>
                  <a:lnTo>
                    <a:pt x="770" y="858"/>
                  </a:lnTo>
                  <a:cubicBezTo>
                    <a:pt x="777" y="857"/>
                    <a:pt x="782" y="854"/>
                    <a:pt x="787" y="847"/>
                  </a:cubicBezTo>
                  <a:cubicBezTo>
                    <a:pt x="799" y="831"/>
                    <a:pt x="813" y="811"/>
                    <a:pt x="825" y="795"/>
                  </a:cubicBezTo>
                  <a:lnTo>
                    <a:pt x="825" y="795"/>
                  </a:lnTo>
                  <a:cubicBezTo>
                    <a:pt x="824" y="808"/>
                    <a:pt x="825" y="822"/>
                    <a:pt x="826" y="838"/>
                  </a:cubicBezTo>
                  <a:cubicBezTo>
                    <a:pt x="831" y="883"/>
                    <a:pt x="871" y="906"/>
                    <a:pt x="910" y="906"/>
                  </a:cubicBezTo>
                  <a:cubicBezTo>
                    <a:pt x="951" y="906"/>
                    <a:pt x="992" y="881"/>
                    <a:pt x="991" y="833"/>
                  </a:cubicBezTo>
                  <a:cubicBezTo>
                    <a:pt x="992" y="427"/>
                    <a:pt x="1279" y="229"/>
                    <a:pt x="1593" y="229"/>
                  </a:cubicBezTo>
                  <a:cubicBezTo>
                    <a:pt x="1820" y="229"/>
                    <a:pt x="2060" y="332"/>
                    <a:pt x="2217" y="533"/>
                  </a:cubicBezTo>
                  <a:cubicBezTo>
                    <a:pt x="2497" y="893"/>
                    <a:pt x="2474" y="1397"/>
                    <a:pt x="2259" y="1779"/>
                  </a:cubicBezTo>
                  <a:cubicBezTo>
                    <a:pt x="2016" y="2209"/>
                    <a:pt x="1618" y="2395"/>
                    <a:pt x="1202" y="2395"/>
                  </a:cubicBezTo>
                  <a:cubicBezTo>
                    <a:pt x="837" y="2395"/>
                    <a:pt x="458" y="2252"/>
                    <a:pt x="156" y="2004"/>
                  </a:cubicBezTo>
                  <a:cubicBezTo>
                    <a:pt x="136" y="1988"/>
                    <a:pt x="117" y="1982"/>
                    <a:pt x="98" y="1982"/>
                  </a:cubicBezTo>
                  <a:cubicBezTo>
                    <a:pt x="59" y="1982"/>
                    <a:pt x="26" y="2012"/>
                    <a:pt x="12" y="2050"/>
                  </a:cubicBezTo>
                  <a:cubicBezTo>
                    <a:pt x="0" y="2086"/>
                    <a:pt x="6" y="2133"/>
                    <a:pt x="42" y="2166"/>
                  </a:cubicBezTo>
                  <a:cubicBezTo>
                    <a:pt x="352" y="2455"/>
                    <a:pt x="748" y="2590"/>
                    <a:pt x="1135" y="2590"/>
                  </a:cubicBezTo>
                  <a:cubicBezTo>
                    <a:pt x="1913" y="2590"/>
                    <a:pt x="2658" y="2047"/>
                    <a:pt x="2621" y="1119"/>
                  </a:cubicBezTo>
                  <a:cubicBezTo>
                    <a:pt x="2599" y="578"/>
                    <a:pt x="2184" y="1"/>
                    <a:pt x="160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1" name="Google Shape;781;p55"/>
          <p:cNvSpPr txBox="1">
            <a:spLocks noGrp="1"/>
          </p:cNvSpPr>
          <p:nvPr>
            <p:ph type="title"/>
          </p:nvPr>
        </p:nvSpPr>
        <p:spPr>
          <a:xfrm>
            <a:off x="720000" y="1637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Features Overview</a:t>
            </a:r>
            <a:endParaRPr sz="35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p56"/>
          <p:cNvSpPr txBox="1">
            <a:spLocks noGrp="1"/>
          </p:cNvSpPr>
          <p:nvPr>
            <p:ph type="title"/>
          </p:nvPr>
        </p:nvSpPr>
        <p:spPr>
          <a:xfrm>
            <a:off x="720000" y="1637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Null Values Detection</a:t>
            </a:r>
            <a:endParaRPr/>
          </a:p>
        </p:txBody>
      </p:sp>
      <p:sp>
        <p:nvSpPr>
          <p:cNvPr id="787" name="Google Shape;787;p56"/>
          <p:cNvSpPr txBox="1">
            <a:spLocks noGrp="1"/>
          </p:cNvSpPr>
          <p:nvPr>
            <p:ph type="subTitle" idx="4294967295"/>
          </p:nvPr>
        </p:nvSpPr>
        <p:spPr>
          <a:xfrm>
            <a:off x="720000" y="928350"/>
            <a:ext cx="4517400" cy="328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Overall, out of the 17 features columns in the dataset, </a:t>
            </a:r>
            <a:r>
              <a:rPr lang="en" b="1" i="1"/>
              <a:t>12</a:t>
            </a:r>
            <a:r>
              <a:rPr lang="en"/>
              <a:t> features have </a:t>
            </a:r>
            <a:r>
              <a:rPr lang="en" b="1" i="1"/>
              <a:t>missing values</a:t>
            </a:r>
            <a:r>
              <a:rPr lang="en"/>
              <a:t>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features that have missing values includes (from least to most):</a:t>
            </a:r>
            <a:endParaRPr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description </a:t>
            </a:r>
            <a:endParaRPr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location</a:t>
            </a:r>
            <a:endParaRPr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requirements</a:t>
            </a:r>
            <a:endParaRPr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company_profile</a:t>
            </a:r>
            <a:endParaRPr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employment_type</a:t>
            </a:r>
            <a:endParaRPr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industry</a:t>
            </a:r>
            <a:endParaRPr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function</a:t>
            </a:r>
            <a:endParaRPr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required_experience</a:t>
            </a:r>
            <a:endParaRPr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benefits</a:t>
            </a:r>
            <a:endParaRPr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required_education</a:t>
            </a:r>
            <a:endParaRPr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department</a:t>
            </a:r>
            <a:endParaRPr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salary_range</a:t>
            </a:r>
            <a:endParaRPr/>
          </a:p>
        </p:txBody>
      </p:sp>
      <p:pic>
        <p:nvPicPr>
          <p:cNvPr id="788" name="Google Shape;788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04575" y="661100"/>
            <a:ext cx="2357416" cy="410227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p57"/>
          <p:cNvSpPr txBox="1">
            <a:spLocks noGrp="1"/>
          </p:cNvSpPr>
          <p:nvPr>
            <p:ph type="title"/>
          </p:nvPr>
        </p:nvSpPr>
        <p:spPr>
          <a:xfrm>
            <a:off x="720000" y="155561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Fraudulent Class Distribution</a:t>
            </a:r>
            <a:endParaRPr/>
          </a:p>
        </p:txBody>
      </p:sp>
      <p:sp>
        <p:nvSpPr>
          <p:cNvPr id="794" name="Google Shape;794;p57"/>
          <p:cNvSpPr txBox="1">
            <a:spLocks noGrp="1"/>
          </p:cNvSpPr>
          <p:nvPr>
            <p:ph type="subTitle" idx="4294967295"/>
          </p:nvPr>
        </p:nvSpPr>
        <p:spPr>
          <a:xfrm>
            <a:off x="1465950" y="736425"/>
            <a:ext cx="6275400" cy="99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noticed significant </a:t>
            </a:r>
            <a:r>
              <a:rPr lang="en" sz="1600" b="1" i="1"/>
              <a:t>class imbalance</a:t>
            </a:r>
            <a:r>
              <a:rPr lang="en"/>
              <a:t> in the Fraudulent target class, with </a:t>
            </a:r>
            <a:r>
              <a:rPr lang="en" sz="1600" b="1" i="1"/>
              <a:t>17,014 instances of non-fraudulent</a:t>
            </a:r>
            <a:r>
              <a:rPr lang="en"/>
              <a:t> job postings, and only </a:t>
            </a:r>
            <a:r>
              <a:rPr lang="en" sz="1600" b="1" i="1"/>
              <a:t>866 instances of fraudulent</a:t>
            </a:r>
            <a:r>
              <a:rPr lang="en"/>
              <a:t> jobs.  </a:t>
            </a:r>
            <a:endParaRPr/>
          </a:p>
        </p:txBody>
      </p:sp>
      <p:sp>
        <p:nvSpPr>
          <p:cNvPr id="795" name="Google Shape;795;p57"/>
          <p:cNvSpPr txBox="1"/>
          <p:nvPr/>
        </p:nvSpPr>
        <p:spPr>
          <a:xfrm>
            <a:off x="399600" y="4185525"/>
            <a:ext cx="83448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 b="1">
                <a:solidFill>
                  <a:srgbClr val="38761D"/>
                </a:solidFill>
                <a:latin typeface="Gantari"/>
                <a:ea typeface="Gantari"/>
                <a:cs typeface="Gantari"/>
                <a:sym typeface="Gantari"/>
              </a:rPr>
              <a:t>95%</a:t>
            </a:r>
            <a:r>
              <a:rPr lang="en" sz="2300">
                <a:solidFill>
                  <a:schemeClr val="lt1"/>
                </a:solidFill>
                <a:latin typeface="Gantari"/>
                <a:ea typeface="Gantari"/>
                <a:cs typeface="Gantari"/>
                <a:sym typeface="Gantari"/>
              </a:rPr>
              <a:t> Non-Fraudulent </a:t>
            </a:r>
            <a:r>
              <a:rPr lang="en" sz="2300" i="1">
                <a:solidFill>
                  <a:srgbClr val="343541"/>
                </a:solidFill>
                <a:latin typeface="Gantari"/>
                <a:ea typeface="Gantari"/>
                <a:cs typeface="Gantari"/>
                <a:sym typeface="Gantari"/>
              </a:rPr>
              <a:t>VS</a:t>
            </a:r>
            <a:r>
              <a:rPr lang="en" sz="2300">
                <a:solidFill>
                  <a:schemeClr val="lt1"/>
                </a:solidFill>
                <a:latin typeface="Gantari"/>
                <a:ea typeface="Gantari"/>
                <a:cs typeface="Gantari"/>
                <a:sym typeface="Gantari"/>
              </a:rPr>
              <a:t> </a:t>
            </a:r>
            <a:r>
              <a:rPr lang="en" sz="4800" b="1">
                <a:solidFill>
                  <a:srgbClr val="CC0000"/>
                </a:solidFill>
                <a:latin typeface="Gantari"/>
                <a:ea typeface="Gantari"/>
                <a:cs typeface="Gantari"/>
                <a:sym typeface="Gantari"/>
              </a:rPr>
              <a:t>5%</a:t>
            </a:r>
            <a:r>
              <a:rPr lang="en" sz="2300">
                <a:solidFill>
                  <a:schemeClr val="lt1"/>
                </a:solidFill>
                <a:latin typeface="Gantari"/>
                <a:ea typeface="Gantari"/>
                <a:cs typeface="Gantari"/>
                <a:sym typeface="Gantari"/>
              </a:rPr>
              <a:t> Fraudulent</a:t>
            </a:r>
            <a:endParaRPr/>
          </a:p>
        </p:txBody>
      </p:sp>
      <p:pic>
        <p:nvPicPr>
          <p:cNvPr id="796" name="Google Shape;796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7425" y="1708350"/>
            <a:ext cx="3269151" cy="247717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1" name="Google Shape;801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4225" y="875425"/>
            <a:ext cx="5506049" cy="2724976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802" name="Google Shape;802;p58"/>
          <p:cNvSpPr txBox="1">
            <a:spLocks noGrp="1"/>
          </p:cNvSpPr>
          <p:nvPr>
            <p:ph type="title"/>
          </p:nvPr>
        </p:nvSpPr>
        <p:spPr>
          <a:xfrm>
            <a:off x="720000" y="1637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Distribution - Industry</a:t>
            </a:r>
            <a:endParaRPr/>
          </a:p>
        </p:txBody>
      </p:sp>
      <p:sp>
        <p:nvSpPr>
          <p:cNvPr id="803" name="Google Shape;803;p58"/>
          <p:cNvSpPr txBox="1">
            <a:spLocks noGrp="1"/>
          </p:cNvSpPr>
          <p:nvPr>
            <p:ph type="subTitle" idx="4294967295"/>
          </p:nvPr>
        </p:nvSpPr>
        <p:spPr>
          <a:xfrm>
            <a:off x="720000" y="1129275"/>
            <a:ext cx="2353200" cy="328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are </a:t>
            </a:r>
            <a:r>
              <a:rPr lang="en" sz="1600" b="1" i="1"/>
              <a:t>133 unique industries</a:t>
            </a:r>
            <a:r>
              <a:rPr lang="en"/>
              <a:t> that are observed in total. Top 3 industries are </a:t>
            </a:r>
            <a:r>
              <a:rPr lang="en" sz="1600" b="1" i="1"/>
              <a:t>IT and Services</a:t>
            </a:r>
            <a:r>
              <a:rPr lang="en"/>
              <a:t>, </a:t>
            </a:r>
            <a:r>
              <a:rPr lang="en" sz="1600" b="1" i="1"/>
              <a:t>Computer Software</a:t>
            </a:r>
            <a:r>
              <a:rPr lang="en"/>
              <a:t> and </a:t>
            </a:r>
            <a:r>
              <a:rPr lang="en" sz="1600" b="1" i="1"/>
              <a:t>Internet</a:t>
            </a:r>
            <a:r>
              <a:rPr lang="en"/>
              <a:t>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However,</a:t>
            </a:r>
            <a:r>
              <a:rPr lang="en" sz="1600" b="1" i="1"/>
              <a:t> 6 industries </a:t>
            </a:r>
            <a:r>
              <a:rPr lang="en"/>
              <a:t>has only</a:t>
            </a:r>
            <a:r>
              <a:rPr lang="en" sz="1600" b="1" i="1"/>
              <a:t> 1 observation</a:t>
            </a:r>
            <a:r>
              <a:rPr lang="en"/>
              <a:t>, while </a:t>
            </a:r>
            <a:r>
              <a:rPr lang="en" sz="1600" b="1" i="1"/>
              <a:t>42 industries </a:t>
            </a:r>
            <a:r>
              <a:rPr lang="en"/>
              <a:t>have</a:t>
            </a:r>
            <a:r>
              <a:rPr lang="en" sz="1600" b="1" i="1"/>
              <a:t> less than 10 observations</a:t>
            </a:r>
            <a:r>
              <a:rPr lang="en"/>
              <a:t>.</a:t>
            </a:r>
            <a:endParaRPr/>
          </a:p>
        </p:txBody>
      </p:sp>
      <p:pic>
        <p:nvPicPr>
          <p:cNvPr id="804" name="Google Shape;804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74225" y="3739401"/>
            <a:ext cx="2706569" cy="12383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p59"/>
          <p:cNvSpPr txBox="1">
            <a:spLocks noGrp="1"/>
          </p:cNvSpPr>
          <p:nvPr>
            <p:ph type="title"/>
          </p:nvPr>
        </p:nvSpPr>
        <p:spPr>
          <a:xfrm>
            <a:off x="719999" y="163725"/>
            <a:ext cx="7762693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Feature Distribution - Departments</a:t>
            </a:r>
            <a:endParaRPr dirty="0"/>
          </a:p>
        </p:txBody>
      </p:sp>
      <p:sp>
        <p:nvSpPr>
          <p:cNvPr id="810" name="Google Shape;810;p59"/>
          <p:cNvSpPr txBox="1">
            <a:spLocks noGrp="1"/>
          </p:cNvSpPr>
          <p:nvPr>
            <p:ph type="subTitle" idx="4294967295"/>
          </p:nvPr>
        </p:nvSpPr>
        <p:spPr>
          <a:xfrm>
            <a:off x="720000" y="1129275"/>
            <a:ext cx="2353200" cy="328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are </a:t>
            </a:r>
            <a:r>
              <a:rPr lang="en" sz="1600" b="1" i="1"/>
              <a:t>1,337 unique departments </a:t>
            </a:r>
            <a:r>
              <a:rPr lang="en"/>
              <a:t>that are observed in total. Top 3 departments are </a:t>
            </a:r>
            <a:r>
              <a:rPr lang="en" sz="1600" b="1" i="1"/>
              <a:t>Sales</a:t>
            </a:r>
            <a:r>
              <a:rPr lang="en"/>
              <a:t>, </a:t>
            </a:r>
            <a:r>
              <a:rPr lang="en" sz="1600" b="1" i="1"/>
              <a:t>Engineering</a:t>
            </a:r>
            <a:r>
              <a:rPr lang="en"/>
              <a:t> and </a:t>
            </a:r>
            <a:r>
              <a:rPr lang="en" sz="1600" b="1" i="1"/>
              <a:t>Marketing</a:t>
            </a:r>
            <a:r>
              <a:rPr lang="en"/>
              <a:t>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However,</a:t>
            </a:r>
            <a:r>
              <a:rPr lang="en" sz="1600" b="1" i="1"/>
              <a:t> 815 </a:t>
            </a:r>
            <a:r>
              <a:rPr lang="en" sz="1500"/>
              <a:t>departments</a:t>
            </a:r>
            <a:r>
              <a:rPr lang="en" sz="1600" b="1" i="1"/>
              <a:t> </a:t>
            </a:r>
            <a:r>
              <a:rPr lang="en"/>
              <a:t>has only</a:t>
            </a:r>
            <a:r>
              <a:rPr lang="en" sz="1600" b="1" i="1"/>
              <a:t> 1 observation</a:t>
            </a:r>
            <a:r>
              <a:rPr lang="en"/>
              <a:t>, while </a:t>
            </a:r>
            <a:r>
              <a:rPr lang="en" sz="1600" b="1" i="1"/>
              <a:t>1256 </a:t>
            </a:r>
            <a:r>
              <a:rPr lang="en"/>
              <a:t>departments</a:t>
            </a:r>
            <a:r>
              <a:rPr lang="en" sz="1600" b="1" i="1"/>
              <a:t> </a:t>
            </a:r>
            <a:r>
              <a:rPr lang="en"/>
              <a:t>have</a:t>
            </a:r>
            <a:r>
              <a:rPr lang="en" sz="1600" b="1" i="1"/>
              <a:t> less than 10 observations</a:t>
            </a:r>
            <a:r>
              <a:rPr lang="en"/>
              <a:t>.</a:t>
            </a:r>
            <a:endParaRPr/>
          </a:p>
        </p:txBody>
      </p:sp>
      <p:pic>
        <p:nvPicPr>
          <p:cNvPr id="811" name="Google Shape;811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2200" y="1344550"/>
            <a:ext cx="5766000" cy="2856238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p60"/>
          <p:cNvSpPr txBox="1">
            <a:spLocks noGrp="1"/>
          </p:cNvSpPr>
          <p:nvPr>
            <p:ph type="title"/>
          </p:nvPr>
        </p:nvSpPr>
        <p:spPr>
          <a:xfrm>
            <a:off x="720000" y="37805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Distribution - Location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17" name="Google Shape;817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8100" y="1478175"/>
            <a:ext cx="5439076" cy="2671251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818" name="Google Shape;818;p60"/>
          <p:cNvSpPr txBox="1">
            <a:spLocks noGrp="1"/>
          </p:cNvSpPr>
          <p:nvPr>
            <p:ph type="subTitle" idx="4294967295"/>
          </p:nvPr>
        </p:nvSpPr>
        <p:spPr>
          <a:xfrm>
            <a:off x="720000" y="1129275"/>
            <a:ext cx="2741700" cy="366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terms of location, we processed it into country and cities (details will be shared later!). There are </a:t>
            </a:r>
            <a:r>
              <a:rPr lang="en" sz="1600" b="1" i="1"/>
              <a:t>91 unique countries</a:t>
            </a:r>
            <a:r>
              <a:rPr lang="en"/>
              <a:t> that are observed. Top 3 locations of postings are </a:t>
            </a:r>
            <a:r>
              <a:rPr lang="en" sz="1600" b="1" i="1"/>
              <a:t>United States</a:t>
            </a:r>
            <a:r>
              <a:rPr lang="en"/>
              <a:t>, </a:t>
            </a:r>
            <a:r>
              <a:rPr lang="en" sz="1600" b="1" i="1"/>
              <a:t>Great Britain </a:t>
            </a:r>
            <a:r>
              <a:rPr lang="en"/>
              <a:t>and </a:t>
            </a:r>
            <a:r>
              <a:rPr lang="en" sz="1600" b="1" i="1"/>
              <a:t>Greece</a:t>
            </a:r>
            <a:r>
              <a:rPr lang="en"/>
              <a:t>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However,</a:t>
            </a:r>
            <a:r>
              <a:rPr lang="en" sz="1600" b="1" i="1"/>
              <a:t> 14 </a:t>
            </a:r>
            <a:r>
              <a:rPr lang="en" sz="1500"/>
              <a:t>countries</a:t>
            </a:r>
            <a:r>
              <a:rPr lang="en" sz="1600" b="1" i="1"/>
              <a:t> </a:t>
            </a:r>
            <a:r>
              <a:rPr lang="en"/>
              <a:t>has only</a:t>
            </a:r>
            <a:r>
              <a:rPr lang="en" sz="1600" b="1" i="1"/>
              <a:t> 1 observation</a:t>
            </a:r>
            <a:r>
              <a:rPr lang="en"/>
              <a:t>, while </a:t>
            </a:r>
            <a:r>
              <a:rPr lang="en" sz="1600" b="1" i="1"/>
              <a:t>38 </a:t>
            </a:r>
            <a:r>
              <a:rPr lang="en"/>
              <a:t>countries</a:t>
            </a:r>
            <a:r>
              <a:rPr lang="en" sz="1600" b="1" i="1"/>
              <a:t> </a:t>
            </a:r>
            <a:r>
              <a:rPr lang="en"/>
              <a:t>have</a:t>
            </a:r>
            <a:r>
              <a:rPr lang="en" sz="1600" b="1" i="1"/>
              <a:t> less than 10 observations</a:t>
            </a:r>
            <a:r>
              <a:rPr lang="en"/>
              <a:t>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p61"/>
          <p:cNvSpPr/>
          <p:nvPr/>
        </p:nvSpPr>
        <p:spPr>
          <a:xfrm>
            <a:off x="5084726" y="735610"/>
            <a:ext cx="2697276" cy="3672287"/>
          </a:xfrm>
          <a:custGeom>
            <a:avLst/>
            <a:gdLst/>
            <a:ahLst/>
            <a:cxnLst/>
            <a:rect l="l" t="t" r="r" b="b"/>
            <a:pathLst>
              <a:path w="143096" h="190426" extrusionOk="0">
                <a:moveTo>
                  <a:pt x="2914" y="0"/>
                </a:moveTo>
                <a:cubicBezTo>
                  <a:pt x="1280" y="0"/>
                  <a:pt x="0" y="1281"/>
                  <a:pt x="0" y="2914"/>
                </a:cubicBezTo>
                <a:lnTo>
                  <a:pt x="0" y="187512"/>
                </a:lnTo>
                <a:cubicBezTo>
                  <a:pt x="0" y="189101"/>
                  <a:pt x="1280" y="190426"/>
                  <a:pt x="2914" y="190426"/>
                </a:cubicBezTo>
                <a:lnTo>
                  <a:pt x="140182" y="190426"/>
                </a:lnTo>
                <a:cubicBezTo>
                  <a:pt x="141771" y="190426"/>
                  <a:pt x="143096" y="189101"/>
                  <a:pt x="143096" y="187512"/>
                </a:cubicBezTo>
                <a:lnTo>
                  <a:pt x="143096" y="2914"/>
                </a:lnTo>
                <a:cubicBezTo>
                  <a:pt x="143096" y="1281"/>
                  <a:pt x="141771" y="0"/>
                  <a:pt x="14018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4" name="Google Shape;824;p61"/>
          <p:cNvSpPr txBox="1">
            <a:spLocks noGrp="1"/>
          </p:cNvSpPr>
          <p:nvPr>
            <p:ph type="title"/>
          </p:nvPr>
        </p:nvSpPr>
        <p:spPr>
          <a:xfrm>
            <a:off x="720000" y="1497475"/>
            <a:ext cx="3597900" cy="120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Bivariate Analysis</a:t>
            </a:r>
            <a:endParaRPr/>
          </a:p>
        </p:txBody>
      </p:sp>
      <p:sp>
        <p:nvSpPr>
          <p:cNvPr id="825" name="Google Shape;825;p61"/>
          <p:cNvSpPr txBox="1">
            <a:spLocks noGrp="1"/>
          </p:cNvSpPr>
          <p:nvPr>
            <p:ph type="subTitle" idx="1"/>
          </p:nvPr>
        </p:nvSpPr>
        <p:spPr>
          <a:xfrm>
            <a:off x="720000" y="2700750"/>
            <a:ext cx="3597900" cy="8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Fraudulent Postings by Features (Telecommuting, Have Company Logo, Have Questions, Employment Type, Function, Required_education, Required_experience)</a:t>
            </a:r>
            <a:endParaRPr/>
          </a:p>
        </p:txBody>
      </p:sp>
      <p:grpSp>
        <p:nvGrpSpPr>
          <p:cNvPr id="826" name="Google Shape;826;p61"/>
          <p:cNvGrpSpPr/>
          <p:nvPr/>
        </p:nvGrpSpPr>
        <p:grpSpPr>
          <a:xfrm>
            <a:off x="3554225" y="3919150"/>
            <a:ext cx="319629" cy="305226"/>
            <a:chOff x="2369325" y="4565225"/>
            <a:chExt cx="319629" cy="305226"/>
          </a:xfrm>
        </p:grpSpPr>
        <p:sp>
          <p:nvSpPr>
            <p:cNvPr id="827" name="Google Shape;827;p61"/>
            <p:cNvSpPr/>
            <p:nvPr/>
          </p:nvSpPr>
          <p:spPr>
            <a:xfrm>
              <a:off x="2369325" y="4565225"/>
              <a:ext cx="319629" cy="305226"/>
            </a:xfrm>
            <a:custGeom>
              <a:avLst/>
              <a:gdLst/>
              <a:ahLst/>
              <a:cxnLst/>
              <a:rect l="l" t="t" r="r" b="b"/>
              <a:pathLst>
                <a:path w="3748" h="3579" extrusionOk="0">
                  <a:moveTo>
                    <a:pt x="1851" y="261"/>
                  </a:moveTo>
                  <a:cubicBezTo>
                    <a:pt x="2001" y="556"/>
                    <a:pt x="2115" y="860"/>
                    <a:pt x="2236" y="1172"/>
                  </a:cubicBezTo>
                  <a:cubicBezTo>
                    <a:pt x="2252" y="1209"/>
                    <a:pt x="2282" y="1227"/>
                    <a:pt x="2312" y="1230"/>
                  </a:cubicBezTo>
                  <a:cubicBezTo>
                    <a:pt x="2312" y="1270"/>
                    <a:pt x="2333" y="1307"/>
                    <a:pt x="2385" y="1316"/>
                  </a:cubicBezTo>
                  <a:cubicBezTo>
                    <a:pt x="2727" y="1377"/>
                    <a:pt x="3056" y="1464"/>
                    <a:pt x="3380" y="1583"/>
                  </a:cubicBezTo>
                  <a:cubicBezTo>
                    <a:pt x="3084" y="1749"/>
                    <a:pt x="2766" y="1915"/>
                    <a:pt x="2518" y="2136"/>
                  </a:cubicBezTo>
                  <a:cubicBezTo>
                    <a:pt x="2498" y="2155"/>
                    <a:pt x="2499" y="2184"/>
                    <a:pt x="2511" y="2206"/>
                  </a:cubicBezTo>
                  <a:cubicBezTo>
                    <a:pt x="2488" y="2223"/>
                    <a:pt x="2473" y="2249"/>
                    <a:pt x="2472" y="2284"/>
                  </a:cubicBezTo>
                  <a:cubicBezTo>
                    <a:pt x="2464" y="2622"/>
                    <a:pt x="2463" y="2962"/>
                    <a:pt x="2462" y="3300"/>
                  </a:cubicBezTo>
                  <a:cubicBezTo>
                    <a:pt x="2165" y="3110"/>
                    <a:pt x="1896" y="2891"/>
                    <a:pt x="1647" y="2639"/>
                  </a:cubicBezTo>
                  <a:cubicBezTo>
                    <a:pt x="1631" y="2622"/>
                    <a:pt x="1612" y="2615"/>
                    <a:pt x="1595" y="2615"/>
                  </a:cubicBezTo>
                  <a:cubicBezTo>
                    <a:pt x="1589" y="2615"/>
                    <a:pt x="1584" y="2616"/>
                    <a:pt x="1579" y="2617"/>
                  </a:cubicBezTo>
                  <a:cubicBezTo>
                    <a:pt x="1560" y="2594"/>
                    <a:pt x="1532" y="2578"/>
                    <a:pt x="1500" y="2578"/>
                  </a:cubicBezTo>
                  <a:cubicBezTo>
                    <a:pt x="1486" y="2578"/>
                    <a:pt x="1471" y="2581"/>
                    <a:pt x="1456" y="2587"/>
                  </a:cubicBezTo>
                  <a:cubicBezTo>
                    <a:pt x="1131" y="2740"/>
                    <a:pt x="802" y="2860"/>
                    <a:pt x="458" y="2948"/>
                  </a:cubicBezTo>
                  <a:cubicBezTo>
                    <a:pt x="606" y="2664"/>
                    <a:pt x="751" y="2375"/>
                    <a:pt x="878" y="2078"/>
                  </a:cubicBezTo>
                  <a:cubicBezTo>
                    <a:pt x="884" y="2064"/>
                    <a:pt x="883" y="2053"/>
                    <a:pt x="878" y="2041"/>
                  </a:cubicBezTo>
                  <a:cubicBezTo>
                    <a:pt x="906" y="2018"/>
                    <a:pt x="918" y="1976"/>
                    <a:pt x="885" y="1946"/>
                  </a:cubicBezTo>
                  <a:cubicBezTo>
                    <a:pt x="632" y="1722"/>
                    <a:pt x="413" y="1492"/>
                    <a:pt x="240" y="1207"/>
                  </a:cubicBezTo>
                  <a:cubicBezTo>
                    <a:pt x="473" y="1165"/>
                    <a:pt x="706" y="1143"/>
                    <a:pt x="940" y="1143"/>
                  </a:cubicBezTo>
                  <a:cubicBezTo>
                    <a:pt x="1050" y="1143"/>
                    <a:pt x="1161" y="1148"/>
                    <a:pt x="1272" y="1158"/>
                  </a:cubicBezTo>
                  <a:cubicBezTo>
                    <a:pt x="1274" y="1158"/>
                    <a:pt x="1277" y="1158"/>
                    <a:pt x="1279" y="1158"/>
                  </a:cubicBezTo>
                  <a:cubicBezTo>
                    <a:pt x="1330" y="1158"/>
                    <a:pt x="1354" y="1120"/>
                    <a:pt x="1353" y="1080"/>
                  </a:cubicBezTo>
                  <a:cubicBezTo>
                    <a:pt x="1501" y="792"/>
                    <a:pt x="1657" y="518"/>
                    <a:pt x="1851" y="261"/>
                  </a:cubicBezTo>
                  <a:close/>
                  <a:moveTo>
                    <a:pt x="1862" y="1"/>
                  </a:moveTo>
                  <a:cubicBezTo>
                    <a:pt x="1839" y="1"/>
                    <a:pt x="1818" y="9"/>
                    <a:pt x="1803" y="28"/>
                  </a:cubicBezTo>
                  <a:cubicBezTo>
                    <a:pt x="1570" y="320"/>
                    <a:pt x="1368" y="639"/>
                    <a:pt x="1229" y="986"/>
                  </a:cubicBezTo>
                  <a:cubicBezTo>
                    <a:pt x="1110" y="976"/>
                    <a:pt x="992" y="970"/>
                    <a:pt x="875" y="970"/>
                  </a:cubicBezTo>
                  <a:cubicBezTo>
                    <a:pt x="609" y="970"/>
                    <a:pt x="345" y="998"/>
                    <a:pt x="81" y="1056"/>
                  </a:cubicBezTo>
                  <a:cubicBezTo>
                    <a:pt x="22" y="1069"/>
                    <a:pt x="1" y="1137"/>
                    <a:pt x="27" y="1185"/>
                  </a:cubicBezTo>
                  <a:cubicBezTo>
                    <a:pt x="209" y="1516"/>
                    <a:pt x="458" y="1821"/>
                    <a:pt x="778" y="2026"/>
                  </a:cubicBezTo>
                  <a:cubicBezTo>
                    <a:pt x="776" y="2028"/>
                    <a:pt x="773" y="2030"/>
                    <a:pt x="771" y="2032"/>
                  </a:cubicBezTo>
                  <a:cubicBezTo>
                    <a:pt x="561" y="2357"/>
                    <a:pt x="379" y="2705"/>
                    <a:pt x="195" y="3044"/>
                  </a:cubicBezTo>
                  <a:cubicBezTo>
                    <a:pt x="156" y="3116"/>
                    <a:pt x="211" y="3189"/>
                    <a:pt x="284" y="3189"/>
                  </a:cubicBezTo>
                  <a:cubicBezTo>
                    <a:pt x="290" y="3189"/>
                    <a:pt x="297" y="3188"/>
                    <a:pt x="304" y="3187"/>
                  </a:cubicBezTo>
                  <a:cubicBezTo>
                    <a:pt x="735" y="3101"/>
                    <a:pt x="1157" y="2961"/>
                    <a:pt x="1548" y="2761"/>
                  </a:cubicBezTo>
                  <a:cubicBezTo>
                    <a:pt x="1826" y="3077"/>
                    <a:pt x="2151" y="3344"/>
                    <a:pt x="2511" y="3564"/>
                  </a:cubicBezTo>
                  <a:cubicBezTo>
                    <a:pt x="2527" y="3574"/>
                    <a:pt x="2544" y="3579"/>
                    <a:pt x="2561" y="3579"/>
                  </a:cubicBezTo>
                  <a:cubicBezTo>
                    <a:pt x="2613" y="3579"/>
                    <a:pt x="2660" y="3535"/>
                    <a:pt x="2662" y="3478"/>
                  </a:cubicBezTo>
                  <a:cubicBezTo>
                    <a:pt x="2669" y="3081"/>
                    <a:pt x="2679" y="2681"/>
                    <a:pt x="2679" y="2283"/>
                  </a:cubicBezTo>
                  <a:cubicBezTo>
                    <a:pt x="2679" y="2246"/>
                    <a:pt x="2663" y="2220"/>
                    <a:pt x="2639" y="2203"/>
                  </a:cubicBezTo>
                  <a:cubicBezTo>
                    <a:pt x="2997" y="2071"/>
                    <a:pt x="3336" y="1835"/>
                    <a:pt x="3665" y="1651"/>
                  </a:cubicBezTo>
                  <a:cubicBezTo>
                    <a:pt x="3747" y="1604"/>
                    <a:pt x="3714" y="1498"/>
                    <a:pt x="3640" y="1468"/>
                  </a:cubicBezTo>
                  <a:cubicBezTo>
                    <a:pt x="3253" y="1306"/>
                    <a:pt x="2852" y="1187"/>
                    <a:pt x="2439" y="1122"/>
                  </a:cubicBezTo>
                  <a:cubicBezTo>
                    <a:pt x="2434" y="1121"/>
                    <a:pt x="2430" y="1121"/>
                    <a:pt x="2425" y="1121"/>
                  </a:cubicBezTo>
                  <a:cubicBezTo>
                    <a:pt x="2418" y="1121"/>
                    <a:pt x="2411" y="1122"/>
                    <a:pt x="2403" y="1123"/>
                  </a:cubicBezTo>
                  <a:cubicBezTo>
                    <a:pt x="2315" y="747"/>
                    <a:pt x="2135" y="382"/>
                    <a:pt x="1945" y="46"/>
                  </a:cubicBezTo>
                  <a:cubicBezTo>
                    <a:pt x="1929" y="19"/>
                    <a:pt x="1895" y="1"/>
                    <a:pt x="186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61"/>
            <p:cNvSpPr/>
            <p:nvPr/>
          </p:nvSpPr>
          <p:spPr>
            <a:xfrm>
              <a:off x="2389877" y="4587313"/>
              <a:ext cx="267694" cy="259259"/>
            </a:xfrm>
            <a:custGeom>
              <a:avLst/>
              <a:gdLst/>
              <a:ahLst/>
              <a:cxnLst/>
              <a:rect l="l" t="t" r="r" b="b"/>
              <a:pathLst>
                <a:path w="3139" h="3040" extrusionOk="0">
                  <a:moveTo>
                    <a:pt x="1611" y="0"/>
                  </a:moveTo>
                  <a:cubicBezTo>
                    <a:pt x="1418" y="257"/>
                    <a:pt x="1261" y="532"/>
                    <a:pt x="1113" y="820"/>
                  </a:cubicBezTo>
                  <a:cubicBezTo>
                    <a:pt x="1113" y="860"/>
                    <a:pt x="1090" y="898"/>
                    <a:pt x="1042" y="898"/>
                  </a:cubicBezTo>
                  <a:cubicBezTo>
                    <a:pt x="1039" y="898"/>
                    <a:pt x="1036" y="898"/>
                    <a:pt x="1033" y="898"/>
                  </a:cubicBezTo>
                  <a:cubicBezTo>
                    <a:pt x="920" y="888"/>
                    <a:pt x="808" y="883"/>
                    <a:pt x="696" y="883"/>
                  </a:cubicBezTo>
                  <a:cubicBezTo>
                    <a:pt x="462" y="883"/>
                    <a:pt x="230" y="905"/>
                    <a:pt x="0" y="946"/>
                  </a:cubicBezTo>
                  <a:cubicBezTo>
                    <a:pt x="172" y="1232"/>
                    <a:pt x="392" y="1461"/>
                    <a:pt x="645" y="1686"/>
                  </a:cubicBezTo>
                  <a:cubicBezTo>
                    <a:pt x="677" y="1716"/>
                    <a:pt x="666" y="1758"/>
                    <a:pt x="638" y="1781"/>
                  </a:cubicBezTo>
                  <a:cubicBezTo>
                    <a:pt x="643" y="1792"/>
                    <a:pt x="644" y="1804"/>
                    <a:pt x="638" y="1818"/>
                  </a:cubicBezTo>
                  <a:cubicBezTo>
                    <a:pt x="511" y="2114"/>
                    <a:pt x="366" y="2402"/>
                    <a:pt x="218" y="2688"/>
                  </a:cubicBezTo>
                  <a:cubicBezTo>
                    <a:pt x="562" y="2600"/>
                    <a:pt x="891" y="2479"/>
                    <a:pt x="1216" y="2327"/>
                  </a:cubicBezTo>
                  <a:cubicBezTo>
                    <a:pt x="1231" y="2320"/>
                    <a:pt x="1246" y="2317"/>
                    <a:pt x="1260" y="2317"/>
                  </a:cubicBezTo>
                  <a:cubicBezTo>
                    <a:pt x="1292" y="2317"/>
                    <a:pt x="1320" y="2334"/>
                    <a:pt x="1339" y="2357"/>
                  </a:cubicBezTo>
                  <a:cubicBezTo>
                    <a:pt x="1345" y="2356"/>
                    <a:pt x="1350" y="2355"/>
                    <a:pt x="1355" y="2355"/>
                  </a:cubicBezTo>
                  <a:cubicBezTo>
                    <a:pt x="1373" y="2355"/>
                    <a:pt x="1391" y="2362"/>
                    <a:pt x="1408" y="2379"/>
                  </a:cubicBezTo>
                  <a:cubicBezTo>
                    <a:pt x="1656" y="2632"/>
                    <a:pt x="1925" y="2849"/>
                    <a:pt x="2222" y="3039"/>
                  </a:cubicBezTo>
                  <a:cubicBezTo>
                    <a:pt x="2223" y="2702"/>
                    <a:pt x="2224" y="2362"/>
                    <a:pt x="2232" y="2024"/>
                  </a:cubicBezTo>
                  <a:cubicBezTo>
                    <a:pt x="2233" y="1988"/>
                    <a:pt x="2248" y="1962"/>
                    <a:pt x="2272" y="1946"/>
                  </a:cubicBezTo>
                  <a:cubicBezTo>
                    <a:pt x="2258" y="1925"/>
                    <a:pt x="2257" y="1896"/>
                    <a:pt x="2277" y="1877"/>
                  </a:cubicBezTo>
                  <a:cubicBezTo>
                    <a:pt x="2525" y="1656"/>
                    <a:pt x="2843" y="1490"/>
                    <a:pt x="3139" y="1324"/>
                  </a:cubicBezTo>
                  <a:cubicBezTo>
                    <a:pt x="2815" y="1205"/>
                    <a:pt x="2486" y="1118"/>
                    <a:pt x="2146" y="1056"/>
                  </a:cubicBezTo>
                  <a:cubicBezTo>
                    <a:pt x="2093" y="1048"/>
                    <a:pt x="2072" y="1010"/>
                    <a:pt x="2072" y="970"/>
                  </a:cubicBezTo>
                  <a:cubicBezTo>
                    <a:pt x="2042" y="969"/>
                    <a:pt x="2011" y="949"/>
                    <a:pt x="1996" y="912"/>
                  </a:cubicBezTo>
                  <a:cubicBezTo>
                    <a:pt x="1877" y="600"/>
                    <a:pt x="1763" y="296"/>
                    <a:pt x="161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829" name="Google Shape;829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5838" y="1205675"/>
            <a:ext cx="2535049" cy="273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p62"/>
          <p:cNvSpPr txBox="1">
            <a:spLocks noGrp="1"/>
          </p:cNvSpPr>
          <p:nvPr>
            <p:ph type="title"/>
          </p:nvPr>
        </p:nvSpPr>
        <p:spPr>
          <a:xfrm>
            <a:off x="280500" y="29097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Binary Features </a:t>
            </a:r>
            <a:r>
              <a:rPr lang="en" i="1">
                <a:solidFill>
                  <a:srgbClr val="191919"/>
                </a:solidFill>
              </a:rPr>
              <a:t>vs</a:t>
            </a:r>
            <a:r>
              <a:rPr lang="en"/>
              <a:t> Fraudulent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5" name="Google Shape;835;p62"/>
          <p:cNvSpPr txBox="1">
            <a:spLocks noGrp="1"/>
          </p:cNvSpPr>
          <p:nvPr>
            <p:ph type="subTitle" idx="4294967295"/>
          </p:nvPr>
        </p:nvSpPr>
        <p:spPr>
          <a:xfrm>
            <a:off x="195675" y="1060150"/>
            <a:ext cx="2371200" cy="55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/>
              <a:t>Telecommuting</a:t>
            </a:r>
            <a:endParaRPr sz="2400" b="1"/>
          </a:p>
        </p:txBody>
      </p:sp>
      <p:sp>
        <p:nvSpPr>
          <p:cNvPr id="836" name="Google Shape;836;p62"/>
          <p:cNvSpPr txBox="1">
            <a:spLocks noGrp="1"/>
          </p:cNvSpPr>
          <p:nvPr>
            <p:ph type="subTitle" idx="4294967295"/>
          </p:nvPr>
        </p:nvSpPr>
        <p:spPr>
          <a:xfrm>
            <a:off x="2987325" y="1060150"/>
            <a:ext cx="3113100" cy="55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/>
              <a:t>Have Company Logo</a:t>
            </a:r>
            <a:endParaRPr sz="2400" b="1"/>
          </a:p>
        </p:txBody>
      </p:sp>
      <p:sp>
        <p:nvSpPr>
          <p:cNvPr id="837" name="Google Shape;837;p62"/>
          <p:cNvSpPr txBox="1">
            <a:spLocks noGrp="1"/>
          </p:cNvSpPr>
          <p:nvPr>
            <p:ph type="subTitle" idx="4294967295"/>
          </p:nvPr>
        </p:nvSpPr>
        <p:spPr>
          <a:xfrm>
            <a:off x="6464625" y="1060138"/>
            <a:ext cx="2483700" cy="55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/>
              <a:t>Has Questions</a:t>
            </a:r>
            <a:endParaRPr sz="2400" b="1"/>
          </a:p>
        </p:txBody>
      </p:sp>
      <p:pic>
        <p:nvPicPr>
          <p:cNvPr id="838" name="Google Shape;838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550" y="1767938"/>
            <a:ext cx="2337450" cy="185247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839" name="Google Shape;839;p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75143" y="1760380"/>
            <a:ext cx="2337450" cy="1867571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840" name="Google Shape;840;p6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37743" y="1771493"/>
            <a:ext cx="2337449" cy="184535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841" name="Google Shape;841;p62"/>
          <p:cNvSpPr txBox="1">
            <a:spLocks noGrp="1"/>
          </p:cNvSpPr>
          <p:nvPr>
            <p:ph type="subTitle" idx="4294967295"/>
          </p:nvPr>
        </p:nvSpPr>
        <p:spPr>
          <a:xfrm>
            <a:off x="280500" y="3857700"/>
            <a:ext cx="8662500" cy="99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noticed significant differences in terms of chances of fraudulent job postings across the binary features. Job that </a:t>
            </a:r>
            <a:r>
              <a:rPr lang="en" sz="1600" b="1" i="1"/>
              <a:t>allows telecommuting</a:t>
            </a:r>
            <a:r>
              <a:rPr lang="en"/>
              <a:t>, </a:t>
            </a:r>
            <a:r>
              <a:rPr lang="en" sz="1600" b="1" i="1"/>
              <a:t>does not have screening questions</a:t>
            </a:r>
            <a:r>
              <a:rPr lang="en"/>
              <a:t>, and </a:t>
            </a:r>
            <a:r>
              <a:rPr lang="en" sz="1600" b="1" i="1"/>
              <a:t>posted by companies which does not provide company logo</a:t>
            </a:r>
            <a:r>
              <a:rPr lang="en"/>
              <a:t> are more likely to be fraudulent. 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45"/>
          <p:cNvSpPr txBox="1">
            <a:spLocks noGrp="1"/>
          </p:cNvSpPr>
          <p:nvPr>
            <p:ph type="title"/>
          </p:nvPr>
        </p:nvSpPr>
        <p:spPr>
          <a:xfrm>
            <a:off x="720000" y="3413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/>
          </a:p>
        </p:txBody>
      </p:sp>
      <p:sp>
        <p:nvSpPr>
          <p:cNvPr id="621" name="Google Shape;621;p45"/>
          <p:cNvSpPr txBox="1">
            <a:spLocks noGrp="1"/>
          </p:cNvSpPr>
          <p:nvPr>
            <p:ph type="title" idx="7"/>
          </p:nvPr>
        </p:nvSpPr>
        <p:spPr>
          <a:xfrm>
            <a:off x="796200" y="1408220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622" name="Google Shape;622;p45"/>
          <p:cNvSpPr txBox="1">
            <a:spLocks noGrp="1"/>
          </p:cNvSpPr>
          <p:nvPr>
            <p:ph type="title" idx="8"/>
          </p:nvPr>
        </p:nvSpPr>
        <p:spPr>
          <a:xfrm>
            <a:off x="2153275" y="3167416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623" name="Google Shape;623;p45"/>
          <p:cNvSpPr txBox="1">
            <a:spLocks noGrp="1"/>
          </p:cNvSpPr>
          <p:nvPr>
            <p:ph type="title" idx="9"/>
          </p:nvPr>
        </p:nvSpPr>
        <p:spPr>
          <a:xfrm>
            <a:off x="3495471" y="1408220"/>
            <a:ext cx="734700" cy="447600"/>
          </a:xfrm>
          <a:prstGeom prst="rect">
            <a:avLst/>
          </a:prstGeom>
          <a:solidFill>
            <a:srgbClr val="FFF2CC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624" name="Google Shape;624;p45"/>
          <p:cNvSpPr txBox="1">
            <a:spLocks noGrp="1"/>
          </p:cNvSpPr>
          <p:nvPr>
            <p:ph type="title" idx="13"/>
          </p:nvPr>
        </p:nvSpPr>
        <p:spPr>
          <a:xfrm>
            <a:off x="5004946" y="3167416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625" name="Google Shape;625;p45"/>
          <p:cNvSpPr txBox="1">
            <a:spLocks noGrp="1"/>
          </p:cNvSpPr>
          <p:nvPr>
            <p:ph type="title" idx="14"/>
          </p:nvPr>
        </p:nvSpPr>
        <p:spPr>
          <a:xfrm>
            <a:off x="6194749" y="1408220"/>
            <a:ext cx="734700" cy="447600"/>
          </a:xfrm>
          <a:prstGeom prst="rect">
            <a:avLst/>
          </a:prstGeom>
          <a:solidFill>
            <a:srgbClr val="E76A28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626" name="Google Shape;626;p45"/>
          <p:cNvSpPr txBox="1">
            <a:spLocks noGrp="1"/>
          </p:cNvSpPr>
          <p:nvPr>
            <p:ph type="subTitle" idx="16"/>
          </p:nvPr>
        </p:nvSpPr>
        <p:spPr>
          <a:xfrm>
            <a:off x="720000" y="1899224"/>
            <a:ext cx="2305500" cy="53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27" name="Google Shape;627;p45"/>
          <p:cNvSpPr txBox="1">
            <a:spLocks noGrp="1"/>
          </p:cNvSpPr>
          <p:nvPr>
            <p:ph type="subTitle" idx="17"/>
          </p:nvPr>
        </p:nvSpPr>
        <p:spPr>
          <a:xfrm>
            <a:off x="3419275" y="1986050"/>
            <a:ext cx="2305500" cy="88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</a:t>
            </a:r>
            <a:endParaRPr/>
          </a:p>
        </p:txBody>
      </p:sp>
      <p:sp>
        <p:nvSpPr>
          <p:cNvPr id="628" name="Google Shape;628;p45"/>
          <p:cNvSpPr txBox="1">
            <a:spLocks noGrp="1"/>
          </p:cNvSpPr>
          <p:nvPr>
            <p:ph type="subTitle" idx="18"/>
          </p:nvPr>
        </p:nvSpPr>
        <p:spPr>
          <a:xfrm>
            <a:off x="6118550" y="1986051"/>
            <a:ext cx="2305500" cy="88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Preprocessing</a:t>
            </a:r>
            <a:endParaRPr/>
          </a:p>
        </p:txBody>
      </p:sp>
      <p:sp>
        <p:nvSpPr>
          <p:cNvPr id="629" name="Google Shape;629;p45"/>
          <p:cNvSpPr txBox="1">
            <a:spLocks noGrp="1"/>
          </p:cNvSpPr>
          <p:nvPr>
            <p:ph type="subTitle" idx="19"/>
          </p:nvPr>
        </p:nvSpPr>
        <p:spPr>
          <a:xfrm>
            <a:off x="2077075" y="3690275"/>
            <a:ext cx="2305500" cy="88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 Evaluation</a:t>
            </a:r>
            <a:endParaRPr/>
          </a:p>
        </p:txBody>
      </p:sp>
      <p:sp>
        <p:nvSpPr>
          <p:cNvPr id="630" name="Google Shape;630;p45"/>
          <p:cNvSpPr txBox="1">
            <a:spLocks noGrp="1"/>
          </p:cNvSpPr>
          <p:nvPr>
            <p:ph type="subTitle" idx="20"/>
          </p:nvPr>
        </p:nvSpPr>
        <p:spPr>
          <a:xfrm>
            <a:off x="4928750" y="3690275"/>
            <a:ext cx="2305500" cy="88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 &amp; Future Works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p63"/>
          <p:cNvSpPr txBox="1">
            <a:spLocks noGrp="1"/>
          </p:cNvSpPr>
          <p:nvPr>
            <p:ph type="title"/>
          </p:nvPr>
        </p:nvSpPr>
        <p:spPr>
          <a:xfrm>
            <a:off x="720000" y="239259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Employment Type </a:t>
            </a:r>
            <a:r>
              <a:rPr lang="en" i="1" dirty="0">
                <a:solidFill>
                  <a:srgbClr val="191919"/>
                </a:solidFill>
              </a:rPr>
              <a:t>vs</a:t>
            </a:r>
            <a:r>
              <a:rPr lang="en" dirty="0"/>
              <a:t> Fraudulent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47" name="Google Shape;847;p63"/>
          <p:cNvSpPr txBox="1">
            <a:spLocks noGrp="1"/>
          </p:cNvSpPr>
          <p:nvPr>
            <p:ph type="subTitle" idx="4294967295"/>
          </p:nvPr>
        </p:nvSpPr>
        <p:spPr>
          <a:xfrm>
            <a:off x="720000" y="1129275"/>
            <a:ext cx="2741700" cy="366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i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i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i="1"/>
              <a:t>Part-time</a:t>
            </a:r>
            <a:r>
              <a:rPr lang="en"/>
              <a:t> job postings have a higher chance of being fraudulent.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</a:t>
            </a:r>
            <a:r>
              <a:rPr lang="en" sz="1600" b="1" i="1"/>
              <a:t>employment type is not provided (Missing Value)</a:t>
            </a:r>
            <a:r>
              <a:rPr lang="en"/>
              <a:t> or is stated as </a:t>
            </a:r>
            <a:r>
              <a:rPr lang="en" sz="1600" b="1" i="1"/>
              <a:t>others</a:t>
            </a:r>
            <a:r>
              <a:rPr lang="en"/>
              <a:t>, the chances of the job posting being fraudulent is higher as well.  </a:t>
            </a:r>
            <a:endParaRPr/>
          </a:p>
        </p:txBody>
      </p:sp>
      <p:pic>
        <p:nvPicPr>
          <p:cNvPr id="848" name="Google Shape;848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4100" y="1103150"/>
            <a:ext cx="5143518" cy="2523973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849" name="Google Shape;849;p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11263" y="3779523"/>
            <a:ext cx="3349201" cy="1211577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p64"/>
          <p:cNvSpPr txBox="1">
            <a:spLocks noGrp="1"/>
          </p:cNvSpPr>
          <p:nvPr>
            <p:ph type="title"/>
          </p:nvPr>
        </p:nvSpPr>
        <p:spPr>
          <a:xfrm>
            <a:off x="720000" y="239259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Required Experience </a:t>
            </a:r>
            <a:r>
              <a:rPr lang="en" i="1" dirty="0">
                <a:solidFill>
                  <a:srgbClr val="191919"/>
                </a:solidFill>
              </a:rPr>
              <a:t>vs</a:t>
            </a:r>
            <a:r>
              <a:rPr lang="en" i="1" dirty="0"/>
              <a:t> </a:t>
            </a:r>
            <a:r>
              <a:rPr lang="en" dirty="0"/>
              <a:t>Fraudulent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55" name="Google Shape;855;p64"/>
          <p:cNvSpPr txBox="1">
            <a:spLocks noGrp="1"/>
          </p:cNvSpPr>
          <p:nvPr>
            <p:ph type="subTitle" idx="4294967295"/>
          </p:nvPr>
        </p:nvSpPr>
        <p:spPr>
          <a:xfrm>
            <a:off x="548425" y="1129275"/>
            <a:ext cx="3045600" cy="366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i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i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i="1"/>
              <a:t>Executive</a:t>
            </a:r>
            <a:r>
              <a:rPr lang="en"/>
              <a:t> and </a:t>
            </a:r>
            <a:r>
              <a:rPr lang="en" sz="1600" b="1" i="1"/>
              <a:t>Entry Level</a:t>
            </a:r>
            <a:r>
              <a:rPr lang="en"/>
              <a:t> required experience have a higher chance of being fraudulent as compared to others.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should also note that there is a higher chance of fraud when required experience are </a:t>
            </a:r>
            <a:r>
              <a:rPr lang="en" sz="1600" b="1" i="1"/>
              <a:t>not available</a:t>
            </a:r>
            <a:r>
              <a:rPr lang="en"/>
              <a:t> or </a:t>
            </a:r>
            <a:r>
              <a:rPr lang="en" sz="1600" b="1" i="1"/>
              <a:t>not applicable</a:t>
            </a:r>
            <a:r>
              <a:rPr lang="en"/>
              <a:t>. </a:t>
            </a:r>
            <a:endParaRPr/>
          </a:p>
        </p:txBody>
      </p:sp>
      <p:pic>
        <p:nvPicPr>
          <p:cNvPr id="856" name="Google Shape;856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9675" y="1082925"/>
            <a:ext cx="5245174" cy="2582784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857" name="Google Shape;857;p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87963" y="3797871"/>
            <a:ext cx="2948600" cy="122857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p65"/>
          <p:cNvSpPr txBox="1">
            <a:spLocks noGrp="1"/>
          </p:cNvSpPr>
          <p:nvPr>
            <p:ph type="title"/>
          </p:nvPr>
        </p:nvSpPr>
        <p:spPr>
          <a:xfrm>
            <a:off x="720000" y="198434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Required Education </a:t>
            </a:r>
            <a:r>
              <a:rPr lang="en" i="1" dirty="0">
                <a:solidFill>
                  <a:srgbClr val="191919"/>
                </a:solidFill>
              </a:rPr>
              <a:t>vs</a:t>
            </a:r>
            <a:r>
              <a:rPr lang="en" dirty="0"/>
              <a:t> Fraudulent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63" name="Google Shape;863;p65"/>
          <p:cNvSpPr txBox="1">
            <a:spLocks noGrp="1"/>
          </p:cNvSpPr>
          <p:nvPr>
            <p:ph type="subTitle" idx="4294967295"/>
          </p:nvPr>
        </p:nvSpPr>
        <p:spPr>
          <a:xfrm>
            <a:off x="581625" y="3794850"/>
            <a:ext cx="8155800" cy="134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terms of education, we note that positions that require </a:t>
            </a:r>
            <a:r>
              <a:rPr lang="en" sz="1600" b="1" i="1"/>
              <a:t>high school</a:t>
            </a:r>
            <a:r>
              <a:rPr lang="en"/>
              <a:t> or </a:t>
            </a:r>
            <a:r>
              <a:rPr lang="en" sz="1600" b="1" i="1"/>
              <a:t>certification</a:t>
            </a:r>
            <a:r>
              <a:rPr lang="en"/>
              <a:t> education levels are more likely to be fraudulent. 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Positions that requires </a:t>
            </a:r>
            <a:r>
              <a:rPr lang="en" sz="1600" b="1" i="1"/>
              <a:t>master’s degree</a:t>
            </a:r>
            <a:r>
              <a:rPr lang="en"/>
              <a:t> also exhibited higher chance of being fraudulent. </a:t>
            </a:r>
            <a:endParaRPr/>
          </a:p>
        </p:txBody>
      </p:sp>
      <p:pic>
        <p:nvPicPr>
          <p:cNvPr id="864" name="Google Shape;864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325" y="1021438"/>
            <a:ext cx="4109549" cy="270272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865" name="Google Shape;865;p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28724" y="1282350"/>
            <a:ext cx="4376326" cy="2180893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Google Shape;870;p66"/>
          <p:cNvSpPr txBox="1">
            <a:spLocks noGrp="1"/>
          </p:cNvSpPr>
          <p:nvPr>
            <p:ph type="title"/>
          </p:nvPr>
        </p:nvSpPr>
        <p:spPr>
          <a:xfrm>
            <a:off x="720000" y="37805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 </a:t>
            </a:r>
            <a:r>
              <a:rPr lang="en" i="1">
                <a:solidFill>
                  <a:srgbClr val="191919"/>
                </a:solidFill>
              </a:rPr>
              <a:t>vs</a:t>
            </a:r>
            <a:r>
              <a:rPr lang="en"/>
              <a:t> Fraudulent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1" name="Google Shape;871;p66"/>
          <p:cNvSpPr txBox="1">
            <a:spLocks noGrp="1"/>
          </p:cNvSpPr>
          <p:nvPr>
            <p:ph type="subTitle" idx="4294967295"/>
          </p:nvPr>
        </p:nvSpPr>
        <p:spPr>
          <a:xfrm>
            <a:off x="548425" y="1129275"/>
            <a:ext cx="3045600" cy="366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terms of job functions, we notice that </a:t>
            </a:r>
            <a:r>
              <a:rPr lang="en" sz="1600" b="1" i="1"/>
              <a:t>Administrative</a:t>
            </a:r>
            <a:r>
              <a:rPr lang="en"/>
              <a:t> functions, </a:t>
            </a:r>
            <a:r>
              <a:rPr lang="en" sz="1600" b="1" i="1"/>
              <a:t>Financial Analyst </a:t>
            </a:r>
            <a:r>
              <a:rPr lang="en"/>
              <a:t>and </a:t>
            </a:r>
            <a:r>
              <a:rPr lang="en" sz="1600" b="1" i="1"/>
              <a:t>Accounting/Auditing</a:t>
            </a:r>
            <a:r>
              <a:rPr lang="en"/>
              <a:t> have the highest chance of being fraudulent.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Coupled with the observations from required education and required experience, we do notice that </a:t>
            </a:r>
            <a:r>
              <a:rPr lang="en" sz="1500" b="1" i="1"/>
              <a:t>most of the fraudulent postings are targeted towards less educated and experienced personnels</a:t>
            </a:r>
            <a:r>
              <a:rPr lang="en"/>
              <a:t>. </a:t>
            </a:r>
            <a:endParaRPr/>
          </a:p>
        </p:txBody>
      </p:sp>
      <p:pic>
        <p:nvPicPr>
          <p:cNvPr id="872" name="Google Shape;872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4000" y="1478175"/>
            <a:ext cx="5377500" cy="2672867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p67"/>
          <p:cNvSpPr/>
          <p:nvPr/>
        </p:nvSpPr>
        <p:spPr>
          <a:xfrm>
            <a:off x="1561951" y="735560"/>
            <a:ext cx="2697276" cy="3672287"/>
          </a:xfrm>
          <a:custGeom>
            <a:avLst/>
            <a:gdLst/>
            <a:ahLst/>
            <a:cxnLst/>
            <a:rect l="l" t="t" r="r" b="b"/>
            <a:pathLst>
              <a:path w="143096" h="190426" extrusionOk="0">
                <a:moveTo>
                  <a:pt x="2914" y="0"/>
                </a:moveTo>
                <a:cubicBezTo>
                  <a:pt x="1280" y="0"/>
                  <a:pt x="0" y="1281"/>
                  <a:pt x="0" y="2914"/>
                </a:cubicBezTo>
                <a:lnTo>
                  <a:pt x="0" y="187512"/>
                </a:lnTo>
                <a:cubicBezTo>
                  <a:pt x="0" y="189101"/>
                  <a:pt x="1280" y="190426"/>
                  <a:pt x="2914" y="190426"/>
                </a:cubicBezTo>
                <a:lnTo>
                  <a:pt x="140182" y="190426"/>
                </a:lnTo>
                <a:cubicBezTo>
                  <a:pt x="141771" y="190426"/>
                  <a:pt x="143096" y="189101"/>
                  <a:pt x="143096" y="187512"/>
                </a:cubicBezTo>
                <a:lnTo>
                  <a:pt x="143096" y="2914"/>
                </a:lnTo>
                <a:cubicBezTo>
                  <a:pt x="143096" y="1281"/>
                  <a:pt x="141771" y="0"/>
                  <a:pt x="14018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8" name="Google Shape;878;p67"/>
          <p:cNvSpPr txBox="1">
            <a:spLocks noGrp="1"/>
          </p:cNvSpPr>
          <p:nvPr>
            <p:ph type="title"/>
          </p:nvPr>
        </p:nvSpPr>
        <p:spPr>
          <a:xfrm>
            <a:off x="4837200" y="1800250"/>
            <a:ext cx="3593400" cy="66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 Data Analysis</a:t>
            </a:r>
            <a:endParaRPr/>
          </a:p>
        </p:txBody>
      </p:sp>
      <p:sp>
        <p:nvSpPr>
          <p:cNvPr id="879" name="Google Shape;879;p67"/>
          <p:cNvSpPr txBox="1">
            <a:spLocks noGrp="1"/>
          </p:cNvSpPr>
          <p:nvPr>
            <p:ph type="subTitle" idx="1"/>
          </p:nvPr>
        </p:nvSpPr>
        <p:spPr>
          <a:xfrm>
            <a:off x="4837375" y="2469550"/>
            <a:ext cx="3593400" cy="8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Company Profile Analysis - Job Requirements Analysis - Job Title Analysis - Job Description Analysis - 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Job Benefits Analysis </a:t>
            </a:r>
            <a:endParaRPr/>
          </a:p>
        </p:txBody>
      </p:sp>
      <p:pic>
        <p:nvPicPr>
          <p:cNvPr id="880" name="Google Shape;880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4900" y="1296075"/>
            <a:ext cx="2551350" cy="255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p68"/>
          <p:cNvSpPr txBox="1">
            <a:spLocks noGrp="1"/>
          </p:cNvSpPr>
          <p:nvPr>
            <p:ph type="title"/>
          </p:nvPr>
        </p:nvSpPr>
        <p:spPr>
          <a:xfrm>
            <a:off x="720000" y="37805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Job Titles </a:t>
            </a:r>
            <a:r>
              <a:rPr lang="en" i="1">
                <a:solidFill>
                  <a:srgbClr val="191919"/>
                </a:solidFill>
              </a:rPr>
              <a:t>vs</a:t>
            </a:r>
            <a:r>
              <a:rPr lang="en"/>
              <a:t> Fraudulent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6" name="Google Shape;886;p68"/>
          <p:cNvSpPr txBox="1">
            <a:spLocks noGrp="1"/>
          </p:cNvSpPr>
          <p:nvPr>
            <p:ph type="subTitle" idx="4294967295"/>
          </p:nvPr>
        </p:nvSpPr>
        <p:spPr>
          <a:xfrm>
            <a:off x="494100" y="3985450"/>
            <a:ext cx="8155800" cy="63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Job titles in fraudulent postings tend to be more </a:t>
            </a:r>
            <a:r>
              <a:rPr lang="en" sz="1600" b="1" i="1"/>
              <a:t>entry level</a:t>
            </a:r>
            <a:r>
              <a:rPr lang="en"/>
              <a:t>, and tend to include details such as </a:t>
            </a:r>
            <a:r>
              <a:rPr lang="en" sz="1600" b="1" i="1"/>
              <a:t>salary</a:t>
            </a:r>
            <a:r>
              <a:rPr lang="en"/>
              <a:t> and </a:t>
            </a:r>
            <a:r>
              <a:rPr lang="en" sz="1600" b="1" i="1"/>
              <a:t>special characters</a:t>
            </a:r>
            <a:r>
              <a:rPr lang="en"/>
              <a:t>. </a:t>
            </a:r>
            <a:endParaRPr/>
          </a:p>
        </p:txBody>
      </p:sp>
      <p:graphicFrame>
        <p:nvGraphicFramePr>
          <p:cNvPr id="887" name="Google Shape;887;p68"/>
          <p:cNvGraphicFramePr/>
          <p:nvPr/>
        </p:nvGraphicFramePr>
        <p:xfrm>
          <a:off x="917475" y="1400925"/>
          <a:ext cx="3683025" cy="2270580"/>
        </p:xfrm>
        <a:graphic>
          <a:graphicData uri="http://schemas.openxmlformats.org/drawingml/2006/table">
            <a:tbl>
              <a:tblPr>
                <a:noFill/>
                <a:tableStyleId>{3ECD142E-1D87-4BD7-8BC2-CA0EBAF18C85}</a:tableStyleId>
              </a:tblPr>
              <a:tblGrid>
                <a:gridCol w="3683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1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lt1"/>
                          </a:solidFill>
                          <a:latin typeface="Gantari"/>
                          <a:ea typeface="Gantari"/>
                          <a:cs typeface="Gantari"/>
                          <a:sym typeface="Gantari"/>
                        </a:rPr>
                        <a:t>Fraudulent Job Titles </a:t>
                      </a:r>
                      <a:endParaRPr b="1">
                        <a:solidFill>
                          <a:schemeClr val="lt1"/>
                        </a:solidFill>
                        <a:latin typeface="Gantari"/>
                        <a:ea typeface="Gantari"/>
                        <a:cs typeface="Gantari"/>
                        <a:sym typeface="Ganta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CC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B8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1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b="1">
                          <a:solidFill>
                            <a:schemeClr val="lt1"/>
                          </a:solidFill>
                          <a:latin typeface="Gantari"/>
                          <a:ea typeface="Gantari"/>
                          <a:cs typeface="Gantari"/>
                          <a:sym typeface="Gantari"/>
                        </a:rPr>
                        <a:t>Data Entry Admin/Clerical Positions - Work From Home</a:t>
                      </a:r>
                      <a:endParaRPr b="1">
                        <a:solidFill>
                          <a:schemeClr val="lt1"/>
                        </a:solidFill>
                        <a:latin typeface="Gantari"/>
                        <a:ea typeface="Gantari"/>
                        <a:cs typeface="Gantari"/>
                        <a:sym typeface="Ganta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CC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B8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b="1">
                          <a:solidFill>
                            <a:schemeClr val="lt1"/>
                          </a:solidFill>
                          <a:latin typeface="Gantari"/>
                          <a:ea typeface="Gantari"/>
                          <a:cs typeface="Gantari"/>
                          <a:sym typeface="Gantari"/>
                        </a:rPr>
                        <a:t>Cruise Staff Wanted *URGENT*</a:t>
                      </a:r>
                      <a:endParaRPr b="1">
                        <a:solidFill>
                          <a:schemeClr val="lt1"/>
                        </a:solidFill>
                        <a:latin typeface="Gantari"/>
                        <a:ea typeface="Gantari"/>
                        <a:cs typeface="Gantari"/>
                        <a:sym typeface="Ganta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CC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B8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1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b="1">
                          <a:solidFill>
                            <a:schemeClr val="lt1"/>
                          </a:solidFill>
                          <a:latin typeface="Gantari"/>
                          <a:ea typeface="Gantari"/>
                          <a:cs typeface="Gantari"/>
                          <a:sym typeface="Gantari"/>
                        </a:rPr>
                        <a:t>Home Based Payroll Data Entry Clerk Position - Earn $100-$200 Daily</a:t>
                      </a:r>
                      <a:endParaRPr b="1">
                        <a:solidFill>
                          <a:schemeClr val="lt1"/>
                        </a:solidFill>
                        <a:latin typeface="Gantari"/>
                        <a:ea typeface="Gantari"/>
                        <a:cs typeface="Gantari"/>
                        <a:sym typeface="Ganta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CC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B8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1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b="1">
                          <a:solidFill>
                            <a:schemeClr val="lt1"/>
                          </a:solidFill>
                          <a:latin typeface="Gantari"/>
                          <a:ea typeface="Gantari"/>
                          <a:cs typeface="Gantari"/>
                          <a:sym typeface="Gantari"/>
                        </a:rPr>
                        <a:t>Account Sales Managers $80-$130,000/yr</a:t>
                      </a:r>
                      <a:endParaRPr b="1">
                        <a:solidFill>
                          <a:schemeClr val="lt1"/>
                        </a:solidFill>
                        <a:latin typeface="Gantari"/>
                        <a:ea typeface="Gantari"/>
                        <a:cs typeface="Gantari"/>
                        <a:sym typeface="Ganta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CC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B8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1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b="1">
                          <a:solidFill>
                            <a:schemeClr val="lt1"/>
                          </a:solidFill>
                          <a:latin typeface="Gantari"/>
                          <a:ea typeface="Gantari"/>
                          <a:cs typeface="Gantari"/>
                          <a:sym typeface="Gantari"/>
                        </a:rPr>
                        <a:t>Payroll Clerk</a:t>
                      </a:r>
                      <a:endParaRPr b="1">
                        <a:solidFill>
                          <a:schemeClr val="lt1"/>
                        </a:solidFill>
                        <a:latin typeface="Gantari"/>
                        <a:ea typeface="Gantari"/>
                        <a:cs typeface="Gantari"/>
                        <a:sym typeface="Ganta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CC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B8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888" name="Google Shape;888;p68"/>
          <p:cNvGraphicFramePr/>
          <p:nvPr/>
        </p:nvGraphicFramePr>
        <p:xfrm>
          <a:off x="4927500" y="1400925"/>
          <a:ext cx="3683025" cy="2270500"/>
        </p:xfrm>
        <a:graphic>
          <a:graphicData uri="http://schemas.openxmlformats.org/drawingml/2006/table">
            <a:tbl>
              <a:tblPr>
                <a:noFill/>
                <a:tableStyleId>{3ECD142E-1D87-4BD7-8BC2-CA0EBAF18C85}</a:tableStyleId>
              </a:tblPr>
              <a:tblGrid>
                <a:gridCol w="3683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62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lt1"/>
                          </a:solidFill>
                          <a:latin typeface="Gantari"/>
                          <a:ea typeface="Gantari"/>
                          <a:cs typeface="Gantari"/>
                          <a:sym typeface="Gantari"/>
                        </a:rPr>
                        <a:t>Non-Fraudulent Job Titles </a:t>
                      </a:r>
                      <a:endParaRPr b="1">
                        <a:solidFill>
                          <a:schemeClr val="lt1"/>
                        </a:solidFill>
                        <a:latin typeface="Gantari"/>
                        <a:ea typeface="Gantari"/>
                        <a:cs typeface="Gantari"/>
                        <a:sym typeface="Ganta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45818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5818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5818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5818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E0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b="1">
                          <a:solidFill>
                            <a:schemeClr val="lt1"/>
                          </a:solidFill>
                          <a:latin typeface="Gantari"/>
                          <a:ea typeface="Gantari"/>
                          <a:cs typeface="Gantari"/>
                          <a:sym typeface="Gantari"/>
                        </a:rPr>
                        <a:t>English Teacher Abroad </a:t>
                      </a:r>
                      <a:endParaRPr b="1">
                        <a:solidFill>
                          <a:schemeClr val="lt1"/>
                        </a:solidFill>
                        <a:latin typeface="Gantari"/>
                        <a:ea typeface="Gantari"/>
                        <a:cs typeface="Gantari"/>
                        <a:sym typeface="Ganta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45818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5818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5818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5818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E0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b="1">
                          <a:solidFill>
                            <a:schemeClr val="lt1"/>
                          </a:solidFill>
                          <a:latin typeface="Gantari"/>
                          <a:ea typeface="Gantari"/>
                          <a:cs typeface="Gantari"/>
                          <a:sym typeface="Gantari"/>
                        </a:rPr>
                        <a:t>Customer Service Associate</a:t>
                      </a:r>
                      <a:endParaRPr b="1">
                        <a:solidFill>
                          <a:schemeClr val="lt1"/>
                        </a:solidFill>
                        <a:latin typeface="Gantari"/>
                        <a:ea typeface="Gantari"/>
                        <a:cs typeface="Gantari"/>
                        <a:sym typeface="Ganta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45818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5818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5818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5818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E0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8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b="1">
                          <a:solidFill>
                            <a:schemeClr val="lt1"/>
                          </a:solidFill>
                          <a:latin typeface="Gantari"/>
                          <a:ea typeface="Gantari"/>
                          <a:cs typeface="Gantari"/>
                          <a:sym typeface="Gantari"/>
                        </a:rPr>
                        <a:t>Software Engineer </a:t>
                      </a:r>
                      <a:endParaRPr b="1">
                        <a:solidFill>
                          <a:schemeClr val="lt1"/>
                        </a:solidFill>
                        <a:latin typeface="Gantari"/>
                        <a:ea typeface="Gantari"/>
                        <a:cs typeface="Gantari"/>
                        <a:sym typeface="Ganta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45818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5818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5818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5818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E0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8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b="1">
                          <a:solidFill>
                            <a:schemeClr val="lt1"/>
                          </a:solidFill>
                          <a:latin typeface="Gantari"/>
                          <a:ea typeface="Gantari"/>
                          <a:cs typeface="Gantari"/>
                          <a:sym typeface="Gantari"/>
                        </a:rPr>
                        <a:t>Account Manager</a:t>
                      </a:r>
                      <a:endParaRPr b="1">
                        <a:solidFill>
                          <a:schemeClr val="lt1"/>
                        </a:solidFill>
                        <a:latin typeface="Gantari"/>
                        <a:ea typeface="Gantari"/>
                        <a:cs typeface="Gantari"/>
                        <a:sym typeface="Ganta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45818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5818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5818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5818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E0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8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b="1">
                          <a:solidFill>
                            <a:schemeClr val="lt1"/>
                          </a:solidFill>
                          <a:latin typeface="Gantari"/>
                          <a:ea typeface="Gantari"/>
                          <a:cs typeface="Gantari"/>
                          <a:sym typeface="Gantari"/>
                        </a:rPr>
                        <a:t>Project Manager </a:t>
                      </a:r>
                      <a:endParaRPr b="1">
                        <a:solidFill>
                          <a:schemeClr val="lt1"/>
                        </a:solidFill>
                        <a:latin typeface="Gantari"/>
                        <a:ea typeface="Gantari"/>
                        <a:cs typeface="Gantari"/>
                        <a:sym typeface="Ganta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45818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5818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5818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5818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E0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Google Shape;893;p69"/>
          <p:cNvSpPr txBox="1">
            <a:spLocks noGrp="1"/>
          </p:cNvSpPr>
          <p:nvPr>
            <p:ph type="title"/>
          </p:nvPr>
        </p:nvSpPr>
        <p:spPr>
          <a:xfrm>
            <a:off x="850225" y="109044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Job Details </a:t>
            </a:r>
            <a:r>
              <a:rPr lang="en" i="1">
                <a:solidFill>
                  <a:srgbClr val="191919"/>
                </a:solidFill>
              </a:rPr>
              <a:t>vs</a:t>
            </a:r>
            <a:r>
              <a:rPr lang="en"/>
              <a:t> Fraudulent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94" name="Google Shape;894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175" y="3674200"/>
            <a:ext cx="2445625" cy="139525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895" name="Google Shape;895;p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5175" y="2233475"/>
            <a:ext cx="2445625" cy="139525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896" name="Google Shape;896;p6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5175" y="824616"/>
            <a:ext cx="2445625" cy="1363396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897" name="Google Shape;897;p6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53200" y="830125"/>
            <a:ext cx="2445626" cy="1352351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898" name="Google Shape;898;p6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153200" y="2238350"/>
            <a:ext cx="2445625" cy="1385504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899" name="Google Shape;899;p6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153200" y="3695925"/>
            <a:ext cx="2445626" cy="1351801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900" name="Google Shape;900;p69"/>
          <p:cNvSpPr txBox="1">
            <a:spLocks noGrp="1"/>
          </p:cNvSpPr>
          <p:nvPr>
            <p:ph type="subTitle" idx="4294967295"/>
          </p:nvPr>
        </p:nvSpPr>
        <p:spPr>
          <a:xfrm>
            <a:off x="3049200" y="914375"/>
            <a:ext cx="3045600" cy="366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terms of job descriptions, requirements and benefits, we notice a few subtle difference between fraudulent and non-fraudulent posts. 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includes more frequent use of words such as </a:t>
            </a:r>
            <a:r>
              <a:rPr lang="en" sz="1500" b="1" i="1"/>
              <a:t>`project`</a:t>
            </a:r>
            <a:r>
              <a:rPr lang="en"/>
              <a:t>, </a:t>
            </a:r>
            <a:r>
              <a:rPr lang="en" sz="1600" b="1" i="1"/>
              <a:t>`online`</a:t>
            </a:r>
            <a:r>
              <a:rPr lang="en"/>
              <a:t> and </a:t>
            </a:r>
            <a:r>
              <a:rPr lang="en" sz="1600" b="1" i="1"/>
              <a:t>`require`</a:t>
            </a:r>
            <a:r>
              <a:rPr lang="en"/>
              <a:t>, among the rest. 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Thus, from our analysis, we do believe that </a:t>
            </a:r>
            <a:r>
              <a:rPr lang="en" sz="1600" b="1" i="1"/>
              <a:t>text data are important</a:t>
            </a:r>
            <a:r>
              <a:rPr lang="en"/>
              <a:t> and should be processed as features for our classification model.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p70"/>
          <p:cNvSpPr txBox="1">
            <a:spLocks noGrp="1"/>
          </p:cNvSpPr>
          <p:nvPr>
            <p:ph type="title"/>
          </p:nvPr>
        </p:nvSpPr>
        <p:spPr>
          <a:xfrm>
            <a:off x="1013750" y="2061625"/>
            <a:ext cx="4712400" cy="160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Preprocessing</a:t>
            </a:r>
            <a:endParaRPr/>
          </a:p>
        </p:txBody>
      </p:sp>
      <p:sp>
        <p:nvSpPr>
          <p:cNvPr id="906" name="Google Shape;906;p70"/>
          <p:cNvSpPr txBox="1">
            <a:spLocks noGrp="1"/>
          </p:cNvSpPr>
          <p:nvPr>
            <p:ph type="title" idx="2"/>
          </p:nvPr>
        </p:nvSpPr>
        <p:spPr>
          <a:xfrm>
            <a:off x="1076625" y="864613"/>
            <a:ext cx="1234800" cy="997800"/>
          </a:xfrm>
          <a:prstGeom prst="rect">
            <a:avLst/>
          </a:prstGeom>
          <a:solidFill>
            <a:srgbClr val="E76A28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grpSp>
        <p:nvGrpSpPr>
          <p:cNvPr id="907" name="Google Shape;907;p70"/>
          <p:cNvGrpSpPr/>
          <p:nvPr/>
        </p:nvGrpSpPr>
        <p:grpSpPr>
          <a:xfrm>
            <a:off x="6011374" y="1822748"/>
            <a:ext cx="2688089" cy="3397019"/>
            <a:chOff x="5599225" y="1041725"/>
            <a:chExt cx="3305976" cy="4177862"/>
          </a:xfrm>
        </p:grpSpPr>
        <p:sp>
          <p:nvSpPr>
            <p:cNvPr id="908" name="Google Shape;908;p70"/>
            <p:cNvSpPr/>
            <p:nvPr/>
          </p:nvSpPr>
          <p:spPr>
            <a:xfrm>
              <a:off x="5599225" y="1049840"/>
              <a:ext cx="3287830" cy="4161632"/>
            </a:xfrm>
            <a:custGeom>
              <a:avLst/>
              <a:gdLst/>
              <a:ahLst/>
              <a:cxnLst/>
              <a:rect l="l" t="t" r="r" b="b"/>
              <a:pathLst>
                <a:path w="58344" h="73850" extrusionOk="0">
                  <a:moveTo>
                    <a:pt x="32939" y="0"/>
                  </a:moveTo>
                  <a:cubicBezTo>
                    <a:pt x="33377" y="436"/>
                    <a:pt x="33686" y="930"/>
                    <a:pt x="33892" y="1513"/>
                  </a:cubicBezTo>
                  <a:cubicBezTo>
                    <a:pt x="33922" y="1597"/>
                    <a:pt x="33839" y="1700"/>
                    <a:pt x="33746" y="1700"/>
                  </a:cubicBezTo>
                  <a:cubicBezTo>
                    <a:pt x="33731" y="1700"/>
                    <a:pt x="33716" y="1697"/>
                    <a:pt x="33701" y="1691"/>
                  </a:cubicBezTo>
                  <a:cubicBezTo>
                    <a:pt x="31690" y="911"/>
                    <a:pt x="29661" y="622"/>
                    <a:pt x="27622" y="622"/>
                  </a:cubicBezTo>
                  <a:cubicBezTo>
                    <a:pt x="21733" y="622"/>
                    <a:pt x="15752" y="3035"/>
                    <a:pt x="9843" y="3035"/>
                  </a:cubicBezTo>
                  <a:cubicBezTo>
                    <a:pt x="8007" y="3035"/>
                    <a:pt x="6178" y="2802"/>
                    <a:pt x="4361" y="2191"/>
                  </a:cubicBezTo>
                  <a:lnTo>
                    <a:pt x="4361" y="2191"/>
                  </a:lnTo>
                  <a:cubicBezTo>
                    <a:pt x="4450" y="4654"/>
                    <a:pt x="6084" y="6902"/>
                    <a:pt x="8543" y="7863"/>
                  </a:cubicBezTo>
                  <a:cubicBezTo>
                    <a:pt x="8694" y="7920"/>
                    <a:pt x="8691" y="8148"/>
                    <a:pt x="8505" y="8148"/>
                  </a:cubicBezTo>
                  <a:cubicBezTo>
                    <a:pt x="8504" y="8148"/>
                    <a:pt x="8503" y="8147"/>
                    <a:pt x="8501" y="8147"/>
                  </a:cubicBezTo>
                  <a:cubicBezTo>
                    <a:pt x="6841" y="8118"/>
                    <a:pt x="5228" y="7847"/>
                    <a:pt x="3665" y="7335"/>
                  </a:cubicBezTo>
                  <a:lnTo>
                    <a:pt x="3665" y="7335"/>
                  </a:lnTo>
                  <a:cubicBezTo>
                    <a:pt x="3884" y="8773"/>
                    <a:pt x="4436" y="10142"/>
                    <a:pt x="5308" y="11351"/>
                  </a:cubicBezTo>
                  <a:cubicBezTo>
                    <a:pt x="5753" y="11964"/>
                    <a:pt x="6272" y="12527"/>
                    <a:pt x="6856" y="13027"/>
                  </a:cubicBezTo>
                  <a:cubicBezTo>
                    <a:pt x="7225" y="13344"/>
                    <a:pt x="7878" y="13642"/>
                    <a:pt x="8075" y="14096"/>
                  </a:cubicBezTo>
                  <a:cubicBezTo>
                    <a:pt x="8278" y="14565"/>
                    <a:pt x="7920" y="15124"/>
                    <a:pt x="7769" y="15553"/>
                  </a:cubicBezTo>
                  <a:cubicBezTo>
                    <a:pt x="7548" y="16179"/>
                    <a:pt x="7377" y="16821"/>
                    <a:pt x="7242" y="17468"/>
                  </a:cubicBezTo>
                  <a:cubicBezTo>
                    <a:pt x="6953" y="18854"/>
                    <a:pt x="6830" y="20265"/>
                    <a:pt x="6724" y="21672"/>
                  </a:cubicBezTo>
                  <a:cubicBezTo>
                    <a:pt x="6522" y="24319"/>
                    <a:pt x="6386" y="27033"/>
                    <a:pt x="5347" y="29537"/>
                  </a:cubicBezTo>
                  <a:cubicBezTo>
                    <a:pt x="4879" y="30662"/>
                    <a:pt x="4242" y="31718"/>
                    <a:pt x="3517" y="32716"/>
                  </a:cubicBezTo>
                  <a:cubicBezTo>
                    <a:pt x="2719" y="33815"/>
                    <a:pt x="1718" y="34795"/>
                    <a:pt x="991" y="35934"/>
                  </a:cubicBezTo>
                  <a:cubicBezTo>
                    <a:pt x="156" y="37237"/>
                    <a:pt x="1" y="38890"/>
                    <a:pt x="1624" y="39703"/>
                  </a:cubicBezTo>
                  <a:cubicBezTo>
                    <a:pt x="2527" y="40156"/>
                    <a:pt x="3625" y="40222"/>
                    <a:pt x="4655" y="40222"/>
                  </a:cubicBezTo>
                  <a:cubicBezTo>
                    <a:pt x="4830" y="40222"/>
                    <a:pt x="5004" y="40220"/>
                    <a:pt x="5175" y="40217"/>
                  </a:cubicBezTo>
                  <a:cubicBezTo>
                    <a:pt x="5240" y="40217"/>
                    <a:pt x="5276" y="40260"/>
                    <a:pt x="5282" y="40305"/>
                  </a:cubicBezTo>
                  <a:cubicBezTo>
                    <a:pt x="5291" y="40319"/>
                    <a:pt x="5297" y="40336"/>
                    <a:pt x="5297" y="40356"/>
                  </a:cubicBezTo>
                  <a:cubicBezTo>
                    <a:pt x="5355" y="41338"/>
                    <a:pt x="5153" y="42312"/>
                    <a:pt x="4671" y="43192"/>
                  </a:cubicBezTo>
                  <a:cubicBezTo>
                    <a:pt x="4355" y="43766"/>
                    <a:pt x="3728" y="44325"/>
                    <a:pt x="3723" y="44993"/>
                  </a:cubicBezTo>
                  <a:cubicBezTo>
                    <a:pt x="3718" y="45863"/>
                    <a:pt x="4570" y="46111"/>
                    <a:pt x="5342" y="46296"/>
                  </a:cubicBezTo>
                  <a:cubicBezTo>
                    <a:pt x="5473" y="46328"/>
                    <a:pt x="5470" y="46471"/>
                    <a:pt x="5389" y="46534"/>
                  </a:cubicBezTo>
                  <a:cubicBezTo>
                    <a:pt x="5452" y="46579"/>
                    <a:pt x="5455" y="46688"/>
                    <a:pt x="5357" y="46716"/>
                  </a:cubicBezTo>
                  <a:cubicBezTo>
                    <a:pt x="4555" y="46939"/>
                    <a:pt x="3945" y="47633"/>
                    <a:pt x="3902" y="48420"/>
                  </a:cubicBezTo>
                  <a:cubicBezTo>
                    <a:pt x="3857" y="49241"/>
                    <a:pt x="4482" y="49663"/>
                    <a:pt x="4922" y="50287"/>
                  </a:cubicBezTo>
                  <a:cubicBezTo>
                    <a:pt x="5573" y="51205"/>
                    <a:pt x="5316" y="52235"/>
                    <a:pt x="5044" y="53231"/>
                  </a:cubicBezTo>
                  <a:cubicBezTo>
                    <a:pt x="4665" y="54600"/>
                    <a:pt x="4544" y="55886"/>
                    <a:pt x="5732" y="56949"/>
                  </a:cubicBezTo>
                  <a:cubicBezTo>
                    <a:pt x="6922" y="58012"/>
                    <a:pt x="8619" y="58211"/>
                    <a:pt x="10196" y="58255"/>
                  </a:cubicBezTo>
                  <a:cubicBezTo>
                    <a:pt x="11178" y="58281"/>
                    <a:pt x="12160" y="58283"/>
                    <a:pt x="13143" y="58283"/>
                  </a:cubicBezTo>
                  <a:cubicBezTo>
                    <a:pt x="13351" y="58283"/>
                    <a:pt x="13559" y="58283"/>
                    <a:pt x="13767" y="58283"/>
                  </a:cubicBezTo>
                  <a:cubicBezTo>
                    <a:pt x="14152" y="58283"/>
                    <a:pt x="14536" y="58284"/>
                    <a:pt x="14921" y="58286"/>
                  </a:cubicBezTo>
                  <a:cubicBezTo>
                    <a:pt x="14938" y="58286"/>
                    <a:pt x="14955" y="58286"/>
                    <a:pt x="14972" y="58286"/>
                  </a:cubicBezTo>
                  <a:cubicBezTo>
                    <a:pt x="15625" y="58286"/>
                    <a:pt x="16358" y="58225"/>
                    <a:pt x="17077" y="58225"/>
                  </a:cubicBezTo>
                  <a:cubicBezTo>
                    <a:pt x="17682" y="58225"/>
                    <a:pt x="18277" y="58268"/>
                    <a:pt x="18805" y="58426"/>
                  </a:cubicBezTo>
                  <a:cubicBezTo>
                    <a:pt x="19803" y="58725"/>
                    <a:pt x="19843" y="59585"/>
                    <a:pt x="19920" y="60429"/>
                  </a:cubicBezTo>
                  <a:cubicBezTo>
                    <a:pt x="20054" y="61905"/>
                    <a:pt x="20164" y="63382"/>
                    <a:pt x="20245" y="64862"/>
                  </a:cubicBezTo>
                  <a:cubicBezTo>
                    <a:pt x="20408" y="67767"/>
                    <a:pt x="20467" y="70677"/>
                    <a:pt x="20435" y="73584"/>
                  </a:cubicBezTo>
                  <a:cubicBezTo>
                    <a:pt x="20435" y="73620"/>
                    <a:pt x="20424" y="73647"/>
                    <a:pt x="20405" y="73671"/>
                  </a:cubicBezTo>
                  <a:lnTo>
                    <a:pt x="20558" y="73685"/>
                  </a:lnTo>
                  <a:cubicBezTo>
                    <a:pt x="20568" y="73678"/>
                    <a:pt x="20582" y="73677"/>
                    <a:pt x="20596" y="73677"/>
                  </a:cubicBezTo>
                  <a:cubicBezTo>
                    <a:pt x="22661" y="73729"/>
                    <a:pt x="24716" y="73849"/>
                    <a:pt x="26783" y="73849"/>
                  </a:cubicBezTo>
                  <a:cubicBezTo>
                    <a:pt x="26965" y="73849"/>
                    <a:pt x="27147" y="73848"/>
                    <a:pt x="27329" y="73846"/>
                  </a:cubicBezTo>
                  <a:cubicBezTo>
                    <a:pt x="29468" y="73822"/>
                    <a:pt x="31605" y="73729"/>
                    <a:pt x="33742" y="73634"/>
                  </a:cubicBezTo>
                  <a:cubicBezTo>
                    <a:pt x="36684" y="73500"/>
                    <a:pt x="39646" y="73333"/>
                    <a:pt x="42602" y="73333"/>
                  </a:cubicBezTo>
                  <a:cubicBezTo>
                    <a:pt x="43926" y="73333"/>
                    <a:pt x="45248" y="73367"/>
                    <a:pt x="46567" y="73452"/>
                  </a:cubicBezTo>
                  <a:cubicBezTo>
                    <a:pt x="46356" y="72261"/>
                    <a:pt x="46072" y="68531"/>
                    <a:pt x="46071" y="68193"/>
                  </a:cubicBezTo>
                  <a:cubicBezTo>
                    <a:pt x="46061" y="66237"/>
                    <a:pt x="46205" y="64286"/>
                    <a:pt x="46326" y="62334"/>
                  </a:cubicBezTo>
                  <a:cubicBezTo>
                    <a:pt x="46583" y="58211"/>
                    <a:pt x="46791" y="54080"/>
                    <a:pt x="47147" y="49961"/>
                  </a:cubicBezTo>
                  <a:cubicBezTo>
                    <a:pt x="47148" y="49944"/>
                    <a:pt x="47153" y="49930"/>
                    <a:pt x="47162" y="49916"/>
                  </a:cubicBezTo>
                  <a:cubicBezTo>
                    <a:pt x="47125" y="49827"/>
                    <a:pt x="47194" y="49717"/>
                    <a:pt x="47290" y="49717"/>
                  </a:cubicBezTo>
                  <a:cubicBezTo>
                    <a:pt x="47314" y="49717"/>
                    <a:pt x="47341" y="49724"/>
                    <a:pt x="47368" y="49742"/>
                  </a:cubicBezTo>
                  <a:cubicBezTo>
                    <a:pt x="48658" y="50568"/>
                    <a:pt x="50078" y="51116"/>
                    <a:pt x="51610" y="51385"/>
                  </a:cubicBezTo>
                  <a:cubicBezTo>
                    <a:pt x="50106" y="48790"/>
                    <a:pt x="50020" y="45679"/>
                    <a:pt x="51383" y="43006"/>
                  </a:cubicBezTo>
                  <a:cubicBezTo>
                    <a:pt x="51406" y="42960"/>
                    <a:pt x="51458" y="42938"/>
                    <a:pt x="51510" y="42938"/>
                  </a:cubicBezTo>
                  <a:cubicBezTo>
                    <a:pt x="51564" y="42938"/>
                    <a:pt x="51618" y="42962"/>
                    <a:pt x="51643" y="43006"/>
                  </a:cubicBezTo>
                  <a:cubicBezTo>
                    <a:pt x="51828" y="43327"/>
                    <a:pt x="52046" y="43605"/>
                    <a:pt x="52312" y="43862"/>
                  </a:cubicBezTo>
                  <a:cubicBezTo>
                    <a:pt x="54009" y="39664"/>
                    <a:pt x="54953" y="35254"/>
                    <a:pt x="55096" y="30768"/>
                  </a:cubicBezTo>
                  <a:cubicBezTo>
                    <a:pt x="55099" y="30685"/>
                    <a:pt x="55186" y="30625"/>
                    <a:pt x="55267" y="30625"/>
                  </a:cubicBezTo>
                  <a:cubicBezTo>
                    <a:pt x="55315" y="30625"/>
                    <a:pt x="55360" y="30646"/>
                    <a:pt x="55386" y="30695"/>
                  </a:cubicBezTo>
                  <a:cubicBezTo>
                    <a:pt x="55647" y="31208"/>
                    <a:pt x="55908" y="31719"/>
                    <a:pt x="56171" y="32231"/>
                  </a:cubicBezTo>
                  <a:cubicBezTo>
                    <a:pt x="57617" y="26934"/>
                    <a:pt x="56782" y="21424"/>
                    <a:pt x="55209" y="16231"/>
                  </a:cubicBezTo>
                  <a:cubicBezTo>
                    <a:pt x="55176" y="16137"/>
                    <a:pt x="55258" y="16063"/>
                    <a:pt x="55354" y="16055"/>
                  </a:cubicBezTo>
                  <a:cubicBezTo>
                    <a:pt x="56351" y="15960"/>
                    <a:pt x="57346" y="15864"/>
                    <a:pt x="58343" y="15768"/>
                  </a:cubicBezTo>
                  <a:cubicBezTo>
                    <a:pt x="57061" y="14549"/>
                    <a:pt x="55565" y="13593"/>
                    <a:pt x="53874" y="12914"/>
                  </a:cubicBezTo>
                  <a:cubicBezTo>
                    <a:pt x="53815" y="12892"/>
                    <a:pt x="53786" y="12809"/>
                    <a:pt x="53805" y="12757"/>
                  </a:cubicBezTo>
                  <a:cubicBezTo>
                    <a:pt x="54350" y="11070"/>
                    <a:pt x="53906" y="9278"/>
                    <a:pt x="52645" y="7988"/>
                  </a:cubicBezTo>
                  <a:cubicBezTo>
                    <a:pt x="52502" y="9106"/>
                    <a:pt x="52005" y="10105"/>
                    <a:pt x="51191" y="10955"/>
                  </a:cubicBezTo>
                  <a:cubicBezTo>
                    <a:pt x="51169" y="10978"/>
                    <a:pt x="51145" y="10987"/>
                    <a:pt x="51121" y="10987"/>
                  </a:cubicBezTo>
                  <a:cubicBezTo>
                    <a:pt x="51085" y="10987"/>
                    <a:pt x="51051" y="10966"/>
                    <a:pt x="51030" y="10937"/>
                  </a:cubicBezTo>
                  <a:cubicBezTo>
                    <a:pt x="50987" y="10924"/>
                    <a:pt x="50946" y="10896"/>
                    <a:pt x="50927" y="10844"/>
                  </a:cubicBezTo>
                  <a:cubicBezTo>
                    <a:pt x="48489" y="3664"/>
                    <a:pt x="40621" y="30"/>
                    <a:pt x="329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70"/>
            <p:cNvSpPr/>
            <p:nvPr/>
          </p:nvSpPr>
          <p:spPr>
            <a:xfrm>
              <a:off x="5605367" y="1041725"/>
              <a:ext cx="3299833" cy="4177862"/>
            </a:xfrm>
            <a:custGeom>
              <a:avLst/>
              <a:gdLst/>
              <a:ahLst/>
              <a:cxnLst/>
              <a:rect l="l" t="t" r="r" b="b"/>
              <a:pathLst>
                <a:path w="58557" h="74138" extrusionOk="0">
                  <a:moveTo>
                    <a:pt x="51040" y="11000"/>
                  </a:moveTo>
                  <a:cubicBezTo>
                    <a:pt x="51040" y="11001"/>
                    <a:pt x="51041" y="11001"/>
                    <a:pt x="51041" y="11001"/>
                  </a:cubicBezTo>
                  <a:lnTo>
                    <a:pt x="51040" y="11000"/>
                  </a:lnTo>
                  <a:close/>
                  <a:moveTo>
                    <a:pt x="5033" y="40468"/>
                  </a:moveTo>
                  <a:lnTo>
                    <a:pt x="5034" y="40472"/>
                  </a:lnTo>
                  <a:cubicBezTo>
                    <a:pt x="5033" y="40470"/>
                    <a:pt x="5033" y="40469"/>
                    <a:pt x="5033" y="40468"/>
                  </a:cubicBezTo>
                  <a:close/>
                  <a:moveTo>
                    <a:pt x="47170" y="50142"/>
                  </a:moveTo>
                  <a:cubicBezTo>
                    <a:pt x="47170" y="50142"/>
                    <a:pt x="47170" y="50143"/>
                    <a:pt x="47169" y="50143"/>
                  </a:cubicBezTo>
                  <a:lnTo>
                    <a:pt x="47170" y="50142"/>
                  </a:lnTo>
                  <a:close/>
                  <a:moveTo>
                    <a:pt x="33156" y="288"/>
                  </a:moveTo>
                  <a:cubicBezTo>
                    <a:pt x="40161" y="415"/>
                    <a:pt x="48212" y="3759"/>
                    <a:pt x="50682" y="11031"/>
                  </a:cubicBezTo>
                  <a:cubicBezTo>
                    <a:pt x="50707" y="11108"/>
                    <a:pt x="50763" y="11167"/>
                    <a:pt x="50836" y="11200"/>
                  </a:cubicBezTo>
                  <a:cubicBezTo>
                    <a:pt x="50879" y="11241"/>
                    <a:pt x="50933" y="11267"/>
                    <a:pt x="50989" y="11272"/>
                  </a:cubicBezTo>
                  <a:cubicBezTo>
                    <a:pt x="50997" y="11273"/>
                    <a:pt x="51005" y="11273"/>
                    <a:pt x="51012" y="11273"/>
                  </a:cubicBezTo>
                  <a:cubicBezTo>
                    <a:pt x="51077" y="11273"/>
                    <a:pt x="51137" y="11246"/>
                    <a:pt x="51183" y="11197"/>
                  </a:cubicBezTo>
                  <a:cubicBezTo>
                    <a:pt x="51954" y="10389"/>
                    <a:pt x="52439" y="9464"/>
                    <a:pt x="52628" y="8444"/>
                  </a:cubicBezTo>
                  <a:cubicBezTo>
                    <a:pt x="53708" y="9683"/>
                    <a:pt x="54057" y="11313"/>
                    <a:pt x="53558" y="12857"/>
                  </a:cubicBezTo>
                  <a:cubicBezTo>
                    <a:pt x="53520" y="12974"/>
                    <a:pt x="53575" y="13139"/>
                    <a:pt x="53709" y="13191"/>
                  </a:cubicBezTo>
                  <a:cubicBezTo>
                    <a:pt x="55278" y="13819"/>
                    <a:pt x="56687" y="14697"/>
                    <a:pt x="57904" y="15802"/>
                  </a:cubicBezTo>
                  <a:lnTo>
                    <a:pt x="55229" y="16057"/>
                  </a:lnTo>
                  <a:cubicBezTo>
                    <a:pt x="55132" y="16066"/>
                    <a:pt x="55042" y="16117"/>
                    <a:pt x="54993" y="16191"/>
                  </a:cubicBezTo>
                  <a:cubicBezTo>
                    <a:pt x="54947" y="16260"/>
                    <a:pt x="54934" y="16340"/>
                    <a:pt x="54959" y="16420"/>
                  </a:cubicBezTo>
                  <a:cubicBezTo>
                    <a:pt x="56815" y="22545"/>
                    <a:pt x="57153" y="27505"/>
                    <a:pt x="56014" y="31985"/>
                  </a:cubicBezTo>
                  <a:cubicBezTo>
                    <a:pt x="55808" y="31583"/>
                    <a:pt x="55605" y="31182"/>
                    <a:pt x="55399" y="30780"/>
                  </a:cubicBezTo>
                  <a:cubicBezTo>
                    <a:pt x="55350" y="30684"/>
                    <a:pt x="55258" y="30630"/>
                    <a:pt x="55155" y="30630"/>
                  </a:cubicBezTo>
                  <a:cubicBezTo>
                    <a:pt x="55132" y="30630"/>
                    <a:pt x="55109" y="30632"/>
                    <a:pt x="55085" y="30638"/>
                  </a:cubicBezTo>
                  <a:cubicBezTo>
                    <a:pt x="54947" y="30669"/>
                    <a:pt x="54846" y="30781"/>
                    <a:pt x="54841" y="30911"/>
                  </a:cubicBezTo>
                  <a:cubicBezTo>
                    <a:pt x="54702" y="35297"/>
                    <a:pt x="53796" y="39616"/>
                    <a:pt x="52149" y="43755"/>
                  </a:cubicBezTo>
                  <a:cubicBezTo>
                    <a:pt x="51958" y="43548"/>
                    <a:pt x="51795" y="43327"/>
                    <a:pt x="51656" y="43084"/>
                  </a:cubicBezTo>
                  <a:cubicBezTo>
                    <a:pt x="51606" y="42996"/>
                    <a:pt x="51516" y="42943"/>
                    <a:pt x="51398" y="42943"/>
                  </a:cubicBezTo>
                  <a:cubicBezTo>
                    <a:pt x="51395" y="42943"/>
                    <a:pt x="51392" y="42943"/>
                    <a:pt x="51388" y="42943"/>
                  </a:cubicBezTo>
                  <a:cubicBezTo>
                    <a:pt x="51280" y="42947"/>
                    <a:pt x="51189" y="43001"/>
                    <a:pt x="51146" y="43089"/>
                  </a:cubicBezTo>
                  <a:cubicBezTo>
                    <a:pt x="49814" y="45701"/>
                    <a:pt x="49850" y="48760"/>
                    <a:pt x="51229" y="51336"/>
                  </a:cubicBezTo>
                  <a:cubicBezTo>
                    <a:pt x="49825" y="51053"/>
                    <a:pt x="48516" y="50526"/>
                    <a:pt x="47335" y="49768"/>
                  </a:cubicBezTo>
                  <a:cubicBezTo>
                    <a:pt x="47287" y="49737"/>
                    <a:pt x="47233" y="49722"/>
                    <a:pt x="47180" y="49722"/>
                  </a:cubicBezTo>
                  <a:cubicBezTo>
                    <a:pt x="47118" y="49722"/>
                    <a:pt x="47058" y="49743"/>
                    <a:pt x="47007" y="49786"/>
                  </a:cubicBezTo>
                  <a:cubicBezTo>
                    <a:pt x="46927" y="49851"/>
                    <a:pt x="46890" y="49953"/>
                    <a:pt x="46904" y="50051"/>
                  </a:cubicBezTo>
                  <a:cubicBezTo>
                    <a:pt x="46900" y="50066"/>
                    <a:pt x="46898" y="50080"/>
                    <a:pt x="46896" y="50094"/>
                  </a:cubicBezTo>
                  <a:cubicBezTo>
                    <a:pt x="46632" y="53166"/>
                    <a:pt x="46447" y="56297"/>
                    <a:pt x="46267" y="59322"/>
                  </a:cubicBezTo>
                  <a:cubicBezTo>
                    <a:pt x="46204" y="60373"/>
                    <a:pt x="46142" y="61422"/>
                    <a:pt x="46076" y="62471"/>
                  </a:cubicBezTo>
                  <a:lnTo>
                    <a:pt x="46029" y="63213"/>
                  </a:lnTo>
                  <a:cubicBezTo>
                    <a:pt x="45921" y="64891"/>
                    <a:pt x="45810" y="66627"/>
                    <a:pt x="45819" y="68339"/>
                  </a:cubicBezTo>
                  <a:cubicBezTo>
                    <a:pt x="45821" y="68678"/>
                    <a:pt x="46079" y="72084"/>
                    <a:pt x="46288" y="73445"/>
                  </a:cubicBezTo>
                  <a:cubicBezTo>
                    <a:pt x="45027" y="73369"/>
                    <a:pt x="43759" y="73338"/>
                    <a:pt x="42489" y="73338"/>
                  </a:cubicBezTo>
                  <a:cubicBezTo>
                    <a:pt x="40006" y="73338"/>
                    <a:pt x="37520" y="73455"/>
                    <a:pt x="35088" y="73570"/>
                  </a:cubicBezTo>
                  <a:cubicBezTo>
                    <a:pt x="34600" y="73593"/>
                    <a:pt x="34112" y="73616"/>
                    <a:pt x="33624" y="73638"/>
                  </a:cubicBezTo>
                  <a:cubicBezTo>
                    <a:pt x="31449" y="73737"/>
                    <a:pt x="29323" y="73827"/>
                    <a:pt x="27216" y="73852"/>
                  </a:cubicBezTo>
                  <a:cubicBezTo>
                    <a:pt x="27044" y="73853"/>
                    <a:pt x="26871" y="73854"/>
                    <a:pt x="26699" y="73854"/>
                  </a:cubicBezTo>
                  <a:cubicBezTo>
                    <a:pt x="25373" y="73854"/>
                    <a:pt x="24035" y="73805"/>
                    <a:pt x="22738" y="73756"/>
                  </a:cubicBezTo>
                  <a:cubicBezTo>
                    <a:pt x="22001" y="73729"/>
                    <a:pt x="21240" y="73701"/>
                    <a:pt x="20486" y="73682"/>
                  </a:cubicBezTo>
                  <a:cubicBezTo>
                    <a:pt x="20479" y="73682"/>
                    <a:pt x="20473" y="73682"/>
                    <a:pt x="20465" y="73684"/>
                  </a:cubicBezTo>
                  <a:cubicBezTo>
                    <a:pt x="20497" y="70744"/>
                    <a:pt x="20434" y="67822"/>
                    <a:pt x="20275" y="65003"/>
                  </a:cubicBezTo>
                  <a:cubicBezTo>
                    <a:pt x="20194" y="63562"/>
                    <a:pt x="20084" y="62070"/>
                    <a:pt x="19948" y="60565"/>
                  </a:cubicBezTo>
                  <a:lnTo>
                    <a:pt x="19940" y="60473"/>
                  </a:lnTo>
                  <a:cubicBezTo>
                    <a:pt x="19868" y="59667"/>
                    <a:pt x="19787" y="58755"/>
                    <a:pt x="18734" y="58440"/>
                  </a:cubicBezTo>
                  <a:cubicBezTo>
                    <a:pt x="18189" y="58276"/>
                    <a:pt x="17587" y="58231"/>
                    <a:pt x="16970" y="58231"/>
                  </a:cubicBezTo>
                  <a:cubicBezTo>
                    <a:pt x="16601" y="58231"/>
                    <a:pt x="16228" y="58247"/>
                    <a:pt x="15859" y="58263"/>
                  </a:cubicBezTo>
                  <a:cubicBezTo>
                    <a:pt x="15502" y="58278"/>
                    <a:pt x="15163" y="58292"/>
                    <a:pt x="14843" y="58292"/>
                  </a:cubicBezTo>
                  <a:cubicBezTo>
                    <a:pt x="14832" y="58292"/>
                    <a:pt x="14821" y="58292"/>
                    <a:pt x="14810" y="58292"/>
                  </a:cubicBezTo>
                  <a:cubicBezTo>
                    <a:pt x="14324" y="58289"/>
                    <a:pt x="13836" y="58289"/>
                    <a:pt x="13349" y="58289"/>
                  </a:cubicBezTo>
                  <a:cubicBezTo>
                    <a:pt x="13220" y="58289"/>
                    <a:pt x="13090" y="58289"/>
                    <a:pt x="12959" y="58289"/>
                  </a:cubicBezTo>
                  <a:cubicBezTo>
                    <a:pt x="12012" y="58289"/>
                    <a:pt x="11043" y="58287"/>
                    <a:pt x="10089" y="58261"/>
                  </a:cubicBezTo>
                  <a:cubicBezTo>
                    <a:pt x="8584" y="58220"/>
                    <a:pt x="6886" y="58036"/>
                    <a:pt x="5717" y="56991"/>
                  </a:cubicBezTo>
                  <a:cubicBezTo>
                    <a:pt x="4630" y="56019"/>
                    <a:pt x="4673" y="54859"/>
                    <a:pt x="5071" y="53416"/>
                  </a:cubicBezTo>
                  <a:cubicBezTo>
                    <a:pt x="5323" y="52497"/>
                    <a:pt x="5637" y="51352"/>
                    <a:pt x="4928" y="50352"/>
                  </a:cubicBezTo>
                  <a:cubicBezTo>
                    <a:pt x="4808" y="50185"/>
                    <a:pt x="4679" y="50034"/>
                    <a:pt x="4552" y="49886"/>
                  </a:cubicBezTo>
                  <a:cubicBezTo>
                    <a:pt x="4205" y="49478"/>
                    <a:pt x="3902" y="49126"/>
                    <a:pt x="3933" y="48575"/>
                  </a:cubicBezTo>
                  <a:cubicBezTo>
                    <a:pt x="3971" y="47859"/>
                    <a:pt x="4527" y="47211"/>
                    <a:pt x="5283" y="47000"/>
                  </a:cubicBezTo>
                  <a:cubicBezTo>
                    <a:pt x="5377" y="46974"/>
                    <a:pt x="5444" y="46903"/>
                    <a:pt x="5460" y="46812"/>
                  </a:cubicBezTo>
                  <a:cubicBezTo>
                    <a:pt x="5468" y="46769"/>
                    <a:pt x="5465" y="46726"/>
                    <a:pt x="5450" y="46686"/>
                  </a:cubicBezTo>
                  <a:cubicBezTo>
                    <a:pt x="5476" y="46632"/>
                    <a:pt x="5483" y="46570"/>
                    <a:pt x="5471" y="46510"/>
                  </a:cubicBezTo>
                  <a:cubicBezTo>
                    <a:pt x="5449" y="46410"/>
                    <a:pt x="5373" y="46334"/>
                    <a:pt x="5265" y="46307"/>
                  </a:cubicBezTo>
                  <a:cubicBezTo>
                    <a:pt x="4467" y="46116"/>
                    <a:pt x="3750" y="45884"/>
                    <a:pt x="3754" y="45143"/>
                  </a:cubicBezTo>
                  <a:cubicBezTo>
                    <a:pt x="3757" y="44729"/>
                    <a:pt x="4040" y="44340"/>
                    <a:pt x="4314" y="43963"/>
                  </a:cubicBezTo>
                  <a:cubicBezTo>
                    <a:pt x="4444" y="43783"/>
                    <a:pt x="4580" y="43597"/>
                    <a:pt x="4684" y="43408"/>
                  </a:cubicBezTo>
                  <a:cubicBezTo>
                    <a:pt x="5164" y="42531"/>
                    <a:pt x="5387" y="41524"/>
                    <a:pt x="5328" y="40504"/>
                  </a:cubicBezTo>
                  <a:cubicBezTo>
                    <a:pt x="5328" y="40469"/>
                    <a:pt x="5322" y="40438"/>
                    <a:pt x="5306" y="40405"/>
                  </a:cubicBezTo>
                  <a:cubicBezTo>
                    <a:pt x="5279" y="40297"/>
                    <a:pt x="5184" y="40224"/>
                    <a:pt x="5063" y="40224"/>
                  </a:cubicBezTo>
                  <a:cubicBezTo>
                    <a:pt x="4888" y="40226"/>
                    <a:pt x="4707" y="40228"/>
                    <a:pt x="4520" y="40228"/>
                  </a:cubicBezTo>
                  <a:cubicBezTo>
                    <a:pt x="3554" y="40228"/>
                    <a:pt x="2465" y="40168"/>
                    <a:pt x="1578" y="39724"/>
                  </a:cubicBezTo>
                  <a:cubicBezTo>
                    <a:pt x="994" y="39431"/>
                    <a:pt x="626" y="39013"/>
                    <a:pt x="479" y="38481"/>
                  </a:cubicBezTo>
                  <a:cubicBezTo>
                    <a:pt x="295" y="37811"/>
                    <a:pt x="485" y="36963"/>
                    <a:pt x="1001" y="36156"/>
                  </a:cubicBezTo>
                  <a:cubicBezTo>
                    <a:pt x="1415" y="35508"/>
                    <a:pt x="1929" y="34897"/>
                    <a:pt x="2427" y="34308"/>
                  </a:cubicBezTo>
                  <a:cubicBezTo>
                    <a:pt x="2797" y="33868"/>
                    <a:pt x="3179" y="33415"/>
                    <a:pt x="3522" y="32946"/>
                  </a:cubicBezTo>
                  <a:cubicBezTo>
                    <a:pt x="4328" y="31836"/>
                    <a:pt x="4932" y="30787"/>
                    <a:pt x="5369" y="29738"/>
                  </a:cubicBezTo>
                  <a:cubicBezTo>
                    <a:pt x="6342" y="27393"/>
                    <a:pt x="6531" y="24857"/>
                    <a:pt x="6714" y="22402"/>
                  </a:cubicBezTo>
                  <a:lnTo>
                    <a:pt x="6756" y="21829"/>
                  </a:lnTo>
                  <a:cubicBezTo>
                    <a:pt x="6864" y="20405"/>
                    <a:pt x="6987" y="19013"/>
                    <a:pt x="7271" y="17643"/>
                  </a:cubicBezTo>
                  <a:cubicBezTo>
                    <a:pt x="7415" y="16951"/>
                    <a:pt x="7586" y="16330"/>
                    <a:pt x="7794" y="15745"/>
                  </a:cubicBezTo>
                  <a:cubicBezTo>
                    <a:pt x="7826" y="15653"/>
                    <a:pt x="7868" y="15552"/>
                    <a:pt x="7914" y="15447"/>
                  </a:cubicBezTo>
                  <a:cubicBezTo>
                    <a:pt x="8085" y="15051"/>
                    <a:pt x="8278" y="14604"/>
                    <a:pt x="8095" y="14183"/>
                  </a:cubicBezTo>
                  <a:cubicBezTo>
                    <a:pt x="7943" y="13834"/>
                    <a:pt x="7565" y="13576"/>
                    <a:pt x="7230" y="13349"/>
                  </a:cubicBezTo>
                  <a:cubicBezTo>
                    <a:pt x="7084" y="13249"/>
                    <a:pt x="6948" y="13156"/>
                    <a:pt x="6839" y="13063"/>
                  </a:cubicBezTo>
                  <a:cubicBezTo>
                    <a:pt x="6265" y="12574"/>
                    <a:pt x="5753" y="12018"/>
                    <a:pt x="5313" y="11412"/>
                  </a:cubicBezTo>
                  <a:cubicBezTo>
                    <a:pt x="4504" y="10291"/>
                    <a:pt x="3971" y="9037"/>
                    <a:pt x="3732" y="7684"/>
                  </a:cubicBezTo>
                  <a:lnTo>
                    <a:pt x="3732" y="7684"/>
                  </a:lnTo>
                  <a:cubicBezTo>
                    <a:pt x="5236" y="8153"/>
                    <a:pt x="6803" y="8405"/>
                    <a:pt x="8388" y="8433"/>
                  </a:cubicBezTo>
                  <a:cubicBezTo>
                    <a:pt x="8540" y="8433"/>
                    <a:pt x="8651" y="8347"/>
                    <a:pt x="8676" y="8213"/>
                  </a:cubicBezTo>
                  <a:cubicBezTo>
                    <a:pt x="8704" y="8070"/>
                    <a:pt x="8623" y="7927"/>
                    <a:pt x="8484" y="7874"/>
                  </a:cubicBezTo>
                  <a:cubicBezTo>
                    <a:pt x="6154" y="6965"/>
                    <a:pt x="4570" y="4882"/>
                    <a:pt x="4402" y="2533"/>
                  </a:cubicBezTo>
                  <a:lnTo>
                    <a:pt x="4402" y="2533"/>
                  </a:lnTo>
                  <a:cubicBezTo>
                    <a:pt x="6164" y="3100"/>
                    <a:pt x="7946" y="3317"/>
                    <a:pt x="9730" y="3317"/>
                  </a:cubicBezTo>
                  <a:cubicBezTo>
                    <a:pt x="12722" y="3317"/>
                    <a:pt x="15724" y="2707"/>
                    <a:pt x="18664" y="2110"/>
                  </a:cubicBezTo>
                  <a:cubicBezTo>
                    <a:pt x="21580" y="1518"/>
                    <a:pt x="24555" y="913"/>
                    <a:pt x="27510" y="913"/>
                  </a:cubicBezTo>
                  <a:cubicBezTo>
                    <a:pt x="29537" y="913"/>
                    <a:pt x="31555" y="1198"/>
                    <a:pt x="33538" y="1967"/>
                  </a:cubicBezTo>
                  <a:cubicBezTo>
                    <a:pt x="33570" y="1979"/>
                    <a:pt x="33602" y="1985"/>
                    <a:pt x="33635" y="1985"/>
                  </a:cubicBezTo>
                  <a:cubicBezTo>
                    <a:pt x="33708" y="1985"/>
                    <a:pt x="33782" y="1955"/>
                    <a:pt x="33838" y="1899"/>
                  </a:cubicBezTo>
                  <a:cubicBezTo>
                    <a:pt x="33919" y="1819"/>
                    <a:pt x="33948" y="1706"/>
                    <a:pt x="33913" y="1610"/>
                  </a:cubicBezTo>
                  <a:cubicBezTo>
                    <a:pt x="33739" y="1111"/>
                    <a:pt x="33490" y="676"/>
                    <a:pt x="33156" y="288"/>
                  </a:cubicBezTo>
                  <a:close/>
                  <a:moveTo>
                    <a:pt x="32485" y="0"/>
                  </a:moveTo>
                  <a:lnTo>
                    <a:pt x="32730" y="243"/>
                  </a:lnTo>
                  <a:cubicBezTo>
                    <a:pt x="33150" y="661"/>
                    <a:pt x="33453" y="1138"/>
                    <a:pt x="33649" y="1688"/>
                  </a:cubicBezTo>
                  <a:cubicBezTo>
                    <a:pt x="33648" y="1693"/>
                    <a:pt x="33640" y="1699"/>
                    <a:pt x="33644" y="1702"/>
                  </a:cubicBezTo>
                  <a:cubicBezTo>
                    <a:pt x="31622" y="917"/>
                    <a:pt x="29570" y="627"/>
                    <a:pt x="27512" y="627"/>
                  </a:cubicBezTo>
                  <a:cubicBezTo>
                    <a:pt x="24534" y="627"/>
                    <a:pt x="21543" y="1235"/>
                    <a:pt x="18612" y="1831"/>
                  </a:cubicBezTo>
                  <a:cubicBezTo>
                    <a:pt x="15686" y="2425"/>
                    <a:pt x="12699" y="3031"/>
                    <a:pt x="9731" y="3031"/>
                  </a:cubicBezTo>
                  <a:cubicBezTo>
                    <a:pt x="7907" y="3031"/>
                    <a:pt x="6090" y="2802"/>
                    <a:pt x="4298" y="2200"/>
                  </a:cubicBezTo>
                  <a:lnTo>
                    <a:pt x="4104" y="2134"/>
                  </a:lnTo>
                  <a:lnTo>
                    <a:pt x="4112" y="2339"/>
                  </a:lnTo>
                  <a:cubicBezTo>
                    <a:pt x="4204" y="4884"/>
                    <a:pt x="5881" y="7160"/>
                    <a:pt x="8385" y="8137"/>
                  </a:cubicBezTo>
                  <a:cubicBezTo>
                    <a:pt x="8398" y="8143"/>
                    <a:pt x="8401" y="8153"/>
                    <a:pt x="8400" y="8153"/>
                  </a:cubicBezTo>
                  <a:cubicBezTo>
                    <a:pt x="8399" y="8153"/>
                    <a:pt x="8398" y="8152"/>
                    <a:pt x="8397" y="8150"/>
                  </a:cubicBezTo>
                  <a:cubicBezTo>
                    <a:pt x="6760" y="8120"/>
                    <a:pt x="5147" y="7848"/>
                    <a:pt x="3602" y="7343"/>
                  </a:cubicBezTo>
                  <a:lnTo>
                    <a:pt x="3383" y="7271"/>
                  </a:lnTo>
                  <a:lnTo>
                    <a:pt x="3418" y="7499"/>
                  </a:lnTo>
                  <a:cubicBezTo>
                    <a:pt x="3644" y="8985"/>
                    <a:pt x="4206" y="10357"/>
                    <a:pt x="5088" y="11576"/>
                  </a:cubicBezTo>
                  <a:cubicBezTo>
                    <a:pt x="5539" y="12200"/>
                    <a:pt x="6067" y="12774"/>
                    <a:pt x="6658" y="13278"/>
                  </a:cubicBezTo>
                  <a:cubicBezTo>
                    <a:pt x="6778" y="13382"/>
                    <a:pt x="6922" y="13480"/>
                    <a:pt x="7074" y="13583"/>
                  </a:cubicBezTo>
                  <a:cubicBezTo>
                    <a:pt x="7390" y="13799"/>
                    <a:pt x="7718" y="14021"/>
                    <a:pt x="7837" y="14296"/>
                  </a:cubicBezTo>
                  <a:cubicBezTo>
                    <a:pt x="7971" y="14604"/>
                    <a:pt x="7804" y="14992"/>
                    <a:pt x="7656" y="15335"/>
                  </a:cubicBezTo>
                  <a:cubicBezTo>
                    <a:pt x="7609" y="15446"/>
                    <a:pt x="7564" y="15550"/>
                    <a:pt x="7528" y="15652"/>
                  </a:cubicBezTo>
                  <a:cubicBezTo>
                    <a:pt x="7317" y="16249"/>
                    <a:pt x="7143" y="16882"/>
                    <a:pt x="6996" y="17584"/>
                  </a:cubicBezTo>
                  <a:cubicBezTo>
                    <a:pt x="6708" y="18972"/>
                    <a:pt x="6585" y="20373"/>
                    <a:pt x="6474" y="21808"/>
                  </a:cubicBezTo>
                  <a:lnTo>
                    <a:pt x="6431" y="22381"/>
                  </a:lnTo>
                  <a:cubicBezTo>
                    <a:pt x="6251" y="24813"/>
                    <a:pt x="6063" y="27326"/>
                    <a:pt x="5109" y="29629"/>
                  </a:cubicBezTo>
                  <a:cubicBezTo>
                    <a:pt x="4680" y="30657"/>
                    <a:pt x="4087" y="31687"/>
                    <a:pt x="3294" y="32778"/>
                  </a:cubicBezTo>
                  <a:cubicBezTo>
                    <a:pt x="2957" y="33239"/>
                    <a:pt x="2579" y="33688"/>
                    <a:pt x="2211" y="34124"/>
                  </a:cubicBezTo>
                  <a:cubicBezTo>
                    <a:pt x="1708" y="34721"/>
                    <a:pt x="1187" y="35338"/>
                    <a:pt x="764" y="36002"/>
                  </a:cubicBezTo>
                  <a:cubicBezTo>
                    <a:pt x="204" y="36876"/>
                    <a:pt x="1" y="37807"/>
                    <a:pt x="206" y="38556"/>
                  </a:cubicBezTo>
                  <a:cubicBezTo>
                    <a:pt x="375" y="39167"/>
                    <a:pt x="795" y="39645"/>
                    <a:pt x="1453" y="39975"/>
                  </a:cubicBezTo>
                  <a:cubicBezTo>
                    <a:pt x="2396" y="40447"/>
                    <a:pt x="3571" y="40508"/>
                    <a:pt x="4548" y="40508"/>
                  </a:cubicBezTo>
                  <a:cubicBezTo>
                    <a:pt x="4719" y="40508"/>
                    <a:pt x="4883" y="40506"/>
                    <a:pt x="5040" y="40504"/>
                  </a:cubicBezTo>
                  <a:lnTo>
                    <a:pt x="5047" y="40516"/>
                  </a:lnTo>
                  <a:cubicBezTo>
                    <a:pt x="5104" y="41488"/>
                    <a:pt x="4893" y="42440"/>
                    <a:pt x="4437" y="43268"/>
                  </a:cubicBezTo>
                  <a:cubicBezTo>
                    <a:pt x="4343" y="43442"/>
                    <a:pt x="4219" y="43612"/>
                    <a:pt x="4087" y="43794"/>
                  </a:cubicBezTo>
                  <a:cubicBezTo>
                    <a:pt x="3785" y="44207"/>
                    <a:pt x="3476" y="44633"/>
                    <a:pt x="3474" y="45137"/>
                  </a:cubicBezTo>
                  <a:cubicBezTo>
                    <a:pt x="3466" y="46155"/>
                    <a:pt x="4489" y="46408"/>
                    <a:pt x="5183" y="46576"/>
                  </a:cubicBezTo>
                  <a:lnTo>
                    <a:pt x="5045" y="46685"/>
                  </a:lnTo>
                  <a:lnTo>
                    <a:pt x="5132" y="46748"/>
                  </a:lnTo>
                  <a:cubicBezTo>
                    <a:pt x="4299" y="47012"/>
                    <a:pt x="3697" y="47746"/>
                    <a:pt x="3654" y="48558"/>
                  </a:cubicBezTo>
                  <a:cubicBezTo>
                    <a:pt x="3615" y="49221"/>
                    <a:pt x="3984" y="49651"/>
                    <a:pt x="4339" y="50067"/>
                  </a:cubicBezTo>
                  <a:cubicBezTo>
                    <a:pt x="4462" y="50208"/>
                    <a:pt x="4587" y="50357"/>
                    <a:pt x="4698" y="50513"/>
                  </a:cubicBezTo>
                  <a:cubicBezTo>
                    <a:pt x="5284" y="51339"/>
                    <a:pt x="5099" y="52243"/>
                    <a:pt x="4798" y="53338"/>
                  </a:cubicBezTo>
                  <a:cubicBezTo>
                    <a:pt x="4431" y="54675"/>
                    <a:pt x="4263" y="56068"/>
                    <a:pt x="5528" y="57200"/>
                  </a:cubicBezTo>
                  <a:cubicBezTo>
                    <a:pt x="6767" y="58305"/>
                    <a:pt x="8525" y="58497"/>
                    <a:pt x="10083" y="58542"/>
                  </a:cubicBezTo>
                  <a:cubicBezTo>
                    <a:pt x="11172" y="58569"/>
                    <a:pt x="12279" y="58569"/>
                    <a:pt x="13351" y="58569"/>
                  </a:cubicBezTo>
                  <a:cubicBezTo>
                    <a:pt x="13838" y="58569"/>
                    <a:pt x="14324" y="58569"/>
                    <a:pt x="14810" y="58573"/>
                  </a:cubicBezTo>
                  <a:cubicBezTo>
                    <a:pt x="15147" y="58573"/>
                    <a:pt x="15501" y="58558"/>
                    <a:pt x="15873" y="58543"/>
                  </a:cubicBezTo>
                  <a:cubicBezTo>
                    <a:pt x="16238" y="58527"/>
                    <a:pt x="16608" y="58511"/>
                    <a:pt x="16971" y="58511"/>
                  </a:cubicBezTo>
                  <a:cubicBezTo>
                    <a:pt x="17566" y="58511"/>
                    <a:pt x="18143" y="58553"/>
                    <a:pt x="18655" y="58707"/>
                  </a:cubicBezTo>
                  <a:cubicBezTo>
                    <a:pt x="19524" y="58966"/>
                    <a:pt x="19587" y="59674"/>
                    <a:pt x="19661" y="60494"/>
                  </a:cubicBezTo>
                  <a:lnTo>
                    <a:pt x="19669" y="60586"/>
                  </a:lnTo>
                  <a:cubicBezTo>
                    <a:pt x="19806" y="62088"/>
                    <a:pt x="19915" y="63578"/>
                    <a:pt x="19995" y="65016"/>
                  </a:cubicBezTo>
                  <a:cubicBezTo>
                    <a:pt x="20153" y="67845"/>
                    <a:pt x="20217" y="70777"/>
                    <a:pt x="20183" y="73729"/>
                  </a:cubicBezTo>
                  <a:lnTo>
                    <a:pt x="20028" y="73933"/>
                  </a:lnTo>
                  <a:lnTo>
                    <a:pt x="20481" y="73976"/>
                  </a:lnTo>
                  <a:lnTo>
                    <a:pt x="20501" y="73965"/>
                  </a:lnTo>
                  <a:cubicBezTo>
                    <a:pt x="21244" y="73984"/>
                    <a:pt x="21997" y="74012"/>
                    <a:pt x="22727" y="74040"/>
                  </a:cubicBezTo>
                  <a:cubicBezTo>
                    <a:pt x="24023" y="74087"/>
                    <a:pt x="25358" y="74138"/>
                    <a:pt x="26686" y="74138"/>
                  </a:cubicBezTo>
                  <a:cubicBezTo>
                    <a:pt x="26863" y="74138"/>
                    <a:pt x="27042" y="74138"/>
                    <a:pt x="27215" y="74132"/>
                  </a:cubicBezTo>
                  <a:cubicBezTo>
                    <a:pt x="29326" y="74109"/>
                    <a:pt x="31456" y="74017"/>
                    <a:pt x="33634" y="73918"/>
                  </a:cubicBezTo>
                  <a:cubicBezTo>
                    <a:pt x="34121" y="73897"/>
                    <a:pt x="34610" y="73873"/>
                    <a:pt x="35098" y="73851"/>
                  </a:cubicBezTo>
                  <a:cubicBezTo>
                    <a:pt x="37528" y="73737"/>
                    <a:pt x="40012" y="73620"/>
                    <a:pt x="42491" y="73620"/>
                  </a:cubicBezTo>
                  <a:cubicBezTo>
                    <a:pt x="43813" y="73620"/>
                    <a:pt x="45133" y="73653"/>
                    <a:pt x="46444" y="73737"/>
                  </a:cubicBezTo>
                  <a:lnTo>
                    <a:pt x="46624" y="73749"/>
                  </a:lnTo>
                  <a:lnTo>
                    <a:pt x="46593" y="73572"/>
                  </a:lnTo>
                  <a:cubicBezTo>
                    <a:pt x="46382" y="72376"/>
                    <a:pt x="46101" y="68633"/>
                    <a:pt x="46099" y="68337"/>
                  </a:cubicBezTo>
                  <a:cubicBezTo>
                    <a:pt x="46091" y="66635"/>
                    <a:pt x="46201" y="64904"/>
                    <a:pt x="46308" y="63231"/>
                  </a:cubicBezTo>
                  <a:lnTo>
                    <a:pt x="46355" y="62489"/>
                  </a:lnTo>
                  <a:cubicBezTo>
                    <a:pt x="46421" y="61439"/>
                    <a:pt x="46484" y="60390"/>
                    <a:pt x="46545" y="59340"/>
                  </a:cubicBezTo>
                  <a:cubicBezTo>
                    <a:pt x="46725" y="56317"/>
                    <a:pt x="46911" y="53194"/>
                    <a:pt x="47174" y="50130"/>
                  </a:cubicBezTo>
                  <a:lnTo>
                    <a:pt x="47209" y="50076"/>
                  </a:lnTo>
                  <a:lnTo>
                    <a:pt x="47179" y="50006"/>
                  </a:lnTo>
                  <a:lnTo>
                    <a:pt x="47179" y="50006"/>
                  </a:lnTo>
                  <a:cubicBezTo>
                    <a:pt x="48475" y="50837"/>
                    <a:pt x="49920" y="51396"/>
                    <a:pt x="51473" y="51669"/>
                  </a:cubicBezTo>
                  <a:lnTo>
                    <a:pt x="51772" y="51721"/>
                  </a:lnTo>
                  <a:lnTo>
                    <a:pt x="51620" y="51458"/>
                  </a:lnTo>
                  <a:cubicBezTo>
                    <a:pt x="50144" y="48914"/>
                    <a:pt x="50061" y="45833"/>
                    <a:pt x="51385" y="43226"/>
                  </a:cubicBezTo>
                  <a:cubicBezTo>
                    <a:pt x="51390" y="43223"/>
                    <a:pt x="51406" y="43225"/>
                    <a:pt x="51406" y="43223"/>
                  </a:cubicBezTo>
                  <a:cubicBezTo>
                    <a:pt x="51595" y="43551"/>
                    <a:pt x="51821" y="43841"/>
                    <a:pt x="52099" y="44109"/>
                  </a:cubicBezTo>
                  <a:lnTo>
                    <a:pt x="52249" y="44255"/>
                  </a:lnTo>
                  <a:lnTo>
                    <a:pt x="52328" y="44062"/>
                  </a:lnTo>
                  <a:cubicBezTo>
                    <a:pt x="54038" y="39831"/>
                    <a:pt x="54978" y="35409"/>
                    <a:pt x="55120" y="30927"/>
                  </a:cubicBezTo>
                  <a:cubicBezTo>
                    <a:pt x="55125" y="30920"/>
                    <a:pt x="55144" y="30910"/>
                    <a:pt x="55144" y="30906"/>
                  </a:cubicBezTo>
                  <a:cubicBezTo>
                    <a:pt x="55405" y="31418"/>
                    <a:pt x="55667" y="31929"/>
                    <a:pt x="55930" y="32442"/>
                  </a:cubicBezTo>
                  <a:lnTo>
                    <a:pt x="56097" y="32766"/>
                  </a:lnTo>
                  <a:lnTo>
                    <a:pt x="56193" y="32413"/>
                  </a:lnTo>
                  <a:cubicBezTo>
                    <a:pt x="57457" y="27787"/>
                    <a:pt x="57151" y="22677"/>
                    <a:pt x="55226" y="16348"/>
                  </a:cubicBezTo>
                  <a:cubicBezTo>
                    <a:pt x="55229" y="16346"/>
                    <a:pt x="55240" y="16339"/>
                    <a:pt x="55255" y="16338"/>
                  </a:cubicBezTo>
                  <a:lnTo>
                    <a:pt x="58556" y="16022"/>
                  </a:lnTo>
                  <a:lnTo>
                    <a:pt x="58331" y="15808"/>
                  </a:lnTo>
                  <a:cubicBezTo>
                    <a:pt x="57041" y="14583"/>
                    <a:pt x="55529" y="13616"/>
                    <a:pt x="53833" y="12933"/>
                  </a:cubicBezTo>
                  <a:cubicBezTo>
                    <a:pt x="54390" y="11200"/>
                    <a:pt x="53943" y="9368"/>
                    <a:pt x="52638" y="8032"/>
                  </a:cubicBezTo>
                  <a:lnTo>
                    <a:pt x="52433" y="7823"/>
                  </a:lnTo>
                  <a:lnTo>
                    <a:pt x="52396" y="8114"/>
                  </a:lnTo>
                  <a:cubicBezTo>
                    <a:pt x="52259" y="9174"/>
                    <a:pt x="51795" y="10132"/>
                    <a:pt x="51014" y="10964"/>
                  </a:cubicBezTo>
                  <a:lnTo>
                    <a:pt x="50953" y="10940"/>
                  </a:lnTo>
                  <a:cubicBezTo>
                    <a:pt x="49798" y="7540"/>
                    <a:pt x="47346" y="4711"/>
                    <a:pt x="43860" y="2759"/>
                  </a:cubicBezTo>
                  <a:cubicBezTo>
                    <a:pt x="40710" y="997"/>
                    <a:pt x="36794" y="17"/>
                    <a:pt x="32831" y="1"/>
                  </a:cubicBezTo>
                  <a:lnTo>
                    <a:pt x="3248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70"/>
            <p:cNvSpPr/>
            <p:nvPr/>
          </p:nvSpPr>
          <p:spPr>
            <a:xfrm>
              <a:off x="6337610" y="1365866"/>
              <a:ext cx="1836021" cy="1756451"/>
            </a:xfrm>
            <a:custGeom>
              <a:avLst/>
              <a:gdLst/>
              <a:ahLst/>
              <a:cxnLst/>
              <a:rect l="l" t="t" r="r" b="b"/>
              <a:pathLst>
                <a:path w="32581" h="31169" extrusionOk="0">
                  <a:moveTo>
                    <a:pt x="20108" y="280"/>
                  </a:moveTo>
                  <a:cubicBezTo>
                    <a:pt x="20502" y="280"/>
                    <a:pt x="20641" y="362"/>
                    <a:pt x="20641" y="950"/>
                  </a:cubicBezTo>
                  <a:cubicBezTo>
                    <a:pt x="20640" y="1835"/>
                    <a:pt x="20640" y="2723"/>
                    <a:pt x="20641" y="3608"/>
                  </a:cubicBezTo>
                  <a:cubicBezTo>
                    <a:pt x="20356" y="3375"/>
                    <a:pt x="19989" y="3273"/>
                    <a:pt x="19604" y="3273"/>
                  </a:cubicBezTo>
                  <a:cubicBezTo>
                    <a:pt x="18732" y="3273"/>
                    <a:pt x="17764" y="3799"/>
                    <a:pt x="17438" y="4529"/>
                  </a:cubicBezTo>
                  <a:cubicBezTo>
                    <a:pt x="17191" y="5079"/>
                    <a:pt x="17358" y="5664"/>
                    <a:pt x="17788" y="6065"/>
                  </a:cubicBezTo>
                  <a:cubicBezTo>
                    <a:pt x="18185" y="6433"/>
                    <a:pt x="18680" y="6552"/>
                    <a:pt x="19190" y="6552"/>
                  </a:cubicBezTo>
                  <a:cubicBezTo>
                    <a:pt x="19524" y="6552"/>
                    <a:pt x="19865" y="6501"/>
                    <a:pt x="20188" y="6436"/>
                  </a:cubicBezTo>
                  <a:lnTo>
                    <a:pt x="20188" y="6436"/>
                  </a:lnTo>
                  <a:cubicBezTo>
                    <a:pt x="20172" y="7315"/>
                    <a:pt x="20126" y="8191"/>
                    <a:pt x="20058" y="9066"/>
                  </a:cubicBezTo>
                  <a:cubicBezTo>
                    <a:pt x="19925" y="9031"/>
                    <a:pt x="19773" y="9024"/>
                    <a:pt x="19629" y="9024"/>
                  </a:cubicBezTo>
                  <a:cubicBezTo>
                    <a:pt x="19534" y="9024"/>
                    <a:pt x="19443" y="9027"/>
                    <a:pt x="19362" y="9027"/>
                  </a:cubicBezTo>
                  <a:cubicBezTo>
                    <a:pt x="19339" y="9027"/>
                    <a:pt x="19316" y="9026"/>
                    <a:pt x="19295" y="9026"/>
                  </a:cubicBezTo>
                  <a:cubicBezTo>
                    <a:pt x="19140" y="9019"/>
                    <a:pt x="18986" y="9016"/>
                    <a:pt x="18831" y="9016"/>
                  </a:cubicBezTo>
                  <a:cubicBezTo>
                    <a:pt x="18398" y="9016"/>
                    <a:pt x="17965" y="9041"/>
                    <a:pt x="17533" y="9094"/>
                  </a:cubicBezTo>
                  <a:cubicBezTo>
                    <a:pt x="17474" y="9101"/>
                    <a:pt x="17449" y="9147"/>
                    <a:pt x="17447" y="9197"/>
                  </a:cubicBezTo>
                  <a:cubicBezTo>
                    <a:pt x="17431" y="9193"/>
                    <a:pt x="17416" y="9191"/>
                    <a:pt x="17400" y="9191"/>
                  </a:cubicBezTo>
                  <a:cubicBezTo>
                    <a:pt x="17316" y="9191"/>
                    <a:pt x="17238" y="9251"/>
                    <a:pt x="17271" y="9356"/>
                  </a:cubicBezTo>
                  <a:cubicBezTo>
                    <a:pt x="17442" y="9895"/>
                    <a:pt x="17569" y="10466"/>
                    <a:pt x="17379" y="11021"/>
                  </a:cubicBezTo>
                  <a:cubicBezTo>
                    <a:pt x="17185" y="11588"/>
                    <a:pt x="16716" y="11954"/>
                    <a:pt x="16148" y="11954"/>
                  </a:cubicBezTo>
                  <a:cubicBezTo>
                    <a:pt x="16060" y="11954"/>
                    <a:pt x="15969" y="11945"/>
                    <a:pt x="15877" y="11927"/>
                  </a:cubicBezTo>
                  <a:cubicBezTo>
                    <a:pt x="14573" y="11667"/>
                    <a:pt x="14424" y="10247"/>
                    <a:pt x="14797" y="9203"/>
                  </a:cubicBezTo>
                  <a:cubicBezTo>
                    <a:pt x="14823" y="9126"/>
                    <a:pt x="14751" y="9061"/>
                    <a:pt x="14684" y="9061"/>
                  </a:cubicBezTo>
                  <a:cubicBezTo>
                    <a:pt x="14678" y="9061"/>
                    <a:pt x="14672" y="9062"/>
                    <a:pt x="14666" y="9063"/>
                  </a:cubicBezTo>
                  <a:cubicBezTo>
                    <a:pt x="14645" y="9034"/>
                    <a:pt x="14612" y="9013"/>
                    <a:pt x="14567" y="9010"/>
                  </a:cubicBezTo>
                  <a:cubicBezTo>
                    <a:pt x="14366" y="8995"/>
                    <a:pt x="14165" y="8988"/>
                    <a:pt x="13963" y="8988"/>
                  </a:cubicBezTo>
                  <a:cubicBezTo>
                    <a:pt x="13578" y="8988"/>
                    <a:pt x="13192" y="9013"/>
                    <a:pt x="12808" y="9051"/>
                  </a:cubicBezTo>
                  <a:cubicBezTo>
                    <a:pt x="12621" y="9070"/>
                    <a:pt x="12317" y="9058"/>
                    <a:pt x="12083" y="9128"/>
                  </a:cubicBezTo>
                  <a:cubicBezTo>
                    <a:pt x="12136" y="8184"/>
                    <a:pt x="12185" y="7239"/>
                    <a:pt x="12228" y="6297"/>
                  </a:cubicBezTo>
                  <a:cubicBezTo>
                    <a:pt x="12676" y="6501"/>
                    <a:pt x="13157" y="6660"/>
                    <a:pt x="13639" y="6660"/>
                  </a:cubicBezTo>
                  <a:cubicBezTo>
                    <a:pt x="13900" y="6660"/>
                    <a:pt x="14161" y="6613"/>
                    <a:pt x="14417" y="6503"/>
                  </a:cubicBezTo>
                  <a:cubicBezTo>
                    <a:pt x="15040" y="6235"/>
                    <a:pt x="15439" y="5658"/>
                    <a:pt x="15378" y="4970"/>
                  </a:cubicBezTo>
                  <a:cubicBezTo>
                    <a:pt x="15277" y="3839"/>
                    <a:pt x="14373" y="3357"/>
                    <a:pt x="13417" y="3357"/>
                  </a:cubicBezTo>
                  <a:cubicBezTo>
                    <a:pt x="13055" y="3357"/>
                    <a:pt x="12686" y="3426"/>
                    <a:pt x="12350" y="3556"/>
                  </a:cubicBezTo>
                  <a:cubicBezTo>
                    <a:pt x="12366" y="2581"/>
                    <a:pt x="12322" y="1612"/>
                    <a:pt x="12223" y="642"/>
                  </a:cubicBezTo>
                  <a:cubicBezTo>
                    <a:pt x="13024" y="591"/>
                    <a:pt x="13824" y="541"/>
                    <a:pt x="14624" y="490"/>
                  </a:cubicBezTo>
                  <a:lnTo>
                    <a:pt x="14624" y="490"/>
                  </a:lnTo>
                  <a:cubicBezTo>
                    <a:pt x="14505" y="1718"/>
                    <a:pt x="15373" y="2849"/>
                    <a:pt x="16635" y="2849"/>
                  </a:cubicBezTo>
                  <a:cubicBezTo>
                    <a:pt x="16737" y="2849"/>
                    <a:pt x="16841" y="2842"/>
                    <a:pt x="16948" y="2826"/>
                  </a:cubicBezTo>
                  <a:cubicBezTo>
                    <a:pt x="18094" y="2663"/>
                    <a:pt x="18907" y="1434"/>
                    <a:pt x="18375" y="399"/>
                  </a:cubicBezTo>
                  <a:cubicBezTo>
                    <a:pt x="18830" y="341"/>
                    <a:pt x="19287" y="301"/>
                    <a:pt x="19748" y="289"/>
                  </a:cubicBezTo>
                  <a:cubicBezTo>
                    <a:pt x="19886" y="286"/>
                    <a:pt x="20006" y="280"/>
                    <a:pt x="20108" y="280"/>
                  </a:cubicBezTo>
                  <a:close/>
                  <a:moveTo>
                    <a:pt x="14526" y="9279"/>
                  </a:moveTo>
                  <a:cubicBezTo>
                    <a:pt x="14044" y="10445"/>
                    <a:pt x="14463" y="11964"/>
                    <a:pt x="15845" y="12220"/>
                  </a:cubicBezTo>
                  <a:cubicBezTo>
                    <a:pt x="15948" y="12239"/>
                    <a:pt x="16050" y="12249"/>
                    <a:pt x="16151" y="12249"/>
                  </a:cubicBezTo>
                  <a:cubicBezTo>
                    <a:pt x="16640" y="12249"/>
                    <a:pt x="17096" y="12027"/>
                    <a:pt x="17396" y="11615"/>
                  </a:cubicBezTo>
                  <a:cubicBezTo>
                    <a:pt x="17888" y="10946"/>
                    <a:pt x="17815" y="10075"/>
                    <a:pt x="17560" y="9327"/>
                  </a:cubicBezTo>
                  <a:cubicBezTo>
                    <a:pt x="17935" y="9314"/>
                    <a:pt x="18311" y="9299"/>
                    <a:pt x="18687" y="9299"/>
                  </a:cubicBezTo>
                  <a:cubicBezTo>
                    <a:pt x="18742" y="9299"/>
                    <a:pt x="18796" y="9300"/>
                    <a:pt x="18851" y="9300"/>
                  </a:cubicBezTo>
                  <a:cubicBezTo>
                    <a:pt x="18856" y="9300"/>
                    <a:pt x="18861" y="9300"/>
                    <a:pt x="18865" y="9300"/>
                  </a:cubicBezTo>
                  <a:cubicBezTo>
                    <a:pt x="18996" y="9300"/>
                    <a:pt x="19189" y="9284"/>
                    <a:pt x="19387" y="9284"/>
                  </a:cubicBezTo>
                  <a:cubicBezTo>
                    <a:pt x="19676" y="9284"/>
                    <a:pt x="19976" y="9319"/>
                    <a:pt x="20104" y="9492"/>
                  </a:cubicBezTo>
                  <a:cubicBezTo>
                    <a:pt x="20105" y="9522"/>
                    <a:pt x="20119" y="9550"/>
                    <a:pt x="20142" y="9569"/>
                  </a:cubicBezTo>
                  <a:cubicBezTo>
                    <a:pt x="20188" y="9718"/>
                    <a:pt x="20129" y="10028"/>
                    <a:pt x="20126" y="10163"/>
                  </a:cubicBezTo>
                  <a:cubicBezTo>
                    <a:pt x="20125" y="10370"/>
                    <a:pt x="20121" y="10579"/>
                    <a:pt x="20120" y="10786"/>
                  </a:cubicBezTo>
                  <a:cubicBezTo>
                    <a:pt x="20115" y="11201"/>
                    <a:pt x="20106" y="11617"/>
                    <a:pt x="20113" y="12034"/>
                  </a:cubicBezTo>
                  <a:cubicBezTo>
                    <a:pt x="20113" y="12126"/>
                    <a:pt x="20186" y="12173"/>
                    <a:pt x="20256" y="12173"/>
                  </a:cubicBezTo>
                  <a:cubicBezTo>
                    <a:pt x="20269" y="12173"/>
                    <a:pt x="20283" y="12171"/>
                    <a:pt x="20296" y="12167"/>
                  </a:cubicBezTo>
                  <a:lnTo>
                    <a:pt x="20296" y="12167"/>
                  </a:lnTo>
                  <a:cubicBezTo>
                    <a:pt x="20213" y="12250"/>
                    <a:pt x="20276" y="12391"/>
                    <a:pt x="20385" y="12391"/>
                  </a:cubicBezTo>
                  <a:cubicBezTo>
                    <a:pt x="20405" y="12391"/>
                    <a:pt x="20426" y="12386"/>
                    <a:pt x="20447" y="12376"/>
                  </a:cubicBezTo>
                  <a:cubicBezTo>
                    <a:pt x="20801" y="12212"/>
                    <a:pt x="21243" y="12114"/>
                    <a:pt x="21678" y="12114"/>
                  </a:cubicBezTo>
                  <a:cubicBezTo>
                    <a:pt x="22542" y="12114"/>
                    <a:pt x="23382" y="12498"/>
                    <a:pt x="23469" y="13500"/>
                  </a:cubicBezTo>
                  <a:cubicBezTo>
                    <a:pt x="23555" y="14491"/>
                    <a:pt x="22673" y="14927"/>
                    <a:pt x="21800" y="14927"/>
                  </a:cubicBezTo>
                  <a:cubicBezTo>
                    <a:pt x="21400" y="14927"/>
                    <a:pt x="21002" y="14835"/>
                    <a:pt x="20699" y="14663"/>
                  </a:cubicBezTo>
                  <a:cubicBezTo>
                    <a:pt x="20683" y="14654"/>
                    <a:pt x="20666" y="14650"/>
                    <a:pt x="20649" y="14650"/>
                  </a:cubicBezTo>
                  <a:cubicBezTo>
                    <a:pt x="20588" y="14650"/>
                    <a:pt x="20531" y="14705"/>
                    <a:pt x="20538" y="14762"/>
                  </a:cubicBezTo>
                  <a:cubicBezTo>
                    <a:pt x="20476" y="14780"/>
                    <a:pt x="20425" y="14833"/>
                    <a:pt x="20439" y="14916"/>
                  </a:cubicBezTo>
                  <a:cubicBezTo>
                    <a:pt x="20517" y="15387"/>
                    <a:pt x="20600" y="15850"/>
                    <a:pt x="20612" y="16328"/>
                  </a:cubicBezTo>
                  <a:cubicBezTo>
                    <a:pt x="20620" y="16670"/>
                    <a:pt x="20699" y="17446"/>
                    <a:pt x="20373" y="17681"/>
                  </a:cubicBezTo>
                  <a:cubicBezTo>
                    <a:pt x="20242" y="17774"/>
                    <a:pt x="19853" y="17741"/>
                    <a:pt x="19702" y="17757"/>
                  </a:cubicBezTo>
                  <a:cubicBezTo>
                    <a:pt x="19477" y="17775"/>
                    <a:pt x="19250" y="17793"/>
                    <a:pt x="19025" y="17803"/>
                  </a:cubicBezTo>
                  <a:cubicBezTo>
                    <a:pt x="18685" y="17819"/>
                    <a:pt x="18342" y="17809"/>
                    <a:pt x="18005" y="17840"/>
                  </a:cubicBezTo>
                  <a:cubicBezTo>
                    <a:pt x="18313" y="17162"/>
                    <a:pt x="18491" y="16400"/>
                    <a:pt x="18172" y="15690"/>
                  </a:cubicBezTo>
                  <a:cubicBezTo>
                    <a:pt x="17916" y="15126"/>
                    <a:pt x="17397" y="14761"/>
                    <a:pt x="16782" y="14761"/>
                  </a:cubicBezTo>
                  <a:cubicBezTo>
                    <a:pt x="16742" y="14761"/>
                    <a:pt x="16702" y="14762"/>
                    <a:pt x="16661" y="14765"/>
                  </a:cubicBezTo>
                  <a:cubicBezTo>
                    <a:pt x="15139" y="14882"/>
                    <a:pt x="14680" y="16523"/>
                    <a:pt x="15131" y="17767"/>
                  </a:cubicBezTo>
                  <a:cubicBezTo>
                    <a:pt x="14463" y="17805"/>
                    <a:pt x="13796" y="17823"/>
                    <a:pt x="13129" y="17823"/>
                  </a:cubicBezTo>
                  <a:cubicBezTo>
                    <a:pt x="12787" y="17823"/>
                    <a:pt x="12445" y="17818"/>
                    <a:pt x="12102" y="17809"/>
                  </a:cubicBezTo>
                  <a:cubicBezTo>
                    <a:pt x="12139" y="16849"/>
                    <a:pt x="12211" y="15880"/>
                    <a:pt x="12175" y="14919"/>
                  </a:cubicBezTo>
                  <a:lnTo>
                    <a:pt x="12175" y="14919"/>
                  </a:lnTo>
                  <a:cubicBezTo>
                    <a:pt x="12543" y="15107"/>
                    <a:pt x="12995" y="15211"/>
                    <a:pt x="13435" y="15211"/>
                  </a:cubicBezTo>
                  <a:cubicBezTo>
                    <a:pt x="14371" y="15211"/>
                    <a:pt x="15258" y="14745"/>
                    <a:pt x="15194" y="13633"/>
                  </a:cubicBezTo>
                  <a:cubicBezTo>
                    <a:pt x="15127" y="12445"/>
                    <a:pt x="14111" y="11894"/>
                    <a:pt x="13073" y="11894"/>
                  </a:cubicBezTo>
                  <a:cubicBezTo>
                    <a:pt x="12754" y="11894"/>
                    <a:pt x="12434" y="11946"/>
                    <a:pt x="12138" y="12047"/>
                  </a:cubicBezTo>
                  <a:cubicBezTo>
                    <a:pt x="12129" y="11640"/>
                    <a:pt x="12069" y="11237"/>
                    <a:pt x="12043" y="10828"/>
                  </a:cubicBezTo>
                  <a:cubicBezTo>
                    <a:pt x="12025" y="10529"/>
                    <a:pt x="11887" y="9869"/>
                    <a:pt x="12020" y="9593"/>
                  </a:cubicBezTo>
                  <a:cubicBezTo>
                    <a:pt x="12176" y="9267"/>
                    <a:pt x="12946" y="9324"/>
                    <a:pt x="13235" y="9304"/>
                  </a:cubicBezTo>
                  <a:cubicBezTo>
                    <a:pt x="13666" y="9278"/>
                    <a:pt x="14097" y="9283"/>
                    <a:pt x="14526" y="9279"/>
                  </a:cubicBezTo>
                  <a:close/>
                  <a:moveTo>
                    <a:pt x="21481" y="9589"/>
                  </a:moveTo>
                  <a:cubicBezTo>
                    <a:pt x="22280" y="9589"/>
                    <a:pt x="23079" y="9599"/>
                    <a:pt x="23879" y="9633"/>
                  </a:cubicBezTo>
                  <a:cubicBezTo>
                    <a:pt x="23123" y="10629"/>
                    <a:pt x="23649" y="12185"/>
                    <a:pt x="25041" y="12236"/>
                  </a:cubicBezTo>
                  <a:cubicBezTo>
                    <a:pt x="25065" y="12237"/>
                    <a:pt x="25088" y="12238"/>
                    <a:pt x="25112" y="12238"/>
                  </a:cubicBezTo>
                  <a:cubicBezTo>
                    <a:pt x="26465" y="12238"/>
                    <a:pt x="27049" y="10723"/>
                    <a:pt x="26363" y="9701"/>
                  </a:cubicBezTo>
                  <a:cubicBezTo>
                    <a:pt x="26784" y="9697"/>
                    <a:pt x="27205" y="9695"/>
                    <a:pt x="27624" y="9692"/>
                  </a:cubicBezTo>
                  <a:cubicBezTo>
                    <a:pt x="27802" y="9692"/>
                    <a:pt x="28363" y="9615"/>
                    <a:pt x="28771" y="9615"/>
                  </a:cubicBezTo>
                  <a:cubicBezTo>
                    <a:pt x="28964" y="9615"/>
                    <a:pt x="29123" y="9632"/>
                    <a:pt x="29191" y="9683"/>
                  </a:cubicBezTo>
                  <a:cubicBezTo>
                    <a:pt x="29488" y="9906"/>
                    <a:pt x="29258" y="10631"/>
                    <a:pt x="29238" y="10966"/>
                  </a:cubicBezTo>
                  <a:cubicBezTo>
                    <a:pt x="29207" y="11552"/>
                    <a:pt x="29202" y="12139"/>
                    <a:pt x="29213" y="12728"/>
                  </a:cubicBezTo>
                  <a:cubicBezTo>
                    <a:pt x="29215" y="12815"/>
                    <a:pt x="29286" y="12879"/>
                    <a:pt x="29362" y="12879"/>
                  </a:cubicBezTo>
                  <a:cubicBezTo>
                    <a:pt x="29394" y="12879"/>
                    <a:pt x="29427" y="12867"/>
                    <a:pt x="29456" y="12841"/>
                  </a:cubicBezTo>
                  <a:cubicBezTo>
                    <a:pt x="29793" y="12538"/>
                    <a:pt x="30194" y="12401"/>
                    <a:pt x="30584" y="12401"/>
                  </a:cubicBezTo>
                  <a:cubicBezTo>
                    <a:pt x="31450" y="12401"/>
                    <a:pt x="32264" y="13074"/>
                    <a:pt x="32219" y="14108"/>
                  </a:cubicBezTo>
                  <a:cubicBezTo>
                    <a:pt x="32170" y="15169"/>
                    <a:pt x="31331" y="15754"/>
                    <a:pt x="30437" y="15754"/>
                  </a:cubicBezTo>
                  <a:cubicBezTo>
                    <a:pt x="30034" y="15754"/>
                    <a:pt x="29619" y="15635"/>
                    <a:pt x="29261" y="15387"/>
                  </a:cubicBezTo>
                  <a:cubicBezTo>
                    <a:pt x="29236" y="15370"/>
                    <a:pt x="29210" y="15363"/>
                    <a:pt x="29185" y="15363"/>
                  </a:cubicBezTo>
                  <a:cubicBezTo>
                    <a:pt x="29112" y="15363"/>
                    <a:pt x="29044" y="15426"/>
                    <a:pt x="29037" y="15503"/>
                  </a:cubicBezTo>
                  <a:cubicBezTo>
                    <a:pt x="28997" y="15897"/>
                    <a:pt x="28963" y="16293"/>
                    <a:pt x="28937" y="16690"/>
                  </a:cubicBezTo>
                  <a:cubicBezTo>
                    <a:pt x="28916" y="16993"/>
                    <a:pt x="29002" y="17765"/>
                    <a:pt x="28799" y="17953"/>
                  </a:cubicBezTo>
                  <a:cubicBezTo>
                    <a:pt x="28719" y="18028"/>
                    <a:pt x="28565" y="18051"/>
                    <a:pt x="28390" y="18051"/>
                  </a:cubicBezTo>
                  <a:cubicBezTo>
                    <a:pt x="28110" y="18051"/>
                    <a:pt x="27776" y="17991"/>
                    <a:pt x="27601" y="17984"/>
                  </a:cubicBezTo>
                  <a:cubicBezTo>
                    <a:pt x="27206" y="17969"/>
                    <a:pt x="26809" y="17954"/>
                    <a:pt x="26413" y="17939"/>
                  </a:cubicBezTo>
                  <a:cubicBezTo>
                    <a:pt x="26778" y="17305"/>
                    <a:pt x="27062" y="16588"/>
                    <a:pt x="26623" y="15909"/>
                  </a:cubicBezTo>
                  <a:cubicBezTo>
                    <a:pt x="26305" y="15422"/>
                    <a:pt x="25705" y="15115"/>
                    <a:pt x="25124" y="15115"/>
                  </a:cubicBezTo>
                  <a:cubicBezTo>
                    <a:pt x="25096" y="15115"/>
                    <a:pt x="25068" y="15115"/>
                    <a:pt x="25039" y="15117"/>
                  </a:cubicBezTo>
                  <a:cubicBezTo>
                    <a:pt x="23654" y="15194"/>
                    <a:pt x="23196" y="16827"/>
                    <a:pt x="23730" y="17912"/>
                  </a:cubicBezTo>
                  <a:cubicBezTo>
                    <a:pt x="22744" y="17909"/>
                    <a:pt x="21757" y="17881"/>
                    <a:pt x="20771" y="17821"/>
                  </a:cubicBezTo>
                  <a:cubicBezTo>
                    <a:pt x="20938" y="16869"/>
                    <a:pt x="20962" y="15874"/>
                    <a:pt x="20713" y="14933"/>
                  </a:cubicBezTo>
                  <a:lnTo>
                    <a:pt x="20713" y="14933"/>
                  </a:lnTo>
                  <a:cubicBezTo>
                    <a:pt x="21023" y="15140"/>
                    <a:pt x="21411" y="15239"/>
                    <a:pt x="21805" y="15239"/>
                  </a:cubicBezTo>
                  <a:cubicBezTo>
                    <a:pt x="22755" y="15239"/>
                    <a:pt x="23742" y="14665"/>
                    <a:pt x="23771" y="13665"/>
                  </a:cubicBezTo>
                  <a:cubicBezTo>
                    <a:pt x="23807" y="12440"/>
                    <a:pt x="22698" y="11807"/>
                    <a:pt x="21606" y="11807"/>
                  </a:cubicBezTo>
                  <a:cubicBezTo>
                    <a:pt x="21162" y="11807"/>
                    <a:pt x="20720" y="11911"/>
                    <a:pt x="20360" y="12123"/>
                  </a:cubicBezTo>
                  <a:cubicBezTo>
                    <a:pt x="20377" y="12103"/>
                    <a:pt x="20388" y="12077"/>
                    <a:pt x="20389" y="12045"/>
                  </a:cubicBezTo>
                  <a:cubicBezTo>
                    <a:pt x="20411" y="11456"/>
                    <a:pt x="20408" y="10865"/>
                    <a:pt x="20413" y="10278"/>
                  </a:cubicBezTo>
                  <a:cubicBezTo>
                    <a:pt x="20415" y="10102"/>
                    <a:pt x="20460" y="9832"/>
                    <a:pt x="20442" y="9593"/>
                  </a:cubicBezTo>
                  <a:cubicBezTo>
                    <a:pt x="20789" y="9591"/>
                    <a:pt x="21135" y="9589"/>
                    <a:pt x="21481" y="9589"/>
                  </a:cubicBezTo>
                  <a:close/>
                  <a:moveTo>
                    <a:pt x="16770" y="15051"/>
                  </a:moveTo>
                  <a:cubicBezTo>
                    <a:pt x="17267" y="15051"/>
                    <a:pt x="17700" y="15336"/>
                    <a:pt x="17913" y="15826"/>
                  </a:cubicBezTo>
                  <a:cubicBezTo>
                    <a:pt x="18211" y="16504"/>
                    <a:pt x="17981" y="17241"/>
                    <a:pt x="17671" y="17867"/>
                  </a:cubicBezTo>
                  <a:cubicBezTo>
                    <a:pt x="17613" y="17982"/>
                    <a:pt x="17712" y="18092"/>
                    <a:pt x="17806" y="18092"/>
                  </a:cubicBezTo>
                  <a:cubicBezTo>
                    <a:pt x="17841" y="18092"/>
                    <a:pt x="17875" y="18077"/>
                    <a:pt x="17900" y="18042"/>
                  </a:cubicBezTo>
                  <a:cubicBezTo>
                    <a:pt x="18178" y="18093"/>
                    <a:pt x="18467" y="18113"/>
                    <a:pt x="18760" y="18113"/>
                  </a:cubicBezTo>
                  <a:cubicBezTo>
                    <a:pt x="19361" y="18113"/>
                    <a:pt x="19978" y="18027"/>
                    <a:pt x="20553" y="17944"/>
                  </a:cubicBezTo>
                  <a:lnTo>
                    <a:pt x="20553" y="17944"/>
                  </a:lnTo>
                  <a:cubicBezTo>
                    <a:pt x="20551" y="17958"/>
                    <a:pt x="20553" y="17975"/>
                    <a:pt x="20556" y="17989"/>
                  </a:cubicBezTo>
                  <a:cubicBezTo>
                    <a:pt x="20547" y="17988"/>
                    <a:pt x="20537" y="17987"/>
                    <a:pt x="20528" y="17987"/>
                  </a:cubicBezTo>
                  <a:cubicBezTo>
                    <a:pt x="20460" y="17987"/>
                    <a:pt x="20397" y="18029"/>
                    <a:pt x="20399" y="18118"/>
                  </a:cubicBezTo>
                  <a:cubicBezTo>
                    <a:pt x="20439" y="19291"/>
                    <a:pt x="20447" y="20464"/>
                    <a:pt x="20403" y="21637"/>
                  </a:cubicBezTo>
                  <a:cubicBezTo>
                    <a:pt x="20400" y="21719"/>
                    <a:pt x="20473" y="21792"/>
                    <a:pt x="20550" y="21792"/>
                  </a:cubicBezTo>
                  <a:cubicBezTo>
                    <a:pt x="20572" y="21792"/>
                    <a:pt x="20594" y="21786"/>
                    <a:pt x="20615" y="21773"/>
                  </a:cubicBezTo>
                  <a:cubicBezTo>
                    <a:pt x="21154" y="21428"/>
                    <a:pt x="21765" y="21054"/>
                    <a:pt x="22423" y="21043"/>
                  </a:cubicBezTo>
                  <a:cubicBezTo>
                    <a:pt x="22432" y="21042"/>
                    <a:pt x="22442" y="21042"/>
                    <a:pt x="22451" y="21042"/>
                  </a:cubicBezTo>
                  <a:cubicBezTo>
                    <a:pt x="23356" y="21042"/>
                    <a:pt x="23944" y="21825"/>
                    <a:pt x="24129" y="22635"/>
                  </a:cubicBezTo>
                  <a:cubicBezTo>
                    <a:pt x="24355" y="23623"/>
                    <a:pt x="23513" y="24214"/>
                    <a:pt x="22634" y="24331"/>
                  </a:cubicBezTo>
                  <a:cubicBezTo>
                    <a:pt x="22524" y="24346"/>
                    <a:pt x="22416" y="24353"/>
                    <a:pt x="22311" y="24353"/>
                  </a:cubicBezTo>
                  <a:cubicBezTo>
                    <a:pt x="21789" y="24353"/>
                    <a:pt x="21317" y="24182"/>
                    <a:pt x="20870" y="23891"/>
                  </a:cubicBezTo>
                  <a:cubicBezTo>
                    <a:pt x="20863" y="23796"/>
                    <a:pt x="20782" y="23747"/>
                    <a:pt x="20708" y="23747"/>
                  </a:cubicBezTo>
                  <a:cubicBezTo>
                    <a:pt x="20639" y="23747"/>
                    <a:pt x="20575" y="23790"/>
                    <a:pt x="20581" y="23879"/>
                  </a:cubicBezTo>
                  <a:cubicBezTo>
                    <a:pt x="20615" y="24408"/>
                    <a:pt x="20649" y="24935"/>
                    <a:pt x="20684" y="25463"/>
                  </a:cubicBezTo>
                  <a:cubicBezTo>
                    <a:pt x="20706" y="25809"/>
                    <a:pt x="20943" y="26886"/>
                    <a:pt x="20715" y="27128"/>
                  </a:cubicBezTo>
                  <a:cubicBezTo>
                    <a:pt x="20634" y="27213"/>
                    <a:pt x="20453" y="27241"/>
                    <a:pt x="20241" y="27241"/>
                  </a:cubicBezTo>
                  <a:cubicBezTo>
                    <a:pt x="19881" y="27241"/>
                    <a:pt x="19432" y="27162"/>
                    <a:pt x="19231" y="27153"/>
                  </a:cubicBezTo>
                  <a:cubicBezTo>
                    <a:pt x="18718" y="27132"/>
                    <a:pt x="18208" y="27111"/>
                    <a:pt x="17694" y="27090"/>
                  </a:cubicBezTo>
                  <a:cubicBezTo>
                    <a:pt x="17960" y="26269"/>
                    <a:pt x="18172" y="25467"/>
                    <a:pt x="17538" y="24747"/>
                  </a:cubicBezTo>
                  <a:cubicBezTo>
                    <a:pt x="17166" y="24327"/>
                    <a:pt x="16602" y="24052"/>
                    <a:pt x="16038" y="24052"/>
                  </a:cubicBezTo>
                  <a:cubicBezTo>
                    <a:pt x="15886" y="24052"/>
                    <a:pt x="15734" y="24072"/>
                    <a:pt x="15586" y="24114"/>
                  </a:cubicBezTo>
                  <a:cubicBezTo>
                    <a:pt x="14279" y="24488"/>
                    <a:pt x="14076" y="26182"/>
                    <a:pt x="14854" y="27116"/>
                  </a:cubicBezTo>
                  <a:cubicBezTo>
                    <a:pt x="14458" y="27106"/>
                    <a:pt x="14059" y="27096"/>
                    <a:pt x="13663" y="27082"/>
                  </a:cubicBezTo>
                  <a:cubicBezTo>
                    <a:pt x="13650" y="27082"/>
                    <a:pt x="13635" y="27082"/>
                    <a:pt x="13620" y="27082"/>
                  </a:cubicBezTo>
                  <a:cubicBezTo>
                    <a:pt x="13428" y="27082"/>
                    <a:pt x="13096" y="27110"/>
                    <a:pt x="12780" y="27110"/>
                  </a:cubicBezTo>
                  <a:cubicBezTo>
                    <a:pt x="12449" y="27110"/>
                    <a:pt x="12135" y="27079"/>
                    <a:pt x="12020" y="26954"/>
                  </a:cubicBezTo>
                  <a:cubicBezTo>
                    <a:pt x="11794" y="26708"/>
                    <a:pt x="12015" y="25815"/>
                    <a:pt x="12046" y="25486"/>
                  </a:cubicBezTo>
                  <a:cubicBezTo>
                    <a:pt x="12099" y="24922"/>
                    <a:pt x="12167" y="24360"/>
                    <a:pt x="12244" y="23800"/>
                  </a:cubicBezTo>
                  <a:cubicBezTo>
                    <a:pt x="12257" y="23708"/>
                    <a:pt x="12177" y="23653"/>
                    <a:pt x="12098" y="23653"/>
                  </a:cubicBezTo>
                  <a:cubicBezTo>
                    <a:pt x="12063" y="23653"/>
                    <a:pt x="12028" y="23664"/>
                    <a:pt x="12001" y="23687"/>
                  </a:cubicBezTo>
                  <a:cubicBezTo>
                    <a:pt x="11561" y="24067"/>
                    <a:pt x="10912" y="24297"/>
                    <a:pt x="10302" y="24297"/>
                  </a:cubicBezTo>
                  <a:cubicBezTo>
                    <a:pt x="9475" y="24297"/>
                    <a:pt x="8721" y="23876"/>
                    <a:pt x="8658" y="22840"/>
                  </a:cubicBezTo>
                  <a:cubicBezTo>
                    <a:pt x="8586" y="21669"/>
                    <a:pt x="9487" y="21129"/>
                    <a:pt x="10442" y="21129"/>
                  </a:cubicBezTo>
                  <a:cubicBezTo>
                    <a:pt x="10920" y="21129"/>
                    <a:pt x="11411" y="21264"/>
                    <a:pt x="11801" y="21523"/>
                  </a:cubicBezTo>
                  <a:cubicBezTo>
                    <a:pt x="11822" y="21537"/>
                    <a:pt x="11845" y="21544"/>
                    <a:pt x="11867" y="21544"/>
                  </a:cubicBezTo>
                  <a:cubicBezTo>
                    <a:pt x="11931" y="21544"/>
                    <a:pt x="11990" y="21491"/>
                    <a:pt x="11995" y="21422"/>
                  </a:cubicBezTo>
                  <a:cubicBezTo>
                    <a:pt x="12081" y="20316"/>
                    <a:pt x="12109" y="19200"/>
                    <a:pt x="12001" y="18093"/>
                  </a:cubicBezTo>
                  <a:lnTo>
                    <a:pt x="12001" y="18093"/>
                  </a:lnTo>
                  <a:cubicBezTo>
                    <a:pt x="12376" y="18106"/>
                    <a:pt x="12751" y="18112"/>
                    <a:pt x="13126" y="18112"/>
                  </a:cubicBezTo>
                  <a:cubicBezTo>
                    <a:pt x="13837" y="18112"/>
                    <a:pt x="14549" y="18090"/>
                    <a:pt x="15259" y="18046"/>
                  </a:cubicBezTo>
                  <a:cubicBezTo>
                    <a:pt x="15283" y="18046"/>
                    <a:pt x="15305" y="18038"/>
                    <a:pt x="15323" y="18028"/>
                  </a:cubicBezTo>
                  <a:cubicBezTo>
                    <a:pt x="15379" y="18017"/>
                    <a:pt x="15430" y="17971"/>
                    <a:pt x="15408" y="17905"/>
                  </a:cubicBezTo>
                  <a:cubicBezTo>
                    <a:pt x="15406" y="17900"/>
                    <a:pt x="15405" y="17894"/>
                    <a:pt x="15404" y="17887"/>
                  </a:cubicBezTo>
                  <a:cubicBezTo>
                    <a:pt x="15404" y="17857"/>
                    <a:pt x="15395" y="17829"/>
                    <a:pt x="15378" y="17805"/>
                  </a:cubicBezTo>
                  <a:cubicBezTo>
                    <a:pt x="15061" y="16760"/>
                    <a:pt x="15206" y="15372"/>
                    <a:pt x="16469" y="15085"/>
                  </a:cubicBezTo>
                  <a:cubicBezTo>
                    <a:pt x="16571" y="15062"/>
                    <a:pt x="16672" y="15051"/>
                    <a:pt x="16770" y="15051"/>
                  </a:cubicBezTo>
                  <a:close/>
                  <a:moveTo>
                    <a:pt x="25121" y="15402"/>
                  </a:moveTo>
                  <a:cubicBezTo>
                    <a:pt x="25552" y="15402"/>
                    <a:pt x="26001" y="15608"/>
                    <a:pt x="26275" y="15927"/>
                  </a:cubicBezTo>
                  <a:cubicBezTo>
                    <a:pt x="26836" y="16579"/>
                    <a:pt x="26422" y="17373"/>
                    <a:pt x="26043" y="17993"/>
                  </a:cubicBezTo>
                  <a:cubicBezTo>
                    <a:pt x="25985" y="18087"/>
                    <a:pt x="26047" y="18212"/>
                    <a:pt x="26158" y="18217"/>
                  </a:cubicBezTo>
                  <a:lnTo>
                    <a:pt x="28904" y="18324"/>
                  </a:lnTo>
                  <a:cubicBezTo>
                    <a:pt x="29155" y="19138"/>
                    <a:pt x="29344" y="19964"/>
                    <a:pt x="29478" y="20803"/>
                  </a:cubicBezTo>
                  <a:cubicBezTo>
                    <a:pt x="29058" y="20647"/>
                    <a:pt x="28609" y="20529"/>
                    <a:pt x="28168" y="20529"/>
                  </a:cubicBezTo>
                  <a:cubicBezTo>
                    <a:pt x="27808" y="20529"/>
                    <a:pt x="27453" y="20607"/>
                    <a:pt x="27123" y="20809"/>
                  </a:cubicBezTo>
                  <a:cubicBezTo>
                    <a:pt x="26474" y="21209"/>
                    <a:pt x="26264" y="21934"/>
                    <a:pt x="26430" y="22657"/>
                  </a:cubicBezTo>
                  <a:cubicBezTo>
                    <a:pt x="26662" y="23668"/>
                    <a:pt x="27563" y="24329"/>
                    <a:pt x="28481" y="24329"/>
                  </a:cubicBezTo>
                  <a:cubicBezTo>
                    <a:pt x="28909" y="24329"/>
                    <a:pt x="29340" y="24186"/>
                    <a:pt x="29709" y="23868"/>
                  </a:cubicBezTo>
                  <a:lnTo>
                    <a:pt x="29709" y="23868"/>
                  </a:lnTo>
                  <a:cubicBezTo>
                    <a:pt x="29704" y="23881"/>
                    <a:pt x="29700" y="23894"/>
                    <a:pt x="29699" y="23913"/>
                  </a:cubicBezTo>
                  <a:cubicBezTo>
                    <a:pt x="29680" y="24427"/>
                    <a:pt x="29664" y="24941"/>
                    <a:pt x="29645" y="25456"/>
                  </a:cubicBezTo>
                  <a:cubicBezTo>
                    <a:pt x="29636" y="25732"/>
                    <a:pt x="29762" y="26773"/>
                    <a:pt x="29592" y="26998"/>
                  </a:cubicBezTo>
                  <a:cubicBezTo>
                    <a:pt x="29494" y="27129"/>
                    <a:pt x="29304" y="27165"/>
                    <a:pt x="29092" y="27165"/>
                  </a:cubicBezTo>
                  <a:cubicBezTo>
                    <a:pt x="28824" y="27165"/>
                    <a:pt x="28521" y="27107"/>
                    <a:pt x="28327" y="27107"/>
                  </a:cubicBezTo>
                  <a:cubicBezTo>
                    <a:pt x="28323" y="27107"/>
                    <a:pt x="28318" y="27107"/>
                    <a:pt x="28314" y="27107"/>
                  </a:cubicBezTo>
                  <a:cubicBezTo>
                    <a:pt x="27827" y="27112"/>
                    <a:pt x="27344" y="27151"/>
                    <a:pt x="26859" y="27205"/>
                  </a:cubicBezTo>
                  <a:cubicBezTo>
                    <a:pt x="26745" y="27219"/>
                    <a:pt x="26719" y="27373"/>
                    <a:pt x="26786" y="27446"/>
                  </a:cubicBezTo>
                  <a:cubicBezTo>
                    <a:pt x="27840" y="28610"/>
                    <a:pt x="27153" y="30545"/>
                    <a:pt x="25535" y="30545"/>
                  </a:cubicBezTo>
                  <a:cubicBezTo>
                    <a:pt x="25496" y="30545"/>
                    <a:pt x="25457" y="30544"/>
                    <a:pt x="25417" y="30542"/>
                  </a:cubicBezTo>
                  <a:cubicBezTo>
                    <a:pt x="23723" y="30447"/>
                    <a:pt x="23197" y="28376"/>
                    <a:pt x="24399" y="27309"/>
                  </a:cubicBezTo>
                  <a:cubicBezTo>
                    <a:pt x="24484" y="27232"/>
                    <a:pt x="24433" y="27064"/>
                    <a:pt x="24312" y="27064"/>
                  </a:cubicBezTo>
                  <a:cubicBezTo>
                    <a:pt x="24311" y="27064"/>
                    <a:pt x="24309" y="27064"/>
                    <a:pt x="24307" y="27064"/>
                  </a:cubicBezTo>
                  <a:cubicBezTo>
                    <a:pt x="23234" y="27105"/>
                    <a:pt x="22161" y="27143"/>
                    <a:pt x="21086" y="27193"/>
                  </a:cubicBezTo>
                  <a:lnTo>
                    <a:pt x="20887" y="24141"/>
                  </a:lnTo>
                  <a:lnTo>
                    <a:pt x="20887" y="24141"/>
                  </a:lnTo>
                  <a:cubicBezTo>
                    <a:pt x="21325" y="24429"/>
                    <a:pt x="21917" y="24588"/>
                    <a:pt x="22494" y="24588"/>
                  </a:cubicBezTo>
                  <a:cubicBezTo>
                    <a:pt x="23491" y="24588"/>
                    <a:pt x="24446" y="24111"/>
                    <a:pt x="24494" y="22993"/>
                  </a:cubicBezTo>
                  <a:cubicBezTo>
                    <a:pt x="24528" y="22198"/>
                    <a:pt x="23932" y="21256"/>
                    <a:pt x="23219" y="20916"/>
                  </a:cubicBezTo>
                  <a:cubicBezTo>
                    <a:pt x="22974" y="20799"/>
                    <a:pt x="22724" y="20750"/>
                    <a:pt x="22473" y="20750"/>
                  </a:cubicBezTo>
                  <a:cubicBezTo>
                    <a:pt x="21853" y="20750"/>
                    <a:pt x="21232" y="21053"/>
                    <a:pt x="20699" y="21378"/>
                  </a:cubicBezTo>
                  <a:cubicBezTo>
                    <a:pt x="20732" y="20294"/>
                    <a:pt x="20735" y="19210"/>
                    <a:pt x="20684" y="18128"/>
                  </a:cubicBezTo>
                  <a:cubicBezTo>
                    <a:pt x="20682" y="18118"/>
                    <a:pt x="20680" y="18112"/>
                    <a:pt x="20679" y="18103"/>
                  </a:cubicBezTo>
                  <a:lnTo>
                    <a:pt x="20679" y="18103"/>
                  </a:lnTo>
                  <a:cubicBezTo>
                    <a:pt x="20680" y="18103"/>
                    <a:pt x="20684" y="18104"/>
                    <a:pt x="20685" y="18104"/>
                  </a:cubicBezTo>
                  <a:cubicBezTo>
                    <a:pt x="21701" y="18169"/>
                    <a:pt x="22717" y="18200"/>
                    <a:pt x="23735" y="18200"/>
                  </a:cubicBezTo>
                  <a:cubicBezTo>
                    <a:pt x="23815" y="18200"/>
                    <a:pt x="23896" y="18199"/>
                    <a:pt x="23976" y="18199"/>
                  </a:cubicBezTo>
                  <a:cubicBezTo>
                    <a:pt x="24076" y="18197"/>
                    <a:pt x="24175" y="18083"/>
                    <a:pt x="24111" y="17985"/>
                  </a:cubicBezTo>
                  <a:cubicBezTo>
                    <a:pt x="23550" y="17152"/>
                    <a:pt x="23715" y="15654"/>
                    <a:pt x="24881" y="15424"/>
                  </a:cubicBezTo>
                  <a:cubicBezTo>
                    <a:pt x="24959" y="15409"/>
                    <a:pt x="25040" y="15402"/>
                    <a:pt x="25121" y="15402"/>
                  </a:cubicBezTo>
                  <a:close/>
                  <a:moveTo>
                    <a:pt x="7991" y="15189"/>
                  </a:moveTo>
                  <a:cubicBezTo>
                    <a:pt x="8110" y="15189"/>
                    <a:pt x="8228" y="15203"/>
                    <a:pt x="8343" y="15232"/>
                  </a:cubicBezTo>
                  <a:cubicBezTo>
                    <a:pt x="9467" y="15519"/>
                    <a:pt x="9908" y="16909"/>
                    <a:pt x="8999" y="17702"/>
                  </a:cubicBezTo>
                  <a:cubicBezTo>
                    <a:pt x="8911" y="17779"/>
                    <a:pt x="8965" y="17954"/>
                    <a:pt x="9086" y="17954"/>
                  </a:cubicBezTo>
                  <a:cubicBezTo>
                    <a:pt x="9088" y="17954"/>
                    <a:pt x="9090" y="17954"/>
                    <a:pt x="9092" y="17954"/>
                  </a:cubicBezTo>
                  <a:cubicBezTo>
                    <a:pt x="9997" y="17917"/>
                    <a:pt x="10904" y="17880"/>
                    <a:pt x="11809" y="17842"/>
                  </a:cubicBezTo>
                  <a:lnTo>
                    <a:pt x="11809" y="17842"/>
                  </a:lnTo>
                  <a:cubicBezTo>
                    <a:pt x="11807" y="17876"/>
                    <a:pt x="11806" y="17910"/>
                    <a:pt x="11805" y="17944"/>
                  </a:cubicBezTo>
                  <a:cubicBezTo>
                    <a:pt x="11804" y="17957"/>
                    <a:pt x="11809" y="17969"/>
                    <a:pt x="11811" y="17981"/>
                  </a:cubicBezTo>
                  <a:cubicBezTo>
                    <a:pt x="11838" y="19060"/>
                    <a:pt x="11848" y="20125"/>
                    <a:pt x="11763" y="21201"/>
                  </a:cubicBezTo>
                  <a:cubicBezTo>
                    <a:pt x="11364" y="20968"/>
                    <a:pt x="10898" y="20852"/>
                    <a:pt x="10442" y="20852"/>
                  </a:cubicBezTo>
                  <a:cubicBezTo>
                    <a:pt x="9335" y="20852"/>
                    <a:pt x="8282" y="21534"/>
                    <a:pt x="8365" y="22870"/>
                  </a:cubicBezTo>
                  <a:cubicBezTo>
                    <a:pt x="8412" y="23642"/>
                    <a:pt x="8996" y="24284"/>
                    <a:pt x="9708" y="24531"/>
                  </a:cubicBezTo>
                  <a:cubicBezTo>
                    <a:pt x="9938" y="24610"/>
                    <a:pt x="10169" y="24646"/>
                    <a:pt x="10396" y="24646"/>
                  </a:cubicBezTo>
                  <a:cubicBezTo>
                    <a:pt x="10938" y="24646"/>
                    <a:pt x="11462" y="24441"/>
                    <a:pt x="11915" y="24123"/>
                  </a:cubicBezTo>
                  <a:lnTo>
                    <a:pt x="11915" y="24123"/>
                  </a:lnTo>
                  <a:cubicBezTo>
                    <a:pt x="11788" y="25116"/>
                    <a:pt x="11696" y="26110"/>
                    <a:pt x="11641" y="27108"/>
                  </a:cubicBezTo>
                  <a:cubicBezTo>
                    <a:pt x="11640" y="27109"/>
                    <a:pt x="11639" y="27109"/>
                    <a:pt x="11638" y="27109"/>
                  </a:cubicBezTo>
                  <a:cubicBezTo>
                    <a:pt x="11635" y="27109"/>
                    <a:pt x="11632" y="27108"/>
                    <a:pt x="11629" y="27108"/>
                  </a:cubicBezTo>
                  <a:cubicBezTo>
                    <a:pt x="11628" y="27108"/>
                    <a:pt x="11628" y="27108"/>
                    <a:pt x="11627" y="27108"/>
                  </a:cubicBezTo>
                  <a:cubicBezTo>
                    <a:pt x="10995" y="27269"/>
                    <a:pt x="10368" y="27349"/>
                    <a:pt x="9727" y="27349"/>
                  </a:cubicBezTo>
                  <a:cubicBezTo>
                    <a:pt x="9557" y="27349"/>
                    <a:pt x="9387" y="27344"/>
                    <a:pt x="9215" y="27332"/>
                  </a:cubicBezTo>
                  <a:cubicBezTo>
                    <a:pt x="9212" y="27332"/>
                    <a:pt x="9209" y="27332"/>
                    <a:pt x="9206" y="27332"/>
                  </a:cubicBezTo>
                  <a:cubicBezTo>
                    <a:pt x="9087" y="27332"/>
                    <a:pt x="9019" y="27488"/>
                    <a:pt x="9104" y="27574"/>
                  </a:cubicBezTo>
                  <a:cubicBezTo>
                    <a:pt x="10252" y="28745"/>
                    <a:pt x="9635" y="30792"/>
                    <a:pt x="7916" y="30879"/>
                  </a:cubicBezTo>
                  <a:cubicBezTo>
                    <a:pt x="7880" y="30881"/>
                    <a:pt x="7844" y="30882"/>
                    <a:pt x="7808" y="30882"/>
                  </a:cubicBezTo>
                  <a:cubicBezTo>
                    <a:pt x="6245" y="30882"/>
                    <a:pt x="5465" y="29095"/>
                    <a:pt x="6315" y="27832"/>
                  </a:cubicBezTo>
                  <a:cubicBezTo>
                    <a:pt x="6374" y="27749"/>
                    <a:pt x="6312" y="27611"/>
                    <a:pt x="6205" y="27611"/>
                  </a:cubicBezTo>
                  <a:cubicBezTo>
                    <a:pt x="6203" y="27611"/>
                    <a:pt x="6201" y="27611"/>
                    <a:pt x="6200" y="27611"/>
                  </a:cubicBezTo>
                  <a:cubicBezTo>
                    <a:pt x="5662" y="27631"/>
                    <a:pt x="5125" y="27651"/>
                    <a:pt x="4590" y="27671"/>
                  </a:cubicBezTo>
                  <a:cubicBezTo>
                    <a:pt x="4398" y="27677"/>
                    <a:pt x="4196" y="27704"/>
                    <a:pt x="3999" y="27704"/>
                  </a:cubicBezTo>
                  <a:cubicBezTo>
                    <a:pt x="3952" y="27704"/>
                    <a:pt x="3904" y="27702"/>
                    <a:pt x="3857" y="27699"/>
                  </a:cubicBezTo>
                  <a:cubicBezTo>
                    <a:pt x="3408" y="27663"/>
                    <a:pt x="3460" y="27704"/>
                    <a:pt x="3397" y="27252"/>
                  </a:cubicBezTo>
                  <a:cubicBezTo>
                    <a:pt x="3258" y="26243"/>
                    <a:pt x="3333" y="25148"/>
                    <a:pt x="3325" y="24116"/>
                  </a:cubicBezTo>
                  <a:lnTo>
                    <a:pt x="3325" y="24116"/>
                  </a:lnTo>
                  <a:cubicBezTo>
                    <a:pt x="3732" y="24345"/>
                    <a:pt x="4177" y="24452"/>
                    <a:pt x="4612" y="24452"/>
                  </a:cubicBezTo>
                  <a:cubicBezTo>
                    <a:pt x="5943" y="24452"/>
                    <a:pt x="7187" y="23452"/>
                    <a:pt x="6968" y="21881"/>
                  </a:cubicBezTo>
                  <a:cubicBezTo>
                    <a:pt x="6812" y="20748"/>
                    <a:pt x="5849" y="20094"/>
                    <a:pt x="4884" y="20094"/>
                  </a:cubicBezTo>
                  <a:cubicBezTo>
                    <a:pt x="4310" y="20094"/>
                    <a:pt x="3736" y="20326"/>
                    <a:pt x="3331" y="20825"/>
                  </a:cubicBezTo>
                  <a:cubicBezTo>
                    <a:pt x="3229" y="19821"/>
                    <a:pt x="3230" y="18819"/>
                    <a:pt x="3321" y="17813"/>
                  </a:cubicBezTo>
                  <a:lnTo>
                    <a:pt x="3321" y="17813"/>
                  </a:lnTo>
                  <a:cubicBezTo>
                    <a:pt x="4433" y="17829"/>
                    <a:pt x="5548" y="17842"/>
                    <a:pt x="6662" y="17860"/>
                  </a:cubicBezTo>
                  <a:cubicBezTo>
                    <a:pt x="6662" y="17860"/>
                    <a:pt x="6662" y="17860"/>
                    <a:pt x="6663" y="17860"/>
                  </a:cubicBezTo>
                  <a:cubicBezTo>
                    <a:pt x="6811" y="17860"/>
                    <a:pt x="6858" y="17675"/>
                    <a:pt x="6745" y="17592"/>
                  </a:cubicBezTo>
                  <a:cubicBezTo>
                    <a:pt x="5467" y="16643"/>
                    <a:pt x="6773" y="15189"/>
                    <a:pt x="7991" y="15189"/>
                  </a:cubicBezTo>
                  <a:close/>
                  <a:moveTo>
                    <a:pt x="20130" y="1"/>
                  </a:moveTo>
                  <a:cubicBezTo>
                    <a:pt x="19452" y="1"/>
                    <a:pt x="18778" y="49"/>
                    <a:pt x="18104" y="144"/>
                  </a:cubicBezTo>
                  <a:cubicBezTo>
                    <a:pt x="17982" y="160"/>
                    <a:pt x="17972" y="304"/>
                    <a:pt x="18029" y="383"/>
                  </a:cubicBezTo>
                  <a:cubicBezTo>
                    <a:pt x="18750" y="1378"/>
                    <a:pt x="17723" y="2546"/>
                    <a:pt x="16667" y="2559"/>
                  </a:cubicBezTo>
                  <a:cubicBezTo>
                    <a:pt x="16660" y="2559"/>
                    <a:pt x="16654" y="2559"/>
                    <a:pt x="16647" y="2559"/>
                  </a:cubicBezTo>
                  <a:cubicBezTo>
                    <a:pt x="15476" y="2559"/>
                    <a:pt x="14718" y="1487"/>
                    <a:pt x="14923" y="378"/>
                  </a:cubicBezTo>
                  <a:cubicBezTo>
                    <a:pt x="14937" y="298"/>
                    <a:pt x="14897" y="189"/>
                    <a:pt x="14796" y="189"/>
                  </a:cubicBezTo>
                  <a:cubicBezTo>
                    <a:pt x="14794" y="189"/>
                    <a:pt x="14791" y="189"/>
                    <a:pt x="14789" y="190"/>
                  </a:cubicBezTo>
                  <a:cubicBezTo>
                    <a:pt x="13883" y="249"/>
                    <a:pt x="12976" y="307"/>
                    <a:pt x="12068" y="364"/>
                  </a:cubicBezTo>
                  <a:cubicBezTo>
                    <a:pt x="11968" y="371"/>
                    <a:pt x="11911" y="442"/>
                    <a:pt x="11922" y="542"/>
                  </a:cubicBezTo>
                  <a:cubicBezTo>
                    <a:pt x="12037" y="1618"/>
                    <a:pt x="12080" y="2690"/>
                    <a:pt x="12053" y="3772"/>
                  </a:cubicBezTo>
                  <a:cubicBezTo>
                    <a:pt x="12050" y="3858"/>
                    <a:pt x="12121" y="3920"/>
                    <a:pt x="12200" y="3920"/>
                  </a:cubicBezTo>
                  <a:cubicBezTo>
                    <a:pt x="12222" y="3920"/>
                    <a:pt x="12244" y="3915"/>
                    <a:pt x="12265" y="3905"/>
                  </a:cubicBezTo>
                  <a:cubicBezTo>
                    <a:pt x="12617" y="3734"/>
                    <a:pt x="13031" y="3634"/>
                    <a:pt x="13433" y="3634"/>
                  </a:cubicBezTo>
                  <a:cubicBezTo>
                    <a:pt x="14161" y="3634"/>
                    <a:pt x="14848" y="3962"/>
                    <a:pt x="15049" y="4790"/>
                  </a:cubicBezTo>
                  <a:cubicBezTo>
                    <a:pt x="15215" y="5470"/>
                    <a:pt x="14758" y="6117"/>
                    <a:pt x="14103" y="6304"/>
                  </a:cubicBezTo>
                  <a:cubicBezTo>
                    <a:pt x="13942" y="6351"/>
                    <a:pt x="13779" y="6371"/>
                    <a:pt x="13616" y="6371"/>
                  </a:cubicBezTo>
                  <a:cubicBezTo>
                    <a:pt x="13113" y="6371"/>
                    <a:pt x="12614" y="6177"/>
                    <a:pt x="12168" y="5959"/>
                  </a:cubicBezTo>
                  <a:cubicBezTo>
                    <a:pt x="12143" y="5947"/>
                    <a:pt x="12117" y="5941"/>
                    <a:pt x="12092" y="5941"/>
                  </a:cubicBezTo>
                  <a:cubicBezTo>
                    <a:pt x="12020" y="5941"/>
                    <a:pt x="11955" y="5987"/>
                    <a:pt x="11951" y="6073"/>
                  </a:cubicBezTo>
                  <a:cubicBezTo>
                    <a:pt x="11910" y="7109"/>
                    <a:pt x="11878" y="8143"/>
                    <a:pt x="11849" y="9181"/>
                  </a:cubicBezTo>
                  <a:cubicBezTo>
                    <a:pt x="10812" y="9111"/>
                    <a:pt x="9779" y="9151"/>
                    <a:pt x="8741" y="9059"/>
                  </a:cubicBezTo>
                  <a:cubicBezTo>
                    <a:pt x="9531" y="7663"/>
                    <a:pt x="8734" y="5760"/>
                    <a:pt x="7056" y="5760"/>
                  </a:cubicBezTo>
                  <a:cubicBezTo>
                    <a:pt x="6961" y="5760"/>
                    <a:pt x="6863" y="5766"/>
                    <a:pt x="6762" y="5779"/>
                  </a:cubicBezTo>
                  <a:cubicBezTo>
                    <a:pt x="5192" y="5977"/>
                    <a:pt x="4639" y="7865"/>
                    <a:pt x="5640" y="8919"/>
                  </a:cubicBezTo>
                  <a:cubicBezTo>
                    <a:pt x="4917" y="8876"/>
                    <a:pt x="4195" y="8827"/>
                    <a:pt x="3473" y="8791"/>
                  </a:cubicBezTo>
                  <a:cubicBezTo>
                    <a:pt x="3470" y="8791"/>
                    <a:pt x="3467" y="8791"/>
                    <a:pt x="3464" y="8791"/>
                  </a:cubicBezTo>
                  <a:cubicBezTo>
                    <a:pt x="3345" y="8791"/>
                    <a:pt x="3304" y="8918"/>
                    <a:pt x="3347" y="9002"/>
                  </a:cubicBezTo>
                  <a:cubicBezTo>
                    <a:pt x="3369" y="9042"/>
                    <a:pt x="3406" y="9073"/>
                    <a:pt x="3462" y="9076"/>
                  </a:cubicBezTo>
                  <a:cubicBezTo>
                    <a:pt x="4328" y="9135"/>
                    <a:pt x="5194" y="9179"/>
                    <a:pt x="6061" y="9230"/>
                  </a:cubicBezTo>
                  <a:cubicBezTo>
                    <a:pt x="6064" y="9231"/>
                    <a:pt x="6068" y="9231"/>
                    <a:pt x="6071" y="9231"/>
                  </a:cubicBezTo>
                  <a:cubicBezTo>
                    <a:pt x="6207" y="9231"/>
                    <a:pt x="6257" y="9042"/>
                    <a:pt x="6143" y="8968"/>
                  </a:cubicBezTo>
                  <a:cubicBezTo>
                    <a:pt x="4870" y="8130"/>
                    <a:pt x="5373" y="6158"/>
                    <a:pt x="6910" y="6062"/>
                  </a:cubicBezTo>
                  <a:cubicBezTo>
                    <a:pt x="6955" y="6059"/>
                    <a:pt x="6998" y="6058"/>
                    <a:pt x="7041" y="6058"/>
                  </a:cubicBezTo>
                  <a:cubicBezTo>
                    <a:pt x="8623" y="6058"/>
                    <a:pt x="9229" y="7892"/>
                    <a:pt x="8375" y="9104"/>
                  </a:cubicBezTo>
                  <a:cubicBezTo>
                    <a:pt x="8306" y="9197"/>
                    <a:pt x="8387" y="9313"/>
                    <a:pt x="8489" y="9323"/>
                  </a:cubicBezTo>
                  <a:cubicBezTo>
                    <a:pt x="9140" y="9395"/>
                    <a:pt x="9815" y="9461"/>
                    <a:pt x="10485" y="9461"/>
                  </a:cubicBezTo>
                  <a:cubicBezTo>
                    <a:pt x="10916" y="9461"/>
                    <a:pt x="11345" y="9433"/>
                    <a:pt x="11764" y="9363"/>
                  </a:cubicBezTo>
                  <a:lnTo>
                    <a:pt x="11764" y="9363"/>
                  </a:lnTo>
                  <a:cubicBezTo>
                    <a:pt x="11631" y="9637"/>
                    <a:pt x="11720" y="10108"/>
                    <a:pt x="11730" y="10367"/>
                  </a:cubicBezTo>
                  <a:cubicBezTo>
                    <a:pt x="11749" y="10934"/>
                    <a:pt x="11792" y="11521"/>
                    <a:pt x="11964" y="12066"/>
                  </a:cubicBezTo>
                  <a:cubicBezTo>
                    <a:pt x="11969" y="12082"/>
                    <a:pt x="11977" y="12095"/>
                    <a:pt x="11991" y="12106"/>
                  </a:cubicBezTo>
                  <a:cubicBezTo>
                    <a:pt x="11936" y="12163"/>
                    <a:pt x="11989" y="12280"/>
                    <a:pt x="12073" y="12280"/>
                  </a:cubicBezTo>
                  <a:cubicBezTo>
                    <a:pt x="12081" y="12280"/>
                    <a:pt x="12089" y="12279"/>
                    <a:pt x="12098" y="12276"/>
                  </a:cubicBezTo>
                  <a:cubicBezTo>
                    <a:pt x="12383" y="12208"/>
                    <a:pt x="12695" y="12165"/>
                    <a:pt x="13005" y="12165"/>
                  </a:cubicBezTo>
                  <a:cubicBezTo>
                    <a:pt x="13850" y="12165"/>
                    <a:pt x="14676" y="12480"/>
                    <a:pt x="14876" y="13434"/>
                  </a:cubicBezTo>
                  <a:cubicBezTo>
                    <a:pt x="15021" y="14135"/>
                    <a:pt x="14603" y="14715"/>
                    <a:pt x="13925" y="14893"/>
                  </a:cubicBezTo>
                  <a:cubicBezTo>
                    <a:pt x="13762" y="14935"/>
                    <a:pt x="13600" y="14955"/>
                    <a:pt x="13439" y="14955"/>
                  </a:cubicBezTo>
                  <a:cubicBezTo>
                    <a:pt x="12989" y="14955"/>
                    <a:pt x="12551" y="14804"/>
                    <a:pt x="12147" y="14589"/>
                  </a:cubicBezTo>
                  <a:cubicBezTo>
                    <a:pt x="12123" y="14576"/>
                    <a:pt x="12099" y="14571"/>
                    <a:pt x="12077" y="14571"/>
                  </a:cubicBezTo>
                  <a:cubicBezTo>
                    <a:pt x="11970" y="14571"/>
                    <a:pt x="11894" y="14701"/>
                    <a:pt x="11964" y="14787"/>
                  </a:cubicBezTo>
                  <a:lnTo>
                    <a:pt x="11964" y="14788"/>
                  </a:lnTo>
                  <a:cubicBezTo>
                    <a:pt x="11851" y="15699"/>
                    <a:pt x="11843" y="16630"/>
                    <a:pt x="11815" y="17550"/>
                  </a:cubicBezTo>
                  <a:cubicBezTo>
                    <a:pt x="11025" y="17583"/>
                    <a:pt x="10233" y="17615"/>
                    <a:pt x="9442" y="17647"/>
                  </a:cubicBezTo>
                  <a:cubicBezTo>
                    <a:pt x="10301" y="16538"/>
                    <a:pt x="9406" y="14911"/>
                    <a:pt x="7953" y="14891"/>
                  </a:cubicBezTo>
                  <a:cubicBezTo>
                    <a:pt x="7944" y="14891"/>
                    <a:pt x="7935" y="14890"/>
                    <a:pt x="7925" y="14890"/>
                  </a:cubicBezTo>
                  <a:cubicBezTo>
                    <a:pt x="6537" y="14890"/>
                    <a:pt x="5354" y="16475"/>
                    <a:pt x="6290" y="17561"/>
                  </a:cubicBezTo>
                  <a:cubicBezTo>
                    <a:pt x="5893" y="17557"/>
                    <a:pt x="5497" y="17550"/>
                    <a:pt x="5099" y="17547"/>
                  </a:cubicBezTo>
                  <a:cubicBezTo>
                    <a:pt x="5094" y="17547"/>
                    <a:pt x="5088" y="17547"/>
                    <a:pt x="5082" y="17547"/>
                  </a:cubicBezTo>
                  <a:cubicBezTo>
                    <a:pt x="4867" y="17547"/>
                    <a:pt x="4413" y="17604"/>
                    <a:pt x="4038" y="17604"/>
                  </a:cubicBezTo>
                  <a:cubicBezTo>
                    <a:pt x="3821" y="17604"/>
                    <a:pt x="3630" y="17585"/>
                    <a:pt x="3528" y="17524"/>
                  </a:cubicBezTo>
                  <a:cubicBezTo>
                    <a:pt x="3177" y="17317"/>
                    <a:pt x="3322" y="16665"/>
                    <a:pt x="3322" y="16299"/>
                  </a:cubicBezTo>
                  <a:cubicBezTo>
                    <a:pt x="3323" y="15739"/>
                    <a:pt x="3342" y="15182"/>
                    <a:pt x="3374" y="14623"/>
                  </a:cubicBezTo>
                  <a:cubicBezTo>
                    <a:pt x="3379" y="14532"/>
                    <a:pt x="3301" y="14474"/>
                    <a:pt x="3224" y="14474"/>
                  </a:cubicBezTo>
                  <a:cubicBezTo>
                    <a:pt x="3178" y="14474"/>
                    <a:pt x="3133" y="14494"/>
                    <a:pt x="3105" y="14539"/>
                  </a:cubicBezTo>
                  <a:cubicBezTo>
                    <a:pt x="2810" y="15012"/>
                    <a:pt x="2360" y="15222"/>
                    <a:pt x="1914" y="15222"/>
                  </a:cubicBezTo>
                  <a:cubicBezTo>
                    <a:pt x="1188" y="15222"/>
                    <a:pt x="471" y="14667"/>
                    <a:pt x="443" y="13784"/>
                  </a:cubicBezTo>
                  <a:cubicBezTo>
                    <a:pt x="410" y="12731"/>
                    <a:pt x="1301" y="11996"/>
                    <a:pt x="2245" y="11996"/>
                  </a:cubicBezTo>
                  <a:cubicBezTo>
                    <a:pt x="2550" y="11996"/>
                    <a:pt x="2861" y="12073"/>
                    <a:pt x="3148" y="12240"/>
                  </a:cubicBezTo>
                  <a:cubicBezTo>
                    <a:pt x="3169" y="12253"/>
                    <a:pt x="3194" y="12259"/>
                    <a:pt x="3218" y="12259"/>
                  </a:cubicBezTo>
                  <a:cubicBezTo>
                    <a:pt x="3287" y="12259"/>
                    <a:pt x="3355" y="12211"/>
                    <a:pt x="3353" y="12132"/>
                  </a:cubicBezTo>
                  <a:cubicBezTo>
                    <a:pt x="3337" y="11094"/>
                    <a:pt x="3358" y="10055"/>
                    <a:pt x="3306" y="9017"/>
                  </a:cubicBezTo>
                  <a:cubicBezTo>
                    <a:pt x="3306" y="9016"/>
                    <a:pt x="3306" y="9013"/>
                    <a:pt x="3305" y="9012"/>
                  </a:cubicBezTo>
                  <a:cubicBezTo>
                    <a:pt x="3301" y="8963"/>
                    <a:pt x="3261" y="8937"/>
                    <a:pt x="3223" y="8937"/>
                  </a:cubicBezTo>
                  <a:cubicBezTo>
                    <a:pt x="3186" y="8937"/>
                    <a:pt x="3150" y="8961"/>
                    <a:pt x="3148" y="9011"/>
                  </a:cubicBezTo>
                  <a:cubicBezTo>
                    <a:pt x="3094" y="9977"/>
                    <a:pt x="3104" y="10943"/>
                    <a:pt x="3089" y="11909"/>
                  </a:cubicBezTo>
                  <a:cubicBezTo>
                    <a:pt x="2817" y="11787"/>
                    <a:pt x="2529" y="11729"/>
                    <a:pt x="2244" y="11729"/>
                  </a:cubicBezTo>
                  <a:cubicBezTo>
                    <a:pt x="1100" y="11729"/>
                    <a:pt x="1" y="12648"/>
                    <a:pt x="163" y="13940"/>
                  </a:cubicBezTo>
                  <a:cubicBezTo>
                    <a:pt x="287" y="14929"/>
                    <a:pt x="1096" y="15518"/>
                    <a:pt x="1914" y="15518"/>
                  </a:cubicBezTo>
                  <a:cubicBezTo>
                    <a:pt x="2324" y="15518"/>
                    <a:pt x="2736" y="15370"/>
                    <a:pt x="3065" y="15051"/>
                  </a:cubicBezTo>
                  <a:lnTo>
                    <a:pt x="3065" y="15051"/>
                  </a:lnTo>
                  <a:cubicBezTo>
                    <a:pt x="3032" y="15922"/>
                    <a:pt x="3029" y="16789"/>
                    <a:pt x="3066" y="17660"/>
                  </a:cubicBezTo>
                  <a:cubicBezTo>
                    <a:pt x="3068" y="17702"/>
                    <a:pt x="3084" y="17740"/>
                    <a:pt x="3110" y="17769"/>
                  </a:cubicBezTo>
                  <a:cubicBezTo>
                    <a:pt x="2968" y="18928"/>
                    <a:pt x="2969" y="20077"/>
                    <a:pt x="3101" y="21237"/>
                  </a:cubicBezTo>
                  <a:cubicBezTo>
                    <a:pt x="3109" y="21306"/>
                    <a:pt x="3171" y="21341"/>
                    <a:pt x="3233" y="21341"/>
                  </a:cubicBezTo>
                  <a:cubicBezTo>
                    <a:pt x="3279" y="21341"/>
                    <a:pt x="3326" y="21321"/>
                    <a:pt x="3349" y="21280"/>
                  </a:cubicBezTo>
                  <a:cubicBezTo>
                    <a:pt x="3708" y="20663"/>
                    <a:pt x="4301" y="20381"/>
                    <a:pt x="4890" y="20381"/>
                  </a:cubicBezTo>
                  <a:cubicBezTo>
                    <a:pt x="5750" y="20381"/>
                    <a:pt x="6600" y="20985"/>
                    <a:pt x="6688" y="22027"/>
                  </a:cubicBezTo>
                  <a:cubicBezTo>
                    <a:pt x="6801" y="23370"/>
                    <a:pt x="5749" y="24165"/>
                    <a:pt x="4623" y="24165"/>
                  </a:cubicBezTo>
                  <a:cubicBezTo>
                    <a:pt x="4154" y="24165"/>
                    <a:pt x="3671" y="24027"/>
                    <a:pt x="3254" y="23733"/>
                  </a:cubicBezTo>
                  <a:cubicBezTo>
                    <a:pt x="3233" y="23717"/>
                    <a:pt x="3207" y="23710"/>
                    <a:pt x="3182" y="23710"/>
                  </a:cubicBezTo>
                  <a:cubicBezTo>
                    <a:pt x="3107" y="23710"/>
                    <a:pt x="3031" y="23769"/>
                    <a:pt x="3033" y="23848"/>
                  </a:cubicBezTo>
                  <a:cubicBezTo>
                    <a:pt x="3063" y="25185"/>
                    <a:pt x="3092" y="26522"/>
                    <a:pt x="3121" y="27859"/>
                  </a:cubicBezTo>
                  <a:cubicBezTo>
                    <a:pt x="3123" y="27929"/>
                    <a:pt x="3176" y="28008"/>
                    <a:pt x="3254" y="28008"/>
                  </a:cubicBezTo>
                  <a:cubicBezTo>
                    <a:pt x="3256" y="28008"/>
                    <a:pt x="3258" y="28008"/>
                    <a:pt x="3260" y="28008"/>
                  </a:cubicBezTo>
                  <a:lnTo>
                    <a:pt x="5936" y="27908"/>
                  </a:lnTo>
                  <a:lnTo>
                    <a:pt x="5936" y="27908"/>
                  </a:lnTo>
                  <a:cubicBezTo>
                    <a:pt x="5183" y="29355"/>
                    <a:pt x="6149" y="31168"/>
                    <a:pt x="7806" y="31168"/>
                  </a:cubicBezTo>
                  <a:cubicBezTo>
                    <a:pt x="7906" y="31168"/>
                    <a:pt x="8009" y="31162"/>
                    <a:pt x="8114" y="31148"/>
                  </a:cubicBezTo>
                  <a:cubicBezTo>
                    <a:pt x="9848" y="30924"/>
                    <a:pt x="10491" y="28942"/>
                    <a:pt x="9532" y="27636"/>
                  </a:cubicBezTo>
                  <a:lnTo>
                    <a:pt x="9532" y="27636"/>
                  </a:lnTo>
                  <a:cubicBezTo>
                    <a:pt x="9595" y="27637"/>
                    <a:pt x="9657" y="27638"/>
                    <a:pt x="9719" y="27638"/>
                  </a:cubicBezTo>
                  <a:cubicBezTo>
                    <a:pt x="10385" y="27638"/>
                    <a:pt x="11034" y="27557"/>
                    <a:pt x="11692" y="27390"/>
                  </a:cubicBezTo>
                  <a:cubicBezTo>
                    <a:pt x="11735" y="27379"/>
                    <a:pt x="11766" y="27353"/>
                    <a:pt x="11781" y="27320"/>
                  </a:cubicBezTo>
                  <a:lnTo>
                    <a:pt x="15218" y="27417"/>
                  </a:lnTo>
                  <a:cubicBezTo>
                    <a:pt x="15220" y="27417"/>
                    <a:pt x="15221" y="27417"/>
                    <a:pt x="15223" y="27417"/>
                  </a:cubicBezTo>
                  <a:cubicBezTo>
                    <a:pt x="15369" y="27417"/>
                    <a:pt x="15412" y="27234"/>
                    <a:pt x="15301" y="27150"/>
                  </a:cubicBezTo>
                  <a:cubicBezTo>
                    <a:pt x="14304" y="26402"/>
                    <a:pt x="14527" y="24492"/>
                    <a:pt x="15912" y="24356"/>
                  </a:cubicBezTo>
                  <a:cubicBezTo>
                    <a:pt x="15959" y="24352"/>
                    <a:pt x="16007" y="24349"/>
                    <a:pt x="16054" y="24349"/>
                  </a:cubicBezTo>
                  <a:cubicBezTo>
                    <a:pt x="16593" y="24349"/>
                    <a:pt x="17118" y="24645"/>
                    <a:pt x="17424" y="25085"/>
                  </a:cubicBezTo>
                  <a:cubicBezTo>
                    <a:pt x="17894" y="25763"/>
                    <a:pt x="17591" y="26476"/>
                    <a:pt x="17361" y="27183"/>
                  </a:cubicBezTo>
                  <a:cubicBezTo>
                    <a:pt x="17333" y="27272"/>
                    <a:pt x="17400" y="27367"/>
                    <a:pt x="17494" y="27370"/>
                  </a:cubicBezTo>
                  <a:cubicBezTo>
                    <a:pt x="18646" y="27419"/>
                    <a:pt x="19795" y="27465"/>
                    <a:pt x="20947" y="27512"/>
                  </a:cubicBezTo>
                  <a:cubicBezTo>
                    <a:pt x="20949" y="27512"/>
                    <a:pt x="20950" y="27512"/>
                    <a:pt x="20951" y="27512"/>
                  </a:cubicBezTo>
                  <a:cubicBezTo>
                    <a:pt x="21009" y="27512"/>
                    <a:pt x="21072" y="27469"/>
                    <a:pt x="21089" y="27411"/>
                  </a:cubicBezTo>
                  <a:cubicBezTo>
                    <a:pt x="22049" y="27394"/>
                    <a:pt x="23005" y="27373"/>
                    <a:pt x="23963" y="27350"/>
                  </a:cubicBezTo>
                  <a:lnTo>
                    <a:pt x="23963" y="27350"/>
                  </a:lnTo>
                  <a:cubicBezTo>
                    <a:pt x="22899" y="28632"/>
                    <a:pt x="23585" y="30732"/>
                    <a:pt x="25405" y="30829"/>
                  </a:cubicBezTo>
                  <a:cubicBezTo>
                    <a:pt x="25448" y="30831"/>
                    <a:pt x="25490" y="30832"/>
                    <a:pt x="25532" y="30832"/>
                  </a:cubicBezTo>
                  <a:cubicBezTo>
                    <a:pt x="27294" y="30832"/>
                    <a:pt x="28133" y="28826"/>
                    <a:pt x="27170" y="27465"/>
                  </a:cubicBezTo>
                  <a:cubicBezTo>
                    <a:pt x="27613" y="27423"/>
                    <a:pt x="28055" y="27401"/>
                    <a:pt x="28497" y="27401"/>
                  </a:cubicBezTo>
                  <a:cubicBezTo>
                    <a:pt x="28903" y="27401"/>
                    <a:pt x="29309" y="27419"/>
                    <a:pt x="29718" y="27456"/>
                  </a:cubicBezTo>
                  <a:cubicBezTo>
                    <a:pt x="29720" y="27456"/>
                    <a:pt x="29723" y="27456"/>
                    <a:pt x="29726" y="27456"/>
                  </a:cubicBezTo>
                  <a:cubicBezTo>
                    <a:pt x="29802" y="27456"/>
                    <a:pt x="29868" y="27388"/>
                    <a:pt x="29870" y="27317"/>
                  </a:cubicBezTo>
                  <a:cubicBezTo>
                    <a:pt x="29907" y="26185"/>
                    <a:pt x="29947" y="25054"/>
                    <a:pt x="29985" y="23922"/>
                  </a:cubicBezTo>
                  <a:cubicBezTo>
                    <a:pt x="29988" y="23827"/>
                    <a:pt x="29915" y="23777"/>
                    <a:pt x="29841" y="23777"/>
                  </a:cubicBezTo>
                  <a:cubicBezTo>
                    <a:pt x="29826" y="23777"/>
                    <a:pt x="29811" y="23779"/>
                    <a:pt x="29797" y="23783"/>
                  </a:cubicBezTo>
                  <a:cubicBezTo>
                    <a:pt x="29812" y="23768"/>
                    <a:pt x="29829" y="23754"/>
                    <a:pt x="29844" y="23738"/>
                  </a:cubicBezTo>
                  <a:cubicBezTo>
                    <a:pt x="29918" y="23662"/>
                    <a:pt x="29853" y="23559"/>
                    <a:pt x="29771" y="23559"/>
                  </a:cubicBezTo>
                  <a:cubicBezTo>
                    <a:pt x="29748" y="23559"/>
                    <a:pt x="29725" y="23567"/>
                    <a:pt x="29702" y="23585"/>
                  </a:cubicBezTo>
                  <a:cubicBezTo>
                    <a:pt x="29335" y="23881"/>
                    <a:pt x="28899" y="24023"/>
                    <a:pt x="28473" y="24023"/>
                  </a:cubicBezTo>
                  <a:cubicBezTo>
                    <a:pt x="27667" y="24023"/>
                    <a:pt x="26898" y="23515"/>
                    <a:pt x="26708" y="22587"/>
                  </a:cubicBezTo>
                  <a:cubicBezTo>
                    <a:pt x="26449" y="21311"/>
                    <a:pt x="27272" y="20885"/>
                    <a:pt x="28209" y="20885"/>
                  </a:cubicBezTo>
                  <a:cubicBezTo>
                    <a:pt x="28693" y="20885"/>
                    <a:pt x="29207" y="20999"/>
                    <a:pt x="29618" y="21167"/>
                  </a:cubicBezTo>
                  <a:cubicBezTo>
                    <a:pt x="29635" y="21174"/>
                    <a:pt x="29651" y="21177"/>
                    <a:pt x="29667" y="21177"/>
                  </a:cubicBezTo>
                  <a:cubicBezTo>
                    <a:pt x="29754" y="21177"/>
                    <a:pt x="29816" y="21080"/>
                    <a:pt x="29803" y="20996"/>
                  </a:cubicBezTo>
                  <a:cubicBezTo>
                    <a:pt x="29668" y="20064"/>
                    <a:pt x="29465" y="19153"/>
                    <a:pt x="29187" y="18256"/>
                  </a:cubicBezTo>
                  <a:cubicBezTo>
                    <a:pt x="29181" y="18237"/>
                    <a:pt x="29171" y="18226"/>
                    <a:pt x="29164" y="18212"/>
                  </a:cubicBezTo>
                  <a:cubicBezTo>
                    <a:pt x="29166" y="18205"/>
                    <a:pt x="29170" y="18197"/>
                    <a:pt x="29170" y="18187"/>
                  </a:cubicBezTo>
                  <a:cubicBezTo>
                    <a:pt x="29184" y="17372"/>
                    <a:pt x="29230" y="16561"/>
                    <a:pt x="29305" y="15751"/>
                  </a:cubicBezTo>
                  <a:cubicBezTo>
                    <a:pt x="29660" y="15948"/>
                    <a:pt x="30045" y="16041"/>
                    <a:pt x="30421" y="16041"/>
                  </a:cubicBezTo>
                  <a:cubicBezTo>
                    <a:pt x="31540" y="16041"/>
                    <a:pt x="32581" y="15223"/>
                    <a:pt x="32505" y="13900"/>
                  </a:cubicBezTo>
                  <a:cubicBezTo>
                    <a:pt x="32441" y="12793"/>
                    <a:pt x="31537" y="12114"/>
                    <a:pt x="30588" y="12114"/>
                  </a:cubicBezTo>
                  <a:cubicBezTo>
                    <a:pt x="30217" y="12114"/>
                    <a:pt x="29840" y="12218"/>
                    <a:pt x="29503" y="12441"/>
                  </a:cubicBezTo>
                  <a:cubicBezTo>
                    <a:pt x="29497" y="11471"/>
                    <a:pt x="29545" y="10508"/>
                    <a:pt x="29654" y="9542"/>
                  </a:cubicBezTo>
                  <a:cubicBezTo>
                    <a:pt x="29663" y="9467"/>
                    <a:pt x="29589" y="9393"/>
                    <a:pt x="29515" y="9393"/>
                  </a:cubicBezTo>
                  <a:cubicBezTo>
                    <a:pt x="29515" y="9393"/>
                    <a:pt x="29514" y="9393"/>
                    <a:pt x="29514" y="9393"/>
                  </a:cubicBezTo>
                  <a:cubicBezTo>
                    <a:pt x="28364" y="9399"/>
                    <a:pt x="27216" y="9408"/>
                    <a:pt x="26068" y="9415"/>
                  </a:cubicBezTo>
                  <a:cubicBezTo>
                    <a:pt x="25947" y="9415"/>
                    <a:pt x="25864" y="9565"/>
                    <a:pt x="25956" y="9659"/>
                  </a:cubicBezTo>
                  <a:cubicBezTo>
                    <a:pt x="26752" y="10482"/>
                    <a:pt x="26319" y="11948"/>
                    <a:pt x="25098" y="11948"/>
                  </a:cubicBezTo>
                  <a:cubicBezTo>
                    <a:pt x="25083" y="11948"/>
                    <a:pt x="25067" y="11948"/>
                    <a:pt x="25052" y="11947"/>
                  </a:cubicBezTo>
                  <a:cubicBezTo>
                    <a:pt x="23805" y="11909"/>
                    <a:pt x="23433" y="10387"/>
                    <a:pt x="24292" y="9608"/>
                  </a:cubicBezTo>
                  <a:cubicBezTo>
                    <a:pt x="24386" y="9521"/>
                    <a:pt x="24322" y="9362"/>
                    <a:pt x="24198" y="9356"/>
                  </a:cubicBezTo>
                  <a:cubicBezTo>
                    <a:pt x="23467" y="9318"/>
                    <a:pt x="22735" y="9294"/>
                    <a:pt x="22004" y="9294"/>
                  </a:cubicBezTo>
                  <a:cubicBezTo>
                    <a:pt x="21465" y="9294"/>
                    <a:pt x="20926" y="9307"/>
                    <a:pt x="20388" y="9337"/>
                  </a:cubicBezTo>
                  <a:cubicBezTo>
                    <a:pt x="20372" y="9299"/>
                    <a:pt x="20351" y="9263"/>
                    <a:pt x="20326" y="9230"/>
                  </a:cubicBezTo>
                  <a:cubicBezTo>
                    <a:pt x="20326" y="9224"/>
                    <a:pt x="20330" y="9219"/>
                    <a:pt x="20331" y="9213"/>
                  </a:cubicBezTo>
                  <a:cubicBezTo>
                    <a:pt x="20417" y="8231"/>
                    <a:pt x="20464" y="7249"/>
                    <a:pt x="20478" y="6263"/>
                  </a:cubicBezTo>
                  <a:cubicBezTo>
                    <a:pt x="20479" y="6180"/>
                    <a:pt x="20412" y="6114"/>
                    <a:pt x="20332" y="6114"/>
                  </a:cubicBezTo>
                  <a:cubicBezTo>
                    <a:pt x="20322" y="6114"/>
                    <a:pt x="20312" y="6115"/>
                    <a:pt x="20301" y="6117"/>
                  </a:cubicBezTo>
                  <a:cubicBezTo>
                    <a:pt x="19943" y="6195"/>
                    <a:pt x="19572" y="6267"/>
                    <a:pt x="19204" y="6267"/>
                  </a:cubicBezTo>
                  <a:cubicBezTo>
                    <a:pt x="18989" y="6267"/>
                    <a:pt x="18775" y="6243"/>
                    <a:pt x="18565" y="6180"/>
                  </a:cubicBezTo>
                  <a:cubicBezTo>
                    <a:pt x="17861" y="5972"/>
                    <a:pt x="17359" y="5201"/>
                    <a:pt x="17776" y="4504"/>
                  </a:cubicBezTo>
                  <a:cubicBezTo>
                    <a:pt x="18085" y="3986"/>
                    <a:pt x="18912" y="3556"/>
                    <a:pt x="19634" y="3556"/>
                  </a:cubicBezTo>
                  <a:cubicBezTo>
                    <a:pt x="20048" y="3556"/>
                    <a:pt x="20427" y="3697"/>
                    <a:pt x="20656" y="4042"/>
                  </a:cubicBezTo>
                  <a:cubicBezTo>
                    <a:pt x="20687" y="4090"/>
                    <a:pt x="20741" y="4114"/>
                    <a:pt x="20792" y="4114"/>
                  </a:cubicBezTo>
                  <a:cubicBezTo>
                    <a:pt x="20862" y="4114"/>
                    <a:pt x="20928" y="4070"/>
                    <a:pt x="20928" y="3980"/>
                  </a:cubicBezTo>
                  <a:lnTo>
                    <a:pt x="20928" y="168"/>
                  </a:lnTo>
                  <a:cubicBezTo>
                    <a:pt x="20927" y="88"/>
                    <a:pt x="20870" y="21"/>
                    <a:pt x="20789" y="16"/>
                  </a:cubicBezTo>
                  <a:cubicBezTo>
                    <a:pt x="20569" y="6"/>
                    <a:pt x="20349" y="1"/>
                    <a:pt x="2013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70"/>
            <p:cNvSpPr/>
            <p:nvPr/>
          </p:nvSpPr>
          <p:spPr>
            <a:xfrm>
              <a:off x="7484943" y="1906063"/>
              <a:ext cx="670820" cy="476911"/>
            </a:xfrm>
            <a:custGeom>
              <a:avLst/>
              <a:gdLst/>
              <a:ahLst/>
              <a:cxnLst/>
              <a:rect l="l" t="t" r="r" b="b"/>
              <a:pathLst>
                <a:path w="11904" h="8463" extrusionOk="0">
                  <a:moveTo>
                    <a:pt x="1078" y="1"/>
                  </a:moveTo>
                  <a:cubicBezTo>
                    <a:pt x="746" y="1"/>
                    <a:pt x="414" y="2"/>
                    <a:pt x="82" y="4"/>
                  </a:cubicBezTo>
                  <a:cubicBezTo>
                    <a:pt x="100" y="243"/>
                    <a:pt x="57" y="513"/>
                    <a:pt x="53" y="690"/>
                  </a:cubicBezTo>
                  <a:cubicBezTo>
                    <a:pt x="48" y="1277"/>
                    <a:pt x="51" y="1868"/>
                    <a:pt x="29" y="2456"/>
                  </a:cubicBezTo>
                  <a:cubicBezTo>
                    <a:pt x="28" y="2488"/>
                    <a:pt x="16" y="2514"/>
                    <a:pt x="0" y="2534"/>
                  </a:cubicBezTo>
                  <a:cubicBezTo>
                    <a:pt x="360" y="2323"/>
                    <a:pt x="801" y="2218"/>
                    <a:pt x="1245" y="2218"/>
                  </a:cubicBezTo>
                  <a:cubicBezTo>
                    <a:pt x="2337" y="2218"/>
                    <a:pt x="3447" y="2851"/>
                    <a:pt x="3411" y="4076"/>
                  </a:cubicBezTo>
                  <a:cubicBezTo>
                    <a:pt x="3382" y="5077"/>
                    <a:pt x="2394" y="5650"/>
                    <a:pt x="1444" y="5650"/>
                  </a:cubicBezTo>
                  <a:cubicBezTo>
                    <a:pt x="1050" y="5650"/>
                    <a:pt x="663" y="5552"/>
                    <a:pt x="353" y="5345"/>
                  </a:cubicBezTo>
                  <a:lnTo>
                    <a:pt x="353" y="5345"/>
                  </a:lnTo>
                  <a:cubicBezTo>
                    <a:pt x="602" y="6286"/>
                    <a:pt x="578" y="7280"/>
                    <a:pt x="411" y="8232"/>
                  </a:cubicBezTo>
                  <a:cubicBezTo>
                    <a:pt x="1397" y="8292"/>
                    <a:pt x="2384" y="8322"/>
                    <a:pt x="3370" y="8323"/>
                  </a:cubicBezTo>
                  <a:cubicBezTo>
                    <a:pt x="2835" y="7238"/>
                    <a:pt x="3294" y="5606"/>
                    <a:pt x="4679" y="5529"/>
                  </a:cubicBezTo>
                  <a:cubicBezTo>
                    <a:pt x="4708" y="5527"/>
                    <a:pt x="4737" y="5527"/>
                    <a:pt x="4767" y="5527"/>
                  </a:cubicBezTo>
                  <a:cubicBezTo>
                    <a:pt x="5347" y="5527"/>
                    <a:pt x="5946" y="5835"/>
                    <a:pt x="6263" y="6321"/>
                  </a:cubicBezTo>
                  <a:cubicBezTo>
                    <a:pt x="6702" y="7000"/>
                    <a:pt x="6418" y="7716"/>
                    <a:pt x="6053" y="8350"/>
                  </a:cubicBezTo>
                  <a:cubicBezTo>
                    <a:pt x="6450" y="8365"/>
                    <a:pt x="6846" y="8380"/>
                    <a:pt x="7241" y="8395"/>
                  </a:cubicBezTo>
                  <a:cubicBezTo>
                    <a:pt x="7416" y="8401"/>
                    <a:pt x="7752" y="8462"/>
                    <a:pt x="8032" y="8462"/>
                  </a:cubicBezTo>
                  <a:cubicBezTo>
                    <a:pt x="8206" y="8462"/>
                    <a:pt x="8359" y="8439"/>
                    <a:pt x="8439" y="8364"/>
                  </a:cubicBezTo>
                  <a:cubicBezTo>
                    <a:pt x="8642" y="8177"/>
                    <a:pt x="8555" y="7405"/>
                    <a:pt x="8576" y="7102"/>
                  </a:cubicBezTo>
                  <a:cubicBezTo>
                    <a:pt x="8602" y="6705"/>
                    <a:pt x="8637" y="6309"/>
                    <a:pt x="8677" y="5915"/>
                  </a:cubicBezTo>
                  <a:cubicBezTo>
                    <a:pt x="8685" y="5838"/>
                    <a:pt x="8752" y="5774"/>
                    <a:pt x="8825" y="5774"/>
                  </a:cubicBezTo>
                  <a:cubicBezTo>
                    <a:pt x="8850" y="5774"/>
                    <a:pt x="8876" y="5781"/>
                    <a:pt x="8900" y="5798"/>
                  </a:cubicBezTo>
                  <a:cubicBezTo>
                    <a:pt x="9259" y="6048"/>
                    <a:pt x="9675" y="6168"/>
                    <a:pt x="10079" y="6168"/>
                  </a:cubicBezTo>
                  <a:cubicBezTo>
                    <a:pt x="10973" y="6168"/>
                    <a:pt x="11810" y="5582"/>
                    <a:pt x="11859" y="4522"/>
                  </a:cubicBezTo>
                  <a:cubicBezTo>
                    <a:pt x="11904" y="3488"/>
                    <a:pt x="11090" y="2814"/>
                    <a:pt x="10225" y="2814"/>
                  </a:cubicBezTo>
                  <a:cubicBezTo>
                    <a:pt x="9834" y="2814"/>
                    <a:pt x="9433" y="2952"/>
                    <a:pt x="9096" y="3255"/>
                  </a:cubicBezTo>
                  <a:cubicBezTo>
                    <a:pt x="9068" y="3281"/>
                    <a:pt x="9035" y="3293"/>
                    <a:pt x="9003" y="3293"/>
                  </a:cubicBezTo>
                  <a:cubicBezTo>
                    <a:pt x="8927" y="3293"/>
                    <a:pt x="8855" y="3228"/>
                    <a:pt x="8853" y="3139"/>
                  </a:cubicBezTo>
                  <a:cubicBezTo>
                    <a:pt x="8842" y="2551"/>
                    <a:pt x="8847" y="1964"/>
                    <a:pt x="8878" y="1378"/>
                  </a:cubicBezTo>
                  <a:cubicBezTo>
                    <a:pt x="8899" y="1042"/>
                    <a:pt x="9128" y="317"/>
                    <a:pt x="8831" y="95"/>
                  </a:cubicBezTo>
                  <a:cubicBezTo>
                    <a:pt x="8763" y="43"/>
                    <a:pt x="8602" y="26"/>
                    <a:pt x="8408" y="26"/>
                  </a:cubicBezTo>
                  <a:cubicBezTo>
                    <a:pt x="8000" y="26"/>
                    <a:pt x="7441" y="103"/>
                    <a:pt x="7264" y="104"/>
                  </a:cubicBezTo>
                  <a:cubicBezTo>
                    <a:pt x="6844" y="108"/>
                    <a:pt x="6424" y="110"/>
                    <a:pt x="6003" y="112"/>
                  </a:cubicBezTo>
                  <a:cubicBezTo>
                    <a:pt x="6689" y="1135"/>
                    <a:pt x="6105" y="2649"/>
                    <a:pt x="4753" y="2649"/>
                  </a:cubicBezTo>
                  <a:cubicBezTo>
                    <a:pt x="4729" y="2649"/>
                    <a:pt x="4705" y="2648"/>
                    <a:pt x="4681" y="2647"/>
                  </a:cubicBezTo>
                  <a:cubicBezTo>
                    <a:pt x="3289" y="2596"/>
                    <a:pt x="2763" y="1042"/>
                    <a:pt x="3519" y="44"/>
                  </a:cubicBezTo>
                  <a:cubicBezTo>
                    <a:pt x="2705" y="10"/>
                    <a:pt x="1892" y="1"/>
                    <a:pt x="10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70"/>
            <p:cNvSpPr/>
            <p:nvPr/>
          </p:nvSpPr>
          <p:spPr>
            <a:xfrm>
              <a:off x="7502863" y="2233697"/>
              <a:ext cx="511906" cy="853459"/>
            </a:xfrm>
            <a:custGeom>
              <a:avLst/>
              <a:gdLst/>
              <a:ahLst/>
              <a:cxnLst/>
              <a:rect l="l" t="t" r="r" b="b"/>
              <a:pathLst>
                <a:path w="9084" h="15145" extrusionOk="0">
                  <a:moveTo>
                    <a:pt x="4444" y="0"/>
                  </a:moveTo>
                  <a:cubicBezTo>
                    <a:pt x="4363" y="0"/>
                    <a:pt x="4282" y="8"/>
                    <a:pt x="4203" y="23"/>
                  </a:cubicBezTo>
                  <a:cubicBezTo>
                    <a:pt x="3037" y="252"/>
                    <a:pt x="2872" y="1751"/>
                    <a:pt x="3433" y="2584"/>
                  </a:cubicBezTo>
                  <a:cubicBezTo>
                    <a:pt x="3497" y="2682"/>
                    <a:pt x="3398" y="2796"/>
                    <a:pt x="3298" y="2797"/>
                  </a:cubicBezTo>
                  <a:cubicBezTo>
                    <a:pt x="3215" y="2797"/>
                    <a:pt x="3133" y="2798"/>
                    <a:pt x="3050" y="2798"/>
                  </a:cubicBezTo>
                  <a:cubicBezTo>
                    <a:pt x="2035" y="2798"/>
                    <a:pt x="1021" y="2768"/>
                    <a:pt x="7" y="2703"/>
                  </a:cubicBezTo>
                  <a:cubicBezTo>
                    <a:pt x="6" y="2703"/>
                    <a:pt x="2" y="2702"/>
                    <a:pt x="1" y="2702"/>
                  </a:cubicBezTo>
                  <a:lnTo>
                    <a:pt x="1" y="2702"/>
                  </a:lnTo>
                  <a:cubicBezTo>
                    <a:pt x="2" y="2710"/>
                    <a:pt x="4" y="2717"/>
                    <a:pt x="6" y="2727"/>
                  </a:cubicBezTo>
                  <a:cubicBezTo>
                    <a:pt x="55" y="3809"/>
                    <a:pt x="54" y="4893"/>
                    <a:pt x="21" y="5977"/>
                  </a:cubicBezTo>
                  <a:cubicBezTo>
                    <a:pt x="555" y="5652"/>
                    <a:pt x="1175" y="5349"/>
                    <a:pt x="1796" y="5349"/>
                  </a:cubicBezTo>
                  <a:cubicBezTo>
                    <a:pt x="2046" y="5349"/>
                    <a:pt x="2296" y="5398"/>
                    <a:pt x="2541" y="5515"/>
                  </a:cubicBezTo>
                  <a:cubicBezTo>
                    <a:pt x="3254" y="5853"/>
                    <a:pt x="3850" y="6795"/>
                    <a:pt x="3816" y="7591"/>
                  </a:cubicBezTo>
                  <a:cubicBezTo>
                    <a:pt x="3768" y="8710"/>
                    <a:pt x="2813" y="9187"/>
                    <a:pt x="1816" y="9187"/>
                  </a:cubicBezTo>
                  <a:cubicBezTo>
                    <a:pt x="1239" y="9187"/>
                    <a:pt x="647" y="9028"/>
                    <a:pt x="209" y="8740"/>
                  </a:cubicBezTo>
                  <a:lnTo>
                    <a:pt x="209" y="8740"/>
                  </a:lnTo>
                  <a:lnTo>
                    <a:pt x="408" y="11790"/>
                  </a:lnTo>
                  <a:cubicBezTo>
                    <a:pt x="1482" y="11743"/>
                    <a:pt x="2556" y="11705"/>
                    <a:pt x="3629" y="11662"/>
                  </a:cubicBezTo>
                  <a:cubicBezTo>
                    <a:pt x="3630" y="11662"/>
                    <a:pt x="3631" y="11662"/>
                    <a:pt x="3632" y="11662"/>
                  </a:cubicBezTo>
                  <a:cubicBezTo>
                    <a:pt x="3756" y="11662"/>
                    <a:pt x="3807" y="11831"/>
                    <a:pt x="3721" y="11908"/>
                  </a:cubicBezTo>
                  <a:cubicBezTo>
                    <a:pt x="2521" y="12975"/>
                    <a:pt x="3045" y="15047"/>
                    <a:pt x="4739" y="15141"/>
                  </a:cubicBezTo>
                  <a:cubicBezTo>
                    <a:pt x="4779" y="15143"/>
                    <a:pt x="4818" y="15144"/>
                    <a:pt x="4857" y="15144"/>
                  </a:cubicBezTo>
                  <a:cubicBezTo>
                    <a:pt x="6475" y="15144"/>
                    <a:pt x="7161" y="13207"/>
                    <a:pt x="6108" y="12044"/>
                  </a:cubicBezTo>
                  <a:cubicBezTo>
                    <a:pt x="6042" y="11969"/>
                    <a:pt x="6069" y="11816"/>
                    <a:pt x="6182" y="11804"/>
                  </a:cubicBezTo>
                  <a:cubicBezTo>
                    <a:pt x="6666" y="11749"/>
                    <a:pt x="7149" y="11711"/>
                    <a:pt x="7636" y="11706"/>
                  </a:cubicBezTo>
                  <a:cubicBezTo>
                    <a:pt x="7639" y="11706"/>
                    <a:pt x="7643" y="11706"/>
                    <a:pt x="7647" y="11706"/>
                  </a:cubicBezTo>
                  <a:cubicBezTo>
                    <a:pt x="7841" y="11706"/>
                    <a:pt x="8145" y="11765"/>
                    <a:pt x="8414" y="11765"/>
                  </a:cubicBezTo>
                  <a:cubicBezTo>
                    <a:pt x="8626" y="11765"/>
                    <a:pt x="8816" y="11729"/>
                    <a:pt x="8914" y="11598"/>
                  </a:cubicBezTo>
                  <a:cubicBezTo>
                    <a:pt x="9084" y="11373"/>
                    <a:pt x="8958" y="10332"/>
                    <a:pt x="8967" y="10056"/>
                  </a:cubicBezTo>
                  <a:cubicBezTo>
                    <a:pt x="8986" y="9541"/>
                    <a:pt x="9002" y="9027"/>
                    <a:pt x="9021" y="8512"/>
                  </a:cubicBezTo>
                  <a:cubicBezTo>
                    <a:pt x="9022" y="8493"/>
                    <a:pt x="9026" y="8479"/>
                    <a:pt x="9031" y="8467"/>
                  </a:cubicBezTo>
                  <a:lnTo>
                    <a:pt x="9031" y="8467"/>
                  </a:lnTo>
                  <a:cubicBezTo>
                    <a:pt x="8662" y="8785"/>
                    <a:pt x="8231" y="8928"/>
                    <a:pt x="7804" y="8928"/>
                  </a:cubicBezTo>
                  <a:cubicBezTo>
                    <a:pt x="6885" y="8928"/>
                    <a:pt x="5984" y="8266"/>
                    <a:pt x="5752" y="7255"/>
                  </a:cubicBezTo>
                  <a:cubicBezTo>
                    <a:pt x="5586" y="6533"/>
                    <a:pt x="5796" y="5807"/>
                    <a:pt x="6445" y="5408"/>
                  </a:cubicBezTo>
                  <a:cubicBezTo>
                    <a:pt x="6775" y="5206"/>
                    <a:pt x="7129" y="5127"/>
                    <a:pt x="7488" y="5127"/>
                  </a:cubicBezTo>
                  <a:cubicBezTo>
                    <a:pt x="7929" y="5127"/>
                    <a:pt x="8379" y="5246"/>
                    <a:pt x="8800" y="5402"/>
                  </a:cubicBezTo>
                  <a:cubicBezTo>
                    <a:pt x="8666" y="4563"/>
                    <a:pt x="8476" y="3737"/>
                    <a:pt x="8226" y="2922"/>
                  </a:cubicBezTo>
                  <a:lnTo>
                    <a:pt x="5480" y="2816"/>
                  </a:lnTo>
                  <a:cubicBezTo>
                    <a:pt x="5369" y="2810"/>
                    <a:pt x="5308" y="2686"/>
                    <a:pt x="5365" y="2591"/>
                  </a:cubicBezTo>
                  <a:cubicBezTo>
                    <a:pt x="5744" y="1972"/>
                    <a:pt x="6158" y="1177"/>
                    <a:pt x="5597" y="526"/>
                  </a:cubicBezTo>
                  <a:cubicBezTo>
                    <a:pt x="5322" y="207"/>
                    <a:pt x="4874" y="0"/>
                    <a:pt x="444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70"/>
            <p:cNvSpPr/>
            <p:nvPr/>
          </p:nvSpPr>
          <p:spPr>
            <a:xfrm>
              <a:off x="6821620" y="2214143"/>
              <a:ext cx="888397" cy="686993"/>
            </a:xfrm>
            <a:custGeom>
              <a:avLst/>
              <a:gdLst/>
              <a:ahLst/>
              <a:cxnLst/>
              <a:rect l="l" t="t" r="r" b="b"/>
              <a:pathLst>
                <a:path w="15765" h="12191" extrusionOk="0">
                  <a:moveTo>
                    <a:pt x="8183" y="0"/>
                  </a:moveTo>
                  <a:cubicBezTo>
                    <a:pt x="8085" y="0"/>
                    <a:pt x="7984" y="11"/>
                    <a:pt x="7882" y="34"/>
                  </a:cubicBezTo>
                  <a:cubicBezTo>
                    <a:pt x="6621" y="321"/>
                    <a:pt x="6476" y="1708"/>
                    <a:pt x="6791" y="2754"/>
                  </a:cubicBezTo>
                  <a:cubicBezTo>
                    <a:pt x="6809" y="2778"/>
                    <a:pt x="6817" y="2806"/>
                    <a:pt x="6817" y="2837"/>
                  </a:cubicBezTo>
                  <a:cubicBezTo>
                    <a:pt x="6819" y="2844"/>
                    <a:pt x="6820" y="2850"/>
                    <a:pt x="6821" y="2855"/>
                  </a:cubicBezTo>
                  <a:cubicBezTo>
                    <a:pt x="6842" y="2921"/>
                    <a:pt x="6791" y="2968"/>
                    <a:pt x="6737" y="2978"/>
                  </a:cubicBezTo>
                  <a:cubicBezTo>
                    <a:pt x="6718" y="2988"/>
                    <a:pt x="6697" y="2994"/>
                    <a:pt x="6672" y="2995"/>
                  </a:cubicBezTo>
                  <a:cubicBezTo>
                    <a:pt x="5962" y="3039"/>
                    <a:pt x="5252" y="3061"/>
                    <a:pt x="4541" y="3061"/>
                  </a:cubicBezTo>
                  <a:cubicBezTo>
                    <a:pt x="4166" y="3061"/>
                    <a:pt x="3791" y="3055"/>
                    <a:pt x="3415" y="3042"/>
                  </a:cubicBezTo>
                  <a:lnTo>
                    <a:pt x="3415" y="3042"/>
                  </a:lnTo>
                  <a:cubicBezTo>
                    <a:pt x="3524" y="4150"/>
                    <a:pt x="3494" y="5264"/>
                    <a:pt x="3408" y="6372"/>
                  </a:cubicBezTo>
                  <a:cubicBezTo>
                    <a:pt x="3403" y="6440"/>
                    <a:pt x="3344" y="6493"/>
                    <a:pt x="3281" y="6493"/>
                  </a:cubicBezTo>
                  <a:cubicBezTo>
                    <a:pt x="3259" y="6493"/>
                    <a:pt x="3236" y="6486"/>
                    <a:pt x="3215" y="6472"/>
                  </a:cubicBezTo>
                  <a:cubicBezTo>
                    <a:pt x="2825" y="6213"/>
                    <a:pt x="2334" y="6078"/>
                    <a:pt x="1856" y="6078"/>
                  </a:cubicBezTo>
                  <a:cubicBezTo>
                    <a:pt x="901" y="6078"/>
                    <a:pt x="0" y="6619"/>
                    <a:pt x="71" y="7790"/>
                  </a:cubicBezTo>
                  <a:cubicBezTo>
                    <a:pt x="135" y="8825"/>
                    <a:pt x="889" y="9246"/>
                    <a:pt x="1716" y="9246"/>
                  </a:cubicBezTo>
                  <a:cubicBezTo>
                    <a:pt x="2326" y="9246"/>
                    <a:pt x="2975" y="9017"/>
                    <a:pt x="3415" y="8636"/>
                  </a:cubicBezTo>
                  <a:cubicBezTo>
                    <a:pt x="3441" y="8613"/>
                    <a:pt x="3476" y="8602"/>
                    <a:pt x="3511" y="8602"/>
                  </a:cubicBezTo>
                  <a:cubicBezTo>
                    <a:pt x="3590" y="8602"/>
                    <a:pt x="3670" y="8657"/>
                    <a:pt x="3658" y="8749"/>
                  </a:cubicBezTo>
                  <a:cubicBezTo>
                    <a:pt x="3581" y="9309"/>
                    <a:pt x="3513" y="9871"/>
                    <a:pt x="3459" y="10435"/>
                  </a:cubicBezTo>
                  <a:cubicBezTo>
                    <a:pt x="3429" y="10765"/>
                    <a:pt x="3207" y="11658"/>
                    <a:pt x="3433" y="11904"/>
                  </a:cubicBezTo>
                  <a:cubicBezTo>
                    <a:pt x="3549" y="12029"/>
                    <a:pt x="3864" y="12060"/>
                    <a:pt x="4196" y="12060"/>
                  </a:cubicBezTo>
                  <a:cubicBezTo>
                    <a:pt x="4514" y="12060"/>
                    <a:pt x="4847" y="12032"/>
                    <a:pt x="5038" y="12032"/>
                  </a:cubicBezTo>
                  <a:cubicBezTo>
                    <a:pt x="5052" y="12032"/>
                    <a:pt x="5065" y="12032"/>
                    <a:pt x="5077" y="12033"/>
                  </a:cubicBezTo>
                  <a:cubicBezTo>
                    <a:pt x="5473" y="12044"/>
                    <a:pt x="5871" y="12055"/>
                    <a:pt x="6267" y="12065"/>
                  </a:cubicBezTo>
                  <a:cubicBezTo>
                    <a:pt x="5489" y="11131"/>
                    <a:pt x="5693" y="9437"/>
                    <a:pt x="7000" y="9064"/>
                  </a:cubicBezTo>
                  <a:cubicBezTo>
                    <a:pt x="7148" y="9022"/>
                    <a:pt x="7299" y="9002"/>
                    <a:pt x="7451" y="9002"/>
                  </a:cubicBezTo>
                  <a:cubicBezTo>
                    <a:pt x="8015" y="9002"/>
                    <a:pt x="8580" y="9276"/>
                    <a:pt x="8951" y="9696"/>
                  </a:cubicBezTo>
                  <a:cubicBezTo>
                    <a:pt x="9586" y="10416"/>
                    <a:pt x="9372" y="11219"/>
                    <a:pt x="9108" y="12039"/>
                  </a:cubicBezTo>
                  <a:cubicBezTo>
                    <a:pt x="9622" y="12060"/>
                    <a:pt x="10132" y="12081"/>
                    <a:pt x="10645" y="12104"/>
                  </a:cubicBezTo>
                  <a:cubicBezTo>
                    <a:pt x="10846" y="12111"/>
                    <a:pt x="11296" y="12190"/>
                    <a:pt x="11656" y="12190"/>
                  </a:cubicBezTo>
                  <a:cubicBezTo>
                    <a:pt x="11868" y="12190"/>
                    <a:pt x="12048" y="12163"/>
                    <a:pt x="12128" y="12078"/>
                  </a:cubicBezTo>
                  <a:cubicBezTo>
                    <a:pt x="12357" y="11836"/>
                    <a:pt x="12119" y="10758"/>
                    <a:pt x="12097" y="10413"/>
                  </a:cubicBezTo>
                  <a:cubicBezTo>
                    <a:pt x="12062" y="9884"/>
                    <a:pt x="12029" y="9358"/>
                    <a:pt x="11994" y="8829"/>
                  </a:cubicBezTo>
                  <a:cubicBezTo>
                    <a:pt x="11988" y="8739"/>
                    <a:pt x="12053" y="8696"/>
                    <a:pt x="12122" y="8696"/>
                  </a:cubicBezTo>
                  <a:cubicBezTo>
                    <a:pt x="12196" y="8696"/>
                    <a:pt x="12276" y="8745"/>
                    <a:pt x="12283" y="8840"/>
                  </a:cubicBezTo>
                  <a:cubicBezTo>
                    <a:pt x="12727" y="9130"/>
                    <a:pt x="13198" y="9300"/>
                    <a:pt x="13719" y="9300"/>
                  </a:cubicBezTo>
                  <a:cubicBezTo>
                    <a:pt x="13826" y="9300"/>
                    <a:pt x="13934" y="9293"/>
                    <a:pt x="14045" y="9278"/>
                  </a:cubicBezTo>
                  <a:cubicBezTo>
                    <a:pt x="14924" y="9162"/>
                    <a:pt x="15764" y="8571"/>
                    <a:pt x="15540" y="7582"/>
                  </a:cubicBezTo>
                  <a:cubicBezTo>
                    <a:pt x="15355" y="6774"/>
                    <a:pt x="14769" y="5991"/>
                    <a:pt x="13869" y="5991"/>
                  </a:cubicBezTo>
                  <a:cubicBezTo>
                    <a:pt x="13858" y="5991"/>
                    <a:pt x="13847" y="5991"/>
                    <a:pt x="13836" y="5992"/>
                  </a:cubicBezTo>
                  <a:cubicBezTo>
                    <a:pt x="13178" y="6003"/>
                    <a:pt x="12568" y="6377"/>
                    <a:pt x="12029" y="6722"/>
                  </a:cubicBezTo>
                  <a:cubicBezTo>
                    <a:pt x="12008" y="6735"/>
                    <a:pt x="11985" y="6741"/>
                    <a:pt x="11963" y="6741"/>
                  </a:cubicBezTo>
                  <a:cubicBezTo>
                    <a:pt x="11886" y="6741"/>
                    <a:pt x="11814" y="6668"/>
                    <a:pt x="11817" y="6587"/>
                  </a:cubicBezTo>
                  <a:cubicBezTo>
                    <a:pt x="11859" y="5413"/>
                    <a:pt x="11853" y="4242"/>
                    <a:pt x="11813" y="3067"/>
                  </a:cubicBezTo>
                  <a:cubicBezTo>
                    <a:pt x="11810" y="2976"/>
                    <a:pt x="11874" y="2936"/>
                    <a:pt x="11942" y="2936"/>
                  </a:cubicBezTo>
                  <a:cubicBezTo>
                    <a:pt x="11951" y="2936"/>
                    <a:pt x="11960" y="2937"/>
                    <a:pt x="11969" y="2938"/>
                  </a:cubicBezTo>
                  <a:cubicBezTo>
                    <a:pt x="11967" y="2924"/>
                    <a:pt x="11964" y="2907"/>
                    <a:pt x="11967" y="2893"/>
                  </a:cubicBezTo>
                  <a:lnTo>
                    <a:pt x="11967" y="2893"/>
                  </a:lnTo>
                  <a:cubicBezTo>
                    <a:pt x="11393" y="2976"/>
                    <a:pt x="10775" y="3062"/>
                    <a:pt x="10174" y="3062"/>
                  </a:cubicBezTo>
                  <a:cubicBezTo>
                    <a:pt x="9881" y="3062"/>
                    <a:pt x="9593" y="3042"/>
                    <a:pt x="9314" y="2991"/>
                  </a:cubicBezTo>
                  <a:cubicBezTo>
                    <a:pt x="9289" y="3026"/>
                    <a:pt x="9255" y="3041"/>
                    <a:pt x="9220" y="3041"/>
                  </a:cubicBezTo>
                  <a:cubicBezTo>
                    <a:pt x="9126" y="3041"/>
                    <a:pt x="9026" y="2931"/>
                    <a:pt x="9084" y="2816"/>
                  </a:cubicBezTo>
                  <a:cubicBezTo>
                    <a:pt x="9396" y="2191"/>
                    <a:pt x="9624" y="1453"/>
                    <a:pt x="9326" y="775"/>
                  </a:cubicBezTo>
                  <a:cubicBezTo>
                    <a:pt x="9114" y="285"/>
                    <a:pt x="8681" y="0"/>
                    <a:pt x="81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70"/>
            <p:cNvSpPr/>
            <p:nvPr/>
          </p:nvSpPr>
          <p:spPr>
            <a:xfrm>
              <a:off x="7007188" y="1888030"/>
              <a:ext cx="657803" cy="483166"/>
            </a:xfrm>
            <a:custGeom>
              <a:avLst/>
              <a:gdLst/>
              <a:ahLst/>
              <a:cxnLst/>
              <a:rect l="l" t="t" r="r" b="b"/>
              <a:pathLst>
                <a:path w="11673" h="8574" extrusionOk="0">
                  <a:moveTo>
                    <a:pt x="2640" y="11"/>
                  </a:moveTo>
                  <a:lnTo>
                    <a:pt x="2640" y="11"/>
                  </a:lnTo>
                  <a:cubicBezTo>
                    <a:pt x="2211" y="16"/>
                    <a:pt x="1780" y="10"/>
                    <a:pt x="1349" y="36"/>
                  </a:cubicBezTo>
                  <a:cubicBezTo>
                    <a:pt x="1060" y="56"/>
                    <a:pt x="290" y="0"/>
                    <a:pt x="133" y="326"/>
                  </a:cubicBezTo>
                  <a:cubicBezTo>
                    <a:pt x="1" y="601"/>
                    <a:pt x="139" y="1263"/>
                    <a:pt x="157" y="1561"/>
                  </a:cubicBezTo>
                  <a:cubicBezTo>
                    <a:pt x="183" y="1969"/>
                    <a:pt x="241" y="2373"/>
                    <a:pt x="252" y="2780"/>
                  </a:cubicBezTo>
                  <a:cubicBezTo>
                    <a:pt x="547" y="2679"/>
                    <a:pt x="868" y="2627"/>
                    <a:pt x="1186" y="2627"/>
                  </a:cubicBezTo>
                  <a:cubicBezTo>
                    <a:pt x="2224" y="2627"/>
                    <a:pt x="3241" y="3178"/>
                    <a:pt x="3308" y="4365"/>
                  </a:cubicBezTo>
                  <a:cubicBezTo>
                    <a:pt x="3373" y="5477"/>
                    <a:pt x="2486" y="5944"/>
                    <a:pt x="1549" y="5944"/>
                  </a:cubicBezTo>
                  <a:cubicBezTo>
                    <a:pt x="1108" y="5944"/>
                    <a:pt x="657" y="5840"/>
                    <a:pt x="289" y="5652"/>
                  </a:cubicBezTo>
                  <a:lnTo>
                    <a:pt x="289" y="5652"/>
                  </a:lnTo>
                  <a:cubicBezTo>
                    <a:pt x="326" y="6612"/>
                    <a:pt x="253" y="7582"/>
                    <a:pt x="216" y="8542"/>
                  </a:cubicBezTo>
                  <a:cubicBezTo>
                    <a:pt x="557" y="8551"/>
                    <a:pt x="897" y="8556"/>
                    <a:pt x="1238" y="8556"/>
                  </a:cubicBezTo>
                  <a:cubicBezTo>
                    <a:pt x="1906" y="8556"/>
                    <a:pt x="2575" y="8538"/>
                    <a:pt x="3244" y="8499"/>
                  </a:cubicBezTo>
                  <a:cubicBezTo>
                    <a:pt x="2794" y="7255"/>
                    <a:pt x="3254" y="5614"/>
                    <a:pt x="4776" y="5498"/>
                  </a:cubicBezTo>
                  <a:cubicBezTo>
                    <a:pt x="4816" y="5495"/>
                    <a:pt x="4857" y="5493"/>
                    <a:pt x="4897" y="5493"/>
                  </a:cubicBezTo>
                  <a:cubicBezTo>
                    <a:pt x="5511" y="5493"/>
                    <a:pt x="6030" y="5859"/>
                    <a:pt x="6285" y="6422"/>
                  </a:cubicBezTo>
                  <a:cubicBezTo>
                    <a:pt x="6606" y="7133"/>
                    <a:pt x="6427" y="7895"/>
                    <a:pt x="6119" y="8573"/>
                  </a:cubicBezTo>
                  <a:cubicBezTo>
                    <a:pt x="6457" y="8543"/>
                    <a:pt x="6799" y="8551"/>
                    <a:pt x="7139" y="8535"/>
                  </a:cubicBezTo>
                  <a:cubicBezTo>
                    <a:pt x="7365" y="8525"/>
                    <a:pt x="7592" y="8508"/>
                    <a:pt x="7816" y="8489"/>
                  </a:cubicBezTo>
                  <a:cubicBezTo>
                    <a:pt x="7967" y="8473"/>
                    <a:pt x="8357" y="8507"/>
                    <a:pt x="8488" y="8414"/>
                  </a:cubicBezTo>
                  <a:cubicBezTo>
                    <a:pt x="8813" y="8180"/>
                    <a:pt x="8735" y="7403"/>
                    <a:pt x="8726" y="7061"/>
                  </a:cubicBezTo>
                  <a:cubicBezTo>
                    <a:pt x="8715" y="6583"/>
                    <a:pt x="8632" y="6118"/>
                    <a:pt x="8553" y="5649"/>
                  </a:cubicBezTo>
                  <a:cubicBezTo>
                    <a:pt x="8539" y="5567"/>
                    <a:pt x="8592" y="5512"/>
                    <a:pt x="8653" y="5495"/>
                  </a:cubicBezTo>
                  <a:cubicBezTo>
                    <a:pt x="8649" y="5439"/>
                    <a:pt x="8706" y="5384"/>
                    <a:pt x="8767" y="5384"/>
                  </a:cubicBezTo>
                  <a:cubicBezTo>
                    <a:pt x="8784" y="5384"/>
                    <a:pt x="8801" y="5388"/>
                    <a:pt x="8817" y="5397"/>
                  </a:cubicBezTo>
                  <a:cubicBezTo>
                    <a:pt x="9120" y="5570"/>
                    <a:pt x="9518" y="5662"/>
                    <a:pt x="9918" y="5662"/>
                  </a:cubicBezTo>
                  <a:cubicBezTo>
                    <a:pt x="10791" y="5662"/>
                    <a:pt x="11673" y="5225"/>
                    <a:pt x="11587" y="4234"/>
                  </a:cubicBezTo>
                  <a:cubicBezTo>
                    <a:pt x="11500" y="3231"/>
                    <a:pt x="10659" y="2848"/>
                    <a:pt x="9794" y="2848"/>
                  </a:cubicBezTo>
                  <a:cubicBezTo>
                    <a:pt x="9358" y="2848"/>
                    <a:pt x="8916" y="2945"/>
                    <a:pt x="8561" y="3109"/>
                  </a:cubicBezTo>
                  <a:cubicBezTo>
                    <a:pt x="8539" y="3120"/>
                    <a:pt x="8518" y="3124"/>
                    <a:pt x="8499" y="3124"/>
                  </a:cubicBezTo>
                  <a:cubicBezTo>
                    <a:pt x="8390" y="3124"/>
                    <a:pt x="8327" y="2982"/>
                    <a:pt x="8410" y="2899"/>
                  </a:cubicBezTo>
                  <a:lnTo>
                    <a:pt x="8410" y="2899"/>
                  </a:lnTo>
                  <a:cubicBezTo>
                    <a:pt x="8397" y="2903"/>
                    <a:pt x="8382" y="2905"/>
                    <a:pt x="8368" y="2905"/>
                  </a:cubicBezTo>
                  <a:cubicBezTo>
                    <a:pt x="8299" y="2905"/>
                    <a:pt x="8227" y="2858"/>
                    <a:pt x="8227" y="2766"/>
                  </a:cubicBezTo>
                  <a:cubicBezTo>
                    <a:pt x="8222" y="2349"/>
                    <a:pt x="8229" y="1933"/>
                    <a:pt x="8234" y="1519"/>
                  </a:cubicBezTo>
                  <a:cubicBezTo>
                    <a:pt x="8235" y="1309"/>
                    <a:pt x="8238" y="1103"/>
                    <a:pt x="8239" y="895"/>
                  </a:cubicBezTo>
                  <a:cubicBezTo>
                    <a:pt x="8240" y="760"/>
                    <a:pt x="8302" y="451"/>
                    <a:pt x="8256" y="302"/>
                  </a:cubicBezTo>
                  <a:cubicBezTo>
                    <a:pt x="8233" y="283"/>
                    <a:pt x="8220" y="255"/>
                    <a:pt x="8218" y="224"/>
                  </a:cubicBezTo>
                  <a:cubicBezTo>
                    <a:pt x="8090" y="52"/>
                    <a:pt x="7789" y="17"/>
                    <a:pt x="7498" y="17"/>
                  </a:cubicBezTo>
                  <a:cubicBezTo>
                    <a:pt x="7299" y="17"/>
                    <a:pt x="7104" y="33"/>
                    <a:pt x="6975" y="33"/>
                  </a:cubicBezTo>
                  <a:cubicBezTo>
                    <a:pt x="6971" y="33"/>
                    <a:pt x="6968" y="33"/>
                    <a:pt x="6965" y="33"/>
                  </a:cubicBezTo>
                  <a:cubicBezTo>
                    <a:pt x="6910" y="33"/>
                    <a:pt x="6856" y="32"/>
                    <a:pt x="6801" y="32"/>
                  </a:cubicBezTo>
                  <a:cubicBezTo>
                    <a:pt x="6425" y="32"/>
                    <a:pt x="6049" y="46"/>
                    <a:pt x="5674" y="60"/>
                  </a:cubicBezTo>
                  <a:cubicBezTo>
                    <a:pt x="5929" y="807"/>
                    <a:pt x="6002" y="1677"/>
                    <a:pt x="5510" y="2348"/>
                  </a:cubicBezTo>
                  <a:cubicBezTo>
                    <a:pt x="5209" y="2760"/>
                    <a:pt x="4753" y="2980"/>
                    <a:pt x="4265" y="2980"/>
                  </a:cubicBezTo>
                  <a:cubicBezTo>
                    <a:pt x="4164" y="2980"/>
                    <a:pt x="4062" y="2971"/>
                    <a:pt x="3959" y="2952"/>
                  </a:cubicBezTo>
                  <a:cubicBezTo>
                    <a:pt x="2578" y="2698"/>
                    <a:pt x="2157" y="1178"/>
                    <a:pt x="2640" y="1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70"/>
            <p:cNvSpPr/>
            <p:nvPr/>
          </p:nvSpPr>
          <p:spPr>
            <a:xfrm>
              <a:off x="7018458" y="1381645"/>
              <a:ext cx="482321" cy="657859"/>
            </a:xfrm>
            <a:custGeom>
              <a:avLst/>
              <a:gdLst/>
              <a:ahLst/>
              <a:cxnLst/>
              <a:rect l="l" t="t" r="r" b="b"/>
              <a:pathLst>
                <a:path w="8559" h="11674" extrusionOk="0">
                  <a:moveTo>
                    <a:pt x="8025" y="0"/>
                  </a:moveTo>
                  <a:cubicBezTo>
                    <a:pt x="7922" y="0"/>
                    <a:pt x="7803" y="6"/>
                    <a:pt x="7664" y="9"/>
                  </a:cubicBezTo>
                  <a:cubicBezTo>
                    <a:pt x="7204" y="20"/>
                    <a:pt x="6748" y="61"/>
                    <a:pt x="6291" y="119"/>
                  </a:cubicBezTo>
                  <a:cubicBezTo>
                    <a:pt x="6825" y="1154"/>
                    <a:pt x="6011" y="2383"/>
                    <a:pt x="4865" y="2546"/>
                  </a:cubicBezTo>
                  <a:cubicBezTo>
                    <a:pt x="4758" y="2562"/>
                    <a:pt x="4654" y="2569"/>
                    <a:pt x="4552" y="2569"/>
                  </a:cubicBezTo>
                  <a:cubicBezTo>
                    <a:pt x="3290" y="2569"/>
                    <a:pt x="2422" y="1438"/>
                    <a:pt x="2541" y="210"/>
                  </a:cubicBezTo>
                  <a:lnTo>
                    <a:pt x="2541" y="210"/>
                  </a:lnTo>
                  <a:cubicBezTo>
                    <a:pt x="1742" y="261"/>
                    <a:pt x="941" y="311"/>
                    <a:pt x="140" y="362"/>
                  </a:cubicBezTo>
                  <a:cubicBezTo>
                    <a:pt x="239" y="1332"/>
                    <a:pt x="282" y="2301"/>
                    <a:pt x="267" y="3276"/>
                  </a:cubicBezTo>
                  <a:cubicBezTo>
                    <a:pt x="602" y="3147"/>
                    <a:pt x="971" y="3078"/>
                    <a:pt x="1332" y="3078"/>
                  </a:cubicBezTo>
                  <a:cubicBezTo>
                    <a:pt x="2289" y="3078"/>
                    <a:pt x="3195" y="3560"/>
                    <a:pt x="3295" y="4690"/>
                  </a:cubicBezTo>
                  <a:cubicBezTo>
                    <a:pt x="3355" y="5378"/>
                    <a:pt x="2957" y="5955"/>
                    <a:pt x="2334" y="6223"/>
                  </a:cubicBezTo>
                  <a:cubicBezTo>
                    <a:pt x="2078" y="6333"/>
                    <a:pt x="1817" y="6380"/>
                    <a:pt x="1556" y="6380"/>
                  </a:cubicBezTo>
                  <a:cubicBezTo>
                    <a:pt x="1074" y="6380"/>
                    <a:pt x="593" y="6221"/>
                    <a:pt x="145" y="6017"/>
                  </a:cubicBezTo>
                  <a:cubicBezTo>
                    <a:pt x="102" y="6959"/>
                    <a:pt x="54" y="7904"/>
                    <a:pt x="0" y="8848"/>
                  </a:cubicBezTo>
                  <a:cubicBezTo>
                    <a:pt x="234" y="8778"/>
                    <a:pt x="536" y="8789"/>
                    <a:pt x="725" y="8771"/>
                  </a:cubicBezTo>
                  <a:cubicBezTo>
                    <a:pt x="1108" y="8733"/>
                    <a:pt x="1494" y="8707"/>
                    <a:pt x="1879" y="8707"/>
                  </a:cubicBezTo>
                  <a:cubicBezTo>
                    <a:pt x="2081" y="8707"/>
                    <a:pt x="2283" y="8714"/>
                    <a:pt x="2484" y="8730"/>
                  </a:cubicBezTo>
                  <a:cubicBezTo>
                    <a:pt x="2530" y="8733"/>
                    <a:pt x="2562" y="8754"/>
                    <a:pt x="2583" y="8783"/>
                  </a:cubicBezTo>
                  <a:cubicBezTo>
                    <a:pt x="2589" y="8782"/>
                    <a:pt x="2595" y="8781"/>
                    <a:pt x="2601" y="8781"/>
                  </a:cubicBezTo>
                  <a:cubicBezTo>
                    <a:pt x="2669" y="8781"/>
                    <a:pt x="2741" y="8846"/>
                    <a:pt x="2714" y="8923"/>
                  </a:cubicBezTo>
                  <a:cubicBezTo>
                    <a:pt x="2341" y="9967"/>
                    <a:pt x="2490" y="11389"/>
                    <a:pt x="3794" y="11647"/>
                  </a:cubicBezTo>
                  <a:cubicBezTo>
                    <a:pt x="3886" y="11665"/>
                    <a:pt x="3976" y="11674"/>
                    <a:pt x="4064" y="11674"/>
                  </a:cubicBezTo>
                  <a:cubicBezTo>
                    <a:pt x="4632" y="11674"/>
                    <a:pt x="5101" y="11308"/>
                    <a:pt x="5296" y="10741"/>
                  </a:cubicBezTo>
                  <a:cubicBezTo>
                    <a:pt x="5486" y="10185"/>
                    <a:pt x="5358" y="9615"/>
                    <a:pt x="5188" y="9076"/>
                  </a:cubicBezTo>
                  <a:cubicBezTo>
                    <a:pt x="5155" y="8971"/>
                    <a:pt x="5233" y="8911"/>
                    <a:pt x="5317" y="8911"/>
                  </a:cubicBezTo>
                  <a:cubicBezTo>
                    <a:pt x="5333" y="8911"/>
                    <a:pt x="5348" y="8913"/>
                    <a:pt x="5364" y="8917"/>
                  </a:cubicBezTo>
                  <a:cubicBezTo>
                    <a:pt x="5365" y="8866"/>
                    <a:pt x="5390" y="8821"/>
                    <a:pt x="5450" y="8814"/>
                  </a:cubicBezTo>
                  <a:cubicBezTo>
                    <a:pt x="5882" y="8761"/>
                    <a:pt x="6315" y="8736"/>
                    <a:pt x="6748" y="8736"/>
                  </a:cubicBezTo>
                  <a:cubicBezTo>
                    <a:pt x="6903" y="8736"/>
                    <a:pt x="7057" y="8739"/>
                    <a:pt x="7212" y="8746"/>
                  </a:cubicBezTo>
                  <a:cubicBezTo>
                    <a:pt x="7232" y="8746"/>
                    <a:pt x="7254" y="8747"/>
                    <a:pt x="7276" y="8747"/>
                  </a:cubicBezTo>
                  <a:cubicBezTo>
                    <a:pt x="7359" y="8747"/>
                    <a:pt x="7453" y="8743"/>
                    <a:pt x="7550" y="8743"/>
                  </a:cubicBezTo>
                  <a:cubicBezTo>
                    <a:pt x="7693" y="8743"/>
                    <a:pt x="7844" y="8750"/>
                    <a:pt x="7975" y="8786"/>
                  </a:cubicBezTo>
                  <a:cubicBezTo>
                    <a:pt x="8043" y="7911"/>
                    <a:pt x="8089" y="7035"/>
                    <a:pt x="8105" y="6156"/>
                  </a:cubicBezTo>
                  <a:lnTo>
                    <a:pt x="8105" y="6156"/>
                  </a:lnTo>
                  <a:cubicBezTo>
                    <a:pt x="7782" y="6221"/>
                    <a:pt x="7441" y="6272"/>
                    <a:pt x="7108" y="6272"/>
                  </a:cubicBezTo>
                  <a:cubicBezTo>
                    <a:pt x="6598" y="6272"/>
                    <a:pt x="6103" y="6153"/>
                    <a:pt x="5705" y="5785"/>
                  </a:cubicBezTo>
                  <a:cubicBezTo>
                    <a:pt x="5273" y="5384"/>
                    <a:pt x="5108" y="4799"/>
                    <a:pt x="5355" y="4249"/>
                  </a:cubicBezTo>
                  <a:cubicBezTo>
                    <a:pt x="5682" y="3519"/>
                    <a:pt x="6650" y="2993"/>
                    <a:pt x="7522" y="2993"/>
                  </a:cubicBezTo>
                  <a:cubicBezTo>
                    <a:pt x="7907" y="2993"/>
                    <a:pt x="8274" y="3095"/>
                    <a:pt x="8559" y="3328"/>
                  </a:cubicBezTo>
                  <a:cubicBezTo>
                    <a:pt x="8559" y="2443"/>
                    <a:pt x="8558" y="1555"/>
                    <a:pt x="8559" y="670"/>
                  </a:cubicBezTo>
                  <a:cubicBezTo>
                    <a:pt x="8559" y="82"/>
                    <a:pt x="8420" y="0"/>
                    <a:pt x="80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70"/>
            <p:cNvSpPr/>
            <p:nvPr/>
          </p:nvSpPr>
          <p:spPr>
            <a:xfrm>
              <a:off x="6360996" y="1707138"/>
              <a:ext cx="823366" cy="653182"/>
            </a:xfrm>
            <a:custGeom>
              <a:avLst/>
              <a:gdLst/>
              <a:ahLst/>
              <a:cxnLst/>
              <a:rect l="l" t="t" r="r" b="b"/>
              <a:pathLst>
                <a:path w="14611" h="11591" extrusionOk="0">
                  <a:moveTo>
                    <a:pt x="6632" y="1"/>
                  </a:moveTo>
                  <a:cubicBezTo>
                    <a:pt x="6589" y="1"/>
                    <a:pt x="6546" y="2"/>
                    <a:pt x="6502" y="5"/>
                  </a:cubicBezTo>
                  <a:cubicBezTo>
                    <a:pt x="4964" y="101"/>
                    <a:pt x="4462" y="2075"/>
                    <a:pt x="5734" y="2911"/>
                  </a:cubicBezTo>
                  <a:cubicBezTo>
                    <a:pt x="5848" y="2985"/>
                    <a:pt x="5799" y="3174"/>
                    <a:pt x="5662" y="3174"/>
                  </a:cubicBezTo>
                  <a:cubicBezTo>
                    <a:pt x="5659" y="3174"/>
                    <a:pt x="5655" y="3173"/>
                    <a:pt x="5652" y="3173"/>
                  </a:cubicBezTo>
                  <a:cubicBezTo>
                    <a:pt x="4787" y="3122"/>
                    <a:pt x="3920" y="3078"/>
                    <a:pt x="3054" y="3019"/>
                  </a:cubicBezTo>
                  <a:cubicBezTo>
                    <a:pt x="2998" y="3016"/>
                    <a:pt x="2959" y="2985"/>
                    <a:pt x="2938" y="2945"/>
                  </a:cubicBezTo>
                  <a:lnTo>
                    <a:pt x="2895" y="2956"/>
                  </a:lnTo>
                  <a:cubicBezTo>
                    <a:pt x="2896" y="2957"/>
                    <a:pt x="2896" y="2960"/>
                    <a:pt x="2896" y="2961"/>
                  </a:cubicBezTo>
                  <a:cubicBezTo>
                    <a:pt x="2951" y="3999"/>
                    <a:pt x="2928" y="5038"/>
                    <a:pt x="2943" y="6076"/>
                  </a:cubicBezTo>
                  <a:cubicBezTo>
                    <a:pt x="2944" y="6155"/>
                    <a:pt x="2876" y="6203"/>
                    <a:pt x="2807" y="6203"/>
                  </a:cubicBezTo>
                  <a:cubicBezTo>
                    <a:pt x="2783" y="6203"/>
                    <a:pt x="2759" y="6197"/>
                    <a:pt x="2738" y="6184"/>
                  </a:cubicBezTo>
                  <a:cubicBezTo>
                    <a:pt x="2451" y="6017"/>
                    <a:pt x="2140" y="5940"/>
                    <a:pt x="1835" y="5940"/>
                  </a:cubicBezTo>
                  <a:cubicBezTo>
                    <a:pt x="891" y="5940"/>
                    <a:pt x="0" y="6675"/>
                    <a:pt x="33" y="7728"/>
                  </a:cubicBezTo>
                  <a:cubicBezTo>
                    <a:pt x="62" y="8611"/>
                    <a:pt x="778" y="9166"/>
                    <a:pt x="1504" y="9166"/>
                  </a:cubicBezTo>
                  <a:cubicBezTo>
                    <a:pt x="1950" y="9166"/>
                    <a:pt x="2400" y="8956"/>
                    <a:pt x="2695" y="8483"/>
                  </a:cubicBezTo>
                  <a:cubicBezTo>
                    <a:pt x="2724" y="8438"/>
                    <a:pt x="2769" y="8418"/>
                    <a:pt x="2814" y="8418"/>
                  </a:cubicBezTo>
                  <a:cubicBezTo>
                    <a:pt x="2891" y="8418"/>
                    <a:pt x="2969" y="8476"/>
                    <a:pt x="2964" y="8567"/>
                  </a:cubicBezTo>
                  <a:cubicBezTo>
                    <a:pt x="2932" y="9126"/>
                    <a:pt x="2914" y="9683"/>
                    <a:pt x="2912" y="10243"/>
                  </a:cubicBezTo>
                  <a:cubicBezTo>
                    <a:pt x="2912" y="10609"/>
                    <a:pt x="2767" y="11261"/>
                    <a:pt x="3118" y="11468"/>
                  </a:cubicBezTo>
                  <a:cubicBezTo>
                    <a:pt x="3220" y="11529"/>
                    <a:pt x="3411" y="11548"/>
                    <a:pt x="3628" y="11548"/>
                  </a:cubicBezTo>
                  <a:cubicBezTo>
                    <a:pt x="4003" y="11548"/>
                    <a:pt x="4458" y="11491"/>
                    <a:pt x="4673" y="11491"/>
                  </a:cubicBezTo>
                  <a:cubicBezTo>
                    <a:pt x="4678" y="11491"/>
                    <a:pt x="4684" y="11491"/>
                    <a:pt x="4690" y="11491"/>
                  </a:cubicBezTo>
                  <a:cubicBezTo>
                    <a:pt x="5088" y="11494"/>
                    <a:pt x="5484" y="11501"/>
                    <a:pt x="5880" y="11505"/>
                  </a:cubicBezTo>
                  <a:cubicBezTo>
                    <a:pt x="4944" y="10420"/>
                    <a:pt x="6127" y="8834"/>
                    <a:pt x="7515" y="8834"/>
                  </a:cubicBezTo>
                  <a:cubicBezTo>
                    <a:pt x="7525" y="8834"/>
                    <a:pt x="7534" y="8835"/>
                    <a:pt x="7543" y="8835"/>
                  </a:cubicBezTo>
                  <a:cubicBezTo>
                    <a:pt x="8997" y="8855"/>
                    <a:pt x="9892" y="10481"/>
                    <a:pt x="9034" y="11591"/>
                  </a:cubicBezTo>
                  <a:cubicBezTo>
                    <a:pt x="9822" y="11559"/>
                    <a:pt x="10614" y="11527"/>
                    <a:pt x="11405" y="11494"/>
                  </a:cubicBezTo>
                  <a:cubicBezTo>
                    <a:pt x="11433" y="10575"/>
                    <a:pt x="11441" y="9642"/>
                    <a:pt x="11554" y="8732"/>
                  </a:cubicBezTo>
                  <a:lnTo>
                    <a:pt x="11554" y="8731"/>
                  </a:lnTo>
                  <a:cubicBezTo>
                    <a:pt x="11484" y="8646"/>
                    <a:pt x="11560" y="8515"/>
                    <a:pt x="11668" y="8515"/>
                  </a:cubicBezTo>
                  <a:cubicBezTo>
                    <a:pt x="11690" y="8515"/>
                    <a:pt x="11714" y="8521"/>
                    <a:pt x="11738" y="8533"/>
                  </a:cubicBezTo>
                  <a:cubicBezTo>
                    <a:pt x="12141" y="8748"/>
                    <a:pt x="12580" y="8899"/>
                    <a:pt x="13029" y="8899"/>
                  </a:cubicBezTo>
                  <a:cubicBezTo>
                    <a:pt x="13190" y="8899"/>
                    <a:pt x="13353" y="8879"/>
                    <a:pt x="13515" y="8837"/>
                  </a:cubicBezTo>
                  <a:cubicBezTo>
                    <a:pt x="14193" y="8659"/>
                    <a:pt x="14611" y="8079"/>
                    <a:pt x="14466" y="7378"/>
                  </a:cubicBezTo>
                  <a:cubicBezTo>
                    <a:pt x="14266" y="6423"/>
                    <a:pt x="13438" y="6109"/>
                    <a:pt x="12594" y="6109"/>
                  </a:cubicBezTo>
                  <a:cubicBezTo>
                    <a:pt x="12284" y="6109"/>
                    <a:pt x="11973" y="6151"/>
                    <a:pt x="11689" y="6219"/>
                  </a:cubicBezTo>
                  <a:cubicBezTo>
                    <a:pt x="11681" y="6222"/>
                    <a:pt x="11672" y="6223"/>
                    <a:pt x="11664" y="6223"/>
                  </a:cubicBezTo>
                  <a:cubicBezTo>
                    <a:pt x="11581" y="6223"/>
                    <a:pt x="11528" y="6106"/>
                    <a:pt x="11582" y="6048"/>
                  </a:cubicBezTo>
                  <a:cubicBezTo>
                    <a:pt x="11571" y="6037"/>
                    <a:pt x="11561" y="6025"/>
                    <a:pt x="11555" y="6009"/>
                  </a:cubicBezTo>
                  <a:cubicBezTo>
                    <a:pt x="11385" y="5465"/>
                    <a:pt x="11340" y="4878"/>
                    <a:pt x="11322" y="4310"/>
                  </a:cubicBezTo>
                  <a:cubicBezTo>
                    <a:pt x="11313" y="4052"/>
                    <a:pt x="11222" y="3582"/>
                    <a:pt x="11355" y="3306"/>
                  </a:cubicBezTo>
                  <a:lnTo>
                    <a:pt x="11355" y="3306"/>
                  </a:lnTo>
                  <a:cubicBezTo>
                    <a:pt x="10936" y="3376"/>
                    <a:pt x="10508" y="3404"/>
                    <a:pt x="10077" y="3404"/>
                  </a:cubicBezTo>
                  <a:cubicBezTo>
                    <a:pt x="9407" y="3404"/>
                    <a:pt x="8731" y="3338"/>
                    <a:pt x="8080" y="3266"/>
                  </a:cubicBezTo>
                  <a:cubicBezTo>
                    <a:pt x="7979" y="3256"/>
                    <a:pt x="7898" y="3141"/>
                    <a:pt x="7966" y="3047"/>
                  </a:cubicBezTo>
                  <a:cubicBezTo>
                    <a:pt x="8821" y="1835"/>
                    <a:pt x="8215" y="1"/>
                    <a:pt x="66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70"/>
            <p:cNvSpPr/>
            <p:nvPr/>
          </p:nvSpPr>
          <p:spPr>
            <a:xfrm>
              <a:off x="6519515" y="2221807"/>
              <a:ext cx="489534" cy="884452"/>
            </a:xfrm>
            <a:custGeom>
              <a:avLst/>
              <a:gdLst/>
              <a:ahLst/>
              <a:cxnLst/>
              <a:rect l="l" t="t" r="r" b="b"/>
              <a:pathLst>
                <a:path w="8687" h="15695" extrusionOk="0">
                  <a:moveTo>
                    <a:pt x="4763" y="1"/>
                  </a:moveTo>
                  <a:cubicBezTo>
                    <a:pt x="3545" y="1"/>
                    <a:pt x="2239" y="1455"/>
                    <a:pt x="3517" y="2404"/>
                  </a:cubicBezTo>
                  <a:cubicBezTo>
                    <a:pt x="3630" y="2487"/>
                    <a:pt x="3583" y="2672"/>
                    <a:pt x="3435" y="2672"/>
                  </a:cubicBezTo>
                  <a:cubicBezTo>
                    <a:pt x="3434" y="2672"/>
                    <a:pt x="3434" y="2672"/>
                    <a:pt x="3434" y="2672"/>
                  </a:cubicBezTo>
                  <a:cubicBezTo>
                    <a:pt x="2320" y="2654"/>
                    <a:pt x="1205" y="2639"/>
                    <a:pt x="93" y="2625"/>
                  </a:cubicBezTo>
                  <a:lnTo>
                    <a:pt x="93" y="2625"/>
                  </a:lnTo>
                  <a:cubicBezTo>
                    <a:pt x="2" y="3633"/>
                    <a:pt x="1" y="4633"/>
                    <a:pt x="103" y="5637"/>
                  </a:cubicBezTo>
                  <a:cubicBezTo>
                    <a:pt x="508" y="5137"/>
                    <a:pt x="1082" y="4906"/>
                    <a:pt x="1656" y="4906"/>
                  </a:cubicBezTo>
                  <a:cubicBezTo>
                    <a:pt x="2621" y="4906"/>
                    <a:pt x="3584" y="5560"/>
                    <a:pt x="3740" y="6693"/>
                  </a:cubicBezTo>
                  <a:cubicBezTo>
                    <a:pt x="3959" y="8264"/>
                    <a:pt x="2715" y="9264"/>
                    <a:pt x="1384" y="9264"/>
                  </a:cubicBezTo>
                  <a:cubicBezTo>
                    <a:pt x="949" y="9264"/>
                    <a:pt x="504" y="9157"/>
                    <a:pt x="97" y="8928"/>
                  </a:cubicBezTo>
                  <a:lnTo>
                    <a:pt x="97" y="8928"/>
                  </a:lnTo>
                  <a:cubicBezTo>
                    <a:pt x="105" y="9959"/>
                    <a:pt x="29" y="11054"/>
                    <a:pt x="169" y="12064"/>
                  </a:cubicBezTo>
                  <a:cubicBezTo>
                    <a:pt x="232" y="12516"/>
                    <a:pt x="180" y="12475"/>
                    <a:pt x="629" y="12511"/>
                  </a:cubicBezTo>
                  <a:cubicBezTo>
                    <a:pt x="674" y="12514"/>
                    <a:pt x="719" y="12515"/>
                    <a:pt x="765" y="12515"/>
                  </a:cubicBezTo>
                  <a:cubicBezTo>
                    <a:pt x="963" y="12515"/>
                    <a:pt x="1167" y="12489"/>
                    <a:pt x="1362" y="12483"/>
                  </a:cubicBezTo>
                  <a:cubicBezTo>
                    <a:pt x="1898" y="12463"/>
                    <a:pt x="2434" y="12443"/>
                    <a:pt x="2972" y="12423"/>
                  </a:cubicBezTo>
                  <a:cubicBezTo>
                    <a:pt x="2973" y="12423"/>
                    <a:pt x="2975" y="12423"/>
                    <a:pt x="2977" y="12423"/>
                  </a:cubicBezTo>
                  <a:cubicBezTo>
                    <a:pt x="3084" y="12423"/>
                    <a:pt x="3145" y="12561"/>
                    <a:pt x="3087" y="12644"/>
                  </a:cubicBezTo>
                  <a:cubicBezTo>
                    <a:pt x="2237" y="13907"/>
                    <a:pt x="3018" y="15694"/>
                    <a:pt x="4580" y="15694"/>
                  </a:cubicBezTo>
                  <a:cubicBezTo>
                    <a:pt x="4616" y="15694"/>
                    <a:pt x="4652" y="15693"/>
                    <a:pt x="4688" y="15691"/>
                  </a:cubicBezTo>
                  <a:cubicBezTo>
                    <a:pt x="6407" y="15602"/>
                    <a:pt x="7024" y="13557"/>
                    <a:pt x="5876" y="12386"/>
                  </a:cubicBezTo>
                  <a:cubicBezTo>
                    <a:pt x="5791" y="12300"/>
                    <a:pt x="5859" y="12144"/>
                    <a:pt x="5978" y="12144"/>
                  </a:cubicBezTo>
                  <a:cubicBezTo>
                    <a:pt x="5981" y="12144"/>
                    <a:pt x="5984" y="12144"/>
                    <a:pt x="5987" y="12144"/>
                  </a:cubicBezTo>
                  <a:cubicBezTo>
                    <a:pt x="6160" y="12156"/>
                    <a:pt x="6332" y="12162"/>
                    <a:pt x="6503" y="12162"/>
                  </a:cubicBezTo>
                  <a:cubicBezTo>
                    <a:pt x="7143" y="12162"/>
                    <a:pt x="7769" y="12081"/>
                    <a:pt x="8399" y="11921"/>
                  </a:cubicBezTo>
                  <a:cubicBezTo>
                    <a:pt x="8401" y="11920"/>
                    <a:pt x="8403" y="11920"/>
                    <a:pt x="8406" y="11920"/>
                  </a:cubicBezTo>
                  <a:cubicBezTo>
                    <a:pt x="8408" y="11920"/>
                    <a:pt x="8411" y="11920"/>
                    <a:pt x="8413" y="11919"/>
                  </a:cubicBezTo>
                  <a:cubicBezTo>
                    <a:pt x="8468" y="10921"/>
                    <a:pt x="8560" y="9926"/>
                    <a:pt x="8687" y="8934"/>
                  </a:cubicBezTo>
                  <a:lnTo>
                    <a:pt x="8687" y="8934"/>
                  </a:lnTo>
                  <a:cubicBezTo>
                    <a:pt x="8234" y="9253"/>
                    <a:pt x="7709" y="9457"/>
                    <a:pt x="7167" y="9457"/>
                  </a:cubicBezTo>
                  <a:cubicBezTo>
                    <a:pt x="6939" y="9457"/>
                    <a:pt x="6709" y="9421"/>
                    <a:pt x="6480" y="9343"/>
                  </a:cubicBezTo>
                  <a:cubicBezTo>
                    <a:pt x="5768" y="9097"/>
                    <a:pt x="5184" y="8454"/>
                    <a:pt x="5137" y="7682"/>
                  </a:cubicBezTo>
                  <a:cubicBezTo>
                    <a:pt x="5054" y="6346"/>
                    <a:pt x="6106" y="5665"/>
                    <a:pt x="7213" y="5665"/>
                  </a:cubicBezTo>
                  <a:cubicBezTo>
                    <a:pt x="7670" y="5665"/>
                    <a:pt x="8135" y="5780"/>
                    <a:pt x="8535" y="6014"/>
                  </a:cubicBezTo>
                  <a:cubicBezTo>
                    <a:pt x="8620" y="4937"/>
                    <a:pt x="8610" y="3872"/>
                    <a:pt x="8583" y="2793"/>
                  </a:cubicBezTo>
                  <a:cubicBezTo>
                    <a:pt x="8581" y="2781"/>
                    <a:pt x="8577" y="2769"/>
                    <a:pt x="8577" y="2756"/>
                  </a:cubicBezTo>
                  <a:cubicBezTo>
                    <a:pt x="8578" y="2723"/>
                    <a:pt x="8579" y="2688"/>
                    <a:pt x="8581" y="2654"/>
                  </a:cubicBezTo>
                  <a:lnTo>
                    <a:pt x="8581" y="2654"/>
                  </a:lnTo>
                  <a:cubicBezTo>
                    <a:pt x="7676" y="2692"/>
                    <a:pt x="6769" y="2729"/>
                    <a:pt x="5864" y="2766"/>
                  </a:cubicBezTo>
                  <a:cubicBezTo>
                    <a:pt x="5862" y="2766"/>
                    <a:pt x="5861" y="2766"/>
                    <a:pt x="5859" y="2766"/>
                  </a:cubicBezTo>
                  <a:cubicBezTo>
                    <a:pt x="5736" y="2766"/>
                    <a:pt x="5683" y="2591"/>
                    <a:pt x="5771" y="2514"/>
                  </a:cubicBezTo>
                  <a:cubicBezTo>
                    <a:pt x="6681" y="1720"/>
                    <a:pt x="6241" y="332"/>
                    <a:pt x="5115" y="44"/>
                  </a:cubicBezTo>
                  <a:cubicBezTo>
                    <a:pt x="5000" y="15"/>
                    <a:pt x="4882" y="1"/>
                    <a:pt x="476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p71"/>
          <p:cNvSpPr txBox="1"/>
          <p:nvPr/>
        </p:nvSpPr>
        <p:spPr>
          <a:xfrm>
            <a:off x="306000" y="1246325"/>
            <a:ext cx="2505000" cy="9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lt1"/>
                </a:solidFill>
                <a:latin typeface="Instrument Sans"/>
                <a:ea typeface="Instrument Sans"/>
                <a:cs typeface="Instrument Sans"/>
                <a:sym typeface="Instrument Sans"/>
              </a:rPr>
              <a:t>Handling Missing Values</a:t>
            </a:r>
            <a:endParaRPr sz="2400" b="1">
              <a:solidFill>
                <a:schemeClr val="lt1"/>
              </a:solidFill>
              <a:latin typeface="Instrument Sans"/>
              <a:ea typeface="Instrument Sans"/>
              <a:cs typeface="Instrument Sans"/>
              <a:sym typeface="Instrument Sans"/>
            </a:endParaRPr>
          </a:p>
        </p:txBody>
      </p:sp>
      <p:sp>
        <p:nvSpPr>
          <p:cNvPr id="923" name="Google Shape;923;p71"/>
          <p:cNvSpPr txBox="1">
            <a:spLocks noGrp="1"/>
          </p:cNvSpPr>
          <p:nvPr>
            <p:ph type="title"/>
          </p:nvPr>
        </p:nvSpPr>
        <p:spPr>
          <a:xfrm>
            <a:off x="720000" y="216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Preprocessing Techniques</a:t>
            </a:r>
            <a:endParaRPr/>
          </a:p>
        </p:txBody>
      </p:sp>
      <p:sp>
        <p:nvSpPr>
          <p:cNvPr id="924" name="Google Shape;924;p71"/>
          <p:cNvSpPr txBox="1"/>
          <p:nvPr/>
        </p:nvSpPr>
        <p:spPr>
          <a:xfrm>
            <a:off x="720000" y="2371196"/>
            <a:ext cx="2091000" cy="9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lt1"/>
                </a:solidFill>
                <a:latin typeface="Instrument Sans"/>
                <a:ea typeface="Instrument Sans"/>
                <a:cs typeface="Instrument Sans"/>
                <a:sym typeface="Instrument Sans"/>
              </a:rPr>
              <a:t>Feature Engineering</a:t>
            </a:r>
            <a:endParaRPr sz="2400" b="1">
              <a:solidFill>
                <a:schemeClr val="lt1"/>
              </a:solidFill>
              <a:latin typeface="Instrument Sans"/>
              <a:ea typeface="Instrument Sans"/>
              <a:cs typeface="Instrument Sans"/>
              <a:sym typeface="Instrument Sans"/>
            </a:endParaRPr>
          </a:p>
        </p:txBody>
      </p:sp>
      <p:sp>
        <p:nvSpPr>
          <p:cNvPr id="925" name="Google Shape;925;p71"/>
          <p:cNvSpPr txBox="1"/>
          <p:nvPr/>
        </p:nvSpPr>
        <p:spPr>
          <a:xfrm>
            <a:off x="468675" y="3497175"/>
            <a:ext cx="2342400" cy="9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lt1"/>
                </a:solidFill>
                <a:latin typeface="Instrument Sans"/>
                <a:ea typeface="Instrument Sans"/>
                <a:cs typeface="Instrument Sans"/>
                <a:sym typeface="Instrument Sans"/>
              </a:rPr>
              <a:t>Text Preprocessing</a:t>
            </a:r>
            <a:endParaRPr sz="2400" b="1">
              <a:solidFill>
                <a:schemeClr val="lt1"/>
              </a:solidFill>
              <a:latin typeface="Instrument Sans"/>
              <a:ea typeface="Instrument Sans"/>
              <a:cs typeface="Instrument Sans"/>
              <a:sym typeface="Instrument Sans"/>
            </a:endParaRPr>
          </a:p>
        </p:txBody>
      </p:sp>
      <p:sp>
        <p:nvSpPr>
          <p:cNvPr id="926" name="Google Shape;926;p71"/>
          <p:cNvSpPr txBox="1"/>
          <p:nvPr/>
        </p:nvSpPr>
        <p:spPr>
          <a:xfrm>
            <a:off x="6328450" y="1040350"/>
            <a:ext cx="2091000" cy="9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lt1"/>
                </a:solidFill>
                <a:latin typeface="Instrument Sans"/>
                <a:ea typeface="Instrument Sans"/>
                <a:cs typeface="Instrument Sans"/>
                <a:sym typeface="Instrument Sans"/>
              </a:rPr>
              <a:t>Text Encoding</a:t>
            </a:r>
            <a:endParaRPr sz="2400" b="1">
              <a:solidFill>
                <a:schemeClr val="lt1"/>
              </a:solidFill>
              <a:latin typeface="Instrument Sans"/>
              <a:ea typeface="Instrument Sans"/>
              <a:cs typeface="Instrument Sans"/>
              <a:sym typeface="Instrument Sans"/>
            </a:endParaRPr>
          </a:p>
        </p:txBody>
      </p:sp>
      <p:sp>
        <p:nvSpPr>
          <p:cNvPr id="927" name="Google Shape;927;p71"/>
          <p:cNvSpPr txBox="1"/>
          <p:nvPr/>
        </p:nvSpPr>
        <p:spPr>
          <a:xfrm>
            <a:off x="6328450" y="2318700"/>
            <a:ext cx="2252400" cy="9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lt1"/>
                </a:solidFill>
                <a:latin typeface="Instrument Sans"/>
                <a:ea typeface="Instrument Sans"/>
                <a:cs typeface="Instrument Sans"/>
                <a:sym typeface="Instrument Sans"/>
              </a:rPr>
              <a:t>SMOTE Oversampling</a:t>
            </a:r>
            <a:endParaRPr sz="2400" b="1">
              <a:solidFill>
                <a:schemeClr val="lt1"/>
              </a:solidFill>
              <a:latin typeface="Instrument Sans"/>
              <a:ea typeface="Instrument Sans"/>
              <a:cs typeface="Instrument Sans"/>
              <a:sym typeface="Instrument Sans"/>
            </a:endParaRPr>
          </a:p>
        </p:txBody>
      </p:sp>
      <p:cxnSp>
        <p:nvCxnSpPr>
          <p:cNvPr id="928" name="Google Shape;928;p71"/>
          <p:cNvCxnSpPr>
            <a:stCxn id="922" idx="3"/>
          </p:cNvCxnSpPr>
          <p:nvPr/>
        </p:nvCxnSpPr>
        <p:spPr>
          <a:xfrm>
            <a:off x="2811000" y="1697375"/>
            <a:ext cx="1401300" cy="15339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29" name="Google Shape;929;p71"/>
          <p:cNvCxnSpPr>
            <a:stCxn id="925" idx="3"/>
          </p:cNvCxnSpPr>
          <p:nvPr/>
        </p:nvCxnSpPr>
        <p:spPr>
          <a:xfrm>
            <a:off x="2811075" y="3948225"/>
            <a:ext cx="1290900" cy="594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30" name="Google Shape;930;p71"/>
          <p:cNvCxnSpPr>
            <a:stCxn id="926" idx="1"/>
          </p:cNvCxnSpPr>
          <p:nvPr/>
        </p:nvCxnSpPr>
        <p:spPr>
          <a:xfrm flipH="1">
            <a:off x="5034550" y="1517650"/>
            <a:ext cx="1293900" cy="15717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31" name="Google Shape;931;p71"/>
          <p:cNvCxnSpPr>
            <a:stCxn id="924" idx="3"/>
          </p:cNvCxnSpPr>
          <p:nvPr/>
        </p:nvCxnSpPr>
        <p:spPr>
          <a:xfrm>
            <a:off x="2811000" y="2822246"/>
            <a:ext cx="854400" cy="7245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32" name="Google Shape;932;p71"/>
          <p:cNvCxnSpPr>
            <a:stCxn id="927" idx="1"/>
          </p:cNvCxnSpPr>
          <p:nvPr/>
        </p:nvCxnSpPr>
        <p:spPr>
          <a:xfrm flipH="1">
            <a:off x="5260750" y="2796000"/>
            <a:ext cx="1067700" cy="8022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33" name="Google Shape;933;p71"/>
          <p:cNvGrpSpPr/>
          <p:nvPr/>
        </p:nvGrpSpPr>
        <p:grpSpPr>
          <a:xfrm>
            <a:off x="3197797" y="2168340"/>
            <a:ext cx="2743850" cy="2981684"/>
            <a:chOff x="3398036" y="1338099"/>
            <a:chExt cx="2364573" cy="2569531"/>
          </a:xfrm>
        </p:grpSpPr>
        <p:sp>
          <p:nvSpPr>
            <p:cNvPr id="934" name="Google Shape;934;p71"/>
            <p:cNvSpPr/>
            <p:nvPr/>
          </p:nvSpPr>
          <p:spPr>
            <a:xfrm>
              <a:off x="3748013" y="2060400"/>
              <a:ext cx="1647952" cy="1847230"/>
            </a:xfrm>
            <a:custGeom>
              <a:avLst/>
              <a:gdLst/>
              <a:ahLst/>
              <a:cxnLst/>
              <a:rect l="l" t="t" r="r" b="b"/>
              <a:pathLst>
                <a:path w="46467" h="52086" extrusionOk="0">
                  <a:moveTo>
                    <a:pt x="19691" y="234"/>
                  </a:moveTo>
                  <a:cubicBezTo>
                    <a:pt x="23980" y="234"/>
                    <a:pt x="28274" y="448"/>
                    <a:pt x="32521" y="1062"/>
                  </a:cubicBezTo>
                  <a:cubicBezTo>
                    <a:pt x="32769" y="1098"/>
                    <a:pt x="33018" y="1135"/>
                    <a:pt x="33267" y="1175"/>
                  </a:cubicBezTo>
                  <a:cubicBezTo>
                    <a:pt x="34390" y="1348"/>
                    <a:pt x="35507" y="1551"/>
                    <a:pt x="36617" y="1785"/>
                  </a:cubicBezTo>
                  <a:cubicBezTo>
                    <a:pt x="37335" y="1937"/>
                    <a:pt x="38050" y="2102"/>
                    <a:pt x="38762" y="2278"/>
                  </a:cubicBezTo>
                  <a:cubicBezTo>
                    <a:pt x="39392" y="2436"/>
                    <a:pt x="40597" y="2569"/>
                    <a:pt x="40679" y="3402"/>
                  </a:cubicBezTo>
                  <a:cubicBezTo>
                    <a:pt x="40684" y="3457"/>
                    <a:pt x="40728" y="3484"/>
                    <a:pt x="40770" y="3484"/>
                  </a:cubicBezTo>
                  <a:cubicBezTo>
                    <a:pt x="40772" y="3484"/>
                    <a:pt x="40774" y="3484"/>
                    <a:pt x="40776" y="3484"/>
                  </a:cubicBezTo>
                  <a:lnTo>
                    <a:pt x="40776" y="3484"/>
                  </a:lnTo>
                  <a:cubicBezTo>
                    <a:pt x="40859" y="4312"/>
                    <a:pt x="39744" y="4536"/>
                    <a:pt x="39135" y="4699"/>
                  </a:cubicBezTo>
                  <a:cubicBezTo>
                    <a:pt x="38510" y="4868"/>
                    <a:pt x="37881" y="5019"/>
                    <a:pt x="37248" y="5152"/>
                  </a:cubicBezTo>
                  <a:cubicBezTo>
                    <a:pt x="35955" y="5427"/>
                    <a:pt x="34649" y="5635"/>
                    <a:pt x="33338" y="5785"/>
                  </a:cubicBezTo>
                  <a:cubicBezTo>
                    <a:pt x="31228" y="6026"/>
                    <a:pt x="29103" y="6122"/>
                    <a:pt x="26979" y="6122"/>
                  </a:cubicBezTo>
                  <a:cubicBezTo>
                    <a:pt x="26583" y="6122"/>
                    <a:pt x="26188" y="6118"/>
                    <a:pt x="25793" y="6112"/>
                  </a:cubicBezTo>
                  <a:cubicBezTo>
                    <a:pt x="21375" y="6042"/>
                    <a:pt x="16917" y="5715"/>
                    <a:pt x="12530" y="5090"/>
                  </a:cubicBezTo>
                  <a:cubicBezTo>
                    <a:pt x="11806" y="4987"/>
                    <a:pt x="11084" y="4877"/>
                    <a:pt x="10365" y="4757"/>
                  </a:cubicBezTo>
                  <a:cubicBezTo>
                    <a:pt x="8986" y="4529"/>
                    <a:pt x="7613" y="4261"/>
                    <a:pt x="6253" y="3946"/>
                  </a:cubicBezTo>
                  <a:cubicBezTo>
                    <a:pt x="5573" y="3788"/>
                    <a:pt x="4894" y="3618"/>
                    <a:pt x="4220" y="3435"/>
                  </a:cubicBezTo>
                  <a:cubicBezTo>
                    <a:pt x="3784" y="3317"/>
                    <a:pt x="2581" y="3152"/>
                    <a:pt x="2209" y="2659"/>
                  </a:cubicBezTo>
                  <a:cubicBezTo>
                    <a:pt x="2243" y="2524"/>
                    <a:pt x="2279" y="2388"/>
                    <a:pt x="2315" y="2253"/>
                  </a:cubicBezTo>
                  <a:cubicBezTo>
                    <a:pt x="2328" y="2206"/>
                    <a:pt x="2292" y="2177"/>
                    <a:pt x="2255" y="2177"/>
                  </a:cubicBezTo>
                  <a:cubicBezTo>
                    <a:pt x="2241" y="2177"/>
                    <a:pt x="2228" y="2181"/>
                    <a:pt x="2216" y="2190"/>
                  </a:cubicBezTo>
                  <a:cubicBezTo>
                    <a:pt x="2673" y="871"/>
                    <a:pt x="8874" y="581"/>
                    <a:pt x="9734" y="537"/>
                  </a:cubicBezTo>
                  <a:cubicBezTo>
                    <a:pt x="12247" y="401"/>
                    <a:pt x="14762" y="298"/>
                    <a:pt x="17277" y="255"/>
                  </a:cubicBezTo>
                  <a:cubicBezTo>
                    <a:pt x="18081" y="242"/>
                    <a:pt x="18886" y="234"/>
                    <a:pt x="19691" y="234"/>
                  </a:cubicBezTo>
                  <a:close/>
                  <a:moveTo>
                    <a:pt x="2143" y="2898"/>
                  </a:moveTo>
                  <a:cubicBezTo>
                    <a:pt x="2523" y="3269"/>
                    <a:pt x="3310" y="3407"/>
                    <a:pt x="3711" y="3522"/>
                  </a:cubicBezTo>
                  <a:cubicBezTo>
                    <a:pt x="5169" y="3934"/>
                    <a:pt x="6643" y="4280"/>
                    <a:pt x="8128" y="4575"/>
                  </a:cubicBezTo>
                  <a:cubicBezTo>
                    <a:pt x="10959" y="5137"/>
                    <a:pt x="13826" y="5513"/>
                    <a:pt x="16697" y="5786"/>
                  </a:cubicBezTo>
                  <a:cubicBezTo>
                    <a:pt x="20058" y="6107"/>
                    <a:pt x="23455" y="6353"/>
                    <a:pt x="26846" y="6353"/>
                  </a:cubicBezTo>
                  <a:cubicBezTo>
                    <a:pt x="29320" y="6353"/>
                    <a:pt x="31791" y="6222"/>
                    <a:pt x="34242" y="5892"/>
                  </a:cubicBezTo>
                  <a:cubicBezTo>
                    <a:pt x="35759" y="5687"/>
                    <a:pt x="37265" y="5405"/>
                    <a:pt x="38748" y="5025"/>
                  </a:cubicBezTo>
                  <a:cubicBezTo>
                    <a:pt x="39437" y="4850"/>
                    <a:pt x="40725" y="4622"/>
                    <a:pt x="40956" y="3846"/>
                  </a:cubicBezTo>
                  <a:cubicBezTo>
                    <a:pt x="41392" y="6040"/>
                    <a:pt x="41599" y="8240"/>
                    <a:pt x="41314" y="10480"/>
                  </a:cubicBezTo>
                  <a:cubicBezTo>
                    <a:pt x="41040" y="12634"/>
                    <a:pt x="40438" y="14735"/>
                    <a:pt x="41338" y="16830"/>
                  </a:cubicBezTo>
                  <a:cubicBezTo>
                    <a:pt x="42102" y="18608"/>
                    <a:pt x="43522" y="19997"/>
                    <a:pt x="44734" y="21469"/>
                  </a:cubicBezTo>
                  <a:cubicBezTo>
                    <a:pt x="45570" y="22488"/>
                    <a:pt x="46392" y="23619"/>
                    <a:pt x="45551" y="24912"/>
                  </a:cubicBezTo>
                  <a:cubicBezTo>
                    <a:pt x="44847" y="25997"/>
                    <a:pt x="43528" y="26363"/>
                    <a:pt x="42349" y="26688"/>
                  </a:cubicBezTo>
                  <a:cubicBezTo>
                    <a:pt x="42294" y="26703"/>
                    <a:pt x="42272" y="26745"/>
                    <a:pt x="42272" y="26788"/>
                  </a:cubicBezTo>
                  <a:cubicBezTo>
                    <a:pt x="42214" y="26795"/>
                    <a:pt x="42161" y="26857"/>
                    <a:pt x="42202" y="26912"/>
                  </a:cubicBezTo>
                  <a:cubicBezTo>
                    <a:pt x="42577" y="27397"/>
                    <a:pt x="43008" y="27897"/>
                    <a:pt x="43141" y="28512"/>
                  </a:cubicBezTo>
                  <a:cubicBezTo>
                    <a:pt x="43323" y="29367"/>
                    <a:pt x="42829" y="29725"/>
                    <a:pt x="42243" y="30189"/>
                  </a:cubicBezTo>
                  <a:cubicBezTo>
                    <a:pt x="41261" y="30967"/>
                    <a:pt x="42755" y="31464"/>
                    <a:pt x="42534" y="32318"/>
                  </a:cubicBezTo>
                  <a:cubicBezTo>
                    <a:pt x="42395" y="32856"/>
                    <a:pt x="41798" y="33155"/>
                    <a:pt x="41487" y="33584"/>
                  </a:cubicBezTo>
                  <a:cubicBezTo>
                    <a:pt x="41206" y="33974"/>
                    <a:pt x="41162" y="34420"/>
                    <a:pt x="41240" y="34885"/>
                  </a:cubicBezTo>
                  <a:cubicBezTo>
                    <a:pt x="41337" y="35455"/>
                    <a:pt x="41603" y="35981"/>
                    <a:pt x="41716" y="36547"/>
                  </a:cubicBezTo>
                  <a:cubicBezTo>
                    <a:pt x="41845" y="37185"/>
                    <a:pt x="41837" y="37868"/>
                    <a:pt x="41625" y="38488"/>
                  </a:cubicBezTo>
                  <a:cubicBezTo>
                    <a:pt x="41085" y="40071"/>
                    <a:pt x="39557" y="40304"/>
                    <a:pt x="37984" y="40304"/>
                  </a:cubicBezTo>
                  <a:cubicBezTo>
                    <a:pt x="37326" y="40304"/>
                    <a:pt x="36661" y="40263"/>
                    <a:pt x="36056" y="40263"/>
                  </a:cubicBezTo>
                  <a:cubicBezTo>
                    <a:pt x="35755" y="40263"/>
                    <a:pt x="35468" y="40273"/>
                    <a:pt x="35205" y="40304"/>
                  </a:cubicBezTo>
                  <a:cubicBezTo>
                    <a:pt x="33280" y="40528"/>
                    <a:pt x="31445" y="41353"/>
                    <a:pt x="30657" y="43233"/>
                  </a:cubicBezTo>
                  <a:cubicBezTo>
                    <a:pt x="30167" y="44403"/>
                    <a:pt x="30072" y="45721"/>
                    <a:pt x="29992" y="46974"/>
                  </a:cubicBezTo>
                  <a:cubicBezTo>
                    <a:pt x="29894" y="48564"/>
                    <a:pt x="29885" y="50185"/>
                    <a:pt x="30069" y="51770"/>
                  </a:cubicBezTo>
                  <a:cubicBezTo>
                    <a:pt x="30071" y="51794"/>
                    <a:pt x="30082" y="51813"/>
                    <a:pt x="30095" y="51827"/>
                  </a:cubicBezTo>
                  <a:cubicBezTo>
                    <a:pt x="26037" y="51817"/>
                    <a:pt x="21980" y="51808"/>
                    <a:pt x="17921" y="51798"/>
                  </a:cubicBezTo>
                  <a:cubicBezTo>
                    <a:pt x="15196" y="51792"/>
                    <a:pt x="12466" y="51749"/>
                    <a:pt x="9738" y="51749"/>
                  </a:cubicBezTo>
                  <a:cubicBezTo>
                    <a:pt x="8392" y="51749"/>
                    <a:pt x="7046" y="51759"/>
                    <a:pt x="5701" y="51790"/>
                  </a:cubicBezTo>
                  <a:cubicBezTo>
                    <a:pt x="6955" y="48682"/>
                    <a:pt x="7384" y="45327"/>
                    <a:pt x="7837" y="42026"/>
                  </a:cubicBezTo>
                  <a:cubicBezTo>
                    <a:pt x="8304" y="38627"/>
                    <a:pt x="8547" y="35243"/>
                    <a:pt x="7599" y="31903"/>
                  </a:cubicBezTo>
                  <a:cubicBezTo>
                    <a:pt x="6735" y="28867"/>
                    <a:pt x="5209" y="26081"/>
                    <a:pt x="3901" y="23225"/>
                  </a:cubicBezTo>
                  <a:cubicBezTo>
                    <a:pt x="2498" y="20158"/>
                    <a:pt x="1500" y="16979"/>
                    <a:pt x="1163" y="13614"/>
                  </a:cubicBezTo>
                  <a:cubicBezTo>
                    <a:pt x="798" y="9967"/>
                    <a:pt x="1237" y="6418"/>
                    <a:pt x="2143" y="2898"/>
                  </a:cubicBezTo>
                  <a:close/>
                  <a:moveTo>
                    <a:pt x="19288" y="1"/>
                  </a:moveTo>
                  <a:cubicBezTo>
                    <a:pt x="15755" y="1"/>
                    <a:pt x="12219" y="148"/>
                    <a:pt x="8704" y="386"/>
                  </a:cubicBezTo>
                  <a:cubicBezTo>
                    <a:pt x="7822" y="446"/>
                    <a:pt x="2187" y="728"/>
                    <a:pt x="2069" y="2209"/>
                  </a:cubicBezTo>
                  <a:cubicBezTo>
                    <a:pt x="2056" y="2201"/>
                    <a:pt x="2038" y="2196"/>
                    <a:pt x="2021" y="2196"/>
                  </a:cubicBezTo>
                  <a:cubicBezTo>
                    <a:pt x="1989" y="2196"/>
                    <a:pt x="1957" y="2213"/>
                    <a:pt x="1950" y="2249"/>
                  </a:cubicBezTo>
                  <a:cubicBezTo>
                    <a:pt x="1909" y="2438"/>
                    <a:pt x="1938" y="2595"/>
                    <a:pt x="2017" y="2729"/>
                  </a:cubicBezTo>
                  <a:cubicBezTo>
                    <a:pt x="1" y="8699"/>
                    <a:pt x="534" y="15597"/>
                    <a:pt x="2868" y="21378"/>
                  </a:cubicBezTo>
                  <a:cubicBezTo>
                    <a:pt x="4073" y="24361"/>
                    <a:pt x="5687" y="27165"/>
                    <a:pt x="6807" y="30184"/>
                  </a:cubicBezTo>
                  <a:cubicBezTo>
                    <a:pt x="7363" y="31689"/>
                    <a:pt x="7790" y="33243"/>
                    <a:pt x="7962" y="34838"/>
                  </a:cubicBezTo>
                  <a:cubicBezTo>
                    <a:pt x="8159" y="36665"/>
                    <a:pt x="8044" y="38506"/>
                    <a:pt x="7836" y="40326"/>
                  </a:cubicBezTo>
                  <a:cubicBezTo>
                    <a:pt x="7391" y="44224"/>
                    <a:pt x="6923" y="48309"/>
                    <a:pt x="5401" y="51956"/>
                  </a:cubicBezTo>
                  <a:cubicBezTo>
                    <a:pt x="5368" y="52035"/>
                    <a:pt x="5433" y="52086"/>
                    <a:pt x="5501" y="52086"/>
                  </a:cubicBezTo>
                  <a:cubicBezTo>
                    <a:pt x="5545" y="52086"/>
                    <a:pt x="5590" y="52064"/>
                    <a:pt x="5611" y="52014"/>
                  </a:cubicBezTo>
                  <a:cubicBezTo>
                    <a:pt x="5620" y="51995"/>
                    <a:pt x="5625" y="51976"/>
                    <a:pt x="5633" y="51959"/>
                  </a:cubicBezTo>
                  <a:cubicBezTo>
                    <a:pt x="7492" y="52012"/>
                    <a:pt x="9355" y="52026"/>
                    <a:pt x="11217" y="52026"/>
                  </a:cubicBezTo>
                  <a:cubicBezTo>
                    <a:pt x="13148" y="52026"/>
                    <a:pt x="15079" y="52011"/>
                    <a:pt x="17008" y="52011"/>
                  </a:cubicBezTo>
                  <a:cubicBezTo>
                    <a:pt x="17313" y="52011"/>
                    <a:pt x="17617" y="52011"/>
                    <a:pt x="17922" y="52012"/>
                  </a:cubicBezTo>
                  <a:cubicBezTo>
                    <a:pt x="22038" y="52025"/>
                    <a:pt x="26151" y="52033"/>
                    <a:pt x="30266" y="52043"/>
                  </a:cubicBezTo>
                  <a:cubicBezTo>
                    <a:pt x="30406" y="52043"/>
                    <a:pt x="30406" y="51825"/>
                    <a:pt x="30266" y="51825"/>
                  </a:cubicBezTo>
                  <a:lnTo>
                    <a:pt x="30251" y="51825"/>
                  </a:lnTo>
                  <a:cubicBezTo>
                    <a:pt x="30261" y="51810"/>
                    <a:pt x="30268" y="51791"/>
                    <a:pt x="30267" y="51767"/>
                  </a:cubicBezTo>
                  <a:cubicBezTo>
                    <a:pt x="30184" y="50320"/>
                    <a:pt x="30117" y="48886"/>
                    <a:pt x="30186" y="47439"/>
                  </a:cubicBezTo>
                  <a:cubicBezTo>
                    <a:pt x="30250" y="46119"/>
                    <a:pt x="30321" y="44726"/>
                    <a:pt x="30793" y="43480"/>
                  </a:cubicBezTo>
                  <a:cubicBezTo>
                    <a:pt x="31715" y="41044"/>
                    <a:pt x="34306" y="40442"/>
                    <a:pt x="36658" y="40442"/>
                  </a:cubicBezTo>
                  <a:cubicBezTo>
                    <a:pt x="36742" y="40442"/>
                    <a:pt x="36827" y="40443"/>
                    <a:pt x="36911" y="40445"/>
                  </a:cubicBezTo>
                  <a:cubicBezTo>
                    <a:pt x="37274" y="40451"/>
                    <a:pt x="37658" y="40464"/>
                    <a:pt x="38045" y="40464"/>
                  </a:cubicBezTo>
                  <a:cubicBezTo>
                    <a:pt x="39647" y="40464"/>
                    <a:pt x="41310" y="40246"/>
                    <a:pt x="41862" y="38461"/>
                  </a:cubicBezTo>
                  <a:cubicBezTo>
                    <a:pt x="42185" y="37421"/>
                    <a:pt x="41933" y="36447"/>
                    <a:pt x="41619" y="35447"/>
                  </a:cubicBezTo>
                  <a:cubicBezTo>
                    <a:pt x="41518" y="35128"/>
                    <a:pt x="41410" y="34784"/>
                    <a:pt x="41422" y="34445"/>
                  </a:cubicBezTo>
                  <a:cubicBezTo>
                    <a:pt x="41439" y="33919"/>
                    <a:pt x="41734" y="33604"/>
                    <a:pt x="42086" y="33266"/>
                  </a:cubicBezTo>
                  <a:cubicBezTo>
                    <a:pt x="42390" y="32974"/>
                    <a:pt x="42731" y="32650"/>
                    <a:pt x="42785" y="32205"/>
                  </a:cubicBezTo>
                  <a:cubicBezTo>
                    <a:pt x="42841" y="31729"/>
                    <a:pt x="42513" y="31531"/>
                    <a:pt x="42291" y="31170"/>
                  </a:cubicBezTo>
                  <a:cubicBezTo>
                    <a:pt x="41825" y="30415"/>
                    <a:pt x="42973" y="30136"/>
                    <a:pt x="43253" y="29556"/>
                  </a:cubicBezTo>
                  <a:cubicBezTo>
                    <a:pt x="43718" y="28587"/>
                    <a:pt x="43047" y="27605"/>
                    <a:pt x="42417" y="26896"/>
                  </a:cubicBezTo>
                  <a:cubicBezTo>
                    <a:pt x="43877" y="26494"/>
                    <a:pt x="45659" y="25914"/>
                    <a:pt x="46082" y="24254"/>
                  </a:cubicBezTo>
                  <a:cubicBezTo>
                    <a:pt x="46467" y="22742"/>
                    <a:pt x="44988" y="21417"/>
                    <a:pt x="44099" y="20383"/>
                  </a:cubicBezTo>
                  <a:cubicBezTo>
                    <a:pt x="42948" y="19042"/>
                    <a:pt x="41711" y="17642"/>
                    <a:pt x="41244" y="15890"/>
                  </a:cubicBezTo>
                  <a:cubicBezTo>
                    <a:pt x="40704" y="13879"/>
                    <a:pt x="41428" y="11818"/>
                    <a:pt x="41607" y="9805"/>
                  </a:cubicBezTo>
                  <a:cubicBezTo>
                    <a:pt x="41805" y="7581"/>
                    <a:pt x="41636" y="5253"/>
                    <a:pt x="40906" y="3131"/>
                  </a:cubicBezTo>
                  <a:cubicBezTo>
                    <a:pt x="40899" y="3109"/>
                    <a:pt x="40882" y="3099"/>
                    <a:pt x="40865" y="3099"/>
                  </a:cubicBezTo>
                  <a:cubicBezTo>
                    <a:pt x="40838" y="3099"/>
                    <a:pt x="40811" y="3122"/>
                    <a:pt x="40817" y="3157"/>
                  </a:cubicBezTo>
                  <a:cubicBezTo>
                    <a:pt x="40822" y="3171"/>
                    <a:pt x="40826" y="3187"/>
                    <a:pt x="40828" y="3203"/>
                  </a:cubicBezTo>
                  <a:lnTo>
                    <a:pt x="40826" y="3203"/>
                  </a:lnTo>
                  <a:cubicBezTo>
                    <a:pt x="40654" y="2441"/>
                    <a:pt x="39582" y="2264"/>
                    <a:pt x="38933" y="2098"/>
                  </a:cubicBezTo>
                  <a:cubicBezTo>
                    <a:pt x="37512" y="1736"/>
                    <a:pt x="36078" y="1435"/>
                    <a:pt x="34635" y="1181"/>
                  </a:cubicBezTo>
                  <a:cubicBezTo>
                    <a:pt x="31814" y="683"/>
                    <a:pt x="28962" y="374"/>
                    <a:pt x="26105" y="200"/>
                  </a:cubicBezTo>
                  <a:cubicBezTo>
                    <a:pt x="23838" y="62"/>
                    <a:pt x="21564" y="1"/>
                    <a:pt x="1928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71"/>
            <p:cNvSpPr/>
            <p:nvPr/>
          </p:nvSpPr>
          <p:spPr>
            <a:xfrm>
              <a:off x="3776491" y="2163142"/>
              <a:ext cx="1616920" cy="1735302"/>
            </a:xfrm>
            <a:custGeom>
              <a:avLst/>
              <a:gdLst/>
              <a:ahLst/>
              <a:cxnLst/>
              <a:rect l="l" t="t" r="r" b="b"/>
              <a:pathLst>
                <a:path w="45592" h="48930" extrusionOk="0">
                  <a:moveTo>
                    <a:pt x="1345" y="0"/>
                  </a:moveTo>
                  <a:cubicBezTo>
                    <a:pt x="439" y="3520"/>
                    <a:pt x="0" y="7069"/>
                    <a:pt x="365" y="10716"/>
                  </a:cubicBezTo>
                  <a:cubicBezTo>
                    <a:pt x="702" y="14081"/>
                    <a:pt x="1699" y="17260"/>
                    <a:pt x="3103" y="20327"/>
                  </a:cubicBezTo>
                  <a:cubicBezTo>
                    <a:pt x="4411" y="23183"/>
                    <a:pt x="5937" y="25969"/>
                    <a:pt x="6801" y="29005"/>
                  </a:cubicBezTo>
                  <a:cubicBezTo>
                    <a:pt x="7749" y="32345"/>
                    <a:pt x="7506" y="35729"/>
                    <a:pt x="7040" y="39128"/>
                  </a:cubicBezTo>
                  <a:cubicBezTo>
                    <a:pt x="6586" y="42429"/>
                    <a:pt x="6157" y="45783"/>
                    <a:pt x="4904" y="48892"/>
                  </a:cubicBezTo>
                  <a:cubicBezTo>
                    <a:pt x="6250" y="48861"/>
                    <a:pt x="7598" y="48851"/>
                    <a:pt x="8946" y="48851"/>
                  </a:cubicBezTo>
                  <a:cubicBezTo>
                    <a:pt x="11672" y="48851"/>
                    <a:pt x="14400" y="48894"/>
                    <a:pt x="17123" y="48899"/>
                  </a:cubicBezTo>
                  <a:cubicBezTo>
                    <a:pt x="21183" y="48910"/>
                    <a:pt x="25240" y="48919"/>
                    <a:pt x="29297" y="48929"/>
                  </a:cubicBezTo>
                  <a:cubicBezTo>
                    <a:pt x="29283" y="48914"/>
                    <a:pt x="29273" y="48896"/>
                    <a:pt x="29271" y="48871"/>
                  </a:cubicBezTo>
                  <a:cubicBezTo>
                    <a:pt x="29088" y="47288"/>
                    <a:pt x="29094" y="45667"/>
                    <a:pt x="29195" y="44076"/>
                  </a:cubicBezTo>
                  <a:cubicBezTo>
                    <a:pt x="29273" y="42823"/>
                    <a:pt x="29368" y="41505"/>
                    <a:pt x="29859" y="40335"/>
                  </a:cubicBezTo>
                  <a:cubicBezTo>
                    <a:pt x="30647" y="38455"/>
                    <a:pt x="32482" y="37628"/>
                    <a:pt x="34408" y="37406"/>
                  </a:cubicBezTo>
                  <a:cubicBezTo>
                    <a:pt x="34670" y="37375"/>
                    <a:pt x="34957" y="37365"/>
                    <a:pt x="35258" y="37365"/>
                  </a:cubicBezTo>
                  <a:cubicBezTo>
                    <a:pt x="35862" y="37365"/>
                    <a:pt x="36528" y="37406"/>
                    <a:pt x="37186" y="37406"/>
                  </a:cubicBezTo>
                  <a:cubicBezTo>
                    <a:pt x="38759" y="37406"/>
                    <a:pt x="40287" y="37173"/>
                    <a:pt x="40827" y="35590"/>
                  </a:cubicBezTo>
                  <a:cubicBezTo>
                    <a:pt x="41039" y="34969"/>
                    <a:pt x="41046" y="34288"/>
                    <a:pt x="40918" y="33648"/>
                  </a:cubicBezTo>
                  <a:cubicBezTo>
                    <a:pt x="40804" y="33084"/>
                    <a:pt x="40539" y="32557"/>
                    <a:pt x="40442" y="31987"/>
                  </a:cubicBezTo>
                  <a:cubicBezTo>
                    <a:pt x="40364" y="31522"/>
                    <a:pt x="40408" y="31076"/>
                    <a:pt x="40689" y="30686"/>
                  </a:cubicBezTo>
                  <a:cubicBezTo>
                    <a:pt x="41000" y="30258"/>
                    <a:pt x="41597" y="29959"/>
                    <a:pt x="41736" y="29420"/>
                  </a:cubicBezTo>
                  <a:cubicBezTo>
                    <a:pt x="41958" y="28566"/>
                    <a:pt x="40463" y="28069"/>
                    <a:pt x="41445" y="27291"/>
                  </a:cubicBezTo>
                  <a:cubicBezTo>
                    <a:pt x="42030" y="26826"/>
                    <a:pt x="42525" y="26469"/>
                    <a:pt x="42343" y="25614"/>
                  </a:cubicBezTo>
                  <a:cubicBezTo>
                    <a:pt x="42209" y="24999"/>
                    <a:pt x="41779" y="24499"/>
                    <a:pt x="41404" y="24014"/>
                  </a:cubicBezTo>
                  <a:cubicBezTo>
                    <a:pt x="41363" y="23959"/>
                    <a:pt x="41416" y="23897"/>
                    <a:pt x="41474" y="23890"/>
                  </a:cubicBezTo>
                  <a:cubicBezTo>
                    <a:pt x="41474" y="23847"/>
                    <a:pt x="41496" y="23804"/>
                    <a:pt x="41551" y="23790"/>
                  </a:cubicBezTo>
                  <a:cubicBezTo>
                    <a:pt x="42727" y="23466"/>
                    <a:pt x="44044" y="23100"/>
                    <a:pt x="44749" y="22015"/>
                  </a:cubicBezTo>
                  <a:cubicBezTo>
                    <a:pt x="45592" y="20721"/>
                    <a:pt x="44769" y="19592"/>
                    <a:pt x="43932" y="18573"/>
                  </a:cubicBezTo>
                  <a:cubicBezTo>
                    <a:pt x="42720" y="17099"/>
                    <a:pt x="41300" y="15711"/>
                    <a:pt x="40540" y="13932"/>
                  </a:cubicBezTo>
                  <a:cubicBezTo>
                    <a:pt x="39640" y="11838"/>
                    <a:pt x="40242" y="9736"/>
                    <a:pt x="40516" y="7582"/>
                  </a:cubicBezTo>
                  <a:cubicBezTo>
                    <a:pt x="40800" y="5341"/>
                    <a:pt x="40593" y="3142"/>
                    <a:pt x="40158" y="948"/>
                  </a:cubicBezTo>
                  <a:cubicBezTo>
                    <a:pt x="39927" y="1723"/>
                    <a:pt x="38640" y="1952"/>
                    <a:pt x="37950" y="2127"/>
                  </a:cubicBezTo>
                  <a:cubicBezTo>
                    <a:pt x="36468" y="2507"/>
                    <a:pt x="34961" y="2789"/>
                    <a:pt x="33444" y="2994"/>
                  </a:cubicBezTo>
                  <a:cubicBezTo>
                    <a:pt x="30994" y="3324"/>
                    <a:pt x="28524" y="3456"/>
                    <a:pt x="26050" y="3456"/>
                  </a:cubicBezTo>
                  <a:cubicBezTo>
                    <a:pt x="22659" y="3456"/>
                    <a:pt x="19261" y="3209"/>
                    <a:pt x="15899" y="2888"/>
                  </a:cubicBezTo>
                  <a:cubicBezTo>
                    <a:pt x="13028" y="2615"/>
                    <a:pt x="10161" y="2239"/>
                    <a:pt x="7331" y="1677"/>
                  </a:cubicBezTo>
                  <a:cubicBezTo>
                    <a:pt x="5846" y="1381"/>
                    <a:pt x="4370" y="1035"/>
                    <a:pt x="2914" y="624"/>
                  </a:cubicBezTo>
                  <a:cubicBezTo>
                    <a:pt x="2514" y="509"/>
                    <a:pt x="1726" y="371"/>
                    <a:pt x="134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71"/>
            <p:cNvSpPr/>
            <p:nvPr/>
          </p:nvSpPr>
          <p:spPr>
            <a:xfrm>
              <a:off x="4192388" y="2102213"/>
              <a:ext cx="1004653" cy="175374"/>
            </a:xfrm>
            <a:custGeom>
              <a:avLst/>
              <a:gdLst/>
              <a:ahLst/>
              <a:cxnLst/>
              <a:rect l="l" t="t" r="r" b="b"/>
              <a:pathLst>
                <a:path w="28328" h="4945" extrusionOk="0">
                  <a:moveTo>
                    <a:pt x="20737" y="1"/>
                  </a:moveTo>
                  <a:lnTo>
                    <a:pt x="20704" y="199"/>
                  </a:lnTo>
                  <a:cubicBezTo>
                    <a:pt x="21172" y="273"/>
                    <a:pt x="21638" y="352"/>
                    <a:pt x="22103" y="434"/>
                  </a:cubicBezTo>
                  <a:cubicBezTo>
                    <a:pt x="23357" y="659"/>
                    <a:pt x="24606" y="921"/>
                    <a:pt x="25843" y="1235"/>
                  </a:cubicBezTo>
                  <a:cubicBezTo>
                    <a:pt x="26364" y="1369"/>
                    <a:pt x="27341" y="1511"/>
                    <a:pt x="27469" y="2146"/>
                  </a:cubicBezTo>
                  <a:cubicBezTo>
                    <a:pt x="27486" y="2119"/>
                    <a:pt x="27517" y="2107"/>
                    <a:pt x="27550" y="2107"/>
                  </a:cubicBezTo>
                  <a:cubicBezTo>
                    <a:pt x="27604" y="2107"/>
                    <a:pt x="27660" y="2142"/>
                    <a:pt x="27654" y="2204"/>
                  </a:cubicBezTo>
                  <a:cubicBezTo>
                    <a:pt x="27617" y="2563"/>
                    <a:pt x="27401" y="2748"/>
                    <a:pt x="27080" y="2888"/>
                  </a:cubicBezTo>
                  <a:cubicBezTo>
                    <a:pt x="26476" y="3153"/>
                    <a:pt x="25761" y="3257"/>
                    <a:pt x="25119" y="3400"/>
                  </a:cubicBezTo>
                  <a:cubicBezTo>
                    <a:pt x="23694" y="3715"/>
                    <a:pt x="22250" y="3946"/>
                    <a:pt x="20800" y="4111"/>
                  </a:cubicBezTo>
                  <a:cubicBezTo>
                    <a:pt x="18410" y="4384"/>
                    <a:pt x="15997" y="4493"/>
                    <a:pt x="13581" y="4493"/>
                  </a:cubicBezTo>
                  <a:cubicBezTo>
                    <a:pt x="10533" y="4493"/>
                    <a:pt x="7479" y="4320"/>
                    <a:pt x="4459" y="4085"/>
                  </a:cubicBezTo>
                  <a:cubicBezTo>
                    <a:pt x="2982" y="3971"/>
                    <a:pt x="1508" y="3821"/>
                    <a:pt x="41" y="3618"/>
                  </a:cubicBezTo>
                  <a:lnTo>
                    <a:pt x="0" y="3914"/>
                  </a:lnTo>
                  <a:cubicBezTo>
                    <a:pt x="4386" y="4538"/>
                    <a:pt x="8844" y="4866"/>
                    <a:pt x="13263" y="4935"/>
                  </a:cubicBezTo>
                  <a:cubicBezTo>
                    <a:pt x="13659" y="4942"/>
                    <a:pt x="14054" y="4945"/>
                    <a:pt x="14450" y="4945"/>
                  </a:cubicBezTo>
                  <a:cubicBezTo>
                    <a:pt x="16574" y="4945"/>
                    <a:pt x="18698" y="4849"/>
                    <a:pt x="20808" y="4609"/>
                  </a:cubicBezTo>
                  <a:cubicBezTo>
                    <a:pt x="22121" y="4459"/>
                    <a:pt x="23427" y="4250"/>
                    <a:pt x="24718" y="3976"/>
                  </a:cubicBezTo>
                  <a:cubicBezTo>
                    <a:pt x="25351" y="3840"/>
                    <a:pt x="25980" y="3690"/>
                    <a:pt x="26605" y="3521"/>
                  </a:cubicBezTo>
                  <a:cubicBezTo>
                    <a:pt x="27213" y="3359"/>
                    <a:pt x="28328" y="3133"/>
                    <a:pt x="28246" y="2306"/>
                  </a:cubicBezTo>
                  <a:lnTo>
                    <a:pt x="28246" y="2306"/>
                  </a:lnTo>
                  <a:cubicBezTo>
                    <a:pt x="28244" y="2306"/>
                    <a:pt x="28241" y="2306"/>
                    <a:pt x="28238" y="2306"/>
                  </a:cubicBezTo>
                  <a:cubicBezTo>
                    <a:pt x="28197" y="2306"/>
                    <a:pt x="28153" y="2278"/>
                    <a:pt x="28149" y="2228"/>
                  </a:cubicBezTo>
                  <a:cubicBezTo>
                    <a:pt x="28069" y="1395"/>
                    <a:pt x="26863" y="1261"/>
                    <a:pt x="26232" y="1104"/>
                  </a:cubicBezTo>
                  <a:cubicBezTo>
                    <a:pt x="25519" y="928"/>
                    <a:pt x="24805" y="762"/>
                    <a:pt x="24087" y="611"/>
                  </a:cubicBezTo>
                  <a:cubicBezTo>
                    <a:pt x="22976" y="377"/>
                    <a:pt x="21860" y="174"/>
                    <a:pt x="2073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71"/>
            <p:cNvSpPr/>
            <p:nvPr/>
          </p:nvSpPr>
          <p:spPr>
            <a:xfrm>
              <a:off x="3861961" y="2077565"/>
              <a:ext cx="1311460" cy="183957"/>
            </a:xfrm>
            <a:custGeom>
              <a:avLst/>
              <a:gdLst/>
              <a:ahLst/>
              <a:cxnLst/>
              <a:rect l="l" t="t" r="r" b="b"/>
              <a:pathLst>
                <a:path w="36979" h="5187" extrusionOk="0">
                  <a:moveTo>
                    <a:pt x="17140" y="212"/>
                  </a:moveTo>
                  <a:cubicBezTo>
                    <a:pt x="20947" y="212"/>
                    <a:pt x="24757" y="393"/>
                    <a:pt x="28533" y="891"/>
                  </a:cubicBezTo>
                  <a:cubicBezTo>
                    <a:pt x="29939" y="1077"/>
                    <a:pt x="31340" y="1309"/>
                    <a:pt x="32731" y="1592"/>
                  </a:cubicBezTo>
                  <a:cubicBezTo>
                    <a:pt x="33374" y="1724"/>
                    <a:pt x="34016" y="1865"/>
                    <a:pt x="34656" y="2017"/>
                  </a:cubicBezTo>
                  <a:cubicBezTo>
                    <a:pt x="35193" y="2144"/>
                    <a:pt x="36641" y="2283"/>
                    <a:pt x="36629" y="3052"/>
                  </a:cubicBezTo>
                  <a:cubicBezTo>
                    <a:pt x="36627" y="3088"/>
                    <a:pt x="36644" y="3111"/>
                    <a:pt x="36668" y="3123"/>
                  </a:cubicBezTo>
                  <a:cubicBezTo>
                    <a:pt x="36370" y="3522"/>
                    <a:pt x="35564" y="3602"/>
                    <a:pt x="35161" y="3702"/>
                  </a:cubicBezTo>
                  <a:cubicBezTo>
                    <a:pt x="34567" y="3848"/>
                    <a:pt x="33969" y="3977"/>
                    <a:pt x="33369" y="4092"/>
                  </a:cubicBezTo>
                  <a:cubicBezTo>
                    <a:pt x="32144" y="4328"/>
                    <a:pt x="30904" y="4507"/>
                    <a:pt x="29662" y="4637"/>
                  </a:cubicBezTo>
                  <a:cubicBezTo>
                    <a:pt x="27504" y="4862"/>
                    <a:pt x="25333" y="4944"/>
                    <a:pt x="23162" y="4944"/>
                  </a:cubicBezTo>
                  <a:cubicBezTo>
                    <a:pt x="22918" y="4944"/>
                    <a:pt x="22675" y="4943"/>
                    <a:pt x="22431" y="4941"/>
                  </a:cubicBezTo>
                  <a:cubicBezTo>
                    <a:pt x="17622" y="4902"/>
                    <a:pt x="12742" y="4691"/>
                    <a:pt x="7990" y="3912"/>
                  </a:cubicBezTo>
                  <a:cubicBezTo>
                    <a:pt x="6664" y="3694"/>
                    <a:pt x="5344" y="3424"/>
                    <a:pt x="4041" y="3089"/>
                  </a:cubicBezTo>
                  <a:cubicBezTo>
                    <a:pt x="3426" y="2931"/>
                    <a:pt x="2816" y="2759"/>
                    <a:pt x="2211" y="2569"/>
                  </a:cubicBezTo>
                  <a:cubicBezTo>
                    <a:pt x="1785" y="2436"/>
                    <a:pt x="236" y="2129"/>
                    <a:pt x="160" y="1578"/>
                  </a:cubicBezTo>
                  <a:cubicBezTo>
                    <a:pt x="4844" y="553"/>
                    <a:pt x="9597" y="341"/>
                    <a:pt x="14382" y="241"/>
                  </a:cubicBezTo>
                  <a:cubicBezTo>
                    <a:pt x="15301" y="222"/>
                    <a:pt x="16220" y="212"/>
                    <a:pt x="17140" y="212"/>
                  </a:cubicBezTo>
                  <a:close/>
                  <a:moveTo>
                    <a:pt x="17165" y="0"/>
                  </a:moveTo>
                  <a:cubicBezTo>
                    <a:pt x="14298" y="0"/>
                    <a:pt x="11429" y="105"/>
                    <a:pt x="8569" y="265"/>
                  </a:cubicBezTo>
                  <a:cubicBezTo>
                    <a:pt x="5764" y="421"/>
                    <a:pt x="2843" y="617"/>
                    <a:pt x="144" y="1464"/>
                  </a:cubicBezTo>
                  <a:cubicBezTo>
                    <a:pt x="132" y="1452"/>
                    <a:pt x="115" y="1446"/>
                    <a:pt x="97" y="1446"/>
                  </a:cubicBezTo>
                  <a:cubicBezTo>
                    <a:pt x="64" y="1446"/>
                    <a:pt x="28" y="1468"/>
                    <a:pt x="22" y="1510"/>
                  </a:cubicBezTo>
                  <a:cubicBezTo>
                    <a:pt x="21" y="1520"/>
                    <a:pt x="22" y="1525"/>
                    <a:pt x="22" y="1533"/>
                  </a:cubicBezTo>
                  <a:cubicBezTo>
                    <a:pt x="21" y="1536"/>
                    <a:pt x="21" y="1538"/>
                    <a:pt x="21" y="1540"/>
                  </a:cubicBezTo>
                  <a:cubicBezTo>
                    <a:pt x="1" y="1818"/>
                    <a:pt x="180" y="1979"/>
                    <a:pt x="418" y="2112"/>
                  </a:cubicBezTo>
                  <a:cubicBezTo>
                    <a:pt x="908" y="2385"/>
                    <a:pt x="1528" y="2527"/>
                    <a:pt x="2058" y="2698"/>
                  </a:cubicBezTo>
                  <a:cubicBezTo>
                    <a:pt x="3337" y="3111"/>
                    <a:pt x="4640" y="3450"/>
                    <a:pt x="5955" y="3726"/>
                  </a:cubicBezTo>
                  <a:cubicBezTo>
                    <a:pt x="7082" y="3960"/>
                    <a:pt x="8218" y="4153"/>
                    <a:pt x="9359" y="4312"/>
                  </a:cubicBezTo>
                  <a:cubicBezTo>
                    <a:pt x="10826" y="4514"/>
                    <a:pt x="12301" y="4664"/>
                    <a:pt x="13777" y="4778"/>
                  </a:cubicBezTo>
                  <a:cubicBezTo>
                    <a:pt x="16798" y="5014"/>
                    <a:pt x="19853" y="5187"/>
                    <a:pt x="22902" y="5187"/>
                  </a:cubicBezTo>
                  <a:cubicBezTo>
                    <a:pt x="25317" y="5187"/>
                    <a:pt x="27729" y="5078"/>
                    <a:pt x="30118" y="4805"/>
                  </a:cubicBezTo>
                  <a:cubicBezTo>
                    <a:pt x="31569" y="4640"/>
                    <a:pt x="33012" y="4409"/>
                    <a:pt x="34437" y="4093"/>
                  </a:cubicBezTo>
                  <a:cubicBezTo>
                    <a:pt x="35079" y="3951"/>
                    <a:pt x="35793" y="3846"/>
                    <a:pt x="36398" y="3582"/>
                  </a:cubicBezTo>
                  <a:cubicBezTo>
                    <a:pt x="36719" y="3442"/>
                    <a:pt x="36935" y="3257"/>
                    <a:pt x="36972" y="2898"/>
                  </a:cubicBezTo>
                  <a:cubicBezTo>
                    <a:pt x="36978" y="2836"/>
                    <a:pt x="36922" y="2801"/>
                    <a:pt x="36867" y="2801"/>
                  </a:cubicBezTo>
                  <a:cubicBezTo>
                    <a:pt x="36835" y="2801"/>
                    <a:pt x="36804" y="2813"/>
                    <a:pt x="36787" y="2840"/>
                  </a:cubicBezTo>
                  <a:cubicBezTo>
                    <a:pt x="36659" y="2205"/>
                    <a:pt x="35681" y="2061"/>
                    <a:pt x="35163" y="1927"/>
                  </a:cubicBezTo>
                  <a:cubicBezTo>
                    <a:pt x="33927" y="1614"/>
                    <a:pt x="32678" y="1351"/>
                    <a:pt x="31424" y="1126"/>
                  </a:cubicBezTo>
                  <a:cubicBezTo>
                    <a:pt x="30958" y="1043"/>
                    <a:pt x="30493" y="965"/>
                    <a:pt x="30025" y="892"/>
                  </a:cubicBezTo>
                  <a:cubicBezTo>
                    <a:pt x="28001" y="577"/>
                    <a:pt x="25963" y="359"/>
                    <a:pt x="23918" y="219"/>
                  </a:cubicBezTo>
                  <a:cubicBezTo>
                    <a:pt x="21671" y="65"/>
                    <a:pt x="19418" y="0"/>
                    <a:pt x="1716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71"/>
            <p:cNvSpPr/>
            <p:nvPr/>
          </p:nvSpPr>
          <p:spPr>
            <a:xfrm>
              <a:off x="3867565" y="2085013"/>
              <a:ext cx="1294792" cy="167891"/>
            </a:xfrm>
            <a:custGeom>
              <a:avLst/>
              <a:gdLst/>
              <a:ahLst/>
              <a:cxnLst/>
              <a:rect l="l" t="t" r="r" b="b"/>
              <a:pathLst>
                <a:path w="36509" h="4734" extrusionOk="0">
                  <a:moveTo>
                    <a:pt x="16980" y="1"/>
                  </a:moveTo>
                  <a:cubicBezTo>
                    <a:pt x="16060" y="1"/>
                    <a:pt x="15140" y="11"/>
                    <a:pt x="14221" y="30"/>
                  </a:cubicBezTo>
                  <a:cubicBezTo>
                    <a:pt x="9437" y="128"/>
                    <a:pt x="4684" y="340"/>
                    <a:pt x="0" y="1367"/>
                  </a:cubicBezTo>
                  <a:cubicBezTo>
                    <a:pt x="75" y="1917"/>
                    <a:pt x="1625" y="2225"/>
                    <a:pt x="2050" y="2357"/>
                  </a:cubicBezTo>
                  <a:cubicBezTo>
                    <a:pt x="2655" y="2548"/>
                    <a:pt x="3265" y="2721"/>
                    <a:pt x="3880" y="2878"/>
                  </a:cubicBezTo>
                  <a:cubicBezTo>
                    <a:pt x="5184" y="3213"/>
                    <a:pt x="6503" y="3482"/>
                    <a:pt x="7829" y="3701"/>
                  </a:cubicBezTo>
                  <a:cubicBezTo>
                    <a:pt x="12581" y="4481"/>
                    <a:pt x="17462" y="4692"/>
                    <a:pt x="22271" y="4730"/>
                  </a:cubicBezTo>
                  <a:cubicBezTo>
                    <a:pt x="22515" y="4732"/>
                    <a:pt x="22758" y="4733"/>
                    <a:pt x="23002" y="4733"/>
                  </a:cubicBezTo>
                  <a:cubicBezTo>
                    <a:pt x="25172" y="4733"/>
                    <a:pt x="27342" y="4651"/>
                    <a:pt x="29502" y="4426"/>
                  </a:cubicBezTo>
                  <a:cubicBezTo>
                    <a:pt x="30744" y="4296"/>
                    <a:pt x="31984" y="4118"/>
                    <a:pt x="33209" y="3881"/>
                  </a:cubicBezTo>
                  <a:cubicBezTo>
                    <a:pt x="33809" y="3765"/>
                    <a:pt x="34408" y="3636"/>
                    <a:pt x="35000" y="3491"/>
                  </a:cubicBezTo>
                  <a:cubicBezTo>
                    <a:pt x="35405" y="3391"/>
                    <a:pt x="36212" y="3312"/>
                    <a:pt x="36509" y="2913"/>
                  </a:cubicBezTo>
                  <a:cubicBezTo>
                    <a:pt x="36485" y="2900"/>
                    <a:pt x="36468" y="2877"/>
                    <a:pt x="36469" y="2842"/>
                  </a:cubicBezTo>
                  <a:cubicBezTo>
                    <a:pt x="36483" y="2075"/>
                    <a:pt x="35034" y="1936"/>
                    <a:pt x="34495" y="1805"/>
                  </a:cubicBezTo>
                  <a:cubicBezTo>
                    <a:pt x="33856" y="1652"/>
                    <a:pt x="33214" y="1511"/>
                    <a:pt x="32571" y="1380"/>
                  </a:cubicBezTo>
                  <a:cubicBezTo>
                    <a:pt x="31179" y="1097"/>
                    <a:pt x="29779" y="865"/>
                    <a:pt x="28372" y="679"/>
                  </a:cubicBezTo>
                  <a:cubicBezTo>
                    <a:pt x="24597" y="182"/>
                    <a:pt x="20787" y="1"/>
                    <a:pt x="1698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71"/>
            <p:cNvSpPr/>
            <p:nvPr/>
          </p:nvSpPr>
          <p:spPr>
            <a:xfrm>
              <a:off x="3826248" y="2068734"/>
              <a:ext cx="1101614" cy="172218"/>
            </a:xfrm>
            <a:custGeom>
              <a:avLst/>
              <a:gdLst/>
              <a:ahLst/>
              <a:cxnLst/>
              <a:rect l="l" t="t" r="r" b="b"/>
              <a:pathLst>
                <a:path w="31062" h="4856" extrusionOk="0">
                  <a:moveTo>
                    <a:pt x="17478" y="0"/>
                  </a:moveTo>
                  <a:cubicBezTo>
                    <a:pt x="16675" y="0"/>
                    <a:pt x="15872" y="8"/>
                    <a:pt x="15070" y="21"/>
                  </a:cubicBezTo>
                  <a:cubicBezTo>
                    <a:pt x="12555" y="64"/>
                    <a:pt x="10040" y="168"/>
                    <a:pt x="7527" y="303"/>
                  </a:cubicBezTo>
                  <a:cubicBezTo>
                    <a:pt x="6667" y="348"/>
                    <a:pt x="466" y="637"/>
                    <a:pt x="9" y="1956"/>
                  </a:cubicBezTo>
                  <a:cubicBezTo>
                    <a:pt x="21" y="1947"/>
                    <a:pt x="34" y="1943"/>
                    <a:pt x="48" y="1943"/>
                  </a:cubicBezTo>
                  <a:cubicBezTo>
                    <a:pt x="85" y="1943"/>
                    <a:pt x="121" y="1972"/>
                    <a:pt x="108" y="2020"/>
                  </a:cubicBezTo>
                  <a:cubicBezTo>
                    <a:pt x="72" y="2154"/>
                    <a:pt x="36" y="2290"/>
                    <a:pt x="1" y="2426"/>
                  </a:cubicBezTo>
                  <a:cubicBezTo>
                    <a:pt x="374" y="2919"/>
                    <a:pt x="1577" y="3084"/>
                    <a:pt x="2013" y="3202"/>
                  </a:cubicBezTo>
                  <a:cubicBezTo>
                    <a:pt x="2687" y="3384"/>
                    <a:pt x="3364" y="3554"/>
                    <a:pt x="4046" y="3712"/>
                  </a:cubicBezTo>
                  <a:cubicBezTo>
                    <a:pt x="5407" y="4027"/>
                    <a:pt x="6778" y="4296"/>
                    <a:pt x="8158" y="4524"/>
                  </a:cubicBezTo>
                  <a:cubicBezTo>
                    <a:pt x="8876" y="4643"/>
                    <a:pt x="9599" y="4753"/>
                    <a:pt x="10323" y="4856"/>
                  </a:cubicBezTo>
                  <a:lnTo>
                    <a:pt x="10364" y="4561"/>
                  </a:lnTo>
                  <a:cubicBezTo>
                    <a:pt x="9223" y="4402"/>
                    <a:pt x="8087" y="4210"/>
                    <a:pt x="6960" y="3975"/>
                  </a:cubicBezTo>
                  <a:cubicBezTo>
                    <a:pt x="5645" y="3699"/>
                    <a:pt x="4341" y="3359"/>
                    <a:pt x="3062" y="2947"/>
                  </a:cubicBezTo>
                  <a:cubicBezTo>
                    <a:pt x="2533" y="2776"/>
                    <a:pt x="1913" y="2633"/>
                    <a:pt x="1423" y="2361"/>
                  </a:cubicBezTo>
                  <a:cubicBezTo>
                    <a:pt x="1184" y="2228"/>
                    <a:pt x="1006" y="2067"/>
                    <a:pt x="1026" y="1789"/>
                  </a:cubicBezTo>
                  <a:cubicBezTo>
                    <a:pt x="1026" y="1788"/>
                    <a:pt x="1026" y="1785"/>
                    <a:pt x="1027" y="1783"/>
                  </a:cubicBezTo>
                  <a:cubicBezTo>
                    <a:pt x="1027" y="1774"/>
                    <a:pt x="1026" y="1769"/>
                    <a:pt x="1027" y="1759"/>
                  </a:cubicBezTo>
                  <a:cubicBezTo>
                    <a:pt x="1033" y="1717"/>
                    <a:pt x="1069" y="1695"/>
                    <a:pt x="1102" y="1695"/>
                  </a:cubicBezTo>
                  <a:cubicBezTo>
                    <a:pt x="1119" y="1695"/>
                    <a:pt x="1136" y="1701"/>
                    <a:pt x="1148" y="1713"/>
                  </a:cubicBezTo>
                  <a:cubicBezTo>
                    <a:pt x="3847" y="868"/>
                    <a:pt x="6768" y="670"/>
                    <a:pt x="9574" y="514"/>
                  </a:cubicBezTo>
                  <a:cubicBezTo>
                    <a:pt x="12434" y="354"/>
                    <a:pt x="15302" y="249"/>
                    <a:pt x="18169" y="249"/>
                  </a:cubicBezTo>
                  <a:cubicBezTo>
                    <a:pt x="20423" y="249"/>
                    <a:pt x="22676" y="314"/>
                    <a:pt x="24923" y="468"/>
                  </a:cubicBezTo>
                  <a:cubicBezTo>
                    <a:pt x="26968" y="608"/>
                    <a:pt x="29006" y="827"/>
                    <a:pt x="31030" y="1141"/>
                  </a:cubicBezTo>
                  <a:lnTo>
                    <a:pt x="31062" y="942"/>
                  </a:lnTo>
                  <a:cubicBezTo>
                    <a:pt x="30812" y="902"/>
                    <a:pt x="30564" y="865"/>
                    <a:pt x="30313" y="828"/>
                  </a:cubicBezTo>
                  <a:cubicBezTo>
                    <a:pt x="26065" y="214"/>
                    <a:pt x="21770" y="0"/>
                    <a:pt x="174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40" name="Google Shape;940;p71"/>
            <p:cNvGrpSpPr/>
            <p:nvPr/>
          </p:nvGrpSpPr>
          <p:grpSpPr>
            <a:xfrm>
              <a:off x="3398036" y="1338099"/>
              <a:ext cx="2364573" cy="930143"/>
              <a:chOff x="3398036" y="1261899"/>
              <a:chExt cx="2364573" cy="930143"/>
            </a:xfrm>
          </p:grpSpPr>
          <p:grpSp>
            <p:nvGrpSpPr>
              <p:cNvPr id="941" name="Google Shape;941;p71"/>
              <p:cNvGrpSpPr/>
              <p:nvPr/>
            </p:nvGrpSpPr>
            <p:grpSpPr>
              <a:xfrm rot="-198218">
                <a:off x="4343483" y="1756535"/>
                <a:ext cx="248189" cy="320658"/>
                <a:chOff x="8489040" y="1196592"/>
                <a:chExt cx="572099" cy="739149"/>
              </a:xfrm>
            </p:grpSpPr>
            <p:sp>
              <p:nvSpPr>
                <p:cNvPr id="942" name="Google Shape;942;p71"/>
                <p:cNvSpPr/>
                <p:nvPr/>
              </p:nvSpPr>
              <p:spPr>
                <a:xfrm rot="-1005998">
                  <a:off x="8551656" y="1250419"/>
                  <a:ext cx="446867" cy="4999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27" h="7974" extrusionOk="0">
                      <a:moveTo>
                        <a:pt x="3556" y="0"/>
                      </a:moveTo>
                      <a:cubicBezTo>
                        <a:pt x="3488" y="0"/>
                        <a:pt x="3420" y="3"/>
                        <a:pt x="3352" y="7"/>
                      </a:cubicBezTo>
                      <a:cubicBezTo>
                        <a:pt x="2064" y="101"/>
                        <a:pt x="732" y="1375"/>
                        <a:pt x="1073" y="2747"/>
                      </a:cubicBezTo>
                      <a:cubicBezTo>
                        <a:pt x="1081" y="2781"/>
                        <a:pt x="1115" y="2800"/>
                        <a:pt x="1145" y="2800"/>
                      </a:cubicBezTo>
                      <a:cubicBezTo>
                        <a:pt x="1164" y="2800"/>
                        <a:pt x="1182" y="2793"/>
                        <a:pt x="1193" y="2777"/>
                      </a:cubicBezTo>
                      <a:cubicBezTo>
                        <a:pt x="1209" y="2794"/>
                        <a:pt x="1230" y="2808"/>
                        <a:pt x="1259" y="2808"/>
                      </a:cubicBezTo>
                      <a:cubicBezTo>
                        <a:pt x="1260" y="2808"/>
                        <a:pt x="1261" y="2808"/>
                        <a:pt x="1263" y="2808"/>
                      </a:cubicBezTo>
                      <a:cubicBezTo>
                        <a:pt x="1475" y="2801"/>
                        <a:pt x="1687" y="2799"/>
                        <a:pt x="1899" y="2799"/>
                      </a:cubicBezTo>
                      <a:cubicBezTo>
                        <a:pt x="2180" y="2799"/>
                        <a:pt x="2460" y="2803"/>
                        <a:pt x="2741" y="2803"/>
                      </a:cubicBezTo>
                      <a:cubicBezTo>
                        <a:pt x="2858" y="2803"/>
                        <a:pt x="2975" y="2802"/>
                        <a:pt x="3092" y="2800"/>
                      </a:cubicBezTo>
                      <a:cubicBezTo>
                        <a:pt x="3161" y="2799"/>
                        <a:pt x="3195" y="2741"/>
                        <a:pt x="3188" y="2689"/>
                      </a:cubicBezTo>
                      <a:lnTo>
                        <a:pt x="3152" y="2634"/>
                      </a:lnTo>
                      <a:cubicBezTo>
                        <a:pt x="3140" y="2626"/>
                        <a:pt x="3126" y="2621"/>
                        <a:pt x="3110" y="2619"/>
                      </a:cubicBezTo>
                      <a:cubicBezTo>
                        <a:pt x="2866" y="2594"/>
                        <a:pt x="2617" y="2583"/>
                        <a:pt x="2367" y="2583"/>
                      </a:cubicBezTo>
                      <a:cubicBezTo>
                        <a:pt x="1987" y="2583"/>
                        <a:pt x="1605" y="2608"/>
                        <a:pt x="1236" y="2644"/>
                      </a:cubicBezTo>
                      <a:cubicBezTo>
                        <a:pt x="1222" y="2645"/>
                        <a:pt x="1212" y="2649"/>
                        <a:pt x="1205" y="2654"/>
                      </a:cubicBezTo>
                      <a:cubicBezTo>
                        <a:pt x="1231" y="1533"/>
                        <a:pt x="1889" y="515"/>
                        <a:pt x="3047" y="271"/>
                      </a:cubicBezTo>
                      <a:cubicBezTo>
                        <a:pt x="3217" y="235"/>
                        <a:pt x="3388" y="218"/>
                        <a:pt x="3559" y="218"/>
                      </a:cubicBezTo>
                      <a:cubicBezTo>
                        <a:pt x="4624" y="218"/>
                        <a:pt x="5666" y="880"/>
                        <a:pt x="6195" y="1790"/>
                      </a:cubicBezTo>
                      <a:cubicBezTo>
                        <a:pt x="6760" y="2763"/>
                        <a:pt x="6840" y="4075"/>
                        <a:pt x="6163" y="5016"/>
                      </a:cubicBezTo>
                      <a:cubicBezTo>
                        <a:pt x="5713" y="5644"/>
                        <a:pt x="4952" y="6002"/>
                        <a:pt x="4197" y="6002"/>
                      </a:cubicBezTo>
                      <a:cubicBezTo>
                        <a:pt x="3787" y="6002"/>
                        <a:pt x="3378" y="5896"/>
                        <a:pt x="3021" y="5670"/>
                      </a:cubicBezTo>
                      <a:cubicBezTo>
                        <a:pt x="3001" y="5657"/>
                        <a:pt x="2978" y="5650"/>
                        <a:pt x="2955" y="5650"/>
                      </a:cubicBezTo>
                      <a:cubicBezTo>
                        <a:pt x="2922" y="5650"/>
                        <a:pt x="2889" y="5664"/>
                        <a:pt x="2870" y="5695"/>
                      </a:cubicBezTo>
                      <a:cubicBezTo>
                        <a:pt x="2409" y="6398"/>
                        <a:pt x="1904" y="7056"/>
                        <a:pt x="1346" y="7683"/>
                      </a:cubicBezTo>
                      <a:cubicBezTo>
                        <a:pt x="1051" y="7442"/>
                        <a:pt x="666" y="7196"/>
                        <a:pt x="461" y="6908"/>
                      </a:cubicBezTo>
                      <a:cubicBezTo>
                        <a:pt x="217" y="6561"/>
                        <a:pt x="666" y="6201"/>
                        <a:pt x="891" y="5895"/>
                      </a:cubicBezTo>
                      <a:cubicBezTo>
                        <a:pt x="1390" y="5217"/>
                        <a:pt x="1896" y="4547"/>
                        <a:pt x="2363" y="3846"/>
                      </a:cubicBezTo>
                      <a:cubicBezTo>
                        <a:pt x="2368" y="3838"/>
                        <a:pt x="2373" y="3831"/>
                        <a:pt x="2374" y="3823"/>
                      </a:cubicBezTo>
                      <a:cubicBezTo>
                        <a:pt x="2388" y="3776"/>
                        <a:pt x="2348" y="3735"/>
                        <a:pt x="2304" y="3735"/>
                      </a:cubicBezTo>
                      <a:cubicBezTo>
                        <a:pt x="2285" y="3735"/>
                        <a:pt x="2264" y="3744"/>
                        <a:pt x="2248" y="3764"/>
                      </a:cubicBezTo>
                      <a:cubicBezTo>
                        <a:pt x="1472" y="4710"/>
                        <a:pt x="763" y="5711"/>
                        <a:pt x="37" y="6695"/>
                      </a:cubicBezTo>
                      <a:cubicBezTo>
                        <a:pt x="1" y="6744"/>
                        <a:pt x="19" y="6807"/>
                        <a:pt x="62" y="6844"/>
                      </a:cubicBezTo>
                      <a:cubicBezTo>
                        <a:pt x="490" y="7214"/>
                        <a:pt x="916" y="7591"/>
                        <a:pt x="1354" y="7951"/>
                      </a:cubicBezTo>
                      <a:cubicBezTo>
                        <a:pt x="1373" y="7967"/>
                        <a:pt x="1393" y="7974"/>
                        <a:pt x="1411" y="7974"/>
                      </a:cubicBezTo>
                      <a:cubicBezTo>
                        <a:pt x="1470" y="7974"/>
                        <a:pt x="1515" y="7902"/>
                        <a:pt x="1498" y="7839"/>
                      </a:cubicBezTo>
                      <a:cubicBezTo>
                        <a:pt x="1908" y="7380"/>
                        <a:pt x="2296" y="6906"/>
                        <a:pt x="2652" y="6404"/>
                      </a:cubicBezTo>
                      <a:cubicBezTo>
                        <a:pt x="2743" y="6274"/>
                        <a:pt x="2883" y="5955"/>
                        <a:pt x="3050" y="5944"/>
                      </a:cubicBezTo>
                      <a:cubicBezTo>
                        <a:pt x="3052" y="5944"/>
                        <a:pt x="3054" y="5944"/>
                        <a:pt x="3057" y="5944"/>
                      </a:cubicBezTo>
                      <a:cubicBezTo>
                        <a:pt x="3157" y="5944"/>
                        <a:pt x="3357" y="6091"/>
                        <a:pt x="3467" y="6125"/>
                      </a:cubicBezTo>
                      <a:cubicBezTo>
                        <a:pt x="3694" y="6197"/>
                        <a:pt x="3930" y="6230"/>
                        <a:pt x="4167" y="6230"/>
                      </a:cubicBezTo>
                      <a:cubicBezTo>
                        <a:pt x="4573" y="6230"/>
                        <a:pt x="4981" y="6132"/>
                        <a:pt x="5344" y="5959"/>
                      </a:cubicBezTo>
                      <a:cubicBezTo>
                        <a:pt x="6685" y="5316"/>
                        <a:pt x="7126" y="3761"/>
                        <a:pt x="6698" y="2400"/>
                      </a:cubicBezTo>
                      <a:cubicBezTo>
                        <a:pt x="6272" y="1053"/>
                        <a:pt x="4984" y="0"/>
                        <a:pt x="3556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3" name="Google Shape;943;p71"/>
                <p:cNvSpPr/>
                <p:nvPr/>
              </p:nvSpPr>
              <p:spPr>
                <a:xfrm rot="-1005998">
                  <a:off x="8564531" y="1264923"/>
                  <a:ext cx="415328" cy="4680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24" h="7465" extrusionOk="0">
                      <a:moveTo>
                        <a:pt x="3348" y="0"/>
                      </a:moveTo>
                      <a:cubicBezTo>
                        <a:pt x="3176" y="0"/>
                        <a:pt x="3004" y="18"/>
                        <a:pt x="2834" y="54"/>
                      </a:cubicBezTo>
                      <a:cubicBezTo>
                        <a:pt x="1676" y="297"/>
                        <a:pt x="1017" y="1316"/>
                        <a:pt x="992" y="2436"/>
                      </a:cubicBezTo>
                      <a:cubicBezTo>
                        <a:pt x="1000" y="2431"/>
                        <a:pt x="1010" y="2428"/>
                        <a:pt x="1023" y="2426"/>
                      </a:cubicBezTo>
                      <a:cubicBezTo>
                        <a:pt x="1390" y="2390"/>
                        <a:pt x="1772" y="2366"/>
                        <a:pt x="2150" y="2366"/>
                      </a:cubicBezTo>
                      <a:cubicBezTo>
                        <a:pt x="2402" y="2366"/>
                        <a:pt x="2653" y="2377"/>
                        <a:pt x="2898" y="2403"/>
                      </a:cubicBezTo>
                      <a:cubicBezTo>
                        <a:pt x="2915" y="2404"/>
                        <a:pt x="2928" y="2409"/>
                        <a:pt x="2940" y="2416"/>
                      </a:cubicBezTo>
                      <a:cubicBezTo>
                        <a:pt x="2977" y="2343"/>
                        <a:pt x="3012" y="2270"/>
                        <a:pt x="3050" y="2198"/>
                      </a:cubicBezTo>
                      <a:cubicBezTo>
                        <a:pt x="3130" y="1869"/>
                        <a:pt x="3423" y="1621"/>
                        <a:pt x="3792" y="1614"/>
                      </a:cubicBezTo>
                      <a:cubicBezTo>
                        <a:pt x="3797" y="1614"/>
                        <a:pt x="3803" y="1614"/>
                        <a:pt x="3808" y="1614"/>
                      </a:cubicBezTo>
                      <a:cubicBezTo>
                        <a:pt x="4389" y="1614"/>
                        <a:pt x="4805" y="2191"/>
                        <a:pt x="4827" y="2732"/>
                      </a:cubicBezTo>
                      <a:cubicBezTo>
                        <a:pt x="4864" y="3660"/>
                        <a:pt x="4119" y="4203"/>
                        <a:pt x="3342" y="4203"/>
                      </a:cubicBezTo>
                      <a:cubicBezTo>
                        <a:pt x="2954" y="4203"/>
                        <a:pt x="2558" y="4068"/>
                        <a:pt x="2247" y="3779"/>
                      </a:cubicBezTo>
                      <a:cubicBezTo>
                        <a:pt x="2210" y="3747"/>
                        <a:pt x="2204" y="3700"/>
                        <a:pt x="2217" y="3663"/>
                      </a:cubicBezTo>
                      <a:lnTo>
                        <a:pt x="2159" y="3604"/>
                      </a:lnTo>
                      <a:cubicBezTo>
                        <a:pt x="2157" y="3612"/>
                        <a:pt x="2153" y="3619"/>
                        <a:pt x="2148" y="3627"/>
                      </a:cubicBezTo>
                      <a:cubicBezTo>
                        <a:pt x="1681" y="4328"/>
                        <a:pt x="1175" y="4999"/>
                        <a:pt x="676" y="5676"/>
                      </a:cubicBezTo>
                      <a:cubicBezTo>
                        <a:pt x="451" y="5982"/>
                        <a:pt x="1" y="6342"/>
                        <a:pt x="246" y="6689"/>
                      </a:cubicBezTo>
                      <a:cubicBezTo>
                        <a:pt x="450" y="6977"/>
                        <a:pt x="836" y="7223"/>
                        <a:pt x="1131" y="7464"/>
                      </a:cubicBezTo>
                      <a:cubicBezTo>
                        <a:pt x="1687" y="6837"/>
                        <a:pt x="2194" y="6179"/>
                        <a:pt x="2654" y="5477"/>
                      </a:cubicBezTo>
                      <a:cubicBezTo>
                        <a:pt x="2674" y="5447"/>
                        <a:pt x="2707" y="5433"/>
                        <a:pt x="2741" y="5433"/>
                      </a:cubicBezTo>
                      <a:cubicBezTo>
                        <a:pt x="2764" y="5433"/>
                        <a:pt x="2787" y="5440"/>
                        <a:pt x="2806" y="5452"/>
                      </a:cubicBezTo>
                      <a:cubicBezTo>
                        <a:pt x="3162" y="5677"/>
                        <a:pt x="3571" y="5783"/>
                        <a:pt x="3981" y="5783"/>
                      </a:cubicBezTo>
                      <a:cubicBezTo>
                        <a:pt x="4737" y="5783"/>
                        <a:pt x="5497" y="5425"/>
                        <a:pt x="5948" y="4797"/>
                      </a:cubicBezTo>
                      <a:cubicBezTo>
                        <a:pt x="6624" y="3856"/>
                        <a:pt x="6544" y="2544"/>
                        <a:pt x="5983" y="1572"/>
                      </a:cubicBezTo>
                      <a:cubicBezTo>
                        <a:pt x="5453" y="663"/>
                        <a:pt x="4411" y="0"/>
                        <a:pt x="334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4" name="Google Shape;944;p71"/>
                <p:cNvSpPr/>
                <p:nvPr/>
              </p:nvSpPr>
              <p:spPr>
                <a:xfrm rot="-1005998">
                  <a:off x="8553760" y="1780583"/>
                  <a:ext cx="153303" cy="1359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5" h="2168" extrusionOk="0">
                      <a:moveTo>
                        <a:pt x="1146" y="179"/>
                      </a:moveTo>
                      <a:cubicBezTo>
                        <a:pt x="1397" y="179"/>
                        <a:pt x="1644" y="300"/>
                        <a:pt x="1810" y="505"/>
                      </a:cubicBezTo>
                      <a:cubicBezTo>
                        <a:pt x="1806" y="529"/>
                        <a:pt x="1812" y="555"/>
                        <a:pt x="1839" y="576"/>
                      </a:cubicBezTo>
                      <a:cubicBezTo>
                        <a:pt x="1856" y="587"/>
                        <a:pt x="1870" y="600"/>
                        <a:pt x="1884" y="614"/>
                      </a:cubicBezTo>
                      <a:cubicBezTo>
                        <a:pt x="1895" y="634"/>
                        <a:pt x="1908" y="654"/>
                        <a:pt x="1918" y="674"/>
                      </a:cubicBezTo>
                      <a:cubicBezTo>
                        <a:pt x="1928" y="697"/>
                        <a:pt x="1945" y="705"/>
                        <a:pt x="1961" y="705"/>
                      </a:cubicBezTo>
                      <a:cubicBezTo>
                        <a:pt x="1963" y="705"/>
                        <a:pt x="1964" y="704"/>
                        <a:pt x="1966" y="704"/>
                      </a:cubicBezTo>
                      <a:lnTo>
                        <a:pt x="1966" y="704"/>
                      </a:lnTo>
                      <a:cubicBezTo>
                        <a:pt x="2202" y="1005"/>
                        <a:pt x="2177" y="1454"/>
                        <a:pt x="1890" y="1738"/>
                      </a:cubicBezTo>
                      <a:cubicBezTo>
                        <a:pt x="1721" y="1905"/>
                        <a:pt x="1495" y="1985"/>
                        <a:pt x="1268" y="1985"/>
                      </a:cubicBezTo>
                      <a:cubicBezTo>
                        <a:pt x="999" y="1985"/>
                        <a:pt x="729" y="1872"/>
                        <a:pt x="551" y="1660"/>
                      </a:cubicBezTo>
                      <a:cubicBezTo>
                        <a:pt x="228" y="1277"/>
                        <a:pt x="257" y="690"/>
                        <a:pt x="649" y="364"/>
                      </a:cubicBezTo>
                      <a:cubicBezTo>
                        <a:pt x="799" y="237"/>
                        <a:pt x="973" y="179"/>
                        <a:pt x="1146" y="179"/>
                      </a:cubicBezTo>
                      <a:close/>
                      <a:moveTo>
                        <a:pt x="1135" y="0"/>
                      </a:moveTo>
                      <a:cubicBezTo>
                        <a:pt x="960" y="0"/>
                        <a:pt x="782" y="50"/>
                        <a:pt x="623" y="156"/>
                      </a:cubicBezTo>
                      <a:cubicBezTo>
                        <a:pt x="78" y="519"/>
                        <a:pt x="0" y="1281"/>
                        <a:pt x="411" y="1774"/>
                      </a:cubicBezTo>
                      <a:cubicBezTo>
                        <a:pt x="625" y="2030"/>
                        <a:pt x="953" y="2168"/>
                        <a:pt x="1278" y="2168"/>
                      </a:cubicBezTo>
                      <a:cubicBezTo>
                        <a:pt x="1549" y="2168"/>
                        <a:pt x="1817" y="2073"/>
                        <a:pt x="2019" y="1874"/>
                      </a:cubicBezTo>
                      <a:cubicBezTo>
                        <a:pt x="2400" y="1497"/>
                        <a:pt x="2445" y="727"/>
                        <a:pt x="1928" y="448"/>
                      </a:cubicBezTo>
                      <a:cubicBezTo>
                        <a:pt x="1927" y="448"/>
                        <a:pt x="1927" y="448"/>
                        <a:pt x="1926" y="448"/>
                      </a:cubicBezTo>
                      <a:cubicBezTo>
                        <a:pt x="1926" y="448"/>
                        <a:pt x="1926" y="448"/>
                        <a:pt x="1925" y="447"/>
                      </a:cubicBezTo>
                      <a:cubicBezTo>
                        <a:pt x="1759" y="163"/>
                        <a:pt x="1452" y="0"/>
                        <a:pt x="1135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5" name="Google Shape;945;p71"/>
                <p:cNvSpPr/>
                <p:nvPr/>
              </p:nvSpPr>
              <p:spPr>
                <a:xfrm rot="-1005998">
                  <a:off x="8568032" y="1791833"/>
                  <a:ext cx="123708" cy="11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73" h="1809" extrusionOk="0">
                      <a:moveTo>
                        <a:pt x="916" y="1"/>
                      </a:moveTo>
                      <a:cubicBezTo>
                        <a:pt x="743" y="1"/>
                        <a:pt x="568" y="58"/>
                        <a:pt x="418" y="185"/>
                      </a:cubicBezTo>
                      <a:cubicBezTo>
                        <a:pt x="29" y="513"/>
                        <a:pt x="0" y="1100"/>
                        <a:pt x="321" y="1483"/>
                      </a:cubicBezTo>
                      <a:cubicBezTo>
                        <a:pt x="500" y="1696"/>
                        <a:pt x="771" y="1808"/>
                        <a:pt x="1040" y="1808"/>
                      </a:cubicBezTo>
                      <a:cubicBezTo>
                        <a:pt x="1267" y="1808"/>
                        <a:pt x="1492" y="1728"/>
                        <a:pt x="1661" y="1561"/>
                      </a:cubicBezTo>
                      <a:cubicBezTo>
                        <a:pt x="1948" y="1275"/>
                        <a:pt x="1973" y="828"/>
                        <a:pt x="1735" y="526"/>
                      </a:cubicBezTo>
                      <a:lnTo>
                        <a:pt x="1735" y="526"/>
                      </a:lnTo>
                      <a:cubicBezTo>
                        <a:pt x="1734" y="526"/>
                        <a:pt x="1732" y="527"/>
                        <a:pt x="1730" y="527"/>
                      </a:cubicBezTo>
                      <a:cubicBezTo>
                        <a:pt x="1714" y="527"/>
                        <a:pt x="1697" y="517"/>
                        <a:pt x="1687" y="496"/>
                      </a:cubicBezTo>
                      <a:cubicBezTo>
                        <a:pt x="1677" y="476"/>
                        <a:pt x="1665" y="456"/>
                        <a:pt x="1653" y="436"/>
                      </a:cubicBezTo>
                      <a:cubicBezTo>
                        <a:pt x="1640" y="423"/>
                        <a:pt x="1625" y="409"/>
                        <a:pt x="1609" y="398"/>
                      </a:cubicBezTo>
                      <a:cubicBezTo>
                        <a:pt x="1581" y="377"/>
                        <a:pt x="1575" y="351"/>
                        <a:pt x="1579" y="327"/>
                      </a:cubicBezTo>
                      <a:cubicBezTo>
                        <a:pt x="1413" y="121"/>
                        <a:pt x="1166" y="1"/>
                        <a:pt x="916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6" name="Google Shape;946;p71"/>
                <p:cNvSpPr/>
                <p:nvPr/>
              </p:nvSpPr>
              <p:spPr>
                <a:xfrm rot="-1005998">
                  <a:off x="8687165" y="1364278"/>
                  <a:ext cx="166658" cy="1624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58" h="2591" extrusionOk="0">
                      <a:moveTo>
                        <a:pt x="1602" y="1"/>
                      </a:moveTo>
                      <a:cubicBezTo>
                        <a:pt x="1596" y="1"/>
                        <a:pt x="1591" y="1"/>
                        <a:pt x="1586" y="1"/>
                      </a:cubicBezTo>
                      <a:cubicBezTo>
                        <a:pt x="1217" y="6"/>
                        <a:pt x="924" y="256"/>
                        <a:pt x="845" y="585"/>
                      </a:cubicBezTo>
                      <a:cubicBezTo>
                        <a:pt x="808" y="658"/>
                        <a:pt x="773" y="731"/>
                        <a:pt x="734" y="803"/>
                      </a:cubicBezTo>
                      <a:lnTo>
                        <a:pt x="770" y="858"/>
                      </a:lnTo>
                      <a:cubicBezTo>
                        <a:pt x="777" y="857"/>
                        <a:pt x="782" y="854"/>
                        <a:pt x="787" y="847"/>
                      </a:cubicBezTo>
                      <a:cubicBezTo>
                        <a:pt x="799" y="831"/>
                        <a:pt x="813" y="811"/>
                        <a:pt x="825" y="795"/>
                      </a:cubicBezTo>
                      <a:lnTo>
                        <a:pt x="825" y="795"/>
                      </a:lnTo>
                      <a:cubicBezTo>
                        <a:pt x="824" y="808"/>
                        <a:pt x="825" y="822"/>
                        <a:pt x="826" y="838"/>
                      </a:cubicBezTo>
                      <a:cubicBezTo>
                        <a:pt x="831" y="883"/>
                        <a:pt x="871" y="906"/>
                        <a:pt x="910" y="906"/>
                      </a:cubicBezTo>
                      <a:cubicBezTo>
                        <a:pt x="951" y="906"/>
                        <a:pt x="992" y="881"/>
                        <a:pt x="991" y="833"/>
                      </a:cubicBezTo>
                      <a:cubicBezTo>
                        <a:pt x="992" y="427"/>
                        <a:pt x="1279" y="229"/>
                        <a:pt x="1593" y="229"/>
                      </a:cubicBezTo>
                      <a:cubicBezTo>
                        <a:pt x="1820" y="229"/>
                        <a:pt x="2060" y="332"/>
                        <a:pt x="2217" y="533"/>
                      </a:cubicBezTo>
                      <a:cubicBezTo>
                        <a:pt x="2497" y="893"/>
                        <a:pt x="2474" y="1397"/>
                        <a:pt x="2259" y="1779"/>
                      </a:cubicBezTo>
                      <a:cubicBezTo>
                        <a:pt x="2016" y="2209"/>
                        <a:pt x="1618" y="2395"/>
                        <a:pt x="1202" y="2395"/>
                      </a:cubicBezTo>
                      <a:cubicBezTo>
                        <a:pt x="837" y="2395"/>
                        <a:pt x="458" y="2252"/>
                        <a:pt x="156" y="2004"/>
                      </a:cubicBezTo>
                      <a:cubicBezTo>
                        <a:pt x="136" y="1988"/>
                        <a:pt x="117" y="1982"/>
                        <a:pt x="98" y="1982"/>
                      </a:cubicBezTo>
                      <a:cubicBezTo>
                        <a:pt x="59" y="1982"/>
                        <a:pt x="26" y="2012"/>
                        <a:pt x="12" y="2050"/>
                      </a:cubicBezTo>
                      <a:cubicBezTo>
                        <a:pt x="0" y="2086"/>
                        <a:pt x="6" y="2133"/>
                        <a:pt x="42" y="2166"/>
                      </a:cubicBezTo>
                      <a:cubicBezTo>
                        <a:pt x="352" y="2455"/>
                        <a:pt x="748" y="2590"/>
                        <a:pt x="1135" y="2590"/>
                      </a:cubicBezTo>
                      <a:cubicBezTo>
                        <a:pt x="1913" y="2590"/>
                        <a:pt x="2658" y="2047"/>
                        <a:pt x="2621" y="1119"/>
                      </a:cubicBezTo>
                      <a:cubicBezTo>
                        <a:pt x="2599" y="578"/>
                        <a:pt x="2184" y="1"/>
                        <a:pt x="1602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947" name="Google Shape;947;p71"/>
              <p:cNvGrpSpPr/>
              <p:nvPr/>
            </p:nvGrpSpPr>
            <p:grpSpPr>
              <a:xfrm rot="-482883" flipH="1">
                <a:off x="3454050" y="1303789"/>
                <a:ext cx="657968" cy="846363"/>
                <a:chOff x="8320775" y="142849"/>
                <a:chExt cx="774750" cy="996700"/>
              </a:xfrm>
            </p:grpSpPr>
            <p:sp>
              <p:nvSpPr>
                <p:cNvPr id="948" name="Google Shape;948;p71"/>
                <p:cNvSpPr/>
                <p:nvPr/>
              </p:nvSpPr>
              <p:spPr>
                <a:xfrm flipH="1">
                  <a:off x="8320775" y="1008169"/>
                  <a:ext cx="146112" cy="131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0" h="2167" extrusionOk="0">
                      <a:moveTo>
                        <a:pt x="1473" y="146"/>
                      </a:moveTo>
                      <a:cubicBezTo>
                        <a:pt x="1562" y="146"/>
                        <a:pt x="1650" y="170"/>
                        <a:pt x="1725" y="222"/>
                      </a:cubicBezTo>
                      <a:cubicBezTo>
                        <a:pt x="1952" y="385"/>
                        <a:pt x="1964" y="724"/>
                        <a:pt x="1809" y="937"/>
                      </a:cubicBezTo>
                      <a:cubicBezTo>
                        <a:pt x="1766" y="922"/>
                        <a:pt x="1722" y="911"/>
                        <a:pt x="1676" y="906"/>
                      </a:cubicBezTo>
                      <a:cubicBezTo>
                        <a:pt x="1673" y="906"/>
                        <a:pt x="1671" y="906"/>
                        <a:pt x="1668" y="906"/>
                      </a:cubicBezTo>
                      <a:cubicBezTo>
                        <a:pt x="1574" y="906"/>
                        <a:pt x="1582" y="1051"/>
                        <a:pt x="1676" y="1063"/>
                      </a:cubicBezTo>
                      <a:cubicBezTo>
                        <a:pt x="2042" y="1109"/>
                        <a:pt x="2273" y="1650"/>
                        <a:pt x="1978" y="1916"/>
                      </a:cubicBezTo>
                      <a:cubicBezTo>
                        <a:pt x="1890" y="1995"/>
                        <a:pt x="1787" y="2029"/>
                        <a:pt x="1683" y="2029"/>
                      </a:cubicBezTo>
                      <a:cubicBezTo>
                        <a:pt x="1443" y="2029"/>
                        <a:pt x="1199" y="1849"/>
                        <a:pt x="1123" y="1622"/>
                      </a:cubicBezTo>
                      <a:cubicBezTo>
                        <a:pt x="1116" y="1599"/>
                        <a:pt x="1093" y="1589"/>
                        <a:pt x="1073" y="1589"/>
                      </a:cubicBezTo>
                      <a:cubicBezTo>
                        <a:pt x="1072" y="1589"/>
                        <a:pt x="1071" y="1589"/>
                        <a:pt x="1070" y="1589"/>
                      </a:cubicBezTo>
                      <a:cubicBezTo>
                        <a:pt x="1057" y="1576"/>
                        <a:pt x="1037" y="1569"/>
                        <a:pt x="1018" y="1569"/>
                      </a:cubicBezTo>
                      <a:cubicBezTo>
                        <a:pt x="990" y="1569"/>
                        <a:pt x="962" y="1583"/>
                        <a:pt x="955" y="1615"/>
                      </a:cubicBezTo>
                      <a:cubicBezTo>
                        <a:pt x="921" y="1746"/>
                        <a:pt x="797" y="1817"/>
                        <a:pt x="669" y="1817"/>
                      </a:cubicBezTo>
                      <a:cubicBezTo>
                        <a:pt x="603" y="1817"/>
                        <a:pt x="535" y="1797"/>
                        <a:pt x="480" y="1758"/>
                      </a:cubicBezTo>
                      <a:cubicBezTo>
                        <a:pt x="259" y="1596"/>
                        <a:pt x="318" y="1259"/>
                        <a:pt x="407" y="1044"/>
                      </a:cubicBezTo>
                      <a:cubicBezTo>
                        <a:pt x="409" y="1041"/>
                        <a:pt x="409" y="1039"/>
                        <a:pt x="409" y="1036"/>
                      </a:cubicBezTo>
                      <a:cubicBezTo>
                        <a:pt x="429" y="1035"/>
                        <a:pt x="447" y="1030"/>
                        <a:pt x="466" y="1023"/>
                      </a:cubicBezTo>
                      <a:cubicBezTo>
                        <a:pt x="521" y="1004"/>
                        <a:pt x="519" y="912"/>
                        <a:pt x="458" y="912"/>
                      </a:cubicBezTo>
                      <a:cubicBezTo>
                        <a:pt x="456" y="912"/>
                        <a:pt x="454" y="912"/>
                        <a:pt x="452" y="912"/>
                      </a:cubicBezTo>
                      <a:cubicBezTo>
                        <a:pt x="445" y="913"/>
                        <a:pt x="438" y="913"/>
                        <a:pt x="431" y="913"/>
                      </a:cubicBezTo>
                      <a:cubicBezTo>
                        <a:pt x="309" y="913"/>
                        <a:pt x="194" y="830"/>
                        <a:pt x="186" y="696"/>
                      </a:cubicBezTo>
                      <a:cubicBezTo>
                        <a:pt x="180" y="568"/>
                        <a:pt x="296" y="464"/>
                        <a:pt x="400" y="414"/>
                      </a:cubicBezTo>
                      <a:cubicBezTo>
                        <a:pt x="478" y="376"/>
                        <a:pt x="561" y="362"/>
                        <a:pt x="646" y="362"/>
                      </a:cubicBezTo>
                      <a:cubicBezTo>
                        <a:pt x="722" y="362"/>
                        <a:pt x="799" y="373"/>
                        <a:pt x="875" y="388"/>
                      </a:cubicBezTo>
                      <a:cubicBezTo>
                        <a:pt x="874" y="390"/>
                        <a:pt x="874" y="391"/>
                        <a:pt x="874" y="391"/>
                      </a:cubicBezTo>
                      <a:cubicBezTo>
                        <a:pt x="862" y="441"/>
                        <a:pt x="901" y="475"/>
                        <a:pt x="940" y="475"/>
                      </a:cubicBezTo>
                      <a:cubicBezTo>
                        <a:pt x="961" y="475"/>
                        <a:pt x="983" y="465"/>
                        <a:pt x="997" y="443"/>
                      </a:cubicBezTo>
                      <a:cubicBezTo>
                        <a:pt x="1002" y="435"/>
                        <a:pt x="1008" y="428"/>
                        <a:pt x="1014" y="421"/>
                      </a:cubicBezTo>
                      <a:cubicBezTo>
                        <a:pt x="1026" y="423"/>
                        <a:pt x="1039" y="427"/>
                        <a:pt x="1052" y="430"/>
                      </a:cubicBezTo>
                      <a:cubicBezTo>
                        <a:pt x="1056" y="431"/>
                        <a:pt x="1060" y="432"/>
                        <a:pt x="1064" y="432"/>
                      </a:cubicBezTo>
                      <a:cubicBezTo>
                        <a:pt x="1111" y="432"/>
                        <a:pt x="1126" y="359"/>
                        <a:pt x="1074" y="344"/>
                      </a:cubicBezTo>
                      <a:lnTo>
                        <a:pt x="1072" y="344"/>
                      </a:lnTo>
                      <a:cubicBezTo>
                        <a:pt x="1130" y="269"/>
                        <a:pt x="1196" y="211"/>
                        <a:pt x="1298" y="176"/>
                      </a:cubicBezTo>
                      <a:cubicBezTo>
                        <a:pt x="1354" y="157"/>
                        <a:pt x="1414" y="146"/>
                        <a:pt x="1473" y="146"/>
                      </a:cubicBezTo>
                      <a:close/>
                      <a:moveTo>
                        <a:pt x="1462" y="1"/>
                      </a:moveTo>
                      <a:cubicBezTo>
                        <a:pt x="1238" y="1"/>
                        <a:pt x="1006" y="104"/>
                        <a:pt x="909" y="297"/>
                      </a:cubicBezTo>
                      <a:cubicBezTo>
                        <a:pt x="808" y="274"/>
                        <a:pt x="701" y="257"/>
                        <a:pt x="597" y="257"/>
                      </a:cubicBezTo>
                      <a:cubicBezTo>
                        <a:pt x="395" y="257"/>
                        <a:pt x="205" y="321"/>
                        <a:pt x="100" y="523"/>
                      </a:cubicBezTo>
                      <a:cubicBezTo>
                        <a:pt x="1" y="713"/>
                        <a:pt x="114" y="991"/>
                        <a:pt x="313" y="1034"/>
                      </a:cubicBezTo>
                      <a:cubicBezTo>
                        <a:pt x="162" y="1307"/>
                        <a:pt x="139" y="1746"/>
                        <a:pt x="465" y="1906"/>
                      </a:cubicBezTo>
                      <a:cubicBezTo>
                        <a:pt x="529" y="1937"/>
                        <a:pt x="600" y="1952"/>
                        <a:pt x="671" y="1952"/>
                      </a:cubicBezTo>
                      <a:cubicBezTo>
                        <a:pt x="827" y="1952"/>
                        <a:pt x="983" y="1880"/>
                        <a:pt x="1050" y="1743"/>
                      </a:cubicBezTo>
                      <a:cubicBezTo>
                        <a:pt x="1124" y="2008"/>
                        <a:pt x="1409" y="2166"/>
                        <a:pt x="1685" y="2166"/>
                      </a:cubicBezTo>
                      <a:cubicBezTo>
                        <a:pt x="1839" y="2166"/>
                        <a:pt x="1990" y="2117"/>
                        <a:pt x="2101" y="2009"/>
                      </a:cubicBezTo>
                      <a:cubicBezTo>
                        <a:pt x="2409" y="1705"/>
                        <a:pt x="2256" y="1181"/>
                        <a:pt x="1913" y="983"/>
                      </a:cubicBezTo>
                      <a:cubicBezTo>
                        <a:pt x="2122" y="724"/>
                        <a:pt x="2091" y="299"/>
                        <a:pt x="1805" y="101"/>
                      </a:cubicBezTo>
                      <a:cubicBezTo>
                        <a:pt x="1711" y="33"/>
                        <a:pt x="1588" y="1"/>
                        <a:pt x="1462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9" name="Google Shape;949;p71"/>
                <p:cNvSpPr/>
                <p:nvPr/>
              </p:nvSpPr>
              <p:spPr>
                <a:xfrm flipH="1">
                  <a:off x="8329020" y="1017021"/>
                  <a:ext cx="127075" cy="1141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6" h="1883" extrusionOk="0">
                      <a:moveTo>
                        <a:pt x="1294" y="0"/>
                      </a:moveTo>
                      <a:cubicBezTo>
                        <a:pt x="1234" y="0"/>
                        <a:pt x="1175" y="11"/>
                        <a:pt x="1118" y="30"/>
                      </a:cubicBezTo>
                      <a:cubicBezTo>
                        <a:pt x="1018" y="65"/>
                        <a:pt x="951" y="123"/>
                        <a:pt x="892" y="198"/>
                      </a:cubicBezTo>
                      <a:lnTo>
                        <a:pt x="895" y="198"/>
                      </a:lnTo>
                      <a:cubicBezTo>
                        <a:pt x="947" y="213"/>
                        <a:pt x="931" y="285"/>
                        <a:pt x="883" y="285"/>
                      </a:cubicBezTo>
                      <a:cubicBezTo>
                        <a:pt x="879" y="285"/>
                        <a:pt x="876" y="285"/>
                        <a:pt x="872" y="284"/>
                      </a:cubicBezTo>
                      <a:cubicBezTo>
                        <a:pt x="860" y="281"/>
                        <a:pt x="846" y="277"/>
                        <a:pt x="835" y="275"/>
                      </a:cubicBezTo>
                      <a:cubicBezTo>
                        <a:pt x="829" y="282"/>
                        <a:pt x="824" y="289"/>
                        <a:pt x="818" y="297"/>
                      </a:cubicBezTo>
                      <a:cubicBezTo>
                        <a:pt x="803" y="320"/>
                        <a:pt x="782" y="329"/>
                        <a:pt x="761" y="329"/>
                      </a:cubicBezTo>
                      <a:cubicBezTo>
                        <a:pt x="721" y="329"/>
                        <a:pt x="683" y="295"/>
                        <a:pt x="695" y="245"/>
                      </a:cubicBezTo>
                      <a:cubicBezTo>
                        <a:pt x="695" y="245"/>
                        <a:pt x="695" y="244"/>
                        <a:pt x="696" y="243"/>
                      </a:cubicBezTo>
                      <a:cubicBezTo>
                        <a:pt x="620" y="227"/>
                        <a:pt x="544" y="216"/>
                        <a:pt x="468" y="216"/>
                      </a:cubicBezTo>
                      <a:cubicBezTo>
                        <a:pt x="383" y="216"/>
                        <a:pt x="300" y="231"/>
                        <a:pt x="221" y="269"/>
                      </a:cubicBezTo>
                      <a:cubicBezTo>
                        <a:pt x="115" y="318"/>
                        <a:pt x="1" y="423"/>
                        <a:pt x="7" y="551"/>
                      </a:cubicBezTo>
                      <a:cubicBezTo>
                        <a:pt x="14" y="683"/>
                        <a:pt x="130" y="768"/>
                        <a:pt x="251" y="768"/>
                      </a:cubicBezTo>
                      <a:cubicBezTo>
                        <a:pt x="258" y="768"/>
                        <a:pt x="266" y="768"/>
                        <a:pt x="273" y="767"/>
                      </a:cubicBezTo>
                      <a:cubicBezTo>
                        <a:pt x="275" y="767"/>
                        <a:pt x="278" y="767"/>
                        <a:pt x="280" y="767"/>
                      </a:cubicBezTo>
                      <a:cubicBezTo>
                        <a:pt x="340" y="767"/>
                        <a:pt x="342" y="858"/>
                        <a:pt x="287" y="877"/>
                      </a:cubicBezTo>
                      <a:cubicBezTo>
                        <a:pt x="267" y="883"/>
                        <a:pt x="248" y="888"/>
                        <a:pt x="229" y="891"/>
                      </a:cubicBezTo>
                      <a:cubicBezTo>
                        <a:pt x="229" y="893"/>
                        <a:pt x="229" y="896"/>
                        <a:pt x="228" y="898"/>
                      </a:cubicBezTo>
                      <a:cubicBezTo>
                        <a:pt x="139" y="1113"/>
                        <a:pt x="81" y="1451"/>
                        <a:pt x="301" y="1612"/>
                      </a:cubicBezTo>
                      <a:cubicBezTo>
                        <a:pt x="356" y="1651"/>
                        <a:pt x="423" y="1670"/>
                        <a:pt x="489" y="1670"/>
                      </a:cubicBezTo>
                      <a:cubicBezTo>
                        <a:pt x="617" y="1670"/>
                        <a:pt x="741" y="1600"/>
                        <a:pt x="775" y="1469"/>
                      </a:cubicBezTo>
                      <a:cubicBezTo>
                        <a:pt x="783" y="1437"/>
                        <a:pt x="811" y="1423"/>
                        <a:pt x="839" y="1423"/>
                      </a:cubicBezTo>
                      <a:cubicBezTo>
                        <a:pt x="859" y="1423"/>
                        <a:pt x="878" y="1430"/>
                        <a:pt x="891" y="1443"/>
                      </a:cubicBezTo>
                      <a:cubicBezTo>
                        <a:pt x="892" y="1443"/>
                        <a:pt x="893" y="1443"/>
                        <a:pt x="894" y="1443"/>
                      </a:cubicBezTo>
                      <a:cubicBezTo>
                        <a:pt x="914" y="1443"/>
                        <a:pt x="937" y="1453"/>
                        <a:pt x="944" y="1477"/>
                      </a:cubicBezTo>
                      <a:cubicBezTo>
                        <a:pt x="1020" y="1703"/>
                        <a:pt x="1265" y="1883"/>
                        <a:pt x="1505" y="1883"/>
                      </a:cubicBezTo>
                      <a:cubicBezTo>
                        <a:pt x="1609" y="1883"/>
                        <a:pt x="1712" y="1849"/>
                        <a:pt x="1800" y="1770"/>
                      </a:cubicBezTo>
                      <a:cubicBezTo>
                        <a:pt x="2095" y="1505"/>
                        <a:pt x="1864" y="963"/>
                        <a:pt x="1498" y="917"/>
                      </a:cubicBezTo>
                      <a:cubicBezTo>
                        <a:pt x="1404" y="904"/>
                        <a:pt x="1396" y="760"/>
                        <a:pt x="1489" y="760"/>
                      </a:cubicBezTo>
                      <a:cubicBezTo>
                        <a:pt x="1492" y="760"/>
                        <a:pt x="1494" y="760"/>
                        <a:pt x="1497" y="760"/>
                      </a:cubicBezTo>
                      <a:cubicBezTo>
                        <a:pt x="1543" y="765"/>
                        <a:pt x="1586" y="778"/>
                        <a:pt x="1630" y="791"/>
                      </a:cubicBezTo>
                      <a:cubicBezTo>
                        <a:pt x="1786" y="578"/>
                        <a:pt x="1771" y="239"/>
                        <a:pt x="1545" y="76"/>
                      </a:cubicBezTo>
                      <a:cubicBezTo>
                        <a:pt x="1471" y="24"/>
                        <a:pt x="1382" y="0"/>
                        <a:pt x="129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0" name="Google Shape;950;p71"/>
                <p:cNvSpPr/>
                <p:nvPr/>
              </p:nvSpPr>
              <p:spPr>
                <a:xfrm flipH="1">
                  <a:off x="8368912" y="743293"/>
                  <a:ext cx="187460" cy="1766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92" h="2913" extrusionOk="0">
                      <a:moveTo>
                        <a:pt x="1650" y="161"/>
                      </a:moveTo>
                      <a:cubicBezTo>
                        <a:pt x="1808" y="161"/>
                        <a:pt x="1963" y="239"/>
                        <a:pt x="2082" y="334"/>
                      </a:cubicBezTo>
                      <a:cubicBezTo>
                        <a:pt x="2353" y="545"/>
                        <a:pt x="2569" y="970"/>
                        <a:pt x="2319" y="1276"/>
                      </a:cubicBezTo>
                      <a:cubicBezTo>
                        <a:pt x="2318" y="1279"/>
                        <a:pt x="2317" y="1280"/>
                        <a:pt x="2315" y="1283"/>
                      </a:cubicBezTo>
                      <a:cubicBezTo>
                        <a:pt x="2291" y="1283"/>
                        <a:pt x="2266" y="1285"/>
                        <a:pt x="2241" y="1290"/>
                      </a:cubicBezTo>
                      <a:cubicBezTo>
                        <a:pt x="2159" y="1305"/>
                        <a:pt x="2186" y="1418"/>
                        <a:pt x="2258" y="1424"/>
                      </a:cubicBezTo>
                      <a:cubicBezTo>
                        <a:pt x="2446" y="1441"/>
                        <a:pt x="2600" y="1502"/>
                        <a:pt x="2711" y="1663"/>
                      </a:cubicBezTo>
                      <a:cubicBezTo>
                        <a:pt x="2818" y="1815"/>
                        <a:pt x="2850" y="2029"/>
                        <a:pt x="2740" y="2187"/>
                      </a:cubicBezTo>
                      <a:cubicBezTo>
                        <a:pt x="2647" y="2319"/>
                        <a:pt x="2492" y="2384"/>
                        <a:pt x="2336" y="2384"/>
                      </a:cubicBezTo>
                      <a:cubicBezTo>
                        <a:pt x="2195" y="2384"/>
                        <a:pt x="2052" y="2331"/>
                        <a:pt x="1955" y="2229"/>
                      </a:cubicBezTo>
                      <a:cubicBezTo>
                        <a:pt x="1985" y="2170"/>
                        <a:pt x="1936" y="2118"/>
                        <a:pt x="1887" y="2118"/>
                      </a:cubicBezTo>
                      <a:cubicBezTo>
                        <a:pt x="1865" y="2118"/>
                        <a:pt x="1843" y="2129"/>
                        <a:pt x="1828" y="2155"/>
                      </a:cubicBezTo>
                      <a:cubicBezTo>
                        <a:pt x="1657" y="2461"/>
                        <a:pt x="1380" y="2757"/>
                        <a:pt x="1013" y="2757"/>
                      </a:cubicBezTo>
                      <a:cubicBezTo>
                        <a:pt x="974" y="2757"/>
                        <a:pt x="934" y="2754"/>
                        <a:pt x="892" y="2746"/>
                      </a:cubicBezTo>
                      <a:cubicBezTo>
                        <a:pt x="671" y="2709"/>
                        <a:pt x="476" y="2586"/>
                        <a:pt x="416" y="2360"/>
                      </a:cubicBezTo>
                      <a:cubicBezTo>
                        <a:pt x="351" y="2112"/>
                        <a:pt x="477" y="1864"/>
                        <a:pt x="728" y="1780"/>
                      </a:cubicBezTo>
                      <a:cubicBezTo>
                        <a:pt x="770" y="1766"/>
                        <a:pt x="769" y="1720"/>
                        <a:pt x="743" y="1697"/>
                      </a:cubicBezTo>
                      <a:cubicBezTo>
                        <a:pt x="780" y="1660"/>
                        <a:pt x="772" y="1580"/>
                        <a:pt x="710" y="1580"/>
                      </a:cubicBezTo>
                      <a:cubicBezTo>
                        <a:pt x="707" y="1580"/>
                        <a:pt x="704" y="1581"/>
                        <a:pt x="700" y="1581"/>
                      </a:cubicBezTo>
                      <a:cubicBezTo>
                        <a:pt x="686" y="1583"/>
                        <a:pt x="672" y="1584"/>
                        <a:pt x="658" y="1584"/>
                      </a:cubicBezTo>
                      <a:cubicBezTo>
                        <a:pt x="356" y="1584"/>
                        <a:pt x="127" y="1220"/>
                        <a:pt x="317" y="952"/>
                      </a:cubicBezTo>
                      <a:cubicBezTo>
                        <a:pt x="421" y="805"/>
                        <a:pt x="592" y="743"/>
                        <a:pt x="766" y="743"/>
                      </a:cubicBezTo>
                      <a:cubicBezTo>
                        <a:pt x="913" y="743"/>
                        <a:pt x="1062" y="786"/>
                        <a:pt x="1177" y="858"/>
                      </a:cubicBezTo>
                      <a:cubicBezTo>
                        <a:pt x="1185" y="863"/>
                        <a:pt x="1193" y="865"/>
                        <a:pt x="1199" y="865"/>
                      </a:cubicBezTo>
                      <a:cubicBezTo>
                        <a:pt x="1235" y="865"/>
                        <a:pt x="1257" y="811"/>
                        <a:pt x="1222" y="782"/>
                      </a:cubicBezTo>
                      <a:cubicBezTo>
                        <a:pt x="1212" y="777"/>
                        <a:pt x="1203" y="772"/>
                        <a:pt x="1194" y="766"/>
                      </a:cubicBezTo>
                      <a:cubicBezTo>
                        <a:pt x="1224" y="753"/>
                        <a:pt x="1245" y="723"/>
                        <a:pt x="1234" y="678"/>
                      </a:cubicBezTo>
                      <a:cubicBezTo>
                        <a:pt x="1180" y="464"/>
                        <a:pt x="1305" y="244"/>
                        <a:pt x="1522" y="179"/>
                      </a:cubicBezTo>
                      <a:cubicBezTo>
                        <a:pt x="1564" y="167"/>
                        <a:pt x="1607" y="161"/>
                        <a:pt x="1650" y="161"/>
                      </a:cubicBezTo>
                      <a:close/>
                      <a:moveTo>
                        <a:pt x="1647" y="1"/>
                      </a:moveTo>
                      <a:cubicBezTo>
                        <a:pt x="1518" y="1"/>
                        <a:pt x="1391" y="37"/>
                        <a:pt x="1281" y="121"/>
                      </a:cubicBezTo>
                      <a:cubicBezTo>
                        <a:pt x="1103" y="257"/>
                        <a:pt x="1000" y="485"/>
                        <a:pt x="1075" y="702"/>
                      </a:cubicBezTo>
                      <a:cubicBezTo>
                        <a:pt x="962" y="651"/>
                        <a:pt x="835" y="623"/>
                        <a:pt x="710" y="623"/>
                      </a:cubicBezTo>
                      <a:cubicBezTo>
                        <a:pt x="470" y="623"/>
                        <a:pt x="238" y="726"/>
                        <a:pt x="132" y="965"/>
                      </a:cubicBezTo>
                      <a:cubicBezTo>
                        <a:pt x="1" y="1262"/>
                        <a:pt x="226" y="1722"/>
                        <a:pt x="555" y="1742"/>
                      </a:cubicBezTo>
                      <a:cubicBezTo>
                        <a:pt x="183" y="1931"/>
                        <a:pt x="173" y="2501"/>
                        <a:pt x="517" y="2755"/>
                      </a:cubicBezTo>
                      <a:cubicBezTo>
                        <a:pt x="667" y="2865"/>
                        <a:pt x="825" y="2913"/>
                        <a:pt x="981" y="2913"/>
                      </a:cubicBezTo>
                      <a:cubicBezTo>
                        <a:pt x="1345" y="2913"/>
                        <a:pt x="1695" y="2654"/>
                        <a:pt x="1897" y="2332"/>
                      </a:cubicBezTo>
                      <a:cubicBezTo>
                        <a:pt x="2014" y="2454"/>
                        <a:pt x="2183" y="2515"/>
                        <a:pt x="2353" y="2515"/>
                      </a:cubicBezTo>
                      <a:cubicBezTo>
                        <a:pt x="2563" y="2515"/>
                        <a:pt x="2773" y="2422"/>
                        <a:pt x="2883" y="2234"/>
                      </a:cubicBezTo>
                      <a:cubicBezTo>
                        <a:pt x="3091" y="1885"/>
                        <a:pt x="2824" y="1380"/>
                        <a:pt x="2445" y="1295"/>
                      </a:cubicBezTo>
                      <a:cubicBezTo>
                        <a:pt x="2767" y="901"/>
                        <a:pt x="2401" y="297"/>
                        <a:pt x="2008" y="94"/>
                      </a:cubicBezTo>
                      <a:cubicBezTo>
                        <a:pt x="1895" y="35"/>
                        <a:pt x="1770" y="1"/>
                        <a:pt x="1647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1" name="Google Shape;951;p71"/>
                <p:cNvSpPr/>
                <p:nvPr/>
              </p:nvSpPr>
              <p:spPr>
                <a:xfrm flipH="1">
                  <a:off x="8383584" y="753054"/>
                  <a:ext cx="165210" cy="157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5" h="2597" extrusionOk="0">
                      <a:moveTo>
                        <a:pt x="1522" y="1"/>
                      </a:moveTo>
                      <a:cubicBezTo>
                        <a:pt x="1480" y="1"/>
                        <a:pt x="1438" y="6"/>
                        <a:pt x="1397" y="18"/>
                      </a:cubicBezTo>
                      <a:cubicBezTo>
                        <a:pt x="1180" y="83"/>
                        <a:pt x="1053" y="301"/>
                        <a:pt x="1109" y="517"/>
                      </a:cubicBezTo>
                      <a:cubicBezTo>
                        <a:pt x="1120" y="562"/>
                        <a:pt x="1100" y="592"/>
                        <a:pt x="1069" y="605"/>
                      </a:cubicBezTo>
                      <a:cubicBezTo>
                        <a:pt x="1078" y="610"/>
                        <a:pt x="1087" y="615"/>
                        <a:pt x="1096" y="622"/>
                      </a:cubicBezTo>
                      <a:cubicBezTo>
                        <a:pt x="1132" y="650"/>
                        <a:pt x="1110" y="704"/>
                        <a:pt x="1075" y="704"/>
                      </a:cubicBezTo>
                      <a:cubicBezTo>
                        <a:pt x="1068" y="704"/>
                        <a:pt x="1060" y="702"/>
                        <a:pt x="1052" y="697"/>
                      </a:cubicBezTo>
                      <a:cubicBezTo>
                        <a:pt x="937" y="626"/>
                        <a:pt x="788" y="582"/>
                        <a:pt x="642" y="582"/>
                      </a:cubicBezTo>
                      <a:cubicBezTo>
                        <a:pt x="467" y="582"/>
                        <a:pt x="296" y="644"/>
                        <a:pt x="192" y="792"/>
                      </a:cubicBezTo>
                      <a:cubicBezTo>
                        <a:pt x="1" y="1059"/>
                        <a:pt x="230" y="1423"/>
                        <a:pt x="533" y="1423"/>
                      </a:cubicBezTo>
                      <a:cubicBezTo>
                        <a:pt x="547" y="1423"/>
                        <a:pt x="561" y="1422"/>
                        <a:pt x="575" y="1420"/>
                      </a:cubicBezTo>
                      <a:cubicBezTo>
                        <a:pt x="579" y="1420"/>
                        <a:pt x="582" y="1419"/>
                        <a:pt x="585" y="1419"/>
                      </a:cubicBezTo>
                      <a:cubicBezTo>
                        <a:pt x="647" y="1419"/>
                        <a:pt x="655" y="1499"/>
                        <a:pt x="618" y="1537"/>
                      </a:cubicBezTo>
                      <a:cubicBezTo>
                        <a:pt x="644" y="1559"/>
                        <a:pt x="645" y="1605"/>
                        <a:pt x="603" y="1620"/>
                      </a:cubicBezTo>
                      <a:cubicBezTo>
                        <a:pt x="351" y="1703"/>
                        <a:pt x="226" y="1951"/>
                        <a:pt x="291" y="2199"/>
                      </a:cubicBezTo>
                      <a:cubicBezTo>
                        <a:pt x="352" y="2425"/>
                        <a:pt x="547" y="2548"/>
                        <a:pt x="767" y="2586"/>
                      </a:cubicBezTo>
                      <a:cubicBezTo>
                        <a:pt x="808" y="2593"/>
                        <a:pt x="848" y="2597"/>
                        <a:pt x="887" y="2597"/>
                      </a:cubicBezTo>
                      <a:cubicBezTo>
                        <a:pt x="1254" y="2597"/>
                        <a:pt x="1531" y="2300"/>
                        <a:pt x="1703" y="1995"/>
                      </a:cubicBezTo>
                      <a:cubicBezTo>
                        <a:pt x="1718" y="1969"/>
                        <a:pt x="1740" y="1958"/>
                        <a:pt x="1761" y="1958"/>
                      </a:cubicBezTo>
                      <a:cubicBezTo>
                        <a:pt x="1810" y="1958"/>
                        <a:pt x="1858" y="2011"/>
                        <a:pt x="1830" y="2068"/>
                      </a:cubicBezTo>
                      <a:cubicBezTo>
                        <a:pt x="1927" y="2170"/>
                        <a:pt x="2069" y="2222"/>
                        <a:pt x="2210" y="2222"/>
                      </a:cubicBezTo>
                      <a:cubicBezTo>
                        <a:pt x="2367" y="2222"/>
                        <a:pt x="2522" y="2158"/>
                        <a:pt x="2615" y="2026"/>
                      </a:cubicBezTo>
                      <a:cubicBezTo>
                        <a:pt x="2725" y="1868"/>
                        <a:pt x="2692" y="1654"/>
                        <a:pt x="2586" y="1502"/>
                      </a:cubicBezTo>
                      <a:cubicBezTo>
                        <a:pt x="2475" y="1342"/>
                        <a:pt x="2322" y="1280"/>
                        <a:pt x="2133" y="1263"/>
                      </a:cubicBezTo>
                      <a:cubicBezTo>
                        <a:pt x="2061" y="1258"/>
                        <a:pt x="2034" y="1144"/>
                        <a:pt x="2116" y="1129"/>
                      </a:cubicBezTo>
                      <a:cubicBezTo>
                        <a:pt x="2141" y="1124"/>
                        <a:pt x="2165" y="1122"/>
                        <a:pt x="2190" y="1122"/>
                      </a:cubicBezTo>
                      <a:cubicBezTo>
                        <a:pt x="2191" y="1119"/>
                        <a:pt x="2193" y="1118"/>
                        <a:pt x="2194" y="1116"/>
                      </a:cubicBezTo>
                      <a:cubicBezTo>
                        <a:pt x="2444" y="810"/>
                        <a:pt x="2226" y="386"/>
                        <a:pt x="1957" y="173"/>
                      </a:cubicBezTo>
                      <a:cubicBezTo>
                        <a:pt x="1836" y="78"/>
                        <a:pt x="1680" y="1"/>
                        <a:pt x="1522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2" name="Google Shape;952;p71"/>
                <p:cNvSpPr/>
                <p:nvPr/>
              </p:nvSpPr>
              <p:spPr>
                <a:xfrm flipH="1">
                  <a:off x="8457239" y="142849"/>
                  <a:ext cx="638286" cy="5779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28" h="9533" extrusionOk="0">
                      <a:moveTo>
                        <a:pt x="6359" y="177"/>
                      </a:moveTo>
                      <a:cubicBezTo>
                        <a:pt x="6477" y="177"/>
                        <a:pt x="6599" y="197"/>
                        <a:pt x="6721" y="240"/>
                      </a:cubicBezTo>
                      <a:cubicBezTo>
                        <a:pt x="7304" y="444"/>
                        <a:pt x="7525" y="1016"/>
                        <a:pt x="7495" y="1588"/>
                      </a:cubicBezTo>
                      <a:cubicBezTo>
                        <a:pt x="7494" y="1635"/>
                        <a:pt x="7534" y="1662"/>
                        <a:pt x="7573" y="1662"/>
                      </a:cubicBezTo>
                      <a:cubicBezTo>
                        <a:pt x="7583" y="1662"/>
                        <a:pt x="7594" y="1660"/>
                        <a:pt x="7603" y="1656"/>
                      </a:cubicBezTo>
                      <a:cubicBezTo>
                        <a:pt x="7605" y="1655"/>
                        <a:pt x="7607" y="1655"/>
                        <a:pt x="7609" y="1655"/>
                      </a:cubicBezTo>
                      <a:cubicBezTo>
                        <a:pt x="7610" y="1655"/>
                        <a:pt x="7611" y="1655"/>
                        <a:pt x="7612" y="1655"/>
                      </a:cubicBezTo>
                      <a:cubicBezTo>
                        <a:pt x="7805" y="1608"/>
                        <a:pt x="8003" y="1585"/>
                        <a:pt x="8199" y="1585"/>
                      </a:cubicBezTo>
                      <a:cubicBezTo>
                        <a:pt x="8990" y="1585"/>
                        <a:pt x="9751" y="1968"/>
                        <a:pt x="10029" y="2786"/>
                      </a:cubicBezTo>
                      <a:cubicBezTo>
                        <a:pt x="10348" y="3726"/>
                        <a:pt x="9742" y="4674"/>
                        <a:pt x="8774" y="4808"/>
                      </a:cubicBezTo>
                      <a:cubicBezTo>
                        <a:pt x="8659" y="4823"/>
                        <a:pt x="8700" y="4992"/>
                        <a:pt x="8810" y="4992"/>
                      </a:cubicBezTo>
                      <a:cubicBezTo>
                        <a:pt x="8814" y="4992"/>
                        <a:pt x="8819" y="4991"/>
                        <a:pt x="8824" y="4991"/>
                      </a:cubicBezTo>
                      <a:cubicBezTo>
                        <a:pt x="8831" y="4989"/>
                        <a:pt x="8839" y="4987"/>
                        <a:pt x="8847" y="4986"/>
                      </a:cubicBezTo>
                      <a:cubicBezTo>
                        <a:pt x="9420" y="5241"/>
                        <a:pt x="9761" y="5949"/>
                        <a:pt x="9489" y="6543"/>
                      </a:cubicBezTo>
                      <a:cubicBezTo>
                        <a:pt x="9295" y="6966"/>
                        <a:pt x="8865" y="7190"/>
                        <a:pt x="8427" y="7190"/>
                      </a:cubicBezTo>
                      <a:cubicBezTo>
                        <a:pt x="8239" y="7190"/>
                        <a:pt x="8051" y="7149"/>
                        <a:pt x="7879" y="7065"/>
                      </a:cubicBezTo>
                      <a:cubicBezTo>
                        <a:pt x="7864" y="7058"/>
                        <a:pt x="7850" y="7055"/>
                        <a:pt x="7836" y="7055"/>
                      </a:cubicBezTo>
                      <a:cubicBezTo>
                        <a:pt x="7787" y="7055"/>
                        <a:pt x="7748" y="7096"/>
                        <a:pt x="7742" y="7140"/>
                      </a:cubicBezTo>
                      <a:cubicBezTo>
                        <a:pt x="7720" y="7155"/>
                        <a:pt x="7704" y="7177"/>
                        <a:pt x="7713" y="7212"/>
                      </a:cubicBezTo>
                      <a:cubicBezTo>
                        <a:pt x="7909" y="8038"/>
                        <a:pt x="7513" y="9000"/>
                        <a:pt x="6651" y="9266"/>
                      </a:cubicBezTo>
                      <a:cubicBezTo>
                        <a:pt x="6507" y="9310"/>
                        <a:pt x="6364" y="9330"/>
                        <a:pt x="6223" y="9330"/>
                      </a:cubicBezTo>
                      <a:cubicBezTo>
                        <a:pt x="5522" y="9330"/>
                        <a:pt x="4887" y="8820"/>
                        <a:pt x="4640" y="8162"/>
                      </a:cubicBezTo>
                      <a:cubicBezTo>
                        <a:pt x="4624" y="8118"/>
                        <a:pt x="4587" y="8098"/>
                        <a:pt x="4550" y="8098"/>
                      </a:cubicBezTo>
                      <a:cubicBezTo>
                        <a:pt x="4521" y="8098"/>
                        <a:pt x="4491" y="8111"/>
                        <a:pt x="4475" y="8135"/>
                      </a:cubicBezTo>
                      <a:cubicBezTo>
                        <a:pt x="4463" y="8119"/>
                        <a:pt x="4443" y="8110"/>
                        <a:pt x="4424" y="8110"/>
                      </a:cubicBezTo>
                      <a:cubicBezTo>
                        <a:pt x="4406" y="8110"/>
                        <a:pt x="4389" y="8118"/>
                        <a:pt x="4379" y="8137"/>
                      </a:cubicBezTo>
                      <a:cubicBezTo>
                        <a:pt x="4196" y="8498"/>
                        <a:pt x="3812" y="8718"/>
                        <a:pt x="3420" y="8718"/>
                      </a:cubicBezTo>
                      <a:cubicBezTo>
                        <a:pt x="3252" y="8718"/>
                        <a:pt x="3082" y="8677"/>
                        <a:pt x="2926" y="8590"/>
                      </a:cubicBezTo>
                      <a:cubicBezTo>
                        <a:pt x="2348" y="8268"/>
                        <a:pt x="2252" y="7474"/>
                        <a:pt x="2517" y="6922"/>
                      </a:cubicBezTo>
                      <a:cubicBezTo>
                        <a:pt x="2549" y="6858"/>
                        <a:pt x="2501" y="6798"/>
                        <a:pt x="2448" y="6786"/>
                      </a:cubicBezTo>
                      <a:cubicBezTo>
                        <a:pt x="2452" y="6761"/>
                        <a:pt x="2426" y="6741"/>
                        <a:pt x="2399" y="6741"/>
                      </a:cubicBezTo>
                      <a:cubicBezTo>
                        <a:pt x="2389" y="6741"/>
                        <a:pt x="2379" y="6744"/>
                        <a:pt x="2371" y="6750"/>
                      </a:cubicBezTo>
                      <a:cubicBezTo>
                        <a:pt x="2177" y="6905"/>
                        <a:pt x="1917" y="7003"/>
                        <a:pt x="1666" y="7003"/>
                      </a:cubicBezTo>
                      <a:cubicBezTo>
                        <a:pt x="1423" y="7003"/>
                        <a:pt x="1190" y="6912"/>
                        <a:pt x="1032" y="6691"/>
                      </a:cubicBezTo>
                      <a:cubicBezTo>
                        <a:pt x="758" y="6309"/>
                        <a:pt x="910" y="5857"/>
                        <a:pt x="1224" y="5567"/>
                      </a:cubicBezTo>
                      <a:cubicBezTo>
                        <a:pt x="1278" y="5516"/>
                        <a:pt x="1228" y="5441"/>
                        <a:pt x="1167" y="5441"/>
                      </a:cubicBezTo>
                      <a:cubicBezTo>
                        <a:pt x="1156" y="5441"/>
                        <a:pt x="1145" y="5444"/>
                        <a:pt x="1133" y="5449"/>
                      </a:cubicBezTo>
                      <a:cubicBezTo>
                        <a:pt x="1124" y="5454"/>
                        <a:pt x="1118" y="5460"/>
                        <a:pt x="1109" y="5464"/>
                      </a:cubicBezTo>
                      <a:cubicBezTo>
                        <a:pt x="589" y="5210"/>
                        <a:pt x="245" y="4704"/>
                        <a:pt x="285" y="4109"/>
                      </a:cubicBezTo>
                      <a:cubicBezTo>
                        <a:pt x="340" y="3309"/>
                        <a:pt x="1121" y="2828"/>
                        <a:pt x="1852" y="2789"/>
                      </a:cubicBezTo>
                      <a:cubicBezTo>
                        <a:pt x="1970" y="2781"/>
                        <a:pt x="1972" y="2604"/>
                        <a:pt x="1854" y="2604"/>
                      </a:cubicBezTo>
                      <a:cubicBezTo>
                        <a:pt x="1854" y="2604"/>
                        <a:pt x="1853" y="2604"/>
                        <a:pt x="1852" y="2604"/>
                      </a:cubicBezTo>
                      <a:cubicBezTo>
                        <a:pt x="1806" y="2605"/>
                        <a:pt x="1759" y="2609"/>
                        <a:pt x="1712" y="2612"/>
                      </a:cubicBezTo>
                      <a:cubicBezTo>
                        <a:pt x="1716" y="2596"/>
                        <a:pt x="1716" y="2578"/>
                        <a:pt x="1704" y="2560"/>
                      </a:cubicBezTo>
                      <a:cubicBezTo>
                        <a:pt x="1103" y="1658"/>
                        <a:pt x="1965" y="598"/>
                        <a:pt x="2859" y="358"/>
                      </a:cubicBezTo>
                      <a:cubicBezTo>
                        <a:pt x="3038" y="310"/>
                        <a:pt x="3214" y="287"/>
                        <a:pt x="3386" y="287"/>
                      </a:cubicBezTo>
                      <a:cubicBezTo>
                        <a:pt x="4040" y="287"/>
                        <a:pt x="4631" y="619"/>
                        <a:pt x="5055" y="1157"/>
                      </a:cubicBezTo>
                      <a:cubicBezTo>
                        <a:pt x="5070" y="1177"/>
                        <a:pt x="5090" y="1185"/>
                        <a:pt x="5111" y="1185"/>
                      </a:cubicBezTo>
                      <a:cubicBezTo>
                        <a:pt x="5173" y="1185"/>
                        <a:pt x="5239" y="1110"/>
                        <a:pt x="5196" y="1049"/>
                      </a:cubicBezTo>
                      <a:cubicBezTo>
                        <a:pt x="5195" y="1047"/>
                        <a:pt x="5192" y="1046"/>
                        <a:pt x="5191" y="1043"/>
                      </a:cubicBezTo>
                      <a:cubicBezTo>
                        <a:pt x="5192" y="1041"/>
                        <a:pt x="5195" y="1038"/>
                        <a:pt x="5196" y="1036"/>
                      </a:cubicBezTo>
                      <a:cubicBezTo>
                        <a:pt x="5388" y="548"/>
                        <a:pt x="5845" y="177"/>
                        <a:pt x="6359" y="177"/>
                      </a:cubicBezTo>
                      <a:close/>
                      <a:moveTo>
                        <a:pt x="6389" y="0"/>
                      </a:moveTo>
                      <a:cubicBezTo>
                        <a:pt x="5821" y="0"/>
                        <a:pt x="5282" y="390"/>
                        <a:pt x="5111" y="936"/>
                      </a:cubicBezTo>
                      <a:cubicBezTo>
                        <a:pt x="4679" y="402"/>
                        <a:pt x="4042" y="97"/>
                        <a:pt x="3385" y="97"/>
                      </a:cubicBezTo>
                      <a:cubicBezTo>
                        <a:pt x="3073" y="97"/>
                        <a:pt x="2756" y="166"/>
                        <a:pt x="2454" y="312"/>
                      </a:cubicBezTo>
                      <a:cubicBezTo>
                        <a:pt x="1618" y="715"/>
                        <a:pt x="952" y="1786"/>
                        <a:pt x="1586" y="2630"/>
                      </a:cubicBezTo>
                      <a:cubicBezTo>
                        <a:pt x="887" y="2740"/>
                        <a:pt x="242" y="3227"/>
                        <a:pt x="114" y="3958"/>
                      </a:cubicBezTo>
                      <a:cubicBezTo>
                        <a:pt x="0" y="4616"/>
                        <a:pt x="365" y="5314"/>
                        <a:pt x="980" y="5557"/>
                      </a:cubicBezTo>
                      <a:cubicBezTo>
                        <a:pt x="643" y="5871"/>
                        <a:pt x="646" y="6505"/>
                        <a:pt x="937" y="6847"/>
                      </a:cubicBezTo>
                      <a:cubicBezTo>
                        <a:pt x="1119" y="7059"/>
                        <a:pt x="1390" y="7163"/>
                        <a:pt x="1662" y="7163"/>
                      </a:cubicBezTo>
                      <a:cubicBezTo>
                        <a:pt x="1898" y="7163"/>
                        <a:pt x="2136" y="7084"/>
                        <a:pt x="2315" y="6931"/>
                      </a:cubicBezTo>
                      <a:lnTo>
                        <a:pt x="2315" y="6931"/>
                      </a:lnTo>
                      <a:cubicBezTo>
                        <a:pt x="2049" y="7582"/>
                        <a:pt x="2199" y="8436"/>
                        <a:pt x="2873" y="8776"/>
                      </a:cubicBezTo>
                      <a:cubicBezTo>
                        <a:pt x="3035" y="8858"/>
                        <a:pt x="3215" y="8898"/>
                        <a:pt x="3394" y="8898"/>
                      </a:cubicBezTo>
                      <a:cubicBezTo>
                        <a:pt x="3846" y="8898"/>
                        <a:pt x="4295" y="8650"/>
                        <a:pt x="4467" y="8217"/>
                      </a:cubicBezTo>
                      <a:cubicBezTo>
                        <a:pt x="4684" y="8985"/>
                        <a:pt x="5440" y="9533"/>
                        <a:pt x="6227" y="9533"/>
                      </a:cubicBezTo>
                      <a:cubicBezTo>
                        <a:pt x="6387" y="9533"/>
                        <a:pt x="6549" y="9510"/>
                        <a:pt x="6707" y="9461"/>
                      </a:cubicBezTo>
                      <a:cubicBezTo>
                        <a:pt x="7617" y="9186"/>
                        <a:pt x="8120" y="8147"/>
                        <a:pt x="7864" y="7258"/>
                      </a:cubicBezTo>
                      <a:lnTo>
                        <a:pt x="7864" y="7258"/>
                      </a:lnTo>
                      <a:cubicBezTo>
                        <a:pt x="8041" y="7338"/>
                        <a:pt x="8233" y="7377"/>
                        <a:pt x="8424" y="7377"/>
                      </a:cubicBezTo>
                      <a:cubicBezTo>
                        <a:pt x="8935" y="7377"/>
                        <a:pt x="9444" y="7104"/>
                        <a:pt x="9659" y="6613"/>
                      </a:cubicBezTo>
                      <a:cubicBezTo>
                        <a:pt x="9935" y="5985"/>
                        <a:pt x="9623" y="5264"/>
                        <a:pt x="9057" y="4940"/>
                      </a:cubicBezTo>
                      <a:cubicBezTo>
                        <a:pt x="9992" y="4681"/>
                        <a:pt x="10528" y="3689"/>
                        <a:pt x="10210" y="2735"/>
                      </a:cubicBezTo>
                      <a:cubicBezTo>
                        <a:pt x="9925" y="1875"/>
                        <a:pt x="9122" y="1422"/>
                        <a:pt x="8285" y="1422"/>
                      </a:cubicBezTo>
                      <a:cubicBezTo>
                        <a:pt x="8079" y="1422"/>
                        <a:pt x="7872" y="1449"/>
                        <a:pt x="7669" y="1504"/>
                      </a:cubicBezTo>
                      <a:cubicBezTo>
                        <a:pt x="7766" y="863"/>
                        <a:pt x="7297" y="178"/>
                        <a:pt x="6661" y="31"/>
                      </a:cubicBezTo>
                      <a:cubicBezTo>
                        <a:pt x="6571" y="10"/>
                        <a:pt x="6479" y="0"/>
                        <a:pt x="6389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3" name="Google Shape;953;p71"/>
                <p:cNvSpPr/>
                <p:nvPr/>
              </p:nvSpPr>
              <p:spPr>
                <a:xfrm flipH="1">
                  <a:off x="8468091" y="153580"/>
                  <a:ext cx="612641" cy="5549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05" h="9154" extrusionOk="0">
                      <a:moveTo>
                        <a:pt x="5157" y="4336"/>
                      </a:moveTo>
                      <a:cubicBezTo>
                        <a:pt x="5225" y="4336"/>
                        <a:pt x="5293" y="4353"/>
                        <a:pt x="5353" y="4389"/>
                      </a:cubicBezTo>
                      <a:cubicBezTo>
                        <a:pt x="5388" y="4410"/>
                        <a:pt x="5376" y="4461"/>
                        <a:pt x="5342" y="4473"/>
                      </a:cubicBezTo>
                      <a:cubicBezTo>
                        <a:pt x="5567" y="4625"/>
                        <a:pt x="5480" y="4974"/>
                        <a:pt x="5260" y="5081"/>
                      </a:cubicBezTo>
                      <a:cubicBezTo>
                        <a:pt x="5214" y="5104"/>
                        <a:pt x="5168" y="5114"/>
                        <a:pt x="5122" y="5114"/>
                      </a:cubicBezTo>
                      <a:cubicBezTo>
                        <a:pt x="4911" y="5114"/>
                        <a:pt x="4722" y="4896"/>
                        <a:pt x="4741" y="4679"/>
                      </a:cubicBezTo>
                      <a:cubicBezTo>
                        <a:pt x="4760" y="4473"/>
                        <a:pt x="4961" y="4336"/>
                        <a:pt x="5157" y="4336"/>
                      </a:cubicBezTo>
                      <a:close/>
                      <a:moveTo>
                        <a:pt x="7142" y="4442"/>
                      </a:moveTo>
                      <a:cubicBezTo>
                        <a:pt x="7194" y="4442"/>
                        <a:pt x="7246" y="4449"/>
                        <a:pt x="7296" y="4464"/>
                      </a:cubicBezTo>
                      <a:cubicBezTo>
                        <a:pt x="7301" y="4465"/>
                        <a:pt x="7305" y="4465"/>
                        <a:pt x="7307" y="4466"/>
                      </a:cubicBezTo>
                      <a:cubicBezTo>
                        <a:pt x="7312" y="4469"/>
                        <a:pt x="7317" y="4471"/>
                        <a:pt x="7323" y="4474"/>
                      </a:cubicBezTo>
                      <a:cubicBezTo>
                        <a:pt x="7377" y="4494"/>
                        <a:pt x="7428" y="4521"/>
                        <a:pt x="7470" y="4558"/>
                      </a:cubicBezTo>
                      <a:cubicBezTo>
                        <a:pt x="7492" y="4577"/>
                        <a:pt x="7487" y="4604"/>
                        <a:pt x="7472" y="4622"/>
                      </a:cubicBezTo>
                      <a:cubicBezTo>
                        <a:pt x="7546" y="4793"/>
                        <a:pt x="7466" y="5042"/>
                        <a:pt x="7295" y="5129"/>
                      </a:cubicBezTo>
                      <a:cubicBezTo>
                        <a:pt x="7242" y="5157"/>
                        <a:pt x="7185" y="5169"/>
                        <a:pt x="7128" y="5169"/>
                      </a:cubicBezTo>
                      <a:cubicBezTo>
                        <a:pt x="7024" y="5169"/>
                        <a:pt x="6919" y="5128"/>
                        <a:pt x="6837" y="5063"/>
                      </a:cubicBezTo>
                      <a:cubicBezTo>
                        <a:pt x="6720" y="4973"/>
                        <a:pt x="6603" y="4818"/>
                        <a:pt x="6694" y="4676"/>
                      </a:cubicBezTo>
                      <a:cubicBezTo>
                        <a:pt x="6790" y="4524"/>
                        <a:pt x="6967" y="4442"/>
                        <a:pt x="7142" y="4442"/>
                      </a:cubicBezTo>
                      <a:close/>
                      <a:moveTo>
                        <a:pt x="3091" y="4425"/>
                      </a:moveTo>
                      <a:cubicBezTo>
                        <a:pt x="3146" y="4425"/>
                        <a:pt x="3199" y="4439"/>
                        <a:pt x="3245" y="4473"/>
                      </a:cubicBezTo>
                      <a:cubicBezTo>
                        <a:pt x="3271" y="4493"/>
                        <a:pt x="3265" y="4532"/>
                        <a:pt x="3233" y="4541"/>
                      </a:cubicBezTo>
                      <a:cubicBezTo>
                        <a:pt x="3333" y="4599"/>
                        <a:pt x="3399" y="4713"/>
                        <a:pt x="3414" y="4829"/>
                      </a:cubicBezTo>
                      <a:cubicBezTo>
                        <a:pt x="3448" y="5079"/>
                        <a:pt x="3269" y="5214"/>
                        <a:pt x="3075" y="5214"/>
                      </a:cubicBezTo>
                      <a:cubicBezTo>
                        <a:pt x="2953" y="5214"/>
                        <a:pt x="2825" y="5161"/>
                        <a:pt x="2741" y="5050"/>
                      </a:cubicBezTo>
                      <a:cubicBezTo>
                        <a:pt x="2633" y="4908"/>
                        <a:pt x="2649" y="4716"/>
                        <a:pt x="2763" y="4582"/>
                      </a:cubicBezTo>
                      <a:cubicBezTo>
                        <a:pt x="2837" y="4497"/>
                        <a:pt x="2968" y="4425"/>
                        <a:pt x="3091" y="4425"/>
                      </a:cubicBezTo>
                      <a:close/>
                      <a:moveTo>
                        <a:pt x="6114" y="0"/>
                      </a:moveTo>
                      <a:cubicBezTo>
                        <a:pt x="5602" y="0"/>
                        <a:pt x="5145" y="371"/>
                        <a:pt x="4952" y="859"/>
                      </a:cubicBezTo>
                      <a:cubicBezTo>
                        <a:pt x="4951" y="861"/>
                        <a:pt x="4948" y="864"/>
                        <a:pt x="4947" y="866"/>
                      </a:cubicBezTo>
                      <a:cubicBezTo>
                        <a:pt x="4948" y="869"/>
                        <a:pt x="4951" y="870"/>
                        <a:pt x="4952" y="872"/>
                      </a:cubicBezTo>
                      <a:cubicBezTo>
                        <a:pt x="4995" y="933"/>
                        <a:pt x="4928" y="1008"/>
                        <a:pt x="4866" y="1008"/>
                      </a:cubicBezTo>
                      <a:cubicBezTo>
                        <a:pt x="4845" y="1008"/>
                        <a:pt x="4825" y="1000"/>
                        <a:pt x="4810" y="980"/>
                      </a:cubicBezTo>
                      <a:cubicBezTo>
                        <a:pt x="4386" y="442"/>
                        <a:pt x="3795" y="110"/>
                        <a:pt x="3140" y="110"/>
                      </a:cubicBezTo>
                      <a:cubicBezTo>
                        <a:pt x="2969" y="110"/>
                        <a:pt x="2793" y="133"/>
                        <a:pt x="2614" y="181"/>
                      </a:cubicBezTo>
                      <a:cubicBezTo>
                        <a:pt x="1722" y="421"/>
                        <a:pt x="859" y="1481"/>
                        <a:pt x="1460" y="2383"/>
                      </a:cubicBezTo>
                      <a:cubicBezTo>
                        <a:pt x="1473" y="2401"/>
                        <a:pt x="1473" y="2420"/>
                        <a:pt x="1467" y="2435"/>
                      </a:cubicBezTo>
                      <a:cubicBezTo>
                        <a:pt x="1514" y="2432"/>
                        <a:pt x="1562" y="2428"/>
                        <a:pt x="1608" y="2427"/>
                      </a:cubicBezTo>
                      <a:cubicBezTo>
                        <a:pt x="1609" y="2427"/>
                        <a:pt x="1610" y="2427"/>
                        <a:pt x="1610" y="2427"/>
                      </a:cubicBezTo>
                      <a:cubicBezTo>
                        <a:pt x="1728" y="2427"/>
                        <a:pt x="1726" y="2604"/>
                        <a:pt x="1608" y="2612"/>
                      </a:cubicBezTo>
                      <a:cubicBezTo>
                        <a:pt x="876" y="2651"/>
                        <a:pt x="95" y="3132"/>
                        <a:pt x="41" y="3933"/>
                      </a:cubicBezTo>
                      <a:cubicBezTo>
                        <a:pt x="1" y="4528"/>
                        <a:pt x="345" y="5033"/>
                        <a:pt x="865" y="5287"/>
                      </a:cubicBezTo>
                      <a:cubicBezTo>
                        <a:pt x="874" y="5284"/>
                        <a:pt x="880" y="5278"/>
                        <a:pt x="889" y="5272"/>
                      </a:cubicBezTo>
                      <a:cubicBezTo>
                        <a:pt x="901" y="5267"/>
                        <a:pt x="912" y="5264"/>
                        <a:pt x="923" y="5264"/>
                      </a:cubicBezTo>
                      <a:cubicBezTo>
                        <a:pt x="984" y="5264"/>
                        <a:pt x="1034" y="5339"/>
                        <a:pt x="979" y="5390"/>
                      </a:cubicBezTo>
                      <a:cubicBezTo>
                        <a:pt x="665" y="5680"/>
                        <a:pt x="514" y="6132"/>
                        <a:pt x="788" y="6515"/>
                      </a:cubicBezTo>
                      <a:cubicBezTo>
                        <a:pt x="946" y="6735"/>
                        <a:pt x="1179" y="6826"/>
                        <a:pt x="1421" y="6826"/>
                      </a:cubicBezTo>
                      <a:cubicBezTo>
                        <a:pt x="1672" y="6826"/>
                        <a:pt x="1932" y="6728"/>
                        <a:pt x="2127" y="6573"/>
                      </a:cubicBezTo>
                      <a:cubicBezTo>
                        <a:pt x="2135" y="6567"/>
                        <a:pt x="2145" y="6564"/>
                        <a:pt x="2155" y="6564"/>
                      </a:cubicBezTo>
                      <a:cubicBezTo>
                        <a:pt x="2182" y="6564"/>
                        <a:pt x="2209" y="6584"/>
                        <a:pt x="2204" y="6609"/>
                      </a:cubicBezTo>
                      <a:cubicBezTo>
                        <a:pt x="2257" y="6621"/>
                        <a:pt x="2305" y="6681"/>
                        <a:pt x="2273" y="6746"/>
                      </a:cubicBezTo>
                      <a:cubicBezTo>
                        <a:pt x="2008" y="7297"/>
                        <a:pt x="2104" y="8091"/>
                        <a:pt x="2682" y="8413"/>
                      </a:cubicBezTo>
                      <a:cubicBezTo>
                        <a:pt x="2838" y="8500"/>
                        <a:pt x="3008" y="8541"/>
                        <a:pt x="3176" y="8541"/>
                      </a:cubicBezTo>
                      <a:cubicBezTo>
                        <a:pt x="3568" y="8541"/>
                        <a:pt x="3951" y="8321"/>
                        <a:pt x="4135" y="7960"/>
                      </a:cubicBezTo>
                      <a:cubicBezTo>
                        <a:pt x="4145" y="7941"/>
                        <a:pt x="4162" y="7933"/>
                        <a:pt x="4180" y="7933"/>
                      </a:cubicBezTo>
                      <a:cubicBezTo>
                        <a:pt x="4199" y="7933"/>
                        <a:pt x="4219" y="7942"/>
                        <a:pt x="4231" y="7958"/>
                      </a:cubicBezTo>
                      <a:cubicBezTo>
                        <a:pt x="4248" y="7934"/>
                        <a:pt x="4277" y="7921"/>
                        <a:pt x="4307" y="7921"/>
                      </a:cubicBezTo>
                      <a:cubicBezTo>
                        <a:pt x="4343" y="7921"/>
                        <a:pt x="4380" y="7941"/>
                        <a:pt x="4396" y="7985"/>
                      </a:cubicBezTo>
                      <a:cubicBezTo>
                        <a:pt x="4642" y="8643"/>
                        <a:pt x="5277" y="9154"/>
                        <a:pt x="5978" y="9154"/>
                      </a:cubicBezTo>
                      <a:cubicBezTo>
                        <a:pt x="6119" y="9154"/>
                        <a:pt x="6263" y="9133"/>
                        <a:pt x="6407" y="9089"/>
                      </a:cubicBezTo>
                      <a:cubicBezTo>
                        <a:pt x="7268" y="8824"/>
                        <a:pt x="7664" y="7860"/>
                        <a:pt x="7468" y="7035"/>
                      </a:cubicBezTo>
                      <a:cubicBezTo>
                        <a:pt x="7461" y="7000"/>
                        <a:pt x="7476" y="6975"/>
                        <a:pt x="7498" y="6963"/>
                      </a:cubicBezTo>
                      <a:cubicBezTo>
                        <a:pt x="7504" y="6919"/>
                        <a:pt x="7543" y="6878"/>
                        <a:pt x="7592" y="6878"/>
                      </a:cubicBezTo>
                      <a:cubicBezTo>
                        <a:pt x="7606" y="6878"/>
                        <a:pt x="7620" y="6881"/>
                        <a:pt x="7635" y="6888"/>
                      </a:cubicBezTo>
                      <a:cubicBezTo>
                        <a:pt x="7807" y="6972"/>
                        <a:pt x="7996" y="7013"/>
                        <a:pt x="8184" y="7013"/>
                      </a:cubicBezTo>
                      <a:cubicBezTo>
                        <a:pt x="8622" y="7013"/>
                        <a:pt x="9052" y="6789"/>
                        <a:pt x="9245" y="6366"/>
                      </a:cubicBezTo>
                      <a:cubicBezTo>
                        <a:pt x="9518" y="5771"/>
                        <a:pt x="9176" y="5065"/>
                        <a:pt x="8603" y="4809"/>
                      </a:cubicBezTo>
                      <a:cubicBezTo>
                        <a:pt x="8595" y="4810"/>
                        <a:pt x="8587" y="4813"/>
                        <a:pt x="8580" y="4814"/>
                      </a:cubicBezTo>
                      <a:cubicBezTo>
                        <a:pt x="8575" y="4814"/>
                        <a:pt x="8570" y="4815"/>
                        <a:pt x="8566" y="4815"/>
                      </a:cubicBezTo>
                      <a:cubicBezTo>
                        <a:pt x="8456" y="4815"/>
                        <a:pt x="8413" y="4646"/>
                        <a:pt x="8530" y="4631"/>
                      </a:cubicBezTo>
                      <a:cubicBezTo>
                        <a:pt x="9498" y="4497"/>
                        <a:pt x="10104" y="3549"/>
                        <a:pt x="9785" y="2609"/>
                      </a:cubicBezTo>
                      <a:cubicBezTo>
                        <a:pt x="9507" y="1791"/>
                        <a:pt x="8747" y="1408"/>
                        <a:pt x="7956" y="1408"/>
                      </a:cubicBezTo>
                      <a:cubicBezTo>
                        <a:pt x="7760" y="1408"/>
                        <a:pt x="7561" y="1431"/>
                        <a:pt x="7368" y="1478"/>
                      </a:cubicBezTo>
                      <a:cubicBezTo>
                        <a:pt x="7367" y="1478"/>
                        <a:pt x="7366" y="1478"/>
                        <a:pt x="7364" y="1478"/>
                      </a:cubicBezTo>
                      <a:cubicBezTo>
                        <a:pt x="7363" y="1478"/>
                        <a:pt x="7361" y="1478"/>
                        <a:pt x="7359" y="1479"/>
                      </a:cubicBezTo>
                      <a:cubicBezTo>
                        <a:pt x="7350" y="1483"/>
                        <a:pt x="7339" y="1485"/>
                        <a:pt x="7328" y="1485"/>
                      </a:cubicBezTo>
                      <a:cubicBezTo>
                        <a:pt x="7289" y="1485"/>
                        <a:pt x="7250" y="1458"/>
                        <a:pt x="7251" y="1411"/>
                      </a:cubicBezTo>
                      <a:cubicBezTo>
                        <a:pt x="7280" y="839"/>
                        <a:pt x="7060" y="267"/>
                        <a:pt x="6476" y="63"/>
                      </a:cubicBezTo>
                      <a:cubicBezTo>
                        <a:pt x="6354" y="20"/>
                        <a:pt x="6233" y="0"/>
                        <a:pt x="611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4" name="Google Shape;954;p71"/>
                <p:cNvSpPr/>
                <p:nvPr/>
              </p:nvSpPr>
              <p:spPr>
                <a:xfrm flipH="1">
                  <a:off x="8623182" y="422822"/>
                  <a:ext cx="57172" cy="441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3" h="728" extrusionOk="0">
                      <a:moveTo>
                        <a:pt x="233" y="331"/>
                      </a:moveTo>
                      <a:cubicBezTo>
                        <a:pt x="248" y="337"/>
                        <a:pt x="265" y="343"/>
                        <a:pt x="281" y="349"/>
                      </a:cubicBezTo>
                      <a:cubicBezTo>
                        <a:pt x="280" y="406"/>
                        <a:pt x="296" y="461"/>
                        <a:pt x="342" y="501"/>
                      </a:cubicBezTo>
                      <a:cubicBezTo>
                        <a:pt x="322" y="487"/>
                        <a:pt x="305" y="473"/>
                        <a:pt x="290" y="457"/>
                      </a:cubicBezTo>
                      <a:cubicBezTo>
                        <a:pt x="245" y="411"/>
                        <a:pt x="228" y="370"/>
                        <a:pt x="233" y="331"/>
                      </a:cubicBezTo>
                      <a:close/>
                      <a:moveTo>
                        <a:pt x="614" y="179"/>
                      </a:moveTo>
                      <a:cubicBezTo>
                        <a:pt x="631" y="179"/>
                        <a:pt x="649" y="183"/>
                        <a:pt x="666" y="192"/>
                      </a:cubicBezTo>
                      <a:cubicBezTo>
                        <a:pt x="817" y="277"/>
                        <a:pt x="701" y="532"/>
                        <a:pt x="563" y="559"/>
                      </a:cubicBezTo>
                      <a:cubicBezTo>
                        <a:pt x="550" y="561"/>
                        <a:pt x="536" y="563"/>
                        <a:pt x="523" y="563"/>
                      </a:cubicBezTo>
                      <a:cubicBezTo>
                        <a:pt x="474" y="563"/>
                        <a:pt x="426" y="547"/>
                        <a:pt x="382" y="524"/>
                      </a:cubicBezTo>
                      <a:lnTo>
                        <a:pt x="382" y="524"/>
                      </a:lnTo>
                      <a:cubicBezTo>
                        <a:pt x="398" y="530"/>
                        <a:pt x="414" y="533"/>
                        <a:pt x="430" y="533"/>
                      </a:cubicBezTo>
                      <a:cubicBezTo>
                        <a:pt x="548" y="533"/>
                        <a:pt x="668" y="380"/>
                        <a:pt x="619" y="267"/>
                      </a:cubicBezTo>
                      <a:cubicBezTo>
                        <a:pt x="605" y="235"/>
                        <a:pt x="584" y="210"/>
                        <a:pt x="562" y="189"/>
                      </a:cubicBezTo>
                      <a:cubicBezTo>
                        <a:pt x="579" y="183"/>
                        <a:pt x="596" y="179"/>
                        <a:pt x="614" y="179"/>
                      </a:cubicBezTo>
                      <a:close/>
                      <a:moveTo>
                        <a:pt x="540" y="1"/>
                      </a:moveTo>
                      <a:cubicBezTo>
                        <a:pt x="365" y="1"/>
                        <a:pt x="188" y="84"/>
                        <a:pt x="91" y="235"/>
                      </a:cubicBezTo>
                      <a:cubicBezTo>
                        <a:pt x="0" y="377"/>
                        <a:pt x="117" y="532"/>
                        <a:pt x="234" y="622"/>
                      </a:cubicBezTo>
                      <a:cubicBezTo>
                        <a:pt x="315" y="687"/>
                        <a:pt x="420" y="728"/>
                        <a:pt x="524" y="728"/>
                      </a:cubicBezTo>
                      <a:cubicBezTo>
                        <a:pt x="581" y="728"/>
                        <a:pt x="638" y="716"/>
                        <a:pt x="691" y="688"/>
                      </a:cubicBezTo>
                      <a:cubicBezTo>
                        <a:pt x="861" y="601"/>
                        <a:pt x="942" y="353"/>
                        <a:pt x="868" y="181"/>
                      </a:cubicBezTo>
                      <a:cubicBezTo>
                        <a:pt x="883" y="163"/>
                        <a:pt x="888" y="136"/>
                        <a:pt x="867" y="117"/>
                      </a:cubicBezTo>
                      <a:cubicBezTo>
                        <a:pt x="825" y="80"/>
                        <a:pt x="774" y="53"/>
                        <a:pt x="720" y="33"/>
                      </a:cubicBezTo>
                      <a:cubicBezTo>
                        <a:pt x="715" y="30"/>
                        <a:pt x="710" y="28"/>
                        <a:pt x="704" y="25"/>
                      </a:cubicBezTo>
                      <a:cubicBezTo>
                        <a:pt x="702" y="24"/>
                        <a:pt x="698" y="24"/>
                        <a:pt x="693" y="23"/>
                      </a:cubicBezTo>
                      <a:cubicBezTo>
                        <a:pt x="644" y="8"/>
                        <a:pt x="592" y="1"/>
                        <a:pt x="540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5" name="Google Shape;955;p71"/>
                <p:cNvSpPr/>
                <p:nvPr/>
              </p:nvSpPr>
              <p:spPr>
                <a:xfrm flipH="1">
                  <a:off x="8743223" y="416456"/>
                  <a:ext cx="51230" cy="472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5" h="780" extrusionOk="0">
                      <a:moveTo>
                        <a:pt x="529" y="281"/>
                      </a:moveTo>
                      <a:cubicBezTo>
                        <a:pt x="532" y="283"/>
                        <a:pt x="534" y="283"/>
                        <a:pt x="537" y="285"/>
                      </a:cubicBezTo>
                      <a:cubicBezTo>
                        <a:pt x="572" y="315"/>
                        <a:pt x="584" y="355"/>
                        <a:pt x="583" y="398"/>
                      </a:cubicBezTo>
                      <a:cubicBezTo>
                        <a:pt x="573" y="391"/>
                        <a:pt x="560" y="384"/>
                        <a:pt x="547" y="376"/>
                      </a:cubicBezTo>
                      <a:cubicBezTo>
                        <a:pt x="544" y="372"/>
                        <a:pt x="539" y="374"/>
                        <a:pt x="534" y="372"/>
                      </a:cubicBezTo>
                      <a:cubicBezTo>
                        <a:pt x="533" y="356"/>
                        <a:pt x="528" y="339"/>
                        <a:pt x="517" y="326"/>
                      </a:cubicBezTo>
                      <a:cubicBezTo>
                        <a:pt x="522" y="311"/>
                        <a:pt x="525" y="297"/>
                        <a:pt x="529" y="281"/>
                      </a:cubicBezTo>
                      <a:close/>
                      <a:moveTo>
                        <a:pt x="500" y="442"/>
                      </a:moveTo>
                      <a:cubicBezTo>
                        <a:pt x="517" y="466"/>
                        <a:pt x="532" y="489"/>
                        <a:pt x="552" y="511"/>
                      </a:cubicBezTo>
                      <a:cubicBezTo>
                        <a:pt x="523" y="556"/>
                        <a:pt x="482" y="593"/>
                        <a:pt x="435" y="605"/>
                      </a:cubicBezTo>
                      <a:cubicBezTo>
                        <a:pt x="461" y="582"/>
                        <a:pt x="477" y="547"/>
                        <a:pt x="466" y="510"/>
                      </a:cubicBezTo>
                      <a:cubicBezTo>
                        <a:pt x="462" y="487"/>
                        <a:pt x="449" y="464"/>
                        <a:pt x="431" y="447"/>
                      </a:cubicBezTo>
                      <a:lnTo>
                        <a:pt x="431" y="447"/>
                      </a:lnTo>
                      <a:cubicBezTo>
                        <a:pt x="434" y="449"/>
                        <a:pt x="438" y="451"/>
                        <a:pt x="442" y="452"/>
                      </a:cubicBezTo>
                      <a:cubicBezTo>
                        <a:pt x="448" y="454"/>
                        <a:pt x="455" y="454"/>
                        <a:pt x="461" y="454"/>
                      </a:cubicBezTo>
                      <a:cubicBezTo>
                        <a:pt x="476" y="454"/>
                        <a:pt x="489" y="450"/>
                        <a:pt x="500" y="442"/>
                      </a:cubicBezTo>
                      <a:close/>
                      <a:moveTo>
                        <a:pt x="437" y="0"/>
                      </a:moveTo>
                      <a:cubicBezTo>
                        <a:pt x="240" y="0"/>
                        <a:pt x="39" y="138"/>
                        <a:pt x="20" y="343"/>
                      </a:cubicBezTo>
                      <a:cubicBezTo>
                        <a:pt x="0" y="560"/>
                        <a:pt x="190" y="779"/>
                        <a:pt x="401" y="779"/>
                      </a:cubicBezTo>
                      <a:cubicBezTo>
                        <a:pt x="447" y="779"/>
                        <a:pt x="493" y="769"/>
                        <a:pt x="539" y="746"/>
                      </a:cubicBezTo>
                      <a:cubicBezTo>
                        <a:pt x="758" y="638"/>
                        <a:pt x="845" y="289"/>
                        <a:pt x="622" y="138"/>
                      </a:cubicBezTo>
                      <a:cubicBezTo>
                        <a:pt x="654" y="127"/>
                        <a:pt x="667" y="74"/>
                        <a:pt x="632" y="53"/>
                      </a:cubicBezTo>
                      <a:cubicBezTo>
                        <a:pt x="573" y="17"/>
                        <a:pt x="505" y="0"/>
                        <a:pt x="437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6" name="Google Shape;956;p71"/>
                <p:cNvSpPr/>
                <p:nvPr/>
              </p:nvSpPr>
              <p:spPr>
                <a:xfrm flipH="1">
                  <a:off x="8871630" y="421852"/>
                  <a:ext cx="49472" cy="478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6" h="789" extrusionOk="0">
                      <a:moveTo>
                        <a:pt x="517" y="298"/>
                      </a:moveTo>
                      <a:cubicBezTo>
                        <a:pt x="520" y="300"/>
                        <a:pt x="524" y="302"/>
                        <a:pt x="527" y="303"/>
                      </a:cubicBezTo>
                      <a:cubicBezTo>
                        <a:pt x="546" y="317"/>
                        <a:pt x="560" y="338"/>
                        <a:pt x="568" y="360"/>
                      </a:cubicBezTo>
                      <a:cubicBezTo>
                        <a:pt x="580" y="405"/>
                        <a:pt x="559" y="458"/>
                        <a:pt x="533" y="494"/>
                      </a:cubicBezTo>
                      <a:cubicBezTo>
                        <a:pt x="502" y="539"/>
                        <a:pt x="450" y="576"/>
                        <a:pt x="400" y="576"/>
                      </a:cubicBezTo>
                      <a:cubicBezTo>
                        <a:pt x="368" y="576"/>
                        <a:pt x="336" y="560"/>
                        <a:pt x="314" y="519"/>
                      </a:cubicBezTo>
                      <a:cubicBezTo>
                        <a:pt x="312" y="517"/>
                        <a:pt x="311" y="513"/>
                        <a:pt x="309" y="508"/>
                      </a:cubicBezTo>
                      <a:lnTo>
                        <a:pt x="309" y="508"/>
                      </a:lnTo>
                      <a:cubicBezTo>
                        <a:pt x="317" y="512"/>
                        <a:pt x="325" y="517"/>
                        <a:pt x="335" y="519"/>
                      </a:cubicBezTo>
                      <a:cubicBezTo>
                        <a:pt x="338" y="520"/>
                        <a:pt x="341" y="520"/>
                        <a:pt x="344" y="520"/>
                      </a:cubicBezTo>
                      <a:cubicBezTo>
                        <a:pt x="355" y="520"/>
                        <a:pt x="363" y="516"/>
                        <a:pt x="370" y="509"/>
                      </a:cubicBezTo>
                      <a:cubicBezTo>
                        <a:pt x="378" y="513"/>
                        <a:pt x="388" y="515"/>
                        <a:pt x="397" y="515"/>
                      </a:cubicBezTo>
                      <a:cubicBezTo>
                        <a:pt x="415" y="515"/>
                        <a:pt x="434" y="507"/>
                        <a:pt x="446" y="491"/>
                      </a:cubicBezTo>
                      <a:cubicBezTo>
                        <a:pt x="453" y="480"/>
                        <a:pt x="458" y="467"/>
                        <a:pt x="461" y="455"/>
                      </a:cubicBezTo>
                      <a:cubicBezTo>
                        <a:pt x="493" y="445"/>
                        <a:pt x="522" y="411"/>
                        <a:pt x="524" y="377"/>
                      </a:cubicBezTo>
                      <a:cubicBezTo>
                        <a:pt x="524" y="353"/>
                        <a:pt x="522" y="326"/>
                        <a:pt x="517" y="298"/>
                      </a:cubicBezTo>
                      <a:close/>
                      <a:moveTo>
                        <a:pt x="458" y="0"/>
                      </a:moveTo>
                      <a:cubicBezTo>
                        <a:pt x="336" y="0"/>
                        <a:pt x="204" y="73"/>
                        <a:pt x="131" y="158"/>
                      </a:cubicBezTo>
                      <a:cubicBezTo>
                        <a:pt x="16" y="291"/>
                        <a:pt x="1" y="483"/>
                        <a:pt x="108" y="625"/>
                      </a:cubicBezTo>
                      <a:cubicBezTo>
                        <a:pt x="192" y="736"/>
                        <a:pt x="320" y="789"/>
                        <a:pt x="442" y="789"/>
                      </a:cubicBezTo>
                      <a:cubicBezTo>
                        <a:pt x="636" y="789"/>
                        <a:pt x="815" y="654"/>
                        <a:pt x="781" y="404"/>
                      </a:cubicBezTo>
                      <a:cubicBezTo>
                        <a:pt x="766" y="288"/>
                        <a:pt x="700" y="174"/>
                        <a:pt x="600" y="117"/>
                      </a:cubicBezTo>
                      <a:cubicBezTo>
                        <a:pt x="631" y="108"/>
                        <a:pt x="638" y="70"/>
                        <a:pt x="612" y="49"/>
                      </a:cubicBezTo>
                      <a:cubicBezTo>
                        <a:pt x="566" y="15"/>
                        <a:pt x="513" y="0"/>
                        <a:pt x="458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957" name="Google Shape;957;p71"/>
              <p:cNvGrpSpPr/>
              <p:nvPr/>
            </p:nvGrpSpPr>
            <p:grpSpPr>
              <a:xfrm rot="-707896" flipH="1">
                <a:off x="4948179" y="1419973"/>
                <a:ext cx="759685" cy="613986"/>
                <a:chOff x="8127125" y="123700"/>
                <a:chExt cx="878068" cy="709664"/>
              </a:xfrm>
            </p:grpSpPr>
            <p:sp>
              <p:nvSpPr>
                <p:cNvPr id="958" name="Google Shape;958;p71"/>
                <p:cNvSpPr/>
                <p:nvPr/>
              </p:nvSpPr>
              <p:spPr>
                <a:xfrm>
                  <a:off x="8651584" y="314979"/>
                  <a:ext cx="353609" cy="518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26" h="11033" extrusionOk="0">
                      <a:moveTo>
                        <a:pt x="2182" y="2710"/>
                      </a:moveTo>
                      <a:cubicBezTo>
                        <a:pt x="2526" y="2710"/>
                        <a:pt x="2883" y="2805"/>
                        <a:pt x="3204" y="2925"/>
                      </a:cubicBezTo>
                      <a:cubicBezTo>
                        <a:pt x="3135" y="3470"/>
                        <a:pt x="2834" y="3954"/>
                        <a:pt x="2222" y="4144"/>
                      </a:cubicBezTo>
                      <a:cubicBezTo>
                        <a:pt x="2109" y="4181"/>
                        <a:pt x="1994" y="4200"/>
                        <a:pt x="1880" y="4200"/>
                      </a:cubicBezTo>
                      <a:cubicBezTo>
                        <a:pt x="1747" y="4200"/>
                        <a:pt x="1615" y="4175"/>
                        <a:pt x="1482" y="4126"/>
                      </a:cubicBezTo>
                      <a:cubicBezTo>
                        <a:pt x="1341" y="3902"/>
                        <a:pt x="1201" y="3681"/>
                        <a:pt x="1061" y="3460"/>
                      </a:cubicBezTo>
                      <a:cubicBezTo>
                        <a:pt x="1053" y="3059"/>
                        <a:pt x="1503" y="2822"/>
                        <a:pt x="1826" y="2749"/>
                      </a:cubicBezTo>
                      <a:cubicBezTo>
                        <a:pt x="1942" y="2722"/>
                        <a:pt x="2061" y="2710"/>
                        <a:pt x="2182" y="2710"/>
                      </a:cubicBezTo>
                      <a:close/>
                      <a:moveTo>
                        <a:pt x="4327" y="7162"/>
                      </a:moveTo>
                      <a:cubicBezTo>
                        <a:pt x="4701" y="7162"/>
                        <a:pt x="5080" y="7254"/>
                        <a:pt x="5427" y="7413"/>
                      </a:cubicBezTo>
                      <a:cubicBezTo>
                        <a:pt x="5383" y="7520"/>
                        <a:pt x="5331" y="7625"/>
                        <a:pt x="5274" y="7726"/>
                      </a:cubicBezTo>
                      <a:cubicBezTo>
                        <a:pt x="5025" y="8165"/>
                        <a:pt x="4636" y="8586"/>
                        <a:pt x="4156" y="8769"/>
                      </a:cubicBezTo>
                      <a:cubicBezTo>
                        <a:pt x="4009" y="8823"/>
                        <a:pt x="3865" y="8852"/>
                        <a:pt x="3728" y="8852"/>
                      </a:cubicBezTo>
                      <a:cubicBezTo>
                        <a:pt x="3426" y="8852"/>
                        <a:pt x="3160" y="8713"/>
                        <a:pt x="2990" y="8405"/>
                      </a:cubicBezTo>
                      <a:cubicBezTo>
                        <a:pt x="2713" y="7901"/>
                        <a:pt x="3103" y="7491"/>
                        <a:pt x="3570" y="7303"/>
                      </a:cubicBezTo>
                      <a:cubicBezTo>
                        <a:pt x="3811" y="7207"/>
                        <a:pt x="4068" y="7162"/>
                        <a:pt x="4327" y="7162"/>
                      </a:cubicBezTo>
                      <a:close/>
                      <a:moveTo>
                        <a:pt x="402" y="1"/>
                      </a:moveTo>
                      <a:cubicBezTo>
                        <a:pt x="298" y="1"/>
                        <a:pt x="193" y="6"/>
                        <a:pt x="88" y="16"/>
                      </a:cubicBezTo>
                      <a:cubicBezTo>
                        <a:pt x="1" y="24"/>
                        <a:pt x="11" y="154"/>
                        <a:pt x="95" y="154"/>
                      </a:cubicBezTo>
                      <a:cubicBezTo>
                        <a:pt x="96" y="154"/>
                        <a:pt x="98" y="154"/>
                        <a:pt x="100" y="154"/>
                      </a:cubicBezTo>
                      <a:cubicBezTo>
                        <a:pt x="166" y="150"/>
                        <a:pt x="232" y="148"/>
                        <a:pt x="298" y="148"/>
                      </a:cubicBezTo>
                      <a:cubicBezTo>
                        <a:pt x="1293" y="148"/>
                        <a:pt x="2256" y="584"/>
                        <a:pt x="2831" y="1423"/>
                      </a:cubicBezTo>
                      <a:cubicBezTo>
                        <a:pt x="3087" y="1797"/>
                        <a:pt x="3231" y="2279"/>
                        <a:pt x="3217" y="2739"/>
                      </a:cubicBezTo>
                      <a:cubicBezTo>
                        <a:pt x="2900" y="2629"/>
                        <a:pt x="2503" y="2536"/>
                        <a:pt x="2125" y="2536"/>
                      </a:cubicBezTo>
                      <a:cubicBezTo>
                        <a:pt x="1596" y="2536"/>
                        <a:pt x="1105" y="2716"/>
                        <a:pt x="922" y="3279"/>
                      </a:cubicBezTo>
                      <a:cubicBezTo>
                        <a:pt x="697" y="3974"/>
                        <a:pt x="1316" y="4366"/>
                        <a:pt x="1920" y="4366"/>
                      </a:cubicBezTo>
                      <a:cubicBezTo>
                        <a:pt x="2073" y="4366"/>
                        <a:pt x="2225" y="4341"/>
                        <a:pt x="2362" y="4289"/>
                      </a:cubicBezTo>
                      <a:cubicBezTo>
                        <a:pt x="2969" y="4062"/>
                        <a:pt x="3299" y="3562"/>
                        <a:pt x="3391" y="2998"/>
                      </a:cubicBezTo>
                      <a:cubicBezTo>
                        <a:pt x="3395" y="2998"/>
                        <a:pt x="3398" y="3001"/>
                        <a:pt x="3402" y="3003"/>
                      </a:cubicBezTo>
                      <a:cubicBezTo>
                        <a:pt x="4298" y="3386"/>
                        <a:pt x="5084" y="4099"/>
                        <a:pt x="5446" y="5016"/>
                      </a:cubicBezTo>
                      <a:cubicBezTo>
                        <a:pt x="5724" y="5717"/>
                        <a:pt x="5741" y="6520"/>
                        <a:pt x="5495" y="7233"/>
                      </a:cubicBezTo>
                      <a:cubicBezTo>
                        <a:pt x="5156" y="7073"/>
                        <a:pt x="4780" y="6981"/>
                        <a:pt x="4380" y="6981"/>
                      </a:cubicBezTo>
                      <a:cubicBezTo>
                        <a:pt x="4203" y="6981"/>
                        <a:pt x="4022" y="6999"/>
                        <a:pt x="3837" y="7037"/>
                      </a:cubicBezTo>
                      <a:cubicBezTo>
                        <a:pt x="3128" y="7183"/>
                        <a:pt x="2263" y="7928"/>
                        <a:pt x="2894" y="8664"/>
                      </a:cubicBezTo>
                      <a:cubicBezTo>
                        <a:pt x="3121" y="8928"/>
                        <a:pt x="3393" y="9034"/>
                        <a:pt x="3674" y="9034"/>
                      </a:cubicBezTo>
                      <a:cubicBezTo>
                        <a:pt x="4262" y="9034"/>
                        <a:pt x="4889" y="8570"/>
                        <a:pt x="5226" y="8118"/>
                      </a:cubicBezTo>
                      <a:cubicBezTo>
                        <a:pt x="5376" y="7916"/>
                        <a:pt x="5495" y="7708"/>
                        <a:pt x="5588" y="7495"/>
                      </a:cubicBezTo>
                      <a:cubicBezTo>
                        <a:pt x="5919" y="7672"/>
                        <a:pt x="6210" y="7911"/>
                        <a:pt x="6428" y="8191"/>
                      </a:cubicBezTo>
                      <a:cubicBezTo>
                        <a:pt x="7037" y="8981"/>
                        <a:pt x="7090" y="10011"/>
                        <a:pt x="6734" y="10915"/>
                      </a:cubicBezTo>
                      <a:cubicBezTo>
                        <a:pt x="6709" y="10980"/>
                        <a:pt x="6764" y="11032"/>
                        <a:pt x="6816" y="11032"/>
                      </a:cubicBezTo>
                      <a:cubicBezTo>
                        <a:pt x="6842" y="11032"/>
                        <a:pt x="6868" y="11019"/>
                        <a:pt x="6883" y="10986"/>
                      </a:cubicBezTo>
                      <a:cubicBezTo>
                        <a:pt x="7526" y="9595"/>
                        <a:pt x="6871" y="8001"/>
                        <a:pt x="5662" y="7318"/>
                      </a:cubicBezTo>
                      <a:cubicBezTo>
                        <a:pt x="6317" y="5544"/>
                        <a:pt x="5172" y="3541"/>
                        <a:pt x="3411" y="2815"/>
                      </a:cubicBezTo>
                      <a:cubicBezTo>
                        <a:pt x="3439" y="2423"/>
                        <a:pt x="3357" y="2011"/>
                        <a:pt x="3179" y="1648"/>
                      </a:cubicBezTo>
                      <a:cubicBezTo>
                        <a:pt x="2659" y="596"/>
                        <a:pt x="1542" y="1"/>
                        <a:pt x="402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9" name="Google Shape;959;p71"/>
                <p:cNvSpPr/>
                <p:nvPr/>
              </p:nvSpPr>
              <p:spPr>
                <a:xfrm>
                  <a:off x="8127125" y="123700"/>
                  <a:ext cx="588628" cy="2971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28" h="6324" extrusionOk="0">
                      <a:moveTo>
                        <a:pt x="1313" y="269"/>
                      </a:moveTo>
                      <a:lnTo>
                        <a:pt x="1313" y="269"/>
                      </a:lnTo>
                      <a:cubicBezTo>
                        <a:pt x="4460" y="419"/>
                        <a:pt x="7592" y="765"/>
                        <a:pt x="10695" y="1320"/>
                      </a:cubicBezTo>
                      <a:cubicBezTo>
                        <a:pt x="10703" y="1321"/>
                        <a:pt x="10710" y="1322"/>
                        <a:pt x="10717" y="1322"/>
                      </a:cubicBezTo>
                      <a:cubicBezTo>
                        <a:pt x="10767" y="1322"/>
                        <a:pt x="10801" y="1287"/>
                        <a:pt x="10813" y="1245"/>
                      </a:cubicBezTo>
                      <a:cubicBezTo>
                        <a:pt x="11236" y="1327"/>
                        <a:pt x="11664" y="1396"/>
                        <a:pt x="12089" y="1457"/>
                      </a:cubicBezTo>
                      <a:cubicBezTo>
                        <a:pt x="11382" y="2037"/>
                        <a:pt x="10684" y="2634"/>
                        <a:pt x="9999" y="3241"/>
                      </a:cubicBezTo>
                      <a:cubicBezTo>
                        <a:pt x="9990" y="3248"/>
                        <a:pt x="9985" y="3257"/>
                        <a:pt x="9978" y="3265"/>
                      </a:cubicBezTo>
                      <a:cubicBezTo>
                        <a:pt x="7127" y="2192"/>
                        <a:pt x="4217" y="1209"/>
                        <a:pt x="1313" y="269"/>
                      </a:cubicBezTo>
                      <a:close/>
                      <a:moveTo>
                        <a:pt x="9346" y="4605"/>
                      </a:moveTo>
                      <a:cubicBezTo>
                        <a:pt x="9464" y="4788"/>
                        <a:pt x="9598" y="4955"/>
                        <a:pt x="9745" y="5112"/>
                      </a:cubicBezTo>
                      <a:cubicBezTo>
                        <a:pt x="9554" y="5036"/>
                        <a:pt x="9365" y="4957"/>
                        <a:pt x="9171" y="4892"/>
                      </a:cubicBezTo>
                      <a:cubicBezTo>
                        <a:pt x="9165" y="4888"/>
                        <a:pt x="9160" y="4890"/>
                        <a:pt x="9153" y="4888"/>
                      </a:cubicBezTo>
                      <a:cubicBezTo>
                        <a:pt x="9219" y="4795"/>
                        <a:pt x="9283" y="4701"/>
                        <a:pt x="9346" y="4605"/>
                      </a:cubicBezTo>
                      <a:close/>
                      <a:moveTo>
                        <a:pt x="624" y="238"/>
                      </a:moveTo>
                      <a:lnTo>
                        <a:pt x="624" y="238"/>
                      </a:lnTo>
                      <a:cubicBezTo>
                        <a:pt x="695" y="239"/>
                        <a:pt x="764" y="244"/>
                        <a:pt x="835" y="247"/>
                      </a:cubicBezTo>
                      <a:cubicBezTo>
                        <a:pt x="3844" y="1371"/>
                        <a:pt x="6893" y="2465"/>
                        <a:pt x="9950" y="3441"/>
                      </a:cubicBezTo>
                      <a:cubicBezTo>
                        <a:pt x="9960" y="3444"/>
                        <a:pt x="9969" y="3445"/>
                        <a:pt x="9978" y="3445"/>
                      </a:cubicBezTo>
                      <a:cubicBezTo>
                        <a:pt x="9997" y="3445"/>
                        <a:pt x="10014" y="3439"/>
                        <a:pt x="10029" y="3431"/>
                      </a:cubicBezTo>
                      <a:cubicBezTo>
                        <a:pt x="10039" y="4019"/>
                        <a:pt x="10065" y="4610"/>
                        <a:pt x="10089" y="5200"/>
                      </a:cubicBezTo>
                      <a:cubicBezTo>
                        <a:pt x="9860" y="4981"/>
                        <a:pt x="9659" y="4739"/>
                        <a:pt x="9478" y="4478"/>
                      </a:cubicBezTo>
                      <a:cubicBezTo>
                        <a:pt x="9525" y="4446"/>
                        <a:pt x="9545" y="4377"/>
                        <a:pt x="9490" y="4333"/>
                      </a:cubicBezTo>
                      <a:cubicBezTo>
                        <a:pt x="9441" y="4295"/>
                        <a:pt x="9392" y="4255"/>
                        <a:pt x="9344" y="4218"/>
                      </a:cubicBezTo>
                      <a:cubicBezTo>
                        <a:pt x="9326" y="4203"/>
                        <a:pt x="9308" y="4197"/>
                        <a:pt x="9290" y="4197"/>
                      </a:cubicBezTo>
                      <a:cubicBezTo>
                        <a:pt x="9272" y="4197"/>
                        <a:pt x="9256" y="4203"/>
                        <a:pt x="9242" y="4213"/>
                      </a:cubicBezTo>
                      <a:cubicBezTo>
                        <a:pt x="6386" y="2869"/>
                        <a:pt x="3535" y="1457"/>
                        <a:pt x="624" y="238"/>
                      </a:cubicBezTo>
                      <a:close/>
                      <a:moveTo>
                        <a:pt x="871" y="514"/>
                      </a:moveTo>
                      <a:lnTo>
                        <a:pt x="871" y="514"/>
                      </a:lnTo>
                      <a:cubicBezTo>
                        <a:pt x="3616" y="1904"/>
                        <a:pt x="6456" y="3140"/>
                        <a:pt x="9248" y="4424"/>
                      </a:cubicBezTo>
                      <a:cubicBezTo>
                        <a:pt x="8842" y="5041"/>
                        <a:pt x="8371" y="5587"/>
                        <a:pt x="7893" y="6145"/>
                      </a:cubicBezTo>
                      <a:cubicBezTo>
                        <a:pt x="5762" y="4066"/>
                        <a:pt x="3299" y="2249"/>
                        <a:pt x="871" y="514"/>
                      </a:cubicBezTo>
                      <a:close/>
                      <a:moveTo>
                        <a:pt x="105" y="0"/>
                      </a:moveTo>
                      <a:cubicBezTo>
                        <a:pt x="93" y="0"/>
                        <a:pt x="80" y="2"/>
                        <a:pt x="69" y="7"/>
                      </a:cubicBezTo>
                      <a:cubicBezTo>
                        <a:pt x="65" y="6"/>
                        <a:pt x="61" y="6"/>
                        <a:pt x="57" y="6"/>
                      </a:cubicBezTo>
                      <a:cubicBezTo>
                        <a:pt x="27" y="6"/>
                        <a:pt x="7" y="39"/>
                        <a:pt x="17" y="65"/>
                      </a:cubicBezTo>
                      <a:cubicBezTo>
                        <a:pt x="1" y="109"/>
                        <a:pt x="6" y="162"/>
                        <a:pt x="46" y="191"/>
                      </a:cubicBezTo>
                      <a:cubicBezTo>
                        <a:pt x="1391" y="1150"/>
                        <a:pt x="2716" y="2141"/>
                        <a:pt x="4013" y="3165"/>
                      </a:cubicBezTo>
                      <a:cubicBezTo>
                        <a:pt x="5311" y="4188"/>
                        <a:pt x="6545" y="5294"/>
                        <a:pt x="7851" y="6306"/>
                      </a:cubicBezTo>
                      <a:cubicBezTo>
                        <a:pt x="7867" y="6319"/>
                        <a:pt x="7882" y="6324"/>
                        <a:pt x="7897" y="6324"/>
                      </a:cubicBezTo>
                      <a:cubicBezTo>
                        <a:pt x="7943" y="6324"/>
                        <a:pt x="7980" y="6275"/>
                        <a:pt x="7966" y="6228"/>
                      </a:cubicBezTo>
                      <a:cubicBezTo>
                        <a:pt x="8386" y="5876"/>
                        <a:pt x="8746" y="5456"/>
                        <a:pt x="9067" y="5011"/>
                      </a:cubicBezTo>
                      <a:cubicBezTo>
                        <a:pt x="9075" y="5022"/>
                        <a:pt x="9085" y="5032"/>
                        <a:pt x="9102" y="5040"/>
                      </a:cubicBezTo>
                      <a:cubicBezTo>
                        <a:pt x="9299" y="5130"/>
                        <a:pt x="9508" y="5202"/>
                        <a:pt x="9710" y="5282"/>
                      </a:cubicBezTo>
                      <a:cubicBezTo>
                        <a:pt x="9816" y="5322"/>
                        <a:pt x="9927" y="5396"/>
                        <a:pt x="10038" y="5397"/>
                      </a:cubicBezTo>
                      <a:cubicBezTo>
                        <a:pt x="10069" y="5425"/>
                        <a:pt x="10096" y="5453"/>
                        <a:pt x="10129" y="5480"/>
                      </a:cubicBezTo>
                      <a:cubicBezTo>
                        <a:pt x="10147" y="5494"/>
                        <a:pt x="10167" y="5501"/>
                        <a:pt x="10186" y="5501"/>
                      </a:cubicBezTo>
                      <a:cubicBezTo>
                        <a:pt x="10234" y="5501"/>
                        <a:pt x="10279" y="5460"/>
                        <a:pt x="10276" y="5404"/>
                      </a:cubicBezTo>
                      <a:cubicBezTo>
                        <a:pt x="10246" y="4718"/>
                        <a:pt x="10218" y="4030"/>
                        <a:pt x="10166" y="3345"/>
                      </a:cubicBezTo>
                      <a:cubicBezTo>
                        <a:pt x="10912" y="2744"/>
                        <a:pt x="11651" y="2129"/>
                        <a:pt x="12369" y="1499"/>
                      </a:cubicBezTo>
                      <a:cubicBezTo>
                        <a:pt x="12382" y="1500"/>
                        <a:pt x="12393" y="1503"/>
                        <a:pt x="12405" y="1504"/>
                      </a:cubicBezTo>
                      <a:cubicBezTo>
                        <a:pt x="12410" y="1504"/>
                        <a:pt x="12414" y="1505"/>
                        <a:pt x="12418" y="1505"/>
                      </a:cubicBezTo>
                      <a:cubicBezTo>
                        <a:pt x="12507" y="1505"/>
                        <a:pt x="12527" y="1365"/>
                        <a:pt x="12433" y="1350"/>
                      </a:cubicBezTo>
                      <a:cubicBezTo>
                        <a:pt x="12425" y="1349"/>
                        <a:pt x="12420" y="1348"/>
                        <a:pt x="12410" y="1345"/>
                      </a:cubicBezTo>
                      <a:cubicBezTo>
                        <a:pt x="12393" y="1313"/>
                        <a:pt x="12362" y="1287"/>
                        <a:pt x="12326" y="1287"/>
                      </a:cubicBezTo>
                      <a:cubicBezTo>
                        <a:pt x="12307" y="1287"/>
                        <a:pt x="12288" y="1294"/>
                        <a:pt x="12268" y="1309"/>
                      </a:cubicBezTo>
                      <a:cubicBezTo>
                        <a:pt x="12263" y="1315"/>
                        <a:pt x="12259" y="1319"/>
                        <a:pt x="12254" y="1323"/>
                      </a:cubicBezTo>
                      <a:cubicBezTo>
                        <a:pt x="11760" y="1246"/>
                        <a:pt x="11267" y="1173"/>
                        <a:pt x="10769" y="1121"/>
                      </a:cubicBezTo>
                      <a:cubicBezTo>
                        <a:pt x="10759" y="1114"/>
                        <a:pt x="10747" y="1109"/>
                        <a:pt x="10733" y="1107"/>
                      </a:cubicBezTo>
                      <a:cubicBezTo>
                        <a:pt x="7221" y="480"/>
                        <a:pt x="3672" y="113"/>
                        <a:pt x="105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0" name="Google Shape;960;p71"/>
                <p:cNvSpPr/>
                <p:nvPr/>
              </p:nvSpPr>
              <p:spPr>
                <a:xfrm>
                  <a:off x="8156303" y="134836"/>
                  <a:ext cx="444901" cy="2331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69" h="4963" extrusionOk="0">
                      <a:moveTo>
                        <a:pt x="1" y="1"/>
                      </a:moveTo>
                      <a:lnTo>
                        <a:pt x="1" y="1"/>
                      </a:lnTo>
                      <a:cubicBezTo>
                        <a:pt x="2912" y="1221"/>
                        <a:pt x="5763" y="2632"/>
                        <a:pt x="8619" y="3976"/>
                      </a:cubicBezTo>
                      <a:cubicBezTo>
                        <a:pt x="8632" y="3966"/>
                        <a:pt x="8649" y="3960"/>
                        <a:pt x="8666" y="3960"/>
                      </a:cubicBezTo>
                      <a:cubicBezTo>
                        <a:pt x="8684" y="3960"/>
                        <a:pt x="8702" y="3966"/>
                        <a:pt x="8720" y="3981"/>
                      </a:cubicBezTo>
                      <a:cubicBezTo>
                        <a:pt x="8769" y="4018"/>
                        <a:pt x="8817" y="4058"/>
                        <a:pt x="8867" y="4096"/>
                      </a:cubicBezTo>
                      <a:cubicBezTo>
                        <a:pt x="8922" y="4140"/>
                        <a:pt x="8902" y="4209"/>
                        <a:pt x="8855" y="4242"/>
                      </a:cubicBezTo>
                      <a:cubicBezTo>
                        <a:pt x="9038" y="4502"/>
                        <a:pt x="9239" y="4744"/>
                        <a:pt x="9468" y="4963"/>
                      </a:cubicBezTo>
                      <a:cubicBezTo>
                        <a:pt x="9444" y="4373"/>
                        <a:pt x="9418" y="3782"/>
                        <a:pt x="9408" y="3194"/>
                      </a:cubicBezTo>
                      <a:cubicBezTo>
                        <a:pt x="9393" y="3202"/>
                        <a:pt x="9376" y="3208"/>
                        <a:pt x="9356" y="3208"/>
                      </a:cubicBezTo>
                      <a:cubicBezTo>
                        <a:pt x="9347" y="3208"/>
                        <a:pt x="9337" y="3207"/>
                        <a:pt x="9326" y="3204"/>
                      </a:cubicBezTo>
                      <a:cubicBezTo>
                        <a:pt x="6269" y="2228"/>
                        <a:pt x="3221" y="1133"/>
                        <a:pt x="212" y="10"/>
                      </a:cubicBezTo>
                      <a:cubicBezTo>
                        <a:pt x="141" y="8"/>
                        <a:pt x="71" y="3"/>
                        <a:pt x="1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1" name="Google Shape;961;p71"/>
                <p:cNvSpPr/>
                <p:nvPr/>
              </p:nvSpPr>
              <p:spPr>
                <a:xfrm>
                  <a:off x="8188771" y="136339"/>
                  <a:ext cx="506404" cy="1408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78" h="2998" extrusionOk="0">
                      <a:moveTo>
                        <a:pt x="1" y="1"/>
                      </a:moveTo>
                      <a:cubicBezTo>
                        <a:pt x="2905" y="941"/>
                        <a:pt x="5815" y="1924"/>
                        <a:pt x="8666" y="2997"/>
                      </a:cubicBezTo>
                      <a:cubicBezTo>
                        <a:pt x="8673" y="2988"/>
                        <a:pt x="8677" y="2979"/>
                        <a:pt x="8687" y="2972"/>
                      </a:cubicBezTo>
                      <a:cubicBezTo>
                        <a:pt x="9373" y="2365"/>
                        <a:pt x="10070" y="1768"/>
                        <a:pt x="10777" y="1188"/>
                      </a:cubicBezTo>
                      <a:cubicBezTo>
                        <a:pt x="10352" y="1127"/>
                        <a:pt x="9925" y="1059"/>
                        <a:pt x="9500" y="977"/>
                      </a:cubicBezTo>
                      <a:cubicBezTo>
                        <a:pt x="9488" y="1019"/>
                        <a:pt x="9455" y="1055"/>
                        <a:pt x="9404" y="1055"/>
                      </a:cubicBezTo>
                      <a:cubicBezTo>
                        <a:pt x="9397" y="1055"/>
                        <a:pt x="9389" y="1054"/>
                        <a:pt x="9382" y="1053"/>
                      </a:cubicBezTo>
                      <a:cubicBezTo>
                        <a:pt x="6280" y="498"/>
                        <a:pt x="3148" y="151"/>
                        <a:pt x="1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2" name="Google Shape;962;p71"/>
                <p:cNvSpPr/>
                <p:nvPr/>
              </p:nvSpPr>
              <p:spPr>
                <a:xfrm>
                  <a:off x="8557236" y="340069"/>
                  <a:ext cx="27768" cy="238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1" h="508" extrusionOk="0">
                      <a:moveTo>
                        <a:pt x="192" y="0"/>
                      </a:moveTo>
                      <a:cubicBezTo>
                        <a:pt x="129" y="97"/>
                        <a:pt x="65" y="191"/>
                        <a:pt x="0" y="283"/>
                      </a:cubicBezTo>
                      <a:cubicBezTo>
                        <a:pt x="6" y="286"/>
                        <a:pt x="12" y="284"/>
                        <a:pt x="19" y="287"/>
                      </a:cubicBezTo>
                      <a:cubicBezTo>
                        <a:pt x="211" y="351"/>
                        <a:pt x="400" y="431"/>
                        <a:pt x="591" y="507"/>
                      </a:cubicBezTo>
                      <a:cubicBezTo>
                        <a:pt x="444" y="349"/>
                        <a:pt x="309" y="183"/>
                        <a:pt x="192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3" name="Google Shape;963;p71"/>
                <p:cNvSpPr/>
                <p:nvPr/>
              </p:nvSpPr>
              <p:spPr>
                <a:xfrm>
                  <a:off x="8168003" y="147851"/>
                  <a:ext cx="393640" cy="264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78" h="5631" extrusionOk="0">
                      <a:moveTo>
                        <a:pt x="1" y="0"/>
                      </a:moveTo>
                      <a:lnTo>
                        <a:pt x="1" y="0"/>
                      </a:lnTo>
                      <a:cubicBezTo>
                        <a:pt x="2429" y="1735"/>
                        <a:pt x="4892" y="3554"/>
                        <a:pt x="7023" y="5631"/>
                      </a:cubicBezTo>
                      <a:cubicBezTo>
                        <a:pt x="7501" y="5071"/>
                        <a:pt x="7974" y="4527"/>
                        <a:pt x="8378" y="3910"/>
                      </a:cubicBezTo>
                      <a:cubicBezTo>
                        <a:pt x="5586" y="2626"/>
                        <a:pt x="2746" y="1390"/>
                        <a:pt x="1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964" name="Google Shape;964;p71"/>
              <p:cNvGrpSpPr/>
              <p:nvPr/>
            </p:nvGrpSpPr>
            <p:grpSpPr>
              <a:xfrm rot="-6813027">
                <a:off x="4704517" y="1988736"/>
                <a:ext cx="166072" cy="158628"/>
                <a:chOff x="2369325" y="4565225"/>
                <a:chExt cx="319629" cy="305226"/>
              </a:xfrm>
            </p:grpSpPr>
            <p:sp>
              <p:nvSpPr>
                <p:cNvPr id="965" name="Google Shape;965;p71"/>
                <p:cNvSpPr/>
                <p:nvPr/>
              </p:nvSpPr>
              <p:spPr>
                <a:xfrm>
                  <a:off x="2369325" y="4565225"/>
                  <a:ext cx="319629" cy="3052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48" h="3579" extrusionOk="0">
                      <a:moveTo>
                        <a:pt x="1851" y="261"/>
                      </a:moveTo>
                      <a:cubicBezTo>
                        <a:pt x="2001" y="556"/>
                        <a:pt x="2115" y="860"/>
                        <a:pt x="2236" y="1172"/>
                      </a:cubicBezTo>
                      <a:cubicBezTo>
                        <a:pt x="2252" y="1209"/>
                        <a:pt x="2282" y="1227"/>
                        <a:pt x="2312" y="1230"/>
                      </a:cubicBezTo>
                      <a:cubicBezTo>
                        <a:pt x="2312" y="1270"/>
                        <a:pt x="2333" y="1307"/>
                        <a:pt x="2385" y="1316"/>
                      </a:cubicBezTo>
                      <a:cubicBezTo>
                        <a:pt x="2727" y="1377"/>
                        <a:pt x="3056" y="1464"/>
                        <a:pt x="3380" y="1583"/>
                      </a:cubicBezTo>
                      <a:cubicBezTo>
                        <a:pt x="3084" y="1749"/>
                        <a:pt x="2766" y="1915"/>
                        <a:pt x="2518" y="2136"/>
                      </a:cubicBezTo>
                      <a:cubicBezTo>
                        <a:pt x="2498" y="2155"/>
                        <a:pt x="2499" y="2184"/>
                        <a:pt x="2511" y="2206"/>
                      </a:cubicBezTo>
                      <a:cubicBezTo>
                        <a:pt x="2488" y="2223"/>
                        <a:pt x="2473" y="2249"/>
                        <a:pt x="2472" y="2284"/>
                      </a:cubicBezTo>
                      <a:cubicBezTo>
                        <a:pt x="2464" y="2622"/>
                        <a:pt x="2463" y="2962"/>
                        <a:pt x="2462" y="3300"/>
                      </a:cubicBezTo>
                      <a:cubicBezTo>
                        <a:pt x="2165" y="3110"/>
                        <a:pt x="1896" y="2891"/>
                        <a:pt x="1647" y="2639"/>
                      </a:cubicBezTo>
                      <a:cubicBezTo>
                        <a:pt x="1631" y="2622"/>
                        <a:pt x="1612" y="2615"/>
                        <a:pt x="1595" y="2615"/>
                      </a:cubicBezTo>
                      <a:cubicBezTo>
                        <a:pt x="1589" y="2615"/>
                        <a:pt x="1584" y="2616"/>
                        <a:pt x="1579" y="2617"/>
                      </a:cubicBezTo>
                      <a:cubicBezTo>
                        <a:pt x="1560" y="2594"/>
                        <a:pt x="1532" y="2578"/>
                        <a:pt x="1500" y="2578"/>
                      </a:cubicBezTo>
                      <a:cubicBezTo>
                        <a:pt x="1486" y="2578"/>
                        <a:pt x="1471" y="2581"/>
                        <a:pt x="1456" y="2587"/>
                      </a:cubicBezTo>
                      <a:cubicBezTo>
                        <a:pt x="1131" y="2740"/>
                        <a:pt x="802" y="2860"/>
                        <a:pt x="458" y="2948"/>
                      </a:cubicBezTo>
                      <a:cubicBezTo>
                        <a:pt x="606" y="2664"/>
                        <a:pt x="751" y="2375"/>
                        <a:pt x="878" y="2078"/>
                      </a:cubicBezTo>
                      <a:cubicBezTo>
                        <a:pt x="884" y="2064"/>
                        <a:pt x="883" y="2053"/>
                        <a:pt x="878" y="2041"/>
                      </a:cubicBezTo>
                      <a:cubicBezTo>
                        <a:pt x="906" y="2018"/>
                        <a:pt x="918" y="1976"/>
                        <a:pt x="885" y="1946"/>
                      </a:cubicBezTo>
                      <a:cubicBezTo>
                        <a:pt x="632" y="1722"/>
                        <a:pt x="413" y="1492"/>
                        <a:pt x="240" y="1207"/>
                      </a:cubicBezTo>
                      <a:cubicBezTo>
                        <a:pt x="473" y="1165"/>
                        <a:pt x="706" y="1143"/>
                        <a:pt x="940" y="1143"/>
                      </a:cubicBezTo>
                      <a:cubicBezTo>
                        <a:pt x="1050" y="1143"/>
                        <a:pt x="1161" y="1148"/>
                        <a:pt x="1272" y="1158"/>
                      </a:cubicBezTo>
                      <a:cubicBezTo>
                        <a:pt x="1274" y="1158"/>
                        <a:pt x="1277" y="1158"/>
                        <a:pt x="1279" y="1158"/>
                      </a:cubicBezTo>
                      <a:cubicBezTo>
                        <a:pt x="1330" y="1158"/>
                        <a:pt x="1354" y="1120"/>
                        <a:pt x="1353" y="1080"/>
                      </a:cubicBezTo>
                      <a:cubicBezTo>
                        <a:pt x="1501" y="792"/>
                        <a:pt x="1657" y="518"/>
                        <a:pt x="1851" y="261"/>
                      </a:cubicBezTo>
                      <a:close/>
                      <a:moveTo>
                        <a:pt x="1862" y="1"/>
                      </a:moveTo>
                      <a:cubicBezTo>
                        <a:pt x="1839" y="1"/>
                        <a:pt x="1818" y="9"/>
                        <a:pt x="1803" y="28"/>
                      </a:cubicBezTo>
                      <a:cubicBezTo>
                        <a:pt x="1570" y="320"/>
                        <a:pt x="1368" y="639"/>
                        <a:pt x="1229" y="986"/>
                      </a:cubicBezTo>
                      <a:cubicBezTo>
                        <a:pt x="1110" y="976"/>
                        <a:pt x="992" y="970"/>
                        <a:pt x="875" y="970"/>
                      </a:cubicBezTo>
                      <a:cubicBezTo>
                        <a:pt x="609" y="970"/>
                        <a:pt x="345" y="998"/>
                        <a:pt x="81" y="1056"/>
                      </a:cubicBezTo>
                      <a:cubicBezTo>
                        <a:pt x="22" y="1069"/>
                        <a:pt x="1" y="1137"/>
                        <a:pt x="27" y="1185"/>
                      </a:cubicBezTo>
                      <a:cubicBezTo>
                        <a:pt x="209" y="1516"/>
                        <a:pt x="458" y="1821"/>
                        <a:pt x="778" y="2026"/>
                      </a:cubicBezTo>
                      <a:cubicBezTo>
                        <a:pt x="776" y="2028"/>
                        <a:pt x="773" y="2030"/>
                        <a:pt x="771" y="2032"/>
                      </a:cubicBezTo>
                      <a:cubicBezTo>
                        <a:pt x="561" y="2357"/>
                        <a:pt x="379" y="2705"/>
                        <a:pt x="195" y="3044"/>
                      </a:cubicBezTo>
                      <a:cubicBezTo>
                        <a:pt x="156" y="3116"/>
                        <a:pt x="211" y="3189"/>
                        <a:pt x="284" y="3189"/>
                      </a:cubicBezTo>
                      <a:cubicBezTo>
                        <a:pt x="290" y="3189"/>
                        <a:pt x="297" y="3188"/>
                        <a:pt x="304" y="3187"/>
                      </a:cubicBezTo>
                      <a:cubicBezTo>
                        <a:pt x="735" y="3101"/>
                        <a:pt x="1157" y="2961"/>
                        <a:pt x="1548" y="2761"/>
                      </a:cubicBezTo>
                      <a:cubicBezTo>
                        <a:pt x="1826" y="3077"/>
                        <a:pt x="2151" y="3344"/>
                        <a:pt x="2511" y="3564"/>
                      </a:cubicBezTo>
                      <a:cubicBezTo>
                        <a:pt x="2527" y="3574"/>
                        <a:pt x="2544" y="3579"/>
                        <a:pt x="2561" y="3579"/>
                      </a:cubicBezTo>
                      <a:cubicBezTo>
                        <a:pt x="2613" y="3579"/>
                        <a:pt x="2660" y="3535"/>
                        <a:pt x="2662" y="3478"/>
                      </a:cubicBezTo>
                      <a:cubicBezTo>
                        <a:pt x="2669" y="3081"/>
                        <a:pt x="2679" y="2681"/>
                        <a:pt x="2679" y="2283"/>
                      </a:cubicBezTo>
                      <a:cubicBezTo>
                        <a:pt x="2679" y="2246"/>
                        <a:pt x="2663" y="2220"/>
                        <a:pt x="2639" y="2203"/>
                      </a:cubicBezTo>
                      <a:cubicBezTo>
                        <a:pt x="2997" y="2071"/>
                        <a:pt x="3336" y="1835"/>
                        <a:pt x="3665" y="1651"/>
                      </a:cubicBezTo>
                      <a:cubicBezTo>
                        <a:pt x="3747" y="1604"/>
                        <a:pt x="3714" y="1498"/>
                        <a:pt x="3640" y="1468"/>
                      </a:cubicBezTo>
                      <a:cubicBezTo>
                        <a:pt x="3253" y="1306"/>
                        <a:pt x="2852" y="1187"/>
                        <a:pt x="2439" y="1122"/>
                      </a:cubicBezTo>
                      <a:cubicBezTo>
                        <a:pt x="2434" y="1121"/>
                        <a:pt x="2430" y="1121"/>
                        <a:pt x="2425" y="1121"/>
                      </a:cubicBezTo>
                      <a:cubicBezTo>
                        <a:pt x="2418" y="1121"/>
                        <a:pt x="2411" y="1122"/>
                        <a:pt x="2403" y="1123"/>
                      </a:cubicBezTo>
                      <a:cubicBezTo>
                        <a:pt x="2315" y="747"/>
                        <a:pt x="2135" y="382"/>
                        <a:pt x="1945" y="46"/>
                      </a:cubicBezTo>
                      <a:cubicBezTo>
                        <a:pt x="1929" y="19"/>
                        <a:pt x="1895" y="1"/>
                        <a:pt x="1862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6" name="Google Shape;966;p71"/>
                <p:cNvSpPr/>
                <p:nvPr/>
              </p:nvSpPr>
              <p:spPr>
                <a:xfrm>
                  <a:off x="2389877" y="4587313"/>
                  <a:ext cx="267694" cy="2592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9" h="3040" extrusionOk="0">
                      <a:moveTo>
                        <a:pt x="1611" y="0"/>
                      </a:moveTo>
                      <a:cubicBezTo>
                        <a:pt x="1418" y="257"/>
                        <a:pt x="1261" y="532"/>
                        <a:pt x="1113" y="820"/>
                      </a:cubicBezTo>
                      <a:cubicBezTo>
                        <a:pt x="1113" y="860"/>
                        <a:pt x="1090" y="898"/>
                        <a:pt x="1042" y="898"/>
                      </a:cubicBezTo>
                      <a:cubicBezTo>
                        <a:pt x="1039" y="898"/>
                        <a:pt x="1036" y="898"/>
                        <a:pt x="1033" y="898"/>
                      </a:cubicBezTo>
                      <a:cubicBezTo>
                        <a:pt x="920" y="888"/>
                        <a:pt x="808" y="883"/>
                        <a:pt x="696" y="883"/>
                      </a:cubicBezTo>
                      <a:cubicBezTo>
                        <a:pt x="462" y="883"/>
                        <a:pt x="230" y="905"/>
                        <a:pt x="0" y="946"/>
                      </a:cubicBezTo>
                      <a:cubicBezTo>
                        <a:pt x="172" y="1232"/>
                        <a:pt x="392" y="1461"/>
                        <a:pt x="645" y="1686"/>
                      </a:cubicBezTo>
                      <a:cubicBezTo>
                        <a:pt x="677" y="1716"/>
                        <a:pt x="666" y="1758"/>
                        <a:pt x="638" y="1781"/>
                      </a:cubicBezTo>
                      <a:cubicBezTo>
                        <a:pt x="643" y="1792"/>
                        <a:pt x="644" y="1804"/>
                        <a:pt x="638" y="1818"/>
                      </a:cubicBezTo>
                      <a:cubicBezTo>
                        <a:pt x="511" y="2114"/>
                        <a:pt x="366" y="2402"/>
                        <a:pt x="218" y="2688"/>
                      </a:cubicBezTo>
                      <a:cubicBezTo>
                        <a:pt x="562" y="2600"/>
                        <a:pt x="891" y="2479"/>
                        <a:pt x="1216" y="2327"/>
                      </a:cubicBezTo>
                      <a:cubicBezTo>
                        <a:pt x="1231" y="2320"/>
                        <a:pt x="1246" y="2317"/>
                        <a:pt x="1260" y="2317"/>
                      </a:cubicBezTo>
                      <a:cubicBezTo>
                        <a:pt x="1292" y="2317"/>
                        <a:pt x="1320" y="2334"/>
                        <a:pt x="1339" y="2357"/>
                      </a:cubicBezTo>
                      <a:cubicBezTo>
                        <a:pt x="1345" y="2356"/>
                        <a:pt x="1350" y="2355"/>
                        <a:pt x="1355" y="2355"/>
                      </a:cubicBezTo>
                      <a:cubicBezTo>
                        <a:pt x="1373" y="2355"/>
                        <a:pt x="1391" y="2362"/>
                        <a:pt x="1408" y="2379"/>
                      </a:cubicBezTo>
                      <a:cubicBezTo>
                        <a:pt x="1656" y="2632"/>
                        <a:pt x="1925" y="2849"/>
                        <a:pt x="2222" y="3039"/>
                      </a:cubicBezTo>
                      <a:cubicBezTo>
                        <a:pt x="2223" y="2702"/>
                        <a:pt x="2224" y="2362"/>
                        <a:pt x="2232" y="2024"/>
                      </a:cubicBezTo>
                      <a:cubicBezTo>
                        <a:pt x="2233" y="1988"/>
                        <a:pt x="2248" y="1962"/>
                        <a:pt x="2272" y="1946"/>
                      </a:cubicBezTo>
                      <a:cubicBezTo>
                        <a:pt x="2258" y="1925"/>
                        <a:pt x="2257" y="1896"/>
                        <a:pt x="2277" y="1877"/>
                      </a:cubicBezTo>
                      <a:cubicBezTo>
                        <a:pt x="2525" y="1656"/>
                        <a:pt x="2843" y="1490"/>
                        <a:pt x="3139" y="1324"/>
                      </a:cubicBezTo>
                      <a:cubicBezTo>
                        <a:pt x="2815" y="1205"/>
                        <a:pt x="2486" y="1118"/>
                        <a:pt x="2146" y="1056"/>
                      </a:cubicBezTo>
                      <a:cubicBezTo>
                        <a:pt x="2093" y="1048"/>
                        <a:pt x="2072" y="1010"/>
                        <a:pt x="2072" y="970"/>
                      </a:cubicBezTo>
                      <a:cubicBezTo>
                        <a:pt x="2042" y="969"/>
                        <a:pt x="2011" y="949"/>
                        <a:pt x="1996" y="912"/>
                      </a:cubicBezTo>
                      <a:cubicBezTo>
                        <a:pt x="1877" y="600"/>
                        <a:pt x="1763" y="296"/>
                        <a:pt x="161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967" name="Google Shape;967;p71"/>
              <p:cNvGrpSpPr/>
              <p:nvPr/>
            </p:nvGrpSpPr>
            <p:grpSpPr>
              <a:xfrm rot="-9646477">
                <a:off x="4617038" y="1549753"/>
                <a:ext cx="341016" cy="354454"/>
                <a:chOff x="135950" y="4225850"/>
                <a:chExt cx="550988" cy="572700"/>
              </a:xfrm>
            </p:grpSpPr>
            <p:sp>
              <p:nvSpPr>
                <p:cNvPr id="968" name="Google Shape;968;p71"/>
                <p:cNvSpPr/>
                <p:nvPr/>
              </p:nvSpPr>
              <p:spPr>
                <a:xfrm>
                  <a:off x="264934" y="4462106"/>
                  <a:ext cx="422004" cy="3364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74" h="7314" extrusionOk="0">
                      <a:moveTo>
                        <a:pt x="9054" y="1"/>
                      </a:moveTo>
                      <a:cubicBezTo>
                        <a:pt x="9019" y="1"/>
                        <a:pt x="8985" y="18"/>
                        <a:pt x="8970" y="56"/>
                      </a:cubicBezTo>
                      <a:cubicBezTo>
                        <a:pt x="8968" y="67"/>
                        <a:pt x="8964" y="77"/>
                        <a:pt x="8960" y="88"/>
                      </a:cubicBezTo>
                      <a:cubicBezTo>
                        <a:pt x="8933" y="76"/>
                        <a:pt x="8907" y="66"/>
                        <a:pt x="8879" y="54"/>
                      </a:cubicBezTo>
                      <a:lnTo>
                        <a:pt x="8836" y="142"/>
                      </a:lnTo>
                      <a:cubicBezTo>
                        <a:pt x="8865" y="158"/>
                        <a:pt x="8896" y="172"/>
                        <a:pt x="8925" y="186"/>
                      </a:cubicBezTo>
                      <a:cubicBezTo>
                        <a:pt x="8701" y="800"/>
                        <a:pt x="8511" y="1441"/>
                        <a:pt x="8353" y="2076"/>
                      </a:cubicBezTo>
                      <a:cubicBezTo>
                        <a:pt x="7875" y="1404"/>
                        <a:pt x="7259" y="671"/>
                        <a:pt x="6385" y="620"/>
                      </a:cubicBezTo>
                      <a:cubicBezTo>
                        <a:pt x="6357" y="618"/>
                        <a:pt x="6329" y="618"/>
                        <a:pt x="6300" y="618"/>
                      </a:cubicBezTo>
                      <a:cubicBezTo>
                        <a:pt x="5626" y="618"/>
                        <a:pt x="5011" y="1085"/>
                        <a:pt x="4781" y="1717"/>
                      </a:cubicBezTo>
                      <a:cubicBezTo>
                        <a:pt x="4273" y="3119"/>
                        <a:pt x="5551" y="4229"/>
                        <a:pt x="6837" y="4229"/>
                      </a:cubicBezTo>
                      <a:cubicBezTo>
                        <a:pt x="6962" y="4229"/>
                        <a:pt x="7087" y="4218"/>
                        <a:pt x="7210" y="4197"/>
                      </a:cubicBezTo>
                      <a:lnTo>
                        <a:pt x="7210" y="4197"/>
                      </a:lnTo>
                      <a:cubicBezTo>
                        <a:pt x="7203" y="4219"/>
                        <a:pt x="7202" y="4243"/>
                        <a:pt x="7210" y="4264"/>
                      </a:cubicBezTo>
                      <a:lnTo>
                        <a:pt x="7227" y="4307"/>
                      </a:lnTo>
                      <a:cubicBezTo>
                        <a:pt x="7231" y="4318"/>
                        <a:pt x="7238" y="4326"/>
                        <a:pt x="7246" y="4336"/>
                      </a:cubicBezTo>
                      <a:cubicBezTo>
                        <a:pt x="7197" y="4381"/>
                        <a:pt x="7166" y="4444"/>
                        <a:pt x="7152" y="4529"/>
                      </a:cubicBezTo>
                      <a:cubicBezTo>
                        <a:pt x="7083" y="4668"/>
                        <a:pt x="7015" y="4808"/>
                        <a:pt x="6951" y="4950"/>
                      </a:cubicBezTo>
                      <a:cubicBezTo>
                        <a:pt x="6837" y="5197"/>
                        <a:pt x="6735" y="5450"/>
                        <a:pt x="6641" y="5707"/>
                      </a:cubicBezTo>
                      <a:cubicBezTo>
                        <a:pt x="6478" y="6147"/>
                        <a:pt x="6348" y="6598"/>
                        <a:pt x="6239" y="7056"/>
                      </a:cubicBezTo>
                      <a:cubicBezTo>
                        <a:pt x="5185" y="6608"/>
                        <a:pt x="4118" y="6063"/>
                        <a:pt x="3021" y="5741"/>
                      </a:cubicBezTo>
                      <a:cubicBezTo>
                        <a:pt x="4636" y="5174"/>
                        <a:pt x="4190" y="2976"/>
                        <a:pt x="2855" y="2345"/>
                      </a:cubicBezTo>
                      <a:cubicBezTo>
                        <a:pt x="2601" y="2224"/>
                        <a:pt x="2342" y="2169"/>
                        <a:pt x="2091" y="2169"/>
                      </a:cubicBezTo>
                      <a:cubicBezTo>
                        <a:pt x="961" y="2169"/>
                        <a:pt x="0" y="3278"/>
                        <a:pt x="364" y="4482"/>
                      </a:cubicBezTo>
                      <a:lnTo>
                        <a:pt x="454" y="4534"/>
                      </a:lnTo>
                      <a:cubicBezTo>
                        <a:pt x="485" y="4525"/>
                        <a:pt x="510" y="4499"/>
                        <a:pt x="505" y="4462"/>
                      </a:cubicBezTo>
                      <a:cubicBezTo>
                        <a:pt x="321" y="3411"/>
                        <a:pt x="1027" y="2384"/>
                        <a:pt x="2044" y="2384"/>
                      </a:cubicBezTo>
                      <a:cubicBezTo>
                        <a:pt x="2227" y="2384"/>
                        <a:pt x="2420" y="2417"/>
                        <a:pt x="2619" y="2489"/>
                      </a:cubicBezTo>
                      <a:cubicBezTo>
                        <a:pt x="3998" y="2986"/>
                        <a:pt x="4328" y="4901"/>
                        <a:pt x="2927" y="5564"/>
                      </a:cubicBezTo>
                      <a:cubicBezTo>
                        <a:pt x="2868" y="5593"/>
                        <a:pt x="2856" y="5652"/>
                        <a:pt x="2876" y="5698"/>
                      </a:cubicBezTo>
                      <a:cubicBezTo>
                        <a:pt x="2873" y="5698"/>
                        <a:pt x="2870" y="5698"/>
                        <a:pt x="2867" y="5698"/>
                      </a:cubicBezTo>
                      <a:cubicBezTo>
                        <a:pt x="2809" y="5698"/>
                        <a:pt x="2797" y="5787"/>
                        <a:pt x="2849" y="5820"/>
                      </a:cubicBezTo>
                      <a:cubicBezTo>
                        <a:pt x="3905" y="6436"/>
                        <a:pt x="5142" y="6832"/>
                        <a:pt x="6269" y="7305"/>
                      </a:cubicBezTo>
                      <a:cubicBezTo>
                        <a:pt x="6284" y="7311"/>
                        <a:pt x="6298" y="7313"/>
                        <a:pt x="6313" y="7313"/>
                      </a:cubicBezTo>
                      <a:cubicBezTo>
                        <a:pt x="6364" y="7313"/>
                        <a:pt x="6409" y="7276"/>
                        <a:pt x="6421" y="7222"/>
                      </a:cubicBezTo>
                      <a:cubicBezTo>
                        <a:pt x="6588" y="6510"/>
                        <a:pt x="6809" y="5815"/>
                        <a:pt x="7102" y="5146"/>
                      </a:cubicBezTo>
                      <a:cubicBezTo>
                        <a:pt x="7224" y="4865"/>
                        <a:pt x="7557" y="4488"/>
                        <a:pt x="7472" y="4170"/>
                      </a:cubicBezTo>
                      <a:cubicBezTo>
                        <a:pt x="7469" y="4156"/>
                        <a:pt x="7461" y="4144"/>
                        <a:pt x="7451" y="4134"/>
                      </a:cubicBezTo>
                      <a:cubicBezTo>
                        <a:pt x="7488" y="4104"/>
                        <a:pt x="7467" y="4029"/>
                        <a:pt x="7415" y="4029"/>
                      </a:cubicBezTo>
                      <a:cubicBezTo>
                        <a:pt x="7412" y="4029"/>
                        <a:pt x="7409" y="4030"/>
                        <a:pt x="7406" y="4030"/>
                      </a:cubicBezTo>
                      <a:cubicBezTo>
                        <a:pt x="7251" y="4052"/>
                        <a:pt x="7091" y="4065"/>
                        <a:pt x="6931" y="4065"/>
                      </a:cubicBezTo>
                      <a:cubicBezTo>
                        <a:pt x="6443" y="4065"/>
                        <a:pt x="5950" y="3949"/>
                        <a:pt x="5566" y="3636"/>
                      </a:cubicBezTo>
                      <a:cubicBezTo>
                        <a:pt x="5039" y="3209"/>
                        <a:pt x="4749" y="2453"/>
                        <a:pt x="4993" y="1798"/>
                      </a:cubicBezTo>
                      <a:cubicBezTo>
                        <a:pt x="5208" y="1218"/>
                        <a:pt x="5739" y="845"/>
                        <a:pt x="6318" y="845"/>
                      </a:cubicBezTo>
                      <a:cubicBezTo>
                        <a:pt x="6499" y="845"/>
                        <a:pt x="6685" y="882"/>
                        <a:pt x="6867" y="959"/>
                      </a:cubicBezTo>
                      <a:cubicBezTo>
                        <a:pt x="7486" y="1224"/>
                        <a:pt x="7912" y="1821"/>
                        <a:pt x="8282" y="2356"/>
                      </a:cubicBezTo>
                      <a:cubicBezTo>
                        <a:pt x="8305" y="2389"/>
                        <a:pt x="8335" y="2402"/>
                        <a:pt x="8365" y="2402"/>
                      </a:cubicBezTo>
                      <a:cubicBezTo>
                        <a:pt x="8442" y="2402"/>
                        <a:pt x="8517" y="2313"/>
                        <a:pt x="8460" y="2231"/>
                      </a:cubicBezTo>
                      <a:cubicBezTo>
                        <a:pt x="8456" y="2226"/>
                        <a:pt x="8452" y="2220"/>
                        <a:pt x="8450" y="2215"/>
                      </a:cubicBezTo>
                      <a:cubicBezTo>
                        <a:pt x="8724" y="1533"/>
                        <a:pt x="8966" y="822"/>
                        <a:pt x="9157" y="112"/>
                      </a:cubicBezTo>
                      <a:cubicBezTo>
                        <a:pt x="9173" y="46"/>
                        <a:pt x="9112" y="1"/>
                        <a:pt x="9054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9" name="Google Shape;969;p71"/>
                <p:cNvSpPr/>
                <p:nvPr/>
              </p:nvSpPr>
              <p:spPr>
                <a:xfrm>
                  <a:off x="144322" y="4235234"/>
                  <a:ext cx="531300" cy="551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50" h="11986" extrusionOk="0">
                      <a:moveTo>
                        <a:pt x="7587" y="0"/>
                      </a:moveTo>
                      <a:cubicBezTo>
                        <a:pt x="7077" y="0"/>
                        <a:pt x="6565" y="217"/>
                        <a:pt x="6235" y="607"/>
                      </a:cubicBezTo>
                      <a:cubicBezTo>
                        <a:pt x="5782" y="1148"/>
                        <a:pt x="5797" y="1842"/>
                        <a:pt x="6063" y="2458"/>
                      </a:cubicBezTo>
                      <a:cubicBezTo>
                        <a:pt x="6069" y="2472"/>
                        <a:pt x="6069" y="2487"/>
                        <a:pt x="6065" y="2500"/>
                      </a:cubicBezTo>
                      <a:cubicBezTo>
                        <a:pt x="6102" y="2560"/>
                        <a:pt x="6059" y="2650"/>
                        <a:pt x="5988" y="2650"/>
                      </a:cubicBezTo>
                      <a:cubicBezTo>
                        <a:pt x="5974" y="2650"/>
                        <a:pt x="5960" y="2646"/>
                        <a:pt x="5945" y="2640"/>
                      </a:cubicBezTo>
                      <a:cubicBezTo>
                        <a:pt x="4917" y="2165"/>
                        <a:pt x="3795" y="1721"/>
                        <a:pt x="2834" y="1110"/>
                      </a:cubicBezTo>
                      <a:lnTo>
                        <a:pt x="2834" y="1110"/>
                      </a:lnTo>
                      <a:cubicBezTo>
                        <a:pt x="2837" y="1123"/>
                        <a:pt x="2837" y="1135"/>
                        <a:pt x="2833" y="1148"/>
                      </a:cubicBezTo>
                      <a:cubicBezTo>
                        <a:pt x="2614" y="1873"/>
                        <a:pt x="2360" y="2590"/>
                        <a:pt x="2115" y="3307"/>
                      </a:cubicBezTo>
                      <a:cubicBezTo>
                        <a:pt x="2301" y="3238"/>
                        <a:pt x="2504" y="3206"/>
                        <a:pt x="2713" y="3206"/>
                      </a:cubicBezTo>
                      <a:cubicBezTo>
                        <a:pt x="3814" y="3206"/>
                        <a:pt x="5059" y="4105"/>
                        <a:pt x="4808" y="5240"/>
                      </a:cubicBezTo>
                      <a:cubicBezTo>
                        <a:pt x="4654" y="5941"/>
                        <a:pt x="4032" y="6404"/>
                        <a:pt x="3335" y="6485"/>
                      </a:cubicBezTo>
                      <a:cubicBezTo>
                        <a:pt x="3258" y="6494"/>
                        <a:pt x="3181" y="6498"/>
                        <a:pt x="3105" y="6498"/>
                      </a:cubicBezTo>
                      <a:cubicBezTo>
                        <a:pt x="2389" y="6498"/>
                        <a:pt x="1750" y="6103"/>
                        <a:pt x="1268" y="5581"/>
                      </a:cubicBezTo>
                      <a:cubicBezTo>
                        <a:pt x="1054" y="6066"/>
                        <a:pt x="805" y="6536"/>
                        <a:pt x="582" y="7017"/>
                      </a:cubicBezTo>
                      <a:cubicBezTo>
                        <a:pt x="444" y="7314"/>
                        <a:pt x="0" y="7936"/>
                        <a:pt x="197" y="8238"/>
                      </a:cubicBezTo>
                      <a:cubicBezTo>
                        <a:pt x="276" y="8360"/>
                        <a:pt x="699" y="8449"/>
                        <a:pt x="852" y="8514"/>
                      </a:cubicBezTo>
                      <a:cubicBezTo>
                        <a:pt x="1107" y="8620"/>
                        <a:pt x="1361" y="8726"/>
                        <a:pt x="1616" y="8834"/>
                      </a:cubicBezTo>
                      <a:cubicBezTo>
                        <a:pt x="2073" y="9026"/>
                        <a:pt x="2530" y="9219"/>
                        <a:pt x="2988" y="9411"/>
                      </a:cubicBezTo>
                      <a:cubicBezTo>
                        <a:pt x="2623" y="8207"/>
                        <a:pt x="3583" y="7099"/>
                        <a:pt x="4713" y="7099"/>
                      </a:cubicBezTo>
                      <a:cubicBezTo>
                        <a:pt x="4964" y="7099"/>
                        <a:pt x="5223" y="7154"/>
                        <a:pt x="5478" y="7275"/>
                      </a:cubicBezTo>
                      <a:cubicBezTo>
                        <a:pt x="6814" y="7905"/>
                        <a:pt x="7259" y="10103"/>
                        <a:pt x="5644" y="10670"/>
                      </a:cubicBezTo>
                      <a:cubicBezTo>
                        <a:pt x="6742" y="10993"/>
                        <a:pt x="7809" y="11538"/>
                        <a:pt x="8862" y="11986"/>
                      </a:cubicBezTo>
                      <a:cubicBezTo>
                        <a:pt x="8971" y="11529"/>
                        <a:pt x="9101" y="11078"/>
                        <a:pt x="9264" y="10635"/>
                      </a:cubicBezTo>
                      <a:cubicBezTo>
                        <a:pt x="9358" y="10380"/>
                        <a:pt x="9460" y="10126"/>
                        <a:pt x="9574" y="9876"/>
                      </a:cubicBezTo>
                      <a:cubicBezTo>
                        <a:pt x="9638" y="9735"/>
                        <a:pt x="9705" y="9595"/>
                        <a:pt x="9776" y="9456"/>
                      </a:cubicBezTo>
                      <a:cubicBezTo>
                        <a:pt x="9789" y="9370"/>
                        <a:pt x="9819" y="9308"/>
                        <a:pt x="9869" y="9263"/>
                      </a:cubicBezTo>
                      <a:cubicBezTo>
                        <a:pt x="9861" y="9254"/>
                        <a:pt x="9854" y="9245"/>
                        <a:pt x="9850" y="9234"/>
                      </a:cubicBezTo>
                      <a:lnTo>
                        <a:pt x="9833" y="9191"/>
                      </a:lnTo>
                      <a:cubicBezTo>
                        <a:pt x="9825" y="9170"/>
                        <a:pt x="9828" y="9146"/>
                        <a:pt x="9833" y="9124"/>
                      </a:cubicBezTo>
                      <a:lnTo>
                        <a:pt x="9833" y="9124"/>
                      </a:lnTo>
                      <a:cubicBezTo>
                        <a:pt x="9710" y="9145"/>
                        <a:pt x="9585" y="9156"/>
                        <a:pt x="9460" y="9156"/>
                      </a:cubicBezTo>
                      <a:cubicBezTo>
                        <a:pt x="8174" y="9156"/>
                        <a:pt x="6896" y="8046"/>
                        <a:pt x="7405" y="6644"/>
                      </a:cubicBezTo>
                      <a:cubicBezTo>
                        <a:pt x="7634" y="6012"/>
                        <a:pt x="8251" y="5545"/>
                        <a:pt x="8926" y="5545"/>
                      </a:cubicBezTo>
                      <a:cubicBezTo>
                        <a:pt x="8954" y="5545"/>
                        <a:pt x="8981" y="5545"/>
                        <a:pt x="9009" y="5547"/>
                      </a:cubicBezTo>
                      <a:cubicBezTo>
                        <a:pt x="9883" y="5596"/>
                        <a:pt x="10498" y="6331"/>
                        <a:pt x="10976" y="7003"/>
                      </a:cubicBezTo>
                      <a:cubicBezTo>
                        <a:pt x="11134" y="6368"/>
                        <a:pt x="11325" y="5728"/>
                        <a:pt x="11549" y="5113"/>
                      </a:cubicBezTo>
                      <a:cubicBezTo>
                        <a:pt x="11519" y="5097"/>
                        <a:pt x="11487" y="5084"/>
                        <a:pt x="11459" y="5069"/>
                      </a:cubicBezTo>
                      <a:cubicBezTo>
                        <a:pt x="11356" y="5018"/>
                        <a:pt x="11257" y="4968"/>
                        <a:pt x="11155" y="4916"/>
                      </a:cubicBezTo>
                      <a:cubicBezTo>
                        <a:pt x="11151" y="4915"/>
                        <a:pt x="11151" y="4912"/>
                        <a:pt x="11150" y="4910"/>
                      </a:cubicBezTo>
                      <a:cubicBezTo>
                        <a:pt x="10226" y="4473"/>
                        <a:pt x="9292" y="4073"/>
                        <a:pt x="8353" y="3667"/>
                      </a:cubicBezTo>
                      <a:cubicBezTo>
                        <a:pt x="8329" y="3666"/>
                        <a:pt x="8309" y="3656"/>
                        <a:pt x="8292" y="3641"/>
                      </a:cubicBezTo>
                      <a:cubicBezTo>
                        <a:pt x="8281" y="3636"/>
                        <a:pt x="8272" y="3632"/>
                        <a:pt x="8260" y="3627"/>
                      </a:cubicBezTo>
                      <a:cubicBezTo>
                        <a:pt x="8157" y="3584"/>
                        <a:pt x="8210" y="3446"/>
                        <a:pt x="8306" y="3446"/>
                      </a:cubicBezTo>
                      <a:cubicBezTo>
                        <a:pt x="8317" y="3446"/>
                        <a:pt x="8328" y="3448"/>
                        <a:pt x="8341" y="3452"/>
                      </a:cubicBezTo>
                      <a:cubicBezTo>
                        <a:pt x="8346" y="3454"/>
                        <a:pt x="8349" y="3454"/>
                        <a:pt x="8353" y="3456"/>
                      </a:cubicBezTo>
                      <a:cubicBezTo>
                        <a:pt x="10034" y="2951"/>
                        <a:pt x="9649" y="655"/>
                        <a:pt x="8184" y="107"/>
                      </a:cubicBezTo>
                      <a:cubicBezTo>
                        <a:pt x="7993" y="35"/>
                        <a:pt x="7790" y="0"/>
                        <a:pt x="7587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70" name="Google Shape;970;p71"/>
                <p:cNvSpPr/>
                <p:nvPr/>
              </p:nvSpPr>
              <p:spPr>
                <a:xfrm>
                  <a:off x="135950" y="4225850"/>
                  <a:ext cx="539028" cy="4526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18" h="9841" extrusionOk="0">
                      <a:moveTo>
                        <a:pt x="7801" y="0"/>
                      </a:moveTo>
                      <a:cubicBezTo>
                        <a:pt x="6520" y="0"/>
                        <a:pt x="5366" y="1310"/>
                        <a:pt x="5998" y="2561"/>
                      </a:cubicBezTo>
                      <a:cubicBezTo>
                        <a:pt x="5022" y="2063"/>
                        <a:pt x="4003" y="1497"/>
                        <a:pt x="2971" y="1161"/>
                      </a:cubicBezTo>
                      <a:cubicBezTo>
                        <a:pt x="2965" y="1159"/>
                        <a:pt x="2959" y="1158"/>
                        <a:pt x="2953" y="1158"/>
                      </a:cubicBezTo>
                      <a:cubicBezTo>
                        <a:pt x="2907" y="1158"/>
                        <a:pt x="2864" y="1218"/>
                        <a:pt x="2911" y="1251"/>
                      </a:cubicBezTo>
                      <a:cubicBezTo>
                        <a:pt x="2880" y="1255"/>
                        <a:pt x="2852" y="1270"/>
                        <a:pt x="2838" y="1302"/>
                      </a:cubicBezTo>
                      <a:cubicBezTo>
                        <a:pt x="2539" y="2086"/>
                        <a:pt x="2282" y="2885"/>
                        <a:pt x="2013" y="3677"/>
                      </a:cubicBezTo>
                      <a:cubicBezTo>
                        <a:pt x="1985" y="3757"/>
                        <a:pt x="2040" y="3828"/>
                        <a:pt x="2112" y="3828"/>
                      </a:cubicBezTo>
                      <a:cubicBezTo>
                        <a:pt x="2132" y="3828"/>
                        <a:pt x="2153" y="3823"/>
                        <a:pt x="2174" y="3810"/>
                      </a:cubicBezTo>
                      <a:cubicBezTo>
                        <a:pt x="2384" y="3683"/>
                        <a:pt x="2633" y="3626"/>
                        <a:pt x="2892" y="3626"/>
                      </a:cubicBezTo>
                      <a:cubicBezTo>
                        <a:pt x="3932" y="3626"/>
                        <a:pt x="5143" y="4551"/>
                        <a:pt x="4715" y="5611"/>
                      </a:cubicBezTo>
                      <a:cubicBezTo>
                        <a:pt x="4463" y="6235"/>
                        <a:pt x="3978" y="6473"/>
                        <a:pt x="3447" y="6473"/>
                      </a:cubicBezTo>
                      <a:cubicBezTo>
                        <a:pt x="2776" y="6473"/>
                        <a:pt x="2033" y="6092"/>
                        <a:pt x="1596" y="5628"/>
                      </a:cubicBezTo>
                      <a:cubicBezTo>
                        <a:pt x="1578" y="5609"/>
                        <a:pt x="1556" y="5601"/>
                        <a:pt x="1534" y="5601"/>
                      </a:cubicBezTo>
                      <a:cubicBezTo>
                        <a:pt x="1491" y="5601"/>
                        <a:pt x="1446" y="5634"/>
                        <a:pt x="1427" y="5675"/>
                      </a:cubicBezTo>
                      <a:cubicBezTo>
                        <a:pt x="1415" y="5667"/>
                        <a:pt x="1402" y="5663"/>
                        <a:pt x="1390" y="5663"/>
                      </a:cubicBezTo>
                      <a:cubicBezTo>
                        <a:pt x="1373" y="5663"/>
                        <a:pt x="1356" y="5671"/>
                        <a:pt x="1344" y="5691"/>
                      </a:cubicBezTo>
                      <a:cubicBezTo>
                        <a:pt x="806" y="6540"/>
                        <a:pt x="404" y="7480"/>
                        <a:pt x="21" y="8405"/>
                      </a:cubicBezTo>
                      <a:cubicBezTo>
                        <a:pt x="0" y="8457"/>
                        <a:pt x="20" y="8521"/>
                        <a:pt x="74" y="8545"/>
                      </a:cubicBezTo>
                      <a:cubicBezTo>
                        <a:pt x="1092" y="8974"/>
                        <a:pt x="2111" y="9404"/>
                        <a:pt x="3131" y="9832"/>
                      </a:cubicBezTo>
                      <a:cubicBezTo>
                        <a:pt x="3146" y="9838"/>
                        <a:pt x="3160" y="9841"/>
                        <a:pt x="3174" y="9841"/>
                      </a:cubicBezTo>
                      <a:cubicBezTo>
                        <a:pt x="3258" y="9841"/>
                        <a:pt x="3311" y="9733"/>
                        <a:pt x="3260" y="9668"/>
                      </a:cubicBezTo>
                      <a:lnTo>
                        <a:pt x="3171" y="9616"/>
                      </a:lnTo>
                      <a:cubicBezTo>
                        <a:pt x="2713" y="9423"/>
                        <a:pt x="2256" y="9230"/>
                        <a:pt x="1799" y="9039"/>
                      </a:cubicBezTo>
                      <a:cubicBezTo>
                        <a:pt x="1545" y="8932"/>
                        <a:pt x="1291" y="8825"/>
                        <a:pt x="1036" y="8719"/>
                      </a:cubicBezTo>
                      <a:cubicBezTo>
                        <a:pt x="883" y="8654"/>
                        <a:pt x="458" y="8565"/>
                        <a:pt x="380" y="8443"/>
                      </a:cubicBezTo>
                      <a:cubicBezTo>
                        <a:pt x="183" y="8141"/>
                        <a:pt x="627" y="7519"/>
                        <a:pt x="765" y="7223"/>
                      </a:cubicBezTo>
                      <a:cubicBezTo>
                        <a:pt x="989" y="6741"/>
                        <a:pt x="1237" y="6271"/>
                        <a:pt x="1452" y="5786"/>
                      </a:cubicBezTo>
                      <a:cubicBezTo>
                        <a:pt x="1933" y="6307"/>
                        <a:pt x="2573" y="6703"/>
                        <a:pt x="3290" y="6703"/>
                      </a:cubicBezTo>
                      <a:cubicBezTo>
                        <a:pt x="3366" y="6703"/>
                        <a:pt x="3442" y="6699"/>
                        <a:pt x="3519" y="6690"/>
                      </a:cubicBezTo>
                      <a:cubicBezTo>
                        <a:pt x="4215" y="6609"/>
                        <a:pt x="4837" y="6146"/>
                        <a:pt x="4991" y="5445"/>
                      </a:cubicBezTo>
                      <a:cubicBezTo>
                        <a:pt x="5242" y="4311"/>
                        <a:pt x="3998" y="3411"/>
                        <a:pt x="2896" y="3411"/>
                      </a:cubicBezTo>
                      <a:cubicBezTo>
                        <a:pt x="2688" y="3411"/>
                        <a:pt x="2485" y="3443"/>
                        <a:pt x="2298" y="3512"/>
                      </a:cubicBezTo>
                      <a:cubicBezTo>
                        <a:pt x="2543" y="2793"/>
                        <a:pt x="2797" y="2078"/>
                        <a:pt x="3016" y="1353"/>
                      </a:cubicBezTo>
                      <a:cubicBezTo>
                        <a:pt x="3021" y="1340"/>
                        <a:pt x="3021" y="1327"/>
                        <a:pt x="3017" y="1315"/>
                      </a:cubicBezTo>
                      <a:lnTo>
                        <a:pt x="3017" y="1315"/>
                      </a:lnTo>
                      <a:cubicBezTo>
                        <a:pt x="3978" y="1926"/>
                        <a:pt x="5100" y="2370"/>
                        <a:pt x="6128" y="2845"/>
                      </a:cubicBezTo>
                      <a:cubicBezTo>
                        <a:pt x="6143" y="2852"/>
                        <a:pt x="6158" y="2855"/>
                        <a:pt x="6171" y="2855"/>
                      </a:cubicBezTo>
                      <a:cubicBezTo>
                        <a:pt x="6243" y="2855"/>
                        <a:pt x="6285" y="2765"/>
                        <a:pt x="6248" y="2705"/>
                      </a:cubicBezTo>
                      <a:cubicBezTo>
                        <a:pt x="6252" y="2692"/>
                        <a:pt x="6252" y="2678"/>
                        <a:pt x="6246" y="2663"/>
                      </a:cubicBezTo>
                      <a:cubicBezTo>
                        <a:pt x="5980" y="2047"/>
                        <a:pt x="5965" y="1352"/>
                        <a:pt x="6419" y="812"/>
                      </a:cubicBezTo>
                      <a:cubicBezTo>
                        <a:pt x="6748" y="422"/>
                        <a:pt x="7261" y="205"/>
                        <a:pt x="7770" y="205"/>
                      </a:cubicBezTo>
                      <a:cubicBezTo>
                        <a:pt x="7974" y="205"/>
                        <a:pt x="8177" y="240"/>
                        <a:pt x="8368" y="312"/>
                      </a:cubicBezTo>
                      <a:cubicBezTo>
                        <a:pt x="9834" y="860"/>
                        <a:pt x="10217" y="3156"/>
                        <a:pt x="8536" y="3661"/>
                      </a:cubicBezTo>
                      <a:cubicBezTo>
                        <a:pt x="8531" y="3660"/>
                        <a:pt x="8528" y="3660"/>
                        <a:pt x="8524" y="3657"/>
                      </a:cubicBezTo>
                      <a:cubicBezTo>
                        <a:pt x="8511" y="3653"/>
                        <a:pt x="8499" y="3651"/>
                        <a:pt x="8487" y="3651"/>
                      </a:cubicBezTo>
                      <a:cubicBezTo>
                        <a:pt x="8393" y="3651"/>
                        <a:pt x="8341" y="3788"/>
                        <a:pt x="8443" y="3832"/>
                      </a:cubicBezTo>
                      <a:cubicBezTo>
                        <a:pt x="8454" y="3837"/>
                        <a:pt x="8464" y="3842"/>
                        <a:pt x="8476" y="3846"/>
                      </a:cubicBezTo>
                      <a:cubicBezTo>
                        <a:pt x="8493" y="3861"/>
                        <a:pt x="8513" y="3871"/>
                        <a:pt x="8536" y="3872"/>
                      </a:cubicBezTo>
                      <a:cubicBezTo>
                        <a:pt x="9474" y="4278"/>
                        <a:pt x="10410" y="4679"/>
                        <a:pt x="11333" y="5115"/>
                      </a:cubicBezTo>
                      <a:cubicBezTo>
                        <a:pt x="11335" y="5118"/>
                        <a:pt x="11335" y="5120"/>
                        <a:pt x="11338" y="5121"/>
                      </a:cubicBezTo>
                      <a:cubicBezTo>
                        <a:pt x="11440" y="5173"/>
                        <a:pt x="11541" y="5224"/>
                        <a:pt x="11642" y="5274"/>
                      </a:cubicBezTo>
                      <a:lnTo>
                        <a:pt x="11686" y="5186"/>
                      </a:lnTo>
                      <a:cubicBezTo>
                        <a:pt x="11718" y="5137"/>
                        <a:pt x="11716" y="5063"/>
                        <a:pt x="11647" y="5028"/>
                      </a:cubicBezTo>
                      <a:cubicBezTo>
                        <a:pt x="10745" y="4569"/>
                        <a:pt x="9811" y="4133"/>
                        <a:pt x="8860" y="3782"/>
                      </a:cubicBezTo>
                      <a:cubicBezTo>
                        <a:pt x="10513" y="3120"/>
                        <a:pt x="9958" y="603"/>
                        <a:pt x="8371" y="90"/>
                      </a:cubicBezTo>
                      <a:cubicBezTo>
                        <a:pt x="8182" y="29"/>
                        <a:pt x="7990" y="0"/>
                        <a:pt x="7801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Google Shape;975;p7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Handling of Missing Values</a:t>
            </a:r>
            <a:endParaRPr/>
          </a:p>
        </p:txBody>
      </p:sp>
      <p:sp>
        <p:nvSpPr>
          <p:cNvPr id="976" name="Google Shape;976;p72"/>
          <p:cNvSpPr txBox="1">
            <a:spLocks noGrp="1"/>
          </p:cNvSpPr>
          <p:nvPr>
            <p:ph type="subTitle" idx="1"/>
          </p:nvPr>
        </p:nvSpPr>
        <p:spPr>
          <a:xfrm>
            <a:off x="720000" y="1319300"/>
            <a:ext cx="4517400" cy="328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After performing Exploratory Data Analysis:</a:t>
            </a:r>
            <a:endParaRPr/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antari Light"/>
              <a:buChar char="●"/>
            </a:pPr>
            <a:r>
              <a:rPr lang="en"/>
              <a:t>Categorical → “Unknown” 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antari Light"/>
              <a:buChar char="●"/>
            </a:pPr>
            <a:r>
              <a:rPr lang="en"/>
              <a:t>Text → “No available data”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Reasoning: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antari Light"/>
              <a:buChar char="●"/>
            </a:pPr>
            <a:r>
              <a:rPr lang="en"/>
              <a:t>Lack of context in data collection and job postings details → </a:t>
            </a:r>
            <a:r>
              <a:rPr lang="en" b="1" u="sng"/>
              <a:t>Missing Completely At Random (MCAR)</a:t>
            </a:r>
            <a:endParaRPr b="1" u="sng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Application: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antari Light"/>
              <a:buChar char="●"/>
            </a:pPr>
            <a:r>
              <a:rPr lang="en"/>
              <a:t>Applied across all columns with NA values for a consistent approach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77" name="Google Shape;977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3500" y="1471700"/>
            <a:ext cx="3671800" cy="367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46"/>
          <p:cNvSpPr txBox="1">
            <a:spLocks noGrp="1"/>
          </p:cNvSpPr>
          <p:nvPr>
            <p:ph type="title"/>
          </p:nvPr>
        </p:nvSpPr>
        <p:spPr>
          <a:xfrm>
            <a:off x="1076625" y="2061625"/>
            <a:ext cx="4318800" cy="92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36" name="Google Shape;636;p46"/>
          <p:cNvSpPr txBox="1">
            <a:spLocks noGrp="1"/>
          </p:cNvSpPr>
          <p:nvPr>
            <p:ph type="title" idx="2"/>
          </p:nvPr>
        </p:nvSpPr>
        <p:spPr>
          <a:xfrm>
            <a:off x="1076625" y="864613"/>
            <a:ext cx="1234800" cy="99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637" name="Google Shape;637;p46"/>
          <p:cNvGrpSpPr/>
          <p:nvPr/>
        </p:nvGrpSpPr>
        <p:grpSpPr>
          <a:xfrm>
            <a:off x="6011374" y="1822748"/>
            <a:ext cx="2688089" cy="3397019"/>
            <a:chOff x="5599225" y="1041725"/>
            <a:chExt cx="3305976" cy="4177862"/>
          </a:xfrm>
        </p:grpSpPr>
        <p:sp>
          <p:nvSpPr>
            <p:cNvPr id="638" name="Google Shape;638;p46"/>
            <p:cNvSpPr/>
            <p:nvPr/>
          </p:nvSpPr>
          <p:spPr>
            <a:xfrm>
              <a:off x="5599225" y="1049840"/>
              <a:ext cx="3287830" cy="4161632"/>
            </a:xfrm>
            <a:custGeom>
              <a:avLst/>
              <a:gdLst/>
              <a:ahLst/>
              <a:cxnLst/>
              <a:rect l="l" t="t" r="r" b="b"/>
              <a:pathLst>
                <a:path w="58344" h="73850" extrusionOk="0">
                  <a:moveTo>
                    <a:pt x="32939" y="0"/>
                  </a:moveTo>
                  <a:cubicBezTo>
                    <a:pt x="33377" y="436"/>
                    <a:pt x="33686" y="930"/>
                    <a:pt x="33892" y="1513"/>
                  </a:cubicBezTo>
                  <a:cubicBezTo>
                    <a:pt x="33922" y="1597"/>
                    <a:pt x="33839" y="1700"/>
                    <a:pt x="33746" y="1700"/>
                  </a:cubicBezTo>
                  <a:cubicBezTo>
                    <a:pt x="33731" y="1700"/>
                    <a:pt x="33716" y="1697"/>
                    <a:pt x="33701" y="1691"/>
                  </a:cubicBezTo>
                  <a:cubicBezTo>
                    <a:pt x="31690" y="911"/>
                    <a:pt x="29661" y="622"/>
                    <a:pt x="27622" y="622"/>
                  </a:cubicBezTo>
                  <a:cubicBezTo>
                    <a:pt x="21733" y="622"/>
                    <a:pt x="15752" y="3035"/>
                    <a:pt x="9843" y="3035"/>
                  </a:cubicBezTo>
                  <a:cubicBezTo>
                    <a:pt x="8007" y="3035"/>
                    <a:pt x="6178" y="2802"/>
                    <a:pt x="4361" y="2191"/>
                  </a:cubicBezTo>
                  <a:lnTo>
                    <a:pt x="4361" y="2191"/>
                  </a:lnTo>
                  <a:cubicBezTo>
                    <a:pt x="4450" y="4654"/>
                    <a:pt x="6084" y="6902"/>
                    <a:pt x="8543" y="7863"/>
                  </a:cubicBezTo>
                  <a:cubicBezTo>
                    <a:pt x="8694" y="7920"/>
                    <a:pt x="8691" y="8148"/>
                    <a:pt x="8505" y="8148"/>
                  </a:cubicBezTo>
                  <a:cubicBezTo>
                    <a:pt x="8504" y="8148"/>
                    <a:pt x="8503" y="8147"/>
                    <a:pt x="8501" y="8147"/>
                  </a:cubicBezTo>
                  <a:cubicBezTo>
                    <a:pt x="6841" y="8118"/>
                    <a:pt x="5228" y="7847"/>
                    <a:pt x="3665" y="7335"/>
                  </a:cubicBezTo>
                  <a:lnTo>
                    <a:pt x="3665" y="7335"/>
                  </a:lnTo>
                  <a:cubicBezTo>
                    <a:pt x="3884" y="8773"/>
                    <a:pt x="4436" y="10142"/>
                    <a:pt x="5308" y="11351"/>
                  </a:cubicBezTo>
                  <a:cubicBezTo>
                    <a:pt x="5753" y="11964"/>
                    <a:pt x="6272" y="12527"/>
                    <a:pt x="6856" y="13027"/>
                  </a:cubicBezTo>
                  <a:cubicBezTo>
                    <a:pt x="7225" y="13344"/>
                    <a:pt x="7878" y="13642"/>
                    <a:pt x="8075" y="14096"/>
                  </a:cubicBezTo>
                  <a:cubicBezTo>
                    <a:pt x="8278" y="14565"/>
                    <a:pt x="7920" y="15124"/>
                    <a:pt x="7769" y="15553"/>
                  </a:cubicBezTo>
                  <a:cubicBezTo>
                    <a:pt x="7548" y="16179"/>
                    <a:pt x="7377" y="16821"/>
                    <a:pt x="7242" y="17468"/>
                  </a:cubicBezTo>
                  <a:cubicBezTo>
                    <a:pt x="6953" y="18854"/>
                    <a:pt x="6830" y="20265"/>
                    <a:pt x="6724" y="21672"/>
                  </a:cubicBezTo>
                  <a:cubicBezTo>
                    <a:pt x="6522" y="24319"/>
                    <a:pt x="6386" y="27033"/>
                    <a:pt x="5347" y="29537"/>
                  </a:cubicBezTo>
                  <a:cubicBezTo>
                    <a:pt x="4879" y="30662"/>
                    <a:pt x="4242" y="31718"/>
                    <a:pt x="3517" y="32716"/>
                  </a:cubicBezTo>
                  <a:cubicBezTo>
                    <a:pt x="2719" y="33815"/>
                    <a:pt x="1718" y="34795"/>
                    <a:pt x="991" y="35934"/>
                  </a:cubicBezTo>
                  <a:cubicBezTo>
                    <a:pt x="156" y="37237"/>
                    <a:pt x="1" y="38890"/>
                    <a:pt x="1624" y="39703"/>
                  </a:cubicBezTo>
                  <a:cubicBezTo>
                    <a:pt x="2527" y="40156"/>
                    <a:pt x="3625" y="40222"/>
                    <a:pt x="4655" y="40222"/>
                  </a:cubicBezTo>
                  <a:cubicBezTo>
                    <a:pt x="4830" y="40222"/>
                    <a:pt x="5004" y="40220"/>
                    <a:pt x="5175" y="40217"/>
                  </a:cubicBezTo>
                  <a:cubicBezTo>
                    <a:pt x="5240" y="40217"/>
                    <a:pt x="5276" y="40260"/>
                    <a:pt x="5282" y="40305"/>
                  </a:cubicBezTo>
                  <a:cubicBezTo>
                    <a:pt x="5291" y="40319"/>
                    <a:pt x="5297" y="40336"/>
                    <a:pt x="5297" y="40356"/>
                  </a:cubicBezTo>
                  <a:cubicBezTo>
                    <a:pt x="5355" y="41338"/>
                    <a:pt x="5153" y="42312"/>
                    <a:pt x="4671" y="43192"/>
                  </a:cubicBezTo>
                  <a:cubicBezTo>
                    <a:pt x="4355" y="43766"/>
                    <a:pt x="3728" y="44325"/>
                    <a:pt x="3723" y="44993"/>
                  </a:cubicBezTo>
                  <a:cubicBezTo>
                    <a:pt x="3718" y="45863"/>
                    <a:pt x="4570" y="46111"/>
                    <a:pt x="5342" y="46296"/>
                  </a:cubicBezTo>
                  <a:cubicBezTo>
                    <a:pt x="5473" y="46328"/>
                    <a:pt x="5470" y="46471"/>
                    <a:pt x="5389" y="46534"/>
                  </a:cubicBezTo>
                  <a:cubicBezTo>
                    <a:pt x="5452" y="46579"/>
                    <a:pt x="5455" y="46688"/>
                    <a:pt x="5357" y="46716"/>
                  </a:cubicBezTo>
                  <a:cubicBezTo>
                    <a:pt x="4555" y="46939"/>
                    <a:pt x="3945" y="47633"/>
                    <a:pt x="3902" y="48420"/>
                  </a:cubicBezTo>
                  <a:cubicBezTo>
                    <a:pt x="3857" y="49241"/>
                    <a:pt x="4482" y="49663"/>
                    <a:pt x="4922" y="50287"/>
                  </a:cubicBezTo>
                  <a:cubicBezTo>
                    <a:pt x="5573" y="51205"/>
                    <a:pt x="5316" y="52235"/>
                    <a:pt x="5044" y="53231"/>
                  </a:cubicBezTo>
                  <a:cubicBezTo>
                    <a:pt x="4665" y="54600"/>
                    <a:pt x="4544" y="55886"/>
                    <a:pt x="5732" y="56949"/>
                  </a:cubicBezTo>
                  <a:cubicBezTo>
                    <a:pt x="6922" y="58012"/>
                    <a:pt x="8619" y="58211"/>
                    <a:pt x="10196" y="58255"/>
                  </a:cubicBezTo>
                  <a:cubicBezTo>
                    <a:pt x="11178" y="58281"/>
                    <a:pt x="12160" y="58283"/>
                    <a:pt x="13143" y="58283"/>
                  </a:cubicBezTo>
                  <a:cubicBezTo>
                    <a:pt x="13351" y="58283"/>
                    <a:pt x="13559" y="58283"/>
                    <a:pt x="13767" y="58283"/>
                  </a:cubicBezTo>
                  <a:cubicBezTo>
                    <a:pt x="14152" y="58283"/>
                    <a:pt x="14536" y="58284"/>
                    <a:pt x="14921" y="58286"/>
                  </a:cubicBezTo>
                  <a:cubicBezTo>
                    <a:pt x="14938" y="58286"/>
                    <a:pt x="14955" y="58286"/>
                    <a:pt x="14972" y="58286"/>
                  </a:cubicBezTo>
                  <a:cubicBezTo>
                    <a:pt x="15625" y="58286"/>
                    <a:pt x="16358" y="58225"/>
                    <a:pt x="17077" y="58225"/>
                  </a:cubicBezTo>
                  <a:cubicBezTo>
                    <a:pt x="17682" y="58225"/>
                    <a:pt x="18277" y="58268"/>
                    <a:pt x="18805" y="58426"/>
                  </a:cubicBezTo>
                  <a:cubicBezTo>
                    <a:pt x="19803" y="58725"/>
                    <a:pt x="19843" y="59585"/>
                    <a:pt x="19920" y="60429"/>
                  </a:cubicBezTo>
                  <a:cubicBezTo>
                    <a:pt x="20054" y="61905"/>
                    <a:pt x="20164" y="63382"/>
                    <a:pt x="20245" y="64862"/>
                  </a:cubicBezTo>
                  <a:cubicBezTo>
                    <a:pt x="20408" y="67767"/>
                    <a:pt x="20467" y="70677"/>
                    <a:pt x="20435" y="73584"/>
                  </a:cubicBezTo>
                  <a:cubicBezTo>
                    <a:pt x="20435" y="73620"/>
                    <a:pt x="20424" y="73647"/>
                    <a:pt x="20405" y="73671"/>
                  </a:cubicBezTo>
                  <a:lnTo>
                    <a:pt x="20558" y="73685"/>
                  </a:lnTo>
                  <a:cubicBezTo>
                    <a:pt x="20568" y="73678"/>
                    <a:pt x="20582" y="73677"/>
                    <a:pt x="20596" y="73677"/>
                  </a:cubicBezTo>
                  <a:cubicBezTo>
                    <a:pt x="22661" y="73729"/>
                    <a:pt x="24716" y="73849"/>
                    <a:pt x="26783" y="73849"/>
                  </a:cubicBezTo>
                  <a:cubicBezTo>
                    <a:pt x="26965" y="73849"/>
                    <a:pt x="27147" y="73848"/>
                    <a:pt x="27329" y="73846"/>
                  </a:cubicBezTo>
                  <a:cubicBezTo>
                    <a:pt x="29468" y="73822"/>
                    <a:pt x="31605" y="73729"/>
                    <a:pt x="33742" y="73634"/>
                  </a:cubicBezTo>
                  <a:cubicBezTo>
                    <a:pt x="36684" y="73500"/>
                    <a:pt x="39646" y="73333"/>
                    <a:pt x="42602" y="73333"/>
                  </a:cubicBezTo>
                  <a:cubicBezTo>
                    <a:pt x="43926" y="73333"/>
                    <a:pt x="45248" y="73367"/>
                    <a:pt x="46567" y="73452"/>
                  </a:cubicBezTo>
                  <a:cubicBezTo>
                    <a:pt x="46356" y="72261"/>
                    <a:pt x="46072" y="68531"/>
                    <a:pt x="46071" y="68193"/>
                  </a:cubicBezTo>
                  <a:cubicBezTo>
                    <a:pt x="46061" y="66237"/>
                    <a:pt x="46205" y="64286"/>
                    <a:pt x="46326" y="62334"/>
                  </a:cubicBezTo>
                  <a:cubicBezTo>
                    <a:pt x="46583" y="58211"/>
                    <a:pt x="46791" y="54080"/>
                    <a:pt x="47147" y="49961"/>
                  </a:cubicBezTo>
                  <a:cubicBezTo>
                    <a:pt x="47148" y="49944"/>
                    <a:pt x="47153" y="49930"/>
                    <a:pt x="47162" y="49916"/>
                  </a:cubicBezTo>
                  <a:cubicBezTo>
                    <a:pt x="47125" y="49827"/>
                    <a:pt x="47194" y="49717"/>
                    <a:pt x="47290" y="49717"/>
                  </a:cubicBezTo>
                  <a:cubicBezTo>
                    <a:pt x="47314" y="49717"/>
                    <a:pt x="47341" y="49724"/>
                    <a:pt x="47368" y="49742"/>
                  </a:cubicBezTo>
                  <a:cubicBezTo>
                    <a:pt x="48658" y="50568"/>
                    <a:pt x="50078" y="51116"/>
                    <a:pt x="51610" y="51385"/>
                  </a:cubicBezTo>
                  <a:cubicBezTo>
                    <a:pt x="50106" y="48790"/>
                    <a:pt x="50020" y="45679"/>
                    <a:pt x="51383" y="43006"/>
                  </a:cubicBezTo>
                  <a:cubicBezTo>
                    <a:pt x="51406" y="42960"/>
                    <a:pt x="51458" y="42938"/>
                    <a:pt x="51510" y="42938"/>
                  </a:cubicBezTo>
                  <a:cubicBezTo>
                    <a:pt x="51564" y="42938"/>
                    <a:pt x="51618" y="42962"/>
                    <a:pt x="51643" y="43006"/>
                  </a:cubicBezTo>
                  <a:cubicBezTo>
                    <a:pt x="51828" y="43327"/>
                    <a:pt x="52046" y="43605"/>
                    <a:pt x="52312" y="43862"/>
                  </a:cubicBezTo>
                  <a:cubicBezTo>
                    <a:pt x="54009" y="39664"/>
                    <a:pt x="54953" y="35254"/>
                    <a:pt x="55096" y="30768"/>
                  </a:cubicBezTo>
                  <a:cubicBezTo>
                    <a:pt x="55099" y="30685"/>
                    <a:pt x="55186" y="30625"/>
                    <a:pt x="55267" y="30625"/>
                  </a:cubicBezTo>
                  <a:cubicBezTo>
                    <a:pt x="55315" y="30625"/>
                    <a:pt x="55360" y="30646"/>
                    <a:pt x="55386" y="30695"/>
                  </a:cubicBezTo>
                  <a:cubicBezTo>
                    <a:pt x="55647" y="31208"/>
                    <a:pt x="55908" y="31719"/>
                    <a:pt x="56171" y="32231"/>
                  </a:cubicBezTo>
                  <a:cubicBezTo>
                    <a:pt x="57617" y="26934"/>
                    <a:pt x="56782" y="21424"/>
                    <a:pt x="55209" y="16231"/>
                  </a:cubicBezTo>
                  <a:cubicBezTo>
                    <a:pt x="55176" y="16137"/>
                    <a:pt x="55258" y="16063"/>
                    <a:pt x="55354" y="16055"/>
                  </a:cubicBezTo>
                  <a:cubicBezTo>
                    <a:pt x="56351" y="15960"/>
                    <a:pt x="57346" y="15864"/>
                    <a:pt x="58343" y="15768"/>
                  </a:cubicBezTo>
                  <a:cubicBezTo>
                    <a:pt x="57061" y="14549"/>
                    <a:pt x="55565" y="13593"/>
                    <a:pt x="53874" y="12914"/>
                  </a:cubicBezTo>
                  <a:cubicBezTo>
                    <a:pt x="53815" y="12892"/>
                    <a:pt x="53786" y="12809"/>
                    <a:pt x="53805" y="12757"/>
                  </a:cubicBezTo>
                  <a:cubicBezTo>
                    <a:pt x="54350" y="11070"/>
                    <a:pt x="53906" y="9278"/>
                    <a:pt x="52645" y="7988"/>
                  </a:cubicBezTo>
                  <a:cubicBezTo>
                    <a:pt x="52502" y="9106"/>
                    <a:pt x="52005" y="10105"/>
                    <a:pt x="51191" y="10955"/>
                  </a:cubicBezTo>
                  <a:cubicBezTo>
                    <a:pt x="51169" y="10978"/>
                    <a:pt x="51145" y="10987"/>
                    <a:pt x="51121" y="10987"/>
                  </a:cubicBezTo>
                  <a:cubicBezTo>
                    <a:pt x="51085" y="10987"/>
                    <a:pt x="51051" y="10966"/>
                    <a:pt x="51030" y="10937"/>
                  </a:cubicBezTo>
                  <a:cubicBezTo>
                    <a:pt x="50987" y="10924"/>
                    <a:pt x="50946" y="10896"/>
                    <a:pt x="50927" y="10844"/>
                  </a:cubicBezTo>
                  <a:cubicBezTo>
                    <a:pt x="48489" y="3664"/>
                    <a:pt x="40621" y="30"/>
                    <a:pt x="329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46"/>
            <p:cNvSpPr/>
            <p:nvPr/>
          </p:nvSpPr>
          <p:spPr>
            <a:xfrm>
              <a:off x="5605367" y="1041725"/>
              <a:ext cx="3299833" cy="4177862"/>
            </a:xfrm>
            <a:custGeom>
              <a:avLst/>
              <a:gdLst/>
              <a:ahLst/>
              <a:cxnLst/>
              <a:rect l="l" t="t" r="r" b="b"/>
              <a:pathLst>
                <a:path w="58557" h="74138" extrusionOk="0">
                  <a:moveTo>
                    <a:pt x="51040" y="11000"/>
                  </a:moveTo>
                  <a:cubicBezTo>
                    <a:pt x="51040" y="11001"/>
                    <a:pt x="51041" y="11001"/>
                    <a:pt x="51041" y="11001"/>
                  </a:cubicBezTo>
                  <a:lnTo>
                    <a:pt x="51040" y="11000"/>
                  </a:lnTo>
                  <a:close/>
                  <a:moveTo>
                    <a:pt x="5033" y="40468"/>
                  </a:moveTo>
                  <a:lnTo>
                    <a:pt x="5034" y="40472"/>
                  </a:lnTo>
                  <a:cubicBezTo>
                    <a:pt x="5033" y="40470"/>
                    <a:pt x="5033" y="40469"/>
                    <a:pt x="5033" y="40468"/>
                  </a:cubicBezTo>
                  <a:close/>
                  <a:moveTo>
                    <a:pt x="47170" y="50142"/>
                  </a:moveTo>
                  <a:cubicBezTo>
                    <a:pt x="47170" y="50142"/>
                    <a:pt x="47170" y="50143"/>
                    <a:pt x="47169" y="50143"/>
                  </a:cubicBezTo>
                  <a:lnTo>
                    <a:pt x="47170" y="50142"/>
                  </a:lnTo>
                  <a:close/>
                  <a:moveTo>
                    <a:pt x="33156" y="288"/>
                  </a:moveTo>
                  <a:cubicBezTo>
                    <a:pt x="40161" y="415"/>
                    <a:pt x="48212" y="3759"/>
                    <a:pt x="50682" y="11031"/>
                  </a:cubicBezTo>
                  <a:cubicBezTo>
                    <a:pt x="50707" y="11108"/>
                    <a:pt x="50763" y="11167"/>
                    <a:pt x="50836" y="11200"/>
                  </a:cubicBezTo>
                  <a:cubicBezTo>
                    <a:pt x="50879" y="11241"/>
                    <a:pt x="50933" y="11267"/>
                    <a:pt x="50989" y="11272"/>
                  </a:cubicBezTo>
                  <a:cubicBezTo>
                    <a:pt x="50997" y="11273"/>
                    <a:pt x="51005" y="11273"/>
                    <a:pt x="51012" y="11273"/>
                  </a:cubicBezTo>
                  <a:cubicBezTo>
                    <a:pt x="51077" y="11273"/>
                    <a:pt x="51137" y="11246"/>
                    <a:pt x="51183" y="11197"/>
                  </a:cubicBezTo>
                  <a:cubicBezTo>
                    <a:pt x="51954" y="10389"/>
                    <a:pt x="52439" y="9464"/>
                    <a:pt x="52628" y="8444"/>
                  </a:cubicBezTo>
                  <a:cubicBezTo>
                    <a:pt x="53708" y="9683"/>
                    <a:pt x="54057" y="11313"/>
                    <a:pt x="53558" y="12857"/>
                  </a:cubicBezTo>
                  <a:cubicBezTo>
                    <a:pt x="53520" y="12974"/>
                    <a:pt x="53575" y="13139"/>
                    <a:pt x="53709" y="13191"/>
                  </a:cubicBezTo>
                  <a:cubicBezTo>
                    <a:pt x="55278" y="13819"/>
                    <a:pt x="56687" y="14697"/>
                    <a:pt x="57904" y="15802"/>
                  </a:cubicBezTo>
                  <a:lnTo>
                    <a:pt x="55229" y="16057"/>
                  </a:lnTo>
                  <a:cubicBezTo>
                    <a:pt x="55132" y="16066"/>
                    <a:pt x="55042" y="16117"/>
                    <a:pt x="54993" y="16191"/>
                  </a:cubicBezTo>
                  <a:cubicBezTo>
                    <a:pt x="54947" y="16260"/>
                    <a:pt x="54934" y="16340"/>
                    <a:pt x="54959" y="16420"/>
                  </a:cubicBezTo>
                  <a:cubicBezTo>
                    <a:pt x="56815" y="22545"/>
                    <a:pt x="57153" y="27505"/>
                    <a:pt x="56014" y="31985"/>
                  </a:cubicBezTo>
                  <a:cubicBezTo>
                    <a:pt x="55808" y="31583"/>
                    <a:pt x="55605" y="31182"/>
                    <a:pt x="55399" y="30780"/>
                  </a:cubicBezTo>
                  <a:cubicBezTo>
                    <a:pt x="55350" y="30684"/>
                    <a:pt x="55258" y="30630"/>
                    <a:pt x="55155" y="30630"/>
                  </a:cubicBezTo>
                  <a:cubicBezTo>
                    <a:pt x="55132" y="30630"/>
                    <a:pt x="55109" y="30632"/>
                    <a:pt x="55085" y="30638"/>
                  </a:cubicBezTo>
                  <a:cubicBezTo>
                    <a:pt x="54947" y="30669"/>
                    <a:pt x="54846" y="30781"/>
                    <a:pt x="54841" y="30911"/>
                  </a:cubicBezTo>
                  <a:cubicBezTo>
                    <a:pt x="54702" y="35297"/>
                    <a:pt x="53796" y="39616"/>
                    <a:pt x="52149" y="43755"/>
                  </a:cubicBezTo>
                  <a:cubicBezTo>
                    <a:pt x="51958" y="43548"/>
                    <a:pt x="51795" y="43327"/>
                    <a:pt x="51656" y="43084"/>
                  </a:cubicBezTo>
                  <a:cubicBezTo>
                    <a:pt x="51606" y="42996"/>
                    <a:pt x="51516" y="42943"/>
                    <a:pt x="51398" y="42943"/>
                  </a:cubicBezTo>
                  <a:cubicBezTo>
                    <a:pt x="51395" y="42943"/>
                    <a:pt x="51392" y="42943"/>
                    <a:pt x="51388" y="42943"/>
                  </a:cubicBezTo>
                  <a:cubicBezTo>
                    <a:pt x="51280" y="42947"/>
                    <a:pt x="51189" y="43001"/>
                    <a:pt x="51146" y="43089"/>
                  </a:cubicBezTo>
                  <a:cubicBezTo>
                    <a:pt x="49814" y="45701"/>
                    <a:pt x="49850" y="48760"/>
                    <a:pt x="51229" y="51336"/>
                  </a:cubicBezTo>
                  <a:cubicBezTo>
                    <a:pt x="49825" y="51053"/>
                    <a:pt x="48516" y="50526"/>
                    <a:pt x="47335" y="49768"/>
                  </a:cubicBezTo>
                  <a:cubicBezTo>
                    <a:pt x="47287" y="49737"/>
                    <a:pt x="47233" y="49722"/>
                    <a:pt x="47180" y="49722"/>
                  </a:cubicBezTo>
                  <a:cubicBezTo>
                    <a:pt x="47118" y="49722"/>
                    <a:pt x="47058" y="49743"/>
                    <a:pt x="47007" y="49786"/>
                  </a:cubicBezTo>
                  <a:cubicBezTo>
                    <a:pt x="46927" y="49851"/>
                    <a:pt x="46890" y="49953"/>
                    <a:pt x="46904" y="50051"/>
                  </a:cubicBezTo>
                  <a:cubicBezTo>
                    <a:pt x="46900" y="50066"/>
                    <a:pt x="46898" y="50080"/>
                    <a:pt x="46896" y="50094"/>
                  </a:cubicBezTo>
                  <a:cubicBezTo>
                    <a:pt x="46632" y="53166"/>
                    <a:pt x="46447" y="56297"/>
                    <a:pt x="46267" y="59322"/>
                  </a:cubicBezTo>
                  <a:cubicBezTo>
                    <a:pt x="46204" y="60373"/>
                    <a:pt x="46142" y="61422"/>
                    <a:pt x="46076" y="62471"/>
                  </a:cubicBezTo>
                  <a:lnTo>
                    <a:pt x="46029" y="63213"/>
                  </a:lnTo>
                  <a:cubicBezTo>
                    <a:pt x="45921" y="64891"/>
                    <a:pt x="45810" y="66627"/>
                    <a:pt x="45819" y="68339"/>
                  </a:cubicBezTo>
                  <a:cubicBezTo>
                    <a:pt x="45821" y="68678"/>
                    <a:pt x="46079" y="72084"/>
                    <a:pt x="46288" y="73445"/>
                  </a:cubicBezTo>
                  <a:cubicBezTo>
                    <a:pt x="45027" y="73369"/>
                    <a:pt x="43759" y="73338"/>
                    <a:pt x="42489" y="73338"/>
                  </a:cubicBezTo>
                  <a:cubicBezTo>
                    <a:pt x="40006" y="73338"/>
                    <a:pt x="37520" y="73455"/>
                    <a:pt x="35088" y="73570"/>
                  </a:cubicBezTo>
                  <a:cubicBezTo>
                    <a:pt x="34600" y="73593"/>
                    <a:pt x="34112" y="73616"/>
                    <a:pt x="33624" y="73638"/>
                  </a:cubicBezTo>
                  <a:cubicBezTo>
                    <a:pt x="31449" y="73737"/>
                    <a:pt x="29323" y="73827"/>
                    <a:pt x="27216" y="73852"/>
                  </a:cubicBezTo>
                  <a:cubicBezTo>
                    <a:pt x="27044" y="73853"/>
                    <a:pt x="26871" y="73854"/>
                    <a:pt x="26699" y="73854"/>
                  </a:cubicBezTo>
                  <a:cubicBezTo>
                    <a:pt x="25373" y="73854"/>
                    <a:pt x="24035" y="73805"/>
                    <a:pt x="22738" y="73756"/>
                  </a:cubicBezTo>
                  <a:cubicBezTo>
                    <a:pt x="22001" y="73729"/>
                    <a:pt x="21240" y="73701"/>
                    <a:pt x="20486" y="73682"/>
                  </a:cubicBezTo>
                  <a:cubicBezTo>
                    <a:pt x="20479" y="73682"/>
                    <a:pt x="20473" y="73682"/>
                    <a:pt x="20465" y="73684"/>
                  </a:cubicBezTo>
                  <a:cubicBezTo>
                    <a:pt x="20497" y="70744"/>
                    <a:pt x="20434" y="67822"/>
                    <a:pt x="20275" y="65003"/>
                  </a:cubicBezTo>
                  <a:cubicBezTo>
                    <a:pt x="20194" y="63562"/>
                    <a:pt x="20084" y="62070"/>
                    <a:pt x="19948" y="60565"/>
                  </a:cubicBezTo>
                  <a:lnTo>
                    <a:pt x="19940" y="60473"/>
                  </a:lnTo>
                  <a:cubicBezTo>
                    <a:pt x="19868" y="59667"/>
                    <a:pt x="19787" y="58755"/>
                    <a:pt x="18734" y="58440"/>
                  </a:cubicBezTo>
                  <a:cubicBezTo>
                    <a:pt x="18189" y="58276"/>
                    <a:pt x="17587" y="58231"/>
                    <a:pt x="16970" y="58231"/>
                  </a:cubicBezTo>
                  <a:cubicBezTo>
                    <a:pt x="16601" y="58231"/>
                    <a:pt x="16228" y="58247"/>
                    <a:pt x="15859" y="58263"/>
                  </a:cubicBezTo>
                  <a:cubicBezTo>
                    <a:pt x="15502" y="58278"/>
                    <a:pt x="15163" y="58292"/>
                    <a:pt x="14843" y="58292"/>
                  </a:cubicBezTo>
                  <a:cubicBezTo>
                    <a:pt x="14832" y="58292"/>
                    <a:pt x="14821" y="58292"/>
                    <a:pt x="14810" y="58292"/>
                  </a:cubicBezTo>
                  <a:cubicBezTo>
                    <a:pt x="14324" y="58289"/>
                    <a:pt x="13836" y="58289"/>
                    <a:pt x="13349" y="58289"/>
                  </a:cubicBezTo>
                  <a:cubicBezTo>
                    <a:pt x="13220" y="58289"/>
                    <a:pt x="13090" y="58289"/>
                    <a:pt x="12959" y="58289"/>
                  </a:cubicBezTo>
                  <a:cubicBezTo>
                    <a:pt x="12012" y="58289"/>
                    <a:pt x="11043" y="58287"/>
                    <a:pt x="10089" y="58261"/>
                  </a:cubicBezTo>
                  <a:cubicBezTo>
                    <a:pt x="8584" y="58220"/>
                    <a:pt x="6886" y="58036"/>
                    <a:pt x="5717" y="56991"/>
                  </a:cubicBezTo>
                  <a:cubicBezTo>
                    <a:pt x="4630" y="56019"/>
                    <a:pt x="4673" y="54859"/>
                    <a:pt x="5071" y="53416"/>
                  </a:cubicBezTo>
                  <a:cubicBezTo>
                    <a:pt x="5323" y="52497"/>
                    <a:pt x="5637" y="51352"/>
                    <a:pt x="4928" y="50352"/>
                  </a:cubicBezTo>
                  <a:cubicBezTo>
                    <a:pt x="4808" y="50185"/>
                    <a:pt x="4679" y="50034"/>
                    <a:pt x="4552" y="49886"/>
                  </a:cubicBezTo>
                  <a:cubicBezTo>
                    <a:pt x="4205" y="49478"/>
                    <a:pt x="3902" y="49126"/>
                    <a:pt x="3933" y="48575"/>
                  </a:cubicBezTo>
                  <a:cubicBezTo>
                    <a:pt x="3971" y="47859"/>
                    <a:pt x="4527" y="47211"/>
                    <a:pt x="5283" y="47000"/>
                  </a:cubicBezTo>
                  <a:cubicBezTo>
                    <a:pt x="5377" y="46974"/>
                    <a:pt x="5444" y="46903"/>
                    <a:pt x="5460" y="46812"/>
                  </a:cubicBezTo>
                  <a:cubicBezTo>
                    <a:pt x="5468" y="46769"/>
                    <a:pt x="5465" y="46726"/>
                    <a:pt x="5450" y="46686"/>
                  </a:cubicBezTo>
                  <a:cubicBezTo>
                    <a:pt x="5476" y="46632"/>
                    <a:pt x="5483" y="46570"/>
                    <a:pt x="5471" y="46510"/>
                  </a:cubicBezTo>
                  <a:cubicBezTo>
                    <a:pt x="5449" y="46410"/>
                    <a:pt x="5373" y="46334"/>
                    <a:pt x="5265" y="46307"/>
                  </a:cubicBezTo>
                  <a:cubicBezTo>
                    <a:pt x="4467" y="46116"/>
                    <a:pt x="3750" y="45884"/>
                    <a:pt x="3754" y="45143"/>
                  </a:cubicBezTo>
                  <a:cubicBezTo>
                    <a:pt x="3757" y="44729"/>
                    <a:pt x="4040" y="44340"/>
                    <a:pt x="4314" y="43963"/>
                  </a:cubicBezTo>
                  <a:cubicBezTo>
                    <a:pt x="4444" y="43783"/>
                    <a:pt x="4580" y="43597"/>
                    <a:pt x="4684" y="43408"/>
                  </a:cubicBezTo>
                  <a:cubicBezTo>
                    <a:pt x="5164" y="42531"/>
                    <a:pt x="5387" y="41524"/>
                    <a:pt x="5328" y="40504"/>
                  </a:cubicBezTo>
                  <a:cubicBezTo>
                    <a:pt x="5328" y="40469"/>
                    <a:pt x="5322" y="40438"/>
                    <a:pt x="5306" y="40405"/>
                  </a:cubicBezTo>
                  <a:cubicBezTo>
                    <a:pt x="5279" y="40297"/>
                    <a:pt x="5184" y="40224"/>
                    <a:pt x="5063" y="40224"/>
                  </a:cubicBezTo>
                  <a:cubicBezTo>
                    <a:pt x="4888" y="40226"/>
                    <a:pt x="4707" y="40228"/>
                    <a:pt x="4520" y="40228"/>
                  </a:cubicBezTo>
                  <a:cubicBezTo>
                    <a:pt x="3554" y="40228"/>
                    <a:pt x="2465" y="40168"/>
                    <a:pt x="1578" y="39724"/>
                  </a:cubicBezTo>
                  <a:cubicBezTo>
                    <a:pt x="994" y="39431"/>
                    <a:pt x="626" y="39013"/>
                    <a:pt x="479" y="38481"/>
                  </a:cubicBezTo>
                  <a:cubicBezTo>
                    <a:pt x="295" y="37811"/>
                    <a:pt x="485" y="36963"/>
                    <a:pt x="1001" y="36156"/>
                  </a:cubicBezTo>
                  <a:cubicBezTo>
                    <a:pt x="1415" y="35508"/>
                    <a:pt x="1929" y="34897"/>
                    <a:pt x="2427" y="34308"/>
                  </a:cubicBezTo>
                  <a:cubicBezTo>
                    <a:pt x="2797" y="33868"/>
                    <a:pt x="3179" y="33415"/>
                    <a:pt x="3522" y="32946"/>
                  </a:cubicBezTo>
                  <a:cubicBezTo>
                    <a:pt x="4328" y="31836"/>
                    <a:pt x="4932" y="30787"/>
                    <a:pt x="5369" y="29738"/>
                  </a:cubicBezTo>
                  <a:cubicBezTo>
                    <a:pt x="6342" y="27393"/>
                    <a:pt x="6531" y="24857"/>
                    <a:pt x="6714" y="22402"/>
                  </a:cubicBezTo>
                  <a:lnTo>
                    <a:pt x="6756" y="21829"/>
                  </a:lnTo>
                  <a:cubicBezTo>
                    <a:pt x="6864" y="20405"/>
                    <a:pt x="6987" y="19013"/>
                    <a:pt x="7271" y="17643"/>
                  </a:cubicBezTo>
                  <a:cubicBezTo>
                    <a:pt x="7415" y="16951"/>
                    <a:pt x="7586" y="16330"/>
                    <a:pt x="7794" y="15745"/>
                  </a:cubicBezTo>
                  <a:cubicBezTo>
                    <a:pt x="7826" y="15653"/>
                    <a:pt x="7868" y="15552"/>
                    <a:pt x="7914" y="15447"/>
                  </a:cubicBezTo>
                  <a:cubicBezTo>
                    <a:pt x="8085" y="15051"/>
                    <a:pt x="8278" y="14604"/>
                    <a:pt x="8095" y="14183"/>
                  </a:cubicBezTo>
                  <a:cubicBezTo>
                    <a:pt x="7943" y="13834"/>
                    <a:pt x="7565" y="13576"/>
                    <a:pt x="7230" y="13349"/>
                  </a:cubicBezTo>
                  <a:cubicBezTo>
                    <a:pt x="7084" y="13249"/>
                    <a:pt x="6948" y="13156"/>
                    <a:pt x="6839" y="13063"/>
                  </a:cubicBezTo>
                  <a:cubicBezTo>
                    <a:pt x="6265" y="12574"/>
                    <a:pt x="5753" y="12018"/>
                    <a:pt x="5313" y="11412"/>
                  </a:cubicBezTo>
                  <a:cubicBezTo>
                    <a:pt x="4504" y="10291"/>
                    <a:pt x="3971" y="9037"/>
                    <a:pt x="3732" y="7684"/>
                  </a:cubicBezTo>
                  <a:lnTo>
                    <a:pt x="3732" y="7684"/>
                  </a:lnTo>
                  <a:cubicBezTo>
                    <a:pt x="5236" y="8153"/>
                    <a:pt x="6803" y="8405"/>
                    <a:pt x="8388" y="8433"/>
                  </a:cubicBezTo>
                  <a:cubicBezTo>
                    <a:pt x="8540" y="8433"/>
                    <a:pt x="8651" y="8347"/>
                    <a:pt x="8676" y="8213"/>
                  </a:cubicBezTo>
                  <a:cubicBezTo>
                    <a:pt x="8704" y="8070"/>
                    <a:pt x="8623" y="7927"/>
                    <a:pt x="8484" y="7874"/>
                  </a:cubicBezTo>
                  <a:cubicBezTo>
                    <a:pt x="6154" y="6965"/>
                    <a:pt x="4570" y="4882"/>
                    <a:pt x="4402" y="2533"/>
                  </a:cubicBezTo>
                  <a:lnTo>
                    <a:pt x="4402" y="2533"/>
                  </a:lnTo>
                  <a:cubicBezTo>
                    <a:pt x="6164" y="3100"/>
                    <a:pt x="7946" y="3317"/>
                    <a:pt x="9730" y="3317"/>
                  </a:cubicBezTo>
                  <a:cubicBezTo>
                    <a:pt x="12722" y="3317"/>
                    <a:pt x="15724" y="2707"/>
                    <a:pt x="18664" y="2110"/>
                  </a:cubicBezTo>
                  <a:cubicBezTo>
                    <a:pt x="21580" y="1518"/>
                    <a:pt x="24555" y="913"/>
                    <a:pt x="27510" y="913"/>
                  </a:cubicBezTo>
                  <a:cubicBezTo>
                    <a:pt x="29537" y="913"/>
                    <a:pt x="31555" y="1198"/>
                    <a:pt x="33538" y="1967"/>
                  </a:cubicBezTo>
                  <a:cubicBezTo>
                    <a:pt x="33570" y="1979"/>
                    <a:pt x="33602" y="1985"/>
                    <a:pt x="33635" y="1985"/>
                  </a:cubicBezTo>
                  <a:cubicBezTo>
                    <a:pt x="33708" y="1985"/>
                    <a:pt x="33782" y="1955"/>
                    <a:pt x="33838" y="1899"/>
                  </a:cubicBezTo>
                  <a:cubicBezTo>
                    <a:pt x="33919" y="1819"/>
                    <a:pt x="33948" y="1706"/>
                    <a:pt x="33913" y="1610"/>
                  </a:cubicBezTo>
                  <a:cubicBezTo>
                    <a:pt x="33739" y="1111"/>
                    <a:pt x="33490" y="676"/>
                    <a:pt x="33156" y="288"/>
                  </a:cubicBezTo>
                  <a:close/>
                  <a:moveTo>
                    <a:pt x="32485" y="0"/>
                  </a:moveTo>
                  <a:lnTo>
                    <a:pt x="32730" y="243"/>
                  </a:lnTo>
                  <a:cubicBezTo>
                    <a:pt x="33150" y="661"/>
                    <a:pt x="33453" y="1138"/>
                    <a:pt x="33649" y="1688"/>
                  </a:cubicBezTo>
                  <a:cubicBezTo>
                    <a:pt x="33648" y="1693"/>
                    <a:pt x="33640" y="1699"/>
                    <a:pt x="33644" y="1702"/>
                  </a:cubicBezTo>
                  <a:cubicBezTo>
                    <a:pt x="31622" y="917"/>
                    <a:pt x="29570" y="627"/>
                    <a:pt x="27512" y="627"/>
                  </a:cubicBezTo>
                  <a:cubicBezTo>
                    <a:pt x="24534" y="627"/>
                    <a:pt x="21543" y="1235"/>
                    <a:pt x="18612" y="1831"/>
                  </a:cubicBezTo>
                  <a:cubicBezTo>
                    <a:pt x="15686" y="2425"/>
                    <a:pt x="12699" y="3031"/>
                    <a:pt x="9731" y="3031"/>
                  </a:cubicBezTo>
                  <a:cubicBezTo>
                    <a:pt x="7907" y="3031"/>
                    <a:pt x="6090" y="2802"/>
                    <a:pt x="4298" y="2200"/>
                  </a:cubicBezTo>
                  <a:lnTo>
                    <a:pt x="4104" y="2134"/>
                  </a:lnTo>
                  <a:lnTo>
                    <a:pt x="4112" y="2339"/>
                  </a:lnTo>
                  <a:cubicBezTo>
                    <a:pt x="4204" y="4884"/>
                    <a:pt x="5881" y="7160"/>
                    <a:pt x="8385" y="8137"/>
                  </a:cubicBezTo>
                  <a:cubicBezTo>
                    <a:pt x="8398" y="8143"/>
                    <a:pt x="8401" y="8153"/>
                    <a:pt x="8400" y="8153"/>
                  </a:cubicBezTo>
                  <a:cubicBezTo>
                    <a:pt x="8399" y="8153"/>
                    <a:pt x="8398" y="8152"/>
                    <a:pt x="8397" y="8150"/>
                  </a:cubicBezTo>
                  <a:cubicBezTo>
                    <a:pt x="6760" y="8120"/>
                    <a:pt x="5147" y="7848"/>
                    <a:pt x="3602" y="7343"/>
                  </a:cubicBezTo>
                  <a:lnTo>
                    <a:pt x="3383" y="7271"/>
                  </a:lnTo>
                  <a:lnTo>
                    <a:pt x="3418" y="7499"/>
                  </a:lnTo>
                  <a:cubicBezTo>
                    <a:pt x="3644" y="8985"/>
                    <a:pt x="4206" y="10357"/>
                    <a:pt x="5088" y="11576"/>
                  </a:cubicBezTo>
                  <a:cubicBezTo>
                    <a:pt x="5539" y="12200"/>
                    <a:pt x="6067" y="12774"/>
                    <a:pt x="6658" y="13278"/>
                  </a:cubicBezTo>
                  <a:cubicBezTo>
                    <a:pt x="6778" y="13382"/>
                    <a:pt x="6922" y="13480"/>
                    <a:pt x="7074" y="13583"/>
                  </a:cubicBezTo>
                  <a:cubicBezTo>
                    <a:pt x="7390" y="13799"/>
                    <a:pt x="7718" y="14021"/>
                    <a:pt x="7837" y="14296"/>
                  </a:cubicBezTo>
                  <a:cubicBezTo>
                    <a:pt x="7971" y="14604"/>
                    <a:pt x="7804" y="14992"/>
                    <a:pt x="7656" y="15335"/>
                  </a:cubicBezTo>
                  <a:cubicBezTo>
                    <a:pt x="7609" y="15446"/>
                    <a:pt x="7564" y="15550"/>
                    <a:pt x="7528" y="15652"/>
                  </a:cubicBezTo>
                  <a:cubicBezTo>
                    <a:pt x="7317" y="16249"/>
                    <a:pt x="7143" y="16882"/>
                    <a:pt x="6996" y="17584"/>
                  </a:cubicBezTo>
                  <a:cubicBezTo>
                    <a:pt x="6708" y="18972"/>
                    <a:pt x="6585" y="20373"/>
                    <a:pt x="6474" y="21808"/>
                  </a:cubicBezTo>
                  <a:lnTo>
                    <a:pt x="6431" y="22381"/>
                  </a:lnTo>
                  <a:cubicBezTo>
                    <a:pt x="6251" y="24813"/>
                    <a:pt x="6063" y="27326"/>
                    <a:pt x="5109" y="29629"/>
                  </a:cubicBezTo>
                  <a:cubicBezTo>
                    <a:pt x="4680" y="30657"/>
                    <a:pt x="4087" y="31687"/>
                    <a:pt x="3294" y="32778"/>
                  </a:cubicBezTo>
                  <a:cubicBezTo>
                    <a:pt x="2957" y="33239"/>
                    <a:pt x="2579" y="33688"/>
                    <a:pt x="2211" y="34124"/>
                  </a:cubicBezTo>
                  <a:cubicBezTo>
                    <a:pt x="1708" y="34721"/>
                    <a:pt x="1187" y="35338"/>
                    <a:pt x="764" y="36002"/>
                  </a:cubicBezTo>
                  <a:cubicBezTo>
                    <a:pt x="204" y="36876"/>
                    <a:pt x="1" y="37807"/>
                    <a:pt x="206" y="38556"/>
                  </a:cubicBezTo>
                  <a:cubicBezTo>
                    <a:pt x="375" y="39167"/>
                    <a:pt x="795" y="39645"/>
                    <a:pt x="1453" y="39975"/>
                  </a:cubicBezTo>
                  <a:cubicBezTo>
                    <a:pt x="2396" y="40447"/>
                    <a:pt x="3571" y="40508"/>
                    <a:pt x="4548" y="40508"/>
                  </a:cubicBezTo>
                  <a:cubicBezTo>
                    <a:pt x="4719" y="40508"/>
                    <a:pt x="4883" y="40506"/>
                    <a:pt x="5040" y="40504"/>
                  </a:cubicBezTo>
                  <a:lnTo>
                    <a:pt x="5047" y="40516"/>
                  </a:lnTo>
                  <a:cubicBezTo>
                    <a:pt x="5104" y="41488"/>
                    <a:pt x="4893" y="42440"/>
                    <a:pt x="4437" y="43268"/>
                  </a:cubicBezTo>
                  <a:cubicBezTo>
                    <a:pt x="4343" y="43442"/>
                    <a:pt x="4219" y="43612"/>
                    <a:pt x="4087" y="43794"/>
                  </a:cubicBezTo>
                  <a:cubicBezTo>
                    <a:pt x="3785" y="44207"/>
                    <a:pt x="3476" y="44633"/>
                    <a:pt x="3474" y="45137"/>
                  </a:cubicBezTo>
                  <a:cubicBezTo>
                    <a:pt x="3466" y="46155"/>
                    <a:pt x="4489" y="46408"/>
                    <a:pt x="5183" y="46576"/>
                  </a:cubicBezTo>
                  <a:lnTo>
                    <a:pt x="5045" y="46685"/>
                  </a:lnTo>
                  <a:lnTo>
                    <a:pt x="5132" y="46748"/>
                  </a:lnTo>
                  <a:cubicBezTo>
                    <a:pt x="4299" y="47012"/>
                    <a:pt x="3697" y="47746"/>
                    <a:pt x="3654" y="48558"/>
                  </a:cubicBezTo>
                  <a:cubicBezTo>
                    <a:pt x="3615" y="49221"/>
                    <a:pt x="3984" y="49651"/>
                    <a:pt x="4339" y="50067"/>
                  </a:cubicBezTo>
                  <a:cubicBezTo>
                    <a:pt x="4462" y="50208"/>
                    <a:pt x="4587" y="50357"/>
                    <a:pt x="4698" y="50513"/>
                  </a:cubicBezTo>
                  <a:cubicBezTo>
                    <a:pt x="5284" y="51339"/>
                    <a:pt x="5099" y="52243"/>
                    <a:pt x="4798" y="53338"/>
                  </a:cubicBezTo>
                  <a:cubicBezTo>
                    <a:pt x="4431" y="54675"/>
                    <a:pt x="4263" y="56068"/>
                    <a:pt x="5528" y="57200"/>
                  </a:cubicBezTo>
                  <a:cubicBezTo>
                    <a:pt x="6767" y="58305"/>
                    <a:pt x="8525" y="58497"/>
                    <a:pt x="10083" y="58542"/>
                  </a:cubicBezTo>
                  <a:cubicBezTo>
                    <a:pt x="11172" y="58569"/>
                    <a:pt x="12279" y="58569"/>
                    <a:pt x="13351" y="58569"/>
                  </a:cubicBezTo>
                  <a:cubicBezTo>
                    <a:pt x="13838" y="58569"/>
                    <a:pt x="14324" y="58569"/>
                    <a:pt x="14810" y="58573"/>
                  </a:cubicBezTo>
                  <a:cubicBezTo>
                    <a:pt x="15147" y="58573"/>
                    <a:pt x="15501" y="58558"/>
                    <a:pt x="15873" y="58543"/>
                  </a:cubicBezTo>
                  <a:cubicBezTo>
                    <a:pt x="16238" y="58527"/>
                    <a:pt x="16608" y="58511"/>
                    <a:pt x="16971" y="58511"/>
                  </a:cubicBezTo>
                  <a:cubicBezTo>
                    <a:pt x="17566" y="58511"/>
                    <a:pt x="18143" y="58553"/>
                    <a:pt x="18655" y="58707"/>
                  </a:cubicBezTo>
                  <a:cubicBezTo>
                    <a:pt x="19524" y="58966"/>
                    <a:pt x="19587" y="59674"/>
                    <a:pt x="19661" y="60494"/>
                  </a:cubicBezTo>
                  <a:lnTo>
                    <a:pt x="19669" y="60586"/>
                  </a:lnTo>
                  <a:cubicBezTo>
                    <a:pt x="19806" y="62088"/>
                    <a:pt x="19915" y="63578"/>
                    <a:pt x="19995" y="65016"/>
                  </a:cubicBezTo>
                  <a:cubicBezTo>
                    <a:pt x="20153" y="67845"/>
                    <a:pt x="20217" y="70777"/>
                    <a:pt x="20183" y="73729"/>
                  </a:cubicBezTo>
                  <a:lnTo>
                    <a:pt x="20028" y="73933"/>
                  </a:lnTo>
                  <a:lnTo>
                    <a:pt x="20481" y="73976"/>
                  </a:lnTo>
                  <a:lnTo>
                    <a:pt x="20501" y="73965"/>
                  </a:lnTo>
                  <a:cubicBezTo>
                    <a:pt x="21244" y="73984"/>
                    <a:pt x="21997" y="74012"/>
                    <a:pt x="22727" y="74040"/>
                  </a:cubicBezTo>
                  <a:cubicBezTo>
                    <a:pt x="24023" y="74087"/>
                    <a:pt x="25358" y="74138"/>
                    <a:pt x="26686" y="74138"/>
                  </a:cubicBezTo>
                  <a:cubicBezTo>
                    <a:pt x="26863" y="74138"/>
                    <a:pt x="27042" y="74138"/>
                    <a:pt x="27215" y="74132"/>
                  </a:cubicBezTo>
                  <a:cubicBezTo>
                    <a:pt x="29326" y="74109"/>
                    <a:pt x="31456" y="74017"/>
                    <a:pt x="33634" y="73918"/>
                  </a:cubicBezTo>
                  <a:cubicBezTo>
                    <a:pt x="34121" y="73897"/>
                    <a:pt x="34610" y="73873"/>
                    <a:pt x="35098" y="73851"/>
                  </a:cubicBezTo>
                  <a:cubicBezTo>
                    <a:pt x="37528" y="73737"/>
                    <a:pt x="40012" y="73620"/>
                    <a:pt x="42491" y="73620"/>
                  </a:cubicBezTo>
                  <a:cubicBezTo>
                    <a:pt x="43813" y="73620"/>
                    <a:pt x="45133" y="73653"/>
                    <a:pt x="46444" y="73737"/>
                  </a:cubicBezTo>
                  <a:lnTo>
                    <a:pt x="46624" y="73749"/>
                  </a:lnTo>
                  <a:lnTo>
                    <a:pt x="46593" y="73572"/>
                  </a:lnTo>
                  <a:cubicBezTo>
                    <a:pt x="46382" y="72376"/>
                    <a:pt x="46101" y="68633"/>
                    <a:pt x="46099" y="68337"/>
                  </a:cubicBezTo>
                  <a:cubicBezTo>
                    <a:pt x="46091" y="66635"/>
                    <a:pt x="46201" y="64904"/>
                    <a:pt x="46308" y="63231"/>
                  </a:cubicBezTo>
                  <a:lnTo>
                    <a:pt x="46355" y="62489"/>
                  </a:lnTo>
                  <a:cubicBezTo>
                    <a:pt x="46421" y="61439"/>
                    <a:pt x="46484" y="60390"/>
                    <a:pt x="46545" y="59340"/>
                  </a:cubicBezTo>
                  <a:cubicBezTo>
                    <a:pt x="46725" y="56317"/>
                    <a:pt x="46911" y="53194"/>
                    <a:pt x="47174" y="50130"/>
                  </a:cubicBezTo>
                  <a:lnTo>
                    <a:pt x="47209" y="50076"/>
                  </a:lnTo>
                  <a:lnTo>
                    <a:pt x="47179" y="50006"/>
                  </a:lnTo>
                  <a:lnTo>
                    <a:pt x="47179" y="50006"/>
                  </a:lnTo>
                  <a:cubicBezTo>
                    <a:pt x="48475" y="50837"/>
                    <a:pt x="49920" y="51396"/>
                    <a:pt x="51473" y="51669"/>
                  </a:cubicBezTo>
                  <a:lnTo>
                    <a:pt x="51772" y="51721"/>
                  </a:lnTo>
                  <a:lnTo>
                    <a:pt x="51620" y="51458"/>
                  </a:lnTo>
                  <a:cubicBezTo>
                    <a:pt x="50144" y="48914"/>
                    <a:pt x="50061" y="45833"/>
                    <a:pt x="51385" y="43226"/>
                  </a:cubicBezTo>
                  <a:cubicBezTo>
                    <a:pt x="51390" y="43223"/>
                    <a:pt x="51406" y="43225"/>
                    <a:pt x="51406" y="43223"/>
                  </a:cubicBezTo>
                  <a:cubicBezTo>
                    <a:pt x="51595" y="43551"/>
                    <a:pt x="51821" y="43841"/>
                    <a:pt x="52099" y="44109"/>
                  </a:cubicBezTo>
                  <a:lnTo>
                    <a:pt x="52249" y="44255"/>
                  </a:lnTo>
                  <a:lnTo>
                    <a:pt x="52328" y="44062"/>
                  </a:lnTo>
                  <a:cubicBezTo>
                    <a:pt x="54038" y="39831"/>
                    <a:pt x="54978" y="35409"/>
                    <a:pt x="55120" y="30927"/>
                  </a:cubicBezTo>
                  <a:cubicBezTo>
                    <a:pt x="55125" y="30920"/>
                    <a:pt x="55144" y="30910"/>
                    <a:pt x="55144" y="30906"/>
                  </a:cubicBezTo>
                  <a:cubicBezTo>
                    <a:pt x="55405" y="31418"/>
                    <a:pt x="55667" y="31929"/>
                    <a:pt x="55930" y="32442"/>
                  </a:cubicBezTo>
                  <a:lnTo>
                    <a:pt x="56097" y="32766"/>
                  </a:lnTo>
                  <a:lnTo>
                    <a:pt x="56193" y="32413"/>
                  </a:lnTo>
                  <a:cubicBezTo>
                    <a:pt x="57457" y="27787"/>
                    <a:pt x="57151" y="22677"/>
                    <a:pt x="55226" y="16348"/>
                  </a:cubicBezTo>
                  <a:cubicBezTo>
                    <a:pt x="55229" y="16346"/>
                    <a:pt x="55240" y="16339"/>
                    <a:pt x="55255" y="16338"/>
                  </a:cubicBezTo>
                  <a:lnTo>
                    <a:pt x="58556" y="16022"/>
                  </a:lnTo>
                  <a:lnTo>
                    <a:pt x="58331" y="15808"/>
                  </a:lnTo>
                  <a:cubicBezTo>
                    <a:pt x="57041" y="14583"/>
                    <a:pt x="55529" y="13616"/>
                    <a:pt x="53833" y="12933"/>
                  </a:cubicBezTo>
                  <a:cubicBezTo>
                    <a:pt x="54390" y="11200"/>
                    <a:pt x="53943" y="9368"/>
                    <a:pt x="52638" y="8032"/>
                  </a:cubicBezTo>
                  <a:lnTo>
                    <a:pt x="52433" y="7823"/>
                  </a:lnTo>
                  <a:lnTo>
                    <a:pt x="52396" y="8114"/>
                  </a:lnTo>
                  <a:cubicBezTo>
                    <a:pt x="52259" y="9174"/>
                    <a:pt x="51795" y="10132"/>
                    <a:pt x="51014" y="10964"/>
                  </a:cubicBezTo>
                  <a:lnTo>
                    <a:pt x="50953" y="10940"/>
                  </a:lnTo>
                  <a:cubicBezTo>
                    <a:pt x="49798" y="7540"/>
                    <a:pt x="47346" y="4711"/>
                    <a:pt x="43860" y="2759"/>
                  </a:cubicBezTo>
                  <a:cubicBezTo>
                    <a:pt x="40710" y="997"/>
                    <a:pt x="36794" y="17"/>
                    <a:pt x="32831" y="1"/>
                  </a:cubicBezTo>
                  <a:lnTo>
                    <a:pt x="3248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46"/>
            <p:cNvSpPr/>
            <p:nvPr/>
          </p:nvSpPr>
          <p:spPr>
            <a:xfrm>
              <a:off x="6337610" y="1365866"/>
              <a:ext cx="1836021" cy="1756451"/>
            </a:xfrm>
            <a:custGeom>
              <a:avLst/>
              <a:gdLst/>
              <a:ahLst/>
              <a:cxnLst/>
              <a:rect l="l" t="t" r="r" b="b"/>
              <a:pathLst>
                <a:path w="32581" h="31169" extrusionOk="0">
                  <a:moveTo>
                    <a:pt x="20108" y="280"/>
                  </a:moveTo>
                  <a:cubicBezTo>
                    <a:pt x="20502" y="280"/>
                    <a:pt x="20641" y="362"/>
                    <a:pt x="20641" y="950"/>
                  </a:cubicBezTo>
                  <a:cubicBezTo>
                    <a:pt x="20640" y="1835"/>
                    <a:pt x="20640" y="2723"/>
                    <a:pt x="20641" y="3608"/>
                  </a:cubicBezTo>
                  <a:cubicBezTo>
                    <a:pt x="20356" y="3375"/>
                    <a:pt x="19989" y="3273"/>
                    <a:pt x="19604" y="3273"/>
                  </a:cubicBezTo>
                  <a:cubicBezTo>
                    <a:pt x="18732" y="3273"/>
                    <a:pt x="17764" y="3799"/>
                    <a:pt x="17438" y="4529"/>
                  </a:cubicBezTo>
                  <a:cubicBezTo>
                    <a:pt x="17191" y="5079"/>
                    <a:pt x="17358" y="5664"/>
                    <a:pt x="17788" y="6065"/>
                  </a:cubicBezTo>
                  <a:cubicBezTo>
                    <a:pt x="18185" y="6433"/>
                    <a:pt x="18680" y="6552"/>
                    <a:pt x="19190" y="6552"/>
                  </a:cubicBezTo>
                  <a:cubicBezTo>
                    <a:pt x="19524" y="6552"/>
                    <a:pt x="19865" y="6501"/>
                    <a:pt x="20188" y="6436"/>
                  </a:cubicBezTo>
                  <a:lnTo>
                    <a:pt x="20188" y="6436"/>
                  </a:lnTo>
                  <a:cubicBezTo>
                    <a:pt x="20172" y="7315"/>
                    <a:pt x="20126" y="8191"/>
                    <a:pt x="20058" y="9066"/>
                  </a:cubicBezTo>
                  <a:cubicBezTo>
                    <a:pt x="19925" y="9031"/>
                    <a:pt x="19773" y="9024"/>
                    <a:pt x="19629" y="9024"/>
                  </a:cubicBezTo>
                  <a:cubicBezTo>
                    <a:pt x="19534" y="9024"/>
                    <a:pt x="19443" y="9027"/>
                    <a:pt x="19362" y="9027"/>
                  </a:cubicBezTo>
                  <a:cubicBezTo>
                    <a:pt x="19339" y="9027"/>
                    <a:pt x="19316" y="9026"/>
                    <a:pt x="19295" y="9026"/>
                  </a:cubicBezTo>
                  <a:cubicBezTo>
                    <a:pt x="19140" y="9019"/>
                    <a:pt x="18986" y="9016"/>
                    <a:pt x="18831" y="9016"/>
                  </a:cubicBezTo>
                  <a:cubicBezTo>
                    <a:pt x="18398" y="9016"/>
                    <a:pt x="17965" y="9041"/>
                    <a:pt x="17533" y="9094"/>
                  </a:cubicBezTo>
                  <a:cubicBezTo>
                    <a:pt x="17474" y="9101"/>
                    <a:pt x="17449" y="9147"/>
                    <a:pt x="17447" y="9197"/>
                  </a:cubicBezTo>
                  <a:cubicBezTo>
                    <a:pt x="17431" y="9193"/>
                    <a:pt x="17416" y="9191"/>
                    <a:pt x="17400" y="9191"/>
                  </a:cubicBezTo>
                  <a:cubicBezTo>
                    <a:pt x="17316" y="9191"/>
                    <a:pt x="17238" y="9251"/>
                    <a:pt x="17271" y="9356"/>
                  </a:cubicBezTo>
                  <a:cubicBezTo>
                    <a:pt x="17442" y="9895"/>
                    <a:pt x="17569" y="10466"/>
                    <a:pt x="17379" y="11021"/>
                  </a:cubicBezTo>
                  <a:cubicBezTo>
                    <a:pt x="17185" y="11588"/>
                    <a:pt x="16716" y="11954"/>
                    <a:pt x="16148" y="11954"/>
                  </a:cubicBezTo>
                  <a:cubicBezTo>
                    <a:pt x="16060" y="11954"/>
                    <a:pt x="15969" y="11945"/>
                    <a:pt x="15877" y="11927"/>
                  </a:cubicBezTo>
                  <a:cubicBezTo>
                    <a:pt x="14573" y="11667"/>
                    <a:pt x="14424" y="10247"/>
                    <a:pt x="14797" y="9203"/>
                  </a:cubicBezTo>
                  <a:cubicBezTo>
                    <a:pt x="14823" y="9126"/>
                    <a:pt x="14751" y="9061"/>
                    <a:pt x="14684" y="9061"/>
                  </a:cubicBezTo>
                  <a:cubicBezTo>
                    <a:pt x="14678" y="9061"/>
                    <a:pt x="14672" y="9062"/>
                    <a:pt x="14666" y="9063"/>
                  </a:cubicBezTo>
                  <a:cubicBezTo>
                    <a:pt x="14645" y="9034"/>
                    <a:pt x="14612" y="9013"/>
                    <a:pt x="14567" y="9010"/>
                  </a:cubicBezTo>
                  <a:cubicBezTo>
                    <a:pt x="14366" y="8995"/>
                    <a:pt x="14165" y="8988"/>
                    <a:pt x="13963" y="8988"/>
                  </a:cubicBezTo>
                  <a:cubicBezTo>
                    <a:pt x="13578" y="8988"/>
                    <a:pt x="13192" y="9013"/>
                    <a:pt x="12808" y="9051"/>
                  </a:cubicBezTo>
                  <a:cubicBezTo>
                    <a:pt x="12621" y="9070"/>
                    <a:pt x="12317" y="9058"/>
                    <a:pt x="12083" y="9128"/>
                  </a:cubicBezTo>
                  <a:cubicBezTo>
                    <a:pt x="12136" y="8184"/>
                    <a:pt x="12185" y="7239"/>
                    <a:pt x="12228" y="6297"/>
                  </a:cubicBezTo>
                  <a:cubicBezTo>
                    <a:pt x="12676" y="6501"/>
                    <a:pt x="13157" y="6660"/>
                    <a:pt x="13639" y="6660"/>
                  </a:cubicBezTo>
                  <a:cubicBezTo>
                    <a:pt x="13900" y="6660"/>
                    <a:pt x="14161" y="6613"/>
                    <a:pt x="14417" y="6503"/>
                  </a:cubicBezTo>
                  <a:cubicBezTo>
                    <a:pt x="15040" y="6235"/>
                    <a:pt x="15439" y="5658"/>
                    <a:pt x="15378" y="4970"/>
                  </a:cubicBezTo>
                  <a:cubicBezTo>
                    <a:pt x="15277" y="3839"/>
                    <a:pt x="14373" y="3357"/>
                    <a:pt x="13417" y="3357"/>
                  </a:cubicBezTo>
                  <a:cubicBezTo>
                    <a:pt x="13055" y="3357"/>
                    <a:pt x="12686" y="3426"/>
                    <a:pt x="12350" y="3556"/>
                  </a:cubicBezTo>
                  <a:cubicBezTo>
                    <a:pt x="12366" y="2581"/>
                    <a:pt x="12322" y="1612"/>
                    <a:pt x="12223" y="642"/>
                  </a:cubicBezTo>
                  <a:cubicBezTo>
                    <a:pt x="13024" y="591"/>
                    <a:pt x="13824" y="541"/>
                    <a:pt x="14624" y="490"/>
                  </a:cubicBezTo>
                  <a:lnTo>
                    <a:pt x="14624" y="490"/>
                  </a:lnTo>
                  <a:cubicBezTo>
                    <a:pt x="14505" y="1718"/>
                    <a:pt x="15373" y="2849"/>
                    <a:pt x="16635" y="2849"/>
                  </a:cubicBezTo>
                  <a:cubicBezTo>
                    <a:pt x="16737" y="2849"/>
                    <a:pt x="16841" y="2842"/>
                    <a:pt x="16948" y="2826"/>
                  </a:cubicBezTo>
                  <a:cubicBezTo>
                    <a:pt x="18094" y="2663"/>
                    <a:pt x="18907" y="1434"/>
                    <a:pt x="18375" y="399"/>
                  </a:cubicBezTo>
                  <a:cubicBezTo>
                    <a:pt x="18830" y="341"/>
                    <a:pt x="19287" y="301"/>
                    <a:pt x="19748" y="289"/>
                  </a:cubicBezTo>
                  <a:cubicBezTo>
                    <a:pt x="19886" y="286"/>
                    <a:pt x="20006" y="280"/>
                    <a:pt x="20108" y="280"/>
                  </a:cubicBezTo>
                  <a:close/>
                  <a:moveTo>
                    <a:pt x="14526" y="9279"/>
                  </a:moveTo>
                  <a:cubicBezTo>
                    <a:pt x="14044" y="10445"/>
                    <a:pt x="14463" y="11964"/>
                    <a:pt x="15845" y="12220"/>
                  </a:cubicBezTo>
                  <a:cubicBezTo>
                    <a:pt x="15948" y="12239"/>
                    <a:pt x="16050" y="12249"/>
                    <a:pt x="16151" y="12249"/>
                  </a:cubicBezTo>
                  <a:cubicBezTo>
                    <a:pt x="16640" y="12249"/>
                    <a:pt x="17096" y="12027"/>
                    <a:pt x="17396" y="11615"/>
                  </a:cubicBezTo>
                  <a:cubicBezTo>
                    <a:pt x="17888" y="10946"/>
                    <a:pt x="17815" y="10075"/>
                    <a:pt x="17560" y="9327"/>
                  </a:cubicBezTo>
                  <a:cubicBezTo>
                    <a:pt x="17935" y="9314"/>
                    <a:pt x="18311" y="9299"/>
                    <a:pt x="18687" y="9299"/>
                  </a:cubicBezTo>
                  <a:cubicBezTo>
                    <a:pt x="18742" y="9299"/>
                    <a:pt x="18796" y="9300"/>
                    <a:pt x="18851" y="9300"/>
                  </a:cubicBezTo>
                  <a:cubicBezTo>
                    <a:pt x="18856" y="9300"/>
                    <a:pt x="18861" y="9300"/>
                    <a:pt x="18865" y="9300"/>
                  </a:cubicBezTo>
                  <a:cubicBezTo>
                    <a:pt x="18996" y="9300"/>
                    <a:pt x="19189" y="9284"/>
                    <a:pt x="19387" y="9284"/>
                  </a:cubicBezTo>
                  <a:cubicBezTo>
                    <a:pt x="19676" y="9284"/>
                    <a:pt x="19976" y="9319"/>
                    <a:pt x="20104" y="9492"/>
                  </a:cubicBezTo>
                  <a:cubicBezTo>
                    <a:pt x="20105" y="9522"/>
                    <a:pt x="20119" y="9550"/>
                    <a:pt x="20142" y="9569"/>
                  </a:cubicBezTo>
                  <a:cubicBezTo>
                    <a:pt x="20188" y="9718"/>
                    <a:pt x="20129" y="10028"/>
                    <a:pt x="20126" y="10163"/>
                  </a:cubicBezTo>
                  <a:cubicBezTo>
                    <a:pt x="20125" y="10370"/>
                    <a:pt x="20121" y="10579"/>
                    <a:pt x="20120" y="10786"/>
                  </a:cubicBezTo>
                  <a:cubicBezTo>
                    <a:pt x="20115" y="11201"/>
                    <a:pt x="20106" y="11617"/>
                    <a:pt x="20113" y="12034"/>
                  </a:cubicBezTo>
                  <a:cubicBezTo>
                    <a:pt x="20113" y="12126"/>
                    <a:pt x="20186" y="12173"/>
                    <a:pt x="20256" y="12173"/>
                  </a:cubicBezTo>
                  <a:cubicBezTo>
                    <a:pt x="20269" y="12173"/>
                    <a:pt x="20283" y="12171"/>
                    <a:pt x="20296" y="12167"/>
                  </a:cubicBezTo>
                  <a:lnTo>
                    <a:pt x="20296" y="12167"/>
                  </a:lnTo>
                  <a:cubicBezTo>
                    <a:pt x="20213" y="12250"/>
                    <a:pt x="20276" y="12391"/>
                    <a:pt x="20385" y="12391"/>
                  </a:cubicBezTo>
                  <a:cubicBezTo>
                    <a:pt x="20405" y="12391"/>
                    <a:pt x="20426" y="12386"/>
                    <a:pt x="20447" y="12376"/>
                  </a:cubicBezTo>
                  <a:cubicBezTo>
                    <a:pt x="20801" y="12212"/>
                    <a:pt x="21243" y="12114"/>
                    <a:pt x="21678" y="12114"/>
                  </a:cubicBezTo>
                  <a:cubicBezTo>
                    <a:pt x="22542" y="12114"/>
                    <a:pt x="23382" y="12498"/>
                    <a:pt x="23469" y="13500"/>
                  </a:cubicBezTo>
                  <a:cubicBezTo>
                    <a:pt x="23555" y="14491"/>
                    <a:pt x="22673" y="14927"/>
                    <a:pt x="21800" y="14927"/>
                  </a:cubicBezTo>
                  <a:cubicBezTo>
                    <a:pt x="21400" y="14927"/>
                    <a:pt x="21002" y="14835"/>
                    <a:pt x="20699" y="14663"/>
                  </a:cubicBezTo>
                  <a:cubicBezTo>
                    <a:pt x="20683" y="14654"/>
                    <a:pt x="20666" y="14650"/>
                    <a:pt x="20649" y="14650"/>
                  </a:cubicBezTo>
                  <a:cubicBezTo>
                    <a:pt x="20588" y="14650"/>
                    <a:pt x="20531" y="14705"/>
                    <a:pt x="20538" y="14762"/>
                  </a:cubicBezTo>
                  <a:cubicBezTo>
                    <a:pt x="20476" y="14780"/>
                    <a:pt x="20425" y="14833"/>
                    <a:pt x="20439" y="14916"/>
                  </a:cubicBezTo>
                  <a:cubicBezTo>
                    <a:pt x="20517" y="15387"/>
                    <a:pt x="20600" y="15850"/>
                    <a:pt x="20612" y="16328"/>
                  </a:cubicBezTo>
                  <a:cubicBezTo>
                    <a:pt x="20620" y="16670"/>
                    <a:pt x="20699" y="17446"/>
                    <a:pt x="20373" y="17681"/>
                  </a:cubicBezTo>
                  <a:cubicBezTo>
                    <a:pt x="20242" y="17774"/>
                    <a:pt x="19853" y="17741"/>
                    <a:pt x="19702" y="17757"/>
                  </a:cubicBezTo>
                  <a:cubicBezTo>
                    <a:pt x="19477" y="17775"/>
                    <a:pt x="19250" y="17793"/>
                    <a:pt x="19025" y="17803"/>
                  </a:cubicBezTo>
                  <a:cubicBezTo>
                    <a:pt x="18685" y="17819"/>
                    <a:pt x="18342" y="17809"/>
                    <a:pt x="18005" y="17840"/>
                  </a:cubicBezTo>
                  <a:cubicBezTo>
                    <a:pt x="18313" y="17162"/>
                    <a:pt x="18491" y="16400"/>
                    <a:pt x="18172" y="15690"/>
                  </a:cubicBezTo>
                  <a:cubicBezTo>
                    <a:pt x="17916" y="15126"/>
                    <a:pt x="17397" y="14761"/>
                    <a:pt x="16782" y="14761"/>
                  </a:cubicBezTo>
                  <a:cubicBezTo>
                    <a:pt x="16742" y="14761"/>
                    <a:pt x="16702" y="14762"/>
                    <a:pt x="16661" y="14765"/>
                  </a:cubicBezTo>
                  <a:cubicBezTo>
                    <a:pt x="15139" y="14882"/>
                    <a:pt x="14680" y="16523"/>
                    <a:pt x="15131" y="17767"/>
                  </a:cubicBezTo>
                  <a:cubicBezTo>
                    <a:pt x="14463" y="17805"/>
                    <a:pt x="13796" y="17823"/>
                    <a:pt x="13129" y="17823"/>
                  </a:cubicBezTo>
                  <a:cubicBezTo>
                    <a:pt x="12787" y="17823"/>
                    <a:pt x="12445" y="17818"/>
                    <a:pt x="12102" y="17809"/>
                  </a:cubicBezTo>
                  <a:cubicBezTo>
                    <a:pt x="12139" y="16849"/>
                    <a:pt x="12211" y="15880"/>
                    <a:pt x="12175" y="14919"/>
                  </a:cubicBezTo>
                  <a:lnTo>
                    <a:pt x="12175" y="14919"/>
                  </a:lnTo>
                  <a:cubicBezTo>
                    <a:pt x="12543" y="15107"/>
                    <a:pt x="12995" y="15211"/>
                    <a:pt x="13435" y="15211"/>
                  </a:cubicBezTo>
                  <a:cubicBezTo>
                    <a:pt x="14371" y="15211"/>
                    <a:pt x="15258" y="14745"/>
                    <a:pt x="15194" y="13633"/>
                  </a:cubicBezTo>
                  <a:cubicBezTo>
                    <a:pt x="15127" y="12445"/>
                    <a:pt x="14111" y="11894"/>
                    <a:pt x="13073" y="11894"/>
                  </a:cubicBezTo>
                  <a:cubicBezTo>
                    <a:pt x="12754" y="11894"/>
                    <a:pt x="12434" y="11946"/>
                    <a:pt x="12138" y="12047"/>
                  </a:cubicBezTo>
                  <a:cubicBezTo>
                    <a:pt x="12129" y="11640"/>
                    <a:pt x="12069" y="11237"/>
                    <a:pt x="12043" y="10828"/>
                  </a:cubicBezTo>
                  <a:cubicBezTo>
                    <a:pt x="12025" y="10529"/>
                    <a:pt x="11887" y="9869"/>
                    <a:pt x="12020" y="9593"/>
                  </a:cubicBezTo>
                  <a:cubicBezTo>
                    <a:pt x="12176" y="9267"/>
                    <a:pt x="12946" y="9324"/>
                    <a:pt x="13235" y="9304"/>
                  </a:cubicBezTo>
                  <a:cubicBezTo>
                    <a:pt x="13666" y="9278"/>
                    <a:pt x="14097" y="9283"/>
                    <a:pt x="14526" y="9279"/>
                  </a:cubicBezTo>
                  <a:close/>
                  <a:moveTo>
                    <a:pt x="21481" y="9589"/>
                  </a:moveTo>
                  <a:cubicBezTo>
                    <a:pt x="22280" y="9589"/>
                    <a:pt x="23079" y="9599"/>
                    <a:pt x="23879" y="9633"/>
                  </a:cubicBezTo>
                  <a:cubicBezTo>
                    <a:pt x="23123" y="10629"/>
                    <a:pt x="23649" y="12185"/>
                    <a:pt x="25041" y="12236"/>
                  </a:cubicBezTo>
                  <a:cubicBezTo>
                    <a:pt x="25065" y="12237"/>
                    <a:pt x="25088" y="12238"/>
                    <a:pt x="25112" y="12238"/>
                  </a:cubicBezTo>
                  <a:cubicBezTo>
                    <a:pt x="26465" y="12238"/>
                    <a:pt x="27049" y="10723"/>
                    <a:pt x="26363" y="9701"/>
                  </a:cubicBezTo>
                  <a:cubicBezTo>
                    <a:pt x="26784" y="9697"/>
                    <a:pt x="27205" y="9695"/>
                    <a:pt x="27624" y="9692"/>
                  </a:cubicBezTo>
                  <a:cubicBezTo>
                    <a:pt x="27802" y="9692"/>
                    <a:pt x="28363" y="9615"/>
                    <a:pt x="28771" y="9615"/>
                  </a:cubicBezTo>
                  <a:cubicBezTo>
                    <a:pt x="28964" y="9615"/>
                    <a:pt x="29123" y="9632"/>
                    <a:pt x="29191" y="9683"/>
                  </a:cubicBezTo>
                  <a:cubicBezTo>
                    <a:pt x="29488" y="9906"/>
                    <a:pt x="29258" y="10631"/>
                    <a:pt x="29238" y="10966"/>
                  </a:cubicBezTo>
                  <a:cubicBezTo>
                    <a:pt x="29207" y="11552"/>
                    <a:pt x="29202" y="12139"/>
                    <a:pt x="29213" y="12728"/>
                  </a:cubicBezTo>
                  <a:cubicBezTo>
                    <a:pt x="29215" y="12815"/>
                    <a:pt x="29286" y="12879"/>
                    <a:pt x="29362" y="12879"/>
                  </a:cubicBezTo>
                  <a:cubicBezTo>
                    <a:pt x="29394" y="12879"/>
                    <a:pt x="29427" y="12867"/>
                    <a:pt x="29456" y="12841"/>
                  </a:cubicBezTo>
                  <a:cubicBezTo>
                    <a:pt x="29793" y="12538"/>
                    <a:pt x="30194" y="12401"/>
                    <a:pt x="30584" y="12401"/>
                  </a:cubicBezTo>
                  <a:cubicBezTo>
                    <a:pt x="31450" y="12401"/>
                    <a:pt x="32264" y="13074"/>
                    <a:pt x="32219" y="14108"/>
                  </a:cubicBezTo>
                  <a:cubicBezTo>
                    <a:pt x="32170" y="15169"/>
                    <a:pt x="31331" y="15754"/>
                    <a:pt x="30437" y="15754"/>
                  </a:cubicBezTo>
                  <a:cubicBezTo>
                    <a:pt x="30034" y="15754"/>
                    <a:pt x="29619" y="15635"/>
                    <a:pt x="29261" y="15387"/>
                  </a:cubicBezTo>
                  <a:cubicBezTo>
                    <a:pt x="29236" y="15370"/>
                    <a:pt x="29210" y="15363"/>
                    <a:pt x="29185" y="15363"/>
                  </a:cubicBezTo>
                  <a:cubicBezTo>
                    <a:pt x="29112" y="15363"/>
                    <a:pt x="29044" y="15426"/>
                    <a:pt x="29037" y="15503"/>
                  </a:cubicBezTo>
                  <a:cubicBezTo>
                    <a:pt x="28997" y="15897"/>
                    <a:pt x="28963" y="16293"/>
                    <a:pt x="28937" y="16690"/>
                  </a:cubicBezTo>
                  <a:cubicBezTo>
                    <a:pt x="28916" y="16993"/>
                    <a:pt x="29002" y="17765"/>
                    <a:pt x="28799" y="17953"/>
                  </a:cubicBezTo>
                  <a:cubicBezTo>
                    <a:pt x="28719" y="18028"/>
                    <a:pt x="28565" y="18051"/>
                    <a:pt x="28390" y="18051"/>
                  </a:cubicBezTo>
                  <a:cubicBezTo>
                    <a:pt x="28110" y="18051"/>
                    <a:pt x="27776" y="17991"/>
                    <a:pt x="27601" y="17984"/>
                  </a:cubicBezTo>
                  <a:cubicBezTo>
                    <a:pt x="27206" y="17969"/>
                    <a:pt x="26809" y="17954"/>
                    <a:pt x="26413" y="17939"/>
                  </a:cubicBezTo>
                  <a:cubicBezTo>
                    <a:pt x="26778" y="17305"/>
                    <a:pt x="27062" y="16588"/>
                    <a:pt x="26623" y="15909"/>
                  </a:cubicBezTo>
                  <a:cubicBezTo>
                    <a:pt x="26305" y="15422"/>
                    <a:pt x="25705" y="15115"/>
                    <a:pt x="25124" y="15115"/>
                  </a:cubicBezTo>
                  <a:cubicBezTo>
                    <a:pt x="25096" y="15115"/>
                    <a:pt x="25068" y="15115"/>
                    <a:pt x="25039" y="15117"/>
                  </a:cubicBezTo>
                  <a:cubicBezTo>
                    <a:pt x="23654" y="15194"/>
                    <a:pt x="23196" y="16827"/>
                    <a:pt x="23730" y="17912"/>
                  </a:cubicBezTo>
                  <a:cubicBezTo>
                    <a:pt x="22744" y="17909"/>
                    <a:pt x="21757" y="17881"/>
                    <a:pt x="20771" y="17821"/>
                  </a:cubicBezTo>
                  <a:cubicBezTo>
                    <a:pt x="20938" y="16869"/>
                    <a:pt x="20962" y="15874"/>
                    <a:pt x="20713" y="14933"/>
                  </a:cubicBezTo>
                  <a:lnTo>
                    <a:pt x="20713" y="14933"/>
                  </a:lnTo>
                  <a:cubicBezTo>
                    <a:pt x="21023" y="15140"/>
                    <a:pt x="21411" y="15239"/>
                    <a:pt x="21805" y="15239"/>
                  </a:cubicBezTo>
                  <a:cubicBezTo>
                    <a:pt x="22755" y="15239"/>
                    <a:pt x="23742" y="14665"/>
                    <a:pt x="23771" y="13665"/>
                  </a:cubicBezTo>
                  <a:cubicBezTo>
                    <a:pt x="23807" y="12440"/>
                    <a:pt x="22698" y="11807"/>
                    <a:pt x="21606" y="11807"/>
                  </a:cubicBezTo>
                  <a:cubicBezTo>
                    <a:pt x="21162" y="11807"/>
                    <a:pt x="20720" y="11911"/>
                    <a:pt x="20360" y="12123"/>
                  </a:cubicBezTo>
                  <a:cubicBezTo>
                    <a:pt x="20377" y="12103"/>
                    <a:pt x="20388" y="12077"/>
                    <a:pt x="20389" y="12045"/>
                  </a:cubicBezTo>
                  <a:cubicBezTo>
                    <a:pt x="20411" y="11456"/>
                    <a:pt x="20408" y="10865"/>
                    <a:pt x="20413" y="10278"/>
                  </a:cubicBezTo>
                  <a:cubicBezTo>
                    <a:pt x="20415" y="10102"/>
                    <a:pt x="20460" y="9832"/>
                    <a:pt x="20442" y="9593"/>
                  </a:cubicBezTo>
                  <a:cubicBezTo>
                    <a:pt x="20789" y="9591"/>
                    <a:pt x="21135" y="9589"/>
                    <a:pt x="21481" y="9589"/>
                  </a:cubicBezTo>
                  <a:close/>
                  <a:moveTo>
                    <a:pt x="16770" y="15051"/>
                  </a:moveTo>
                  <a:cubicBezTo>
                    <a:pt x="17267" y="15051"/>
                    <a:pt x="17700" y="15336"/>
                    <a:pt x="17913" y="15826"/>
                  </a:cubicBezTo>
                  <a:cubicBezTo>
                    <a:pt x="18211" y="16504"/>
                    <a:pt x="17981" y="17241"/>
                    <a:pt x="17671" y="17867"/>
                  </a:cubicBezTo>
                  <a:cubicBezTo>
                    <a:pt x="17613" y="17982"/>
                    <a:pt x="17712" y="18092"/>
                    <a:pt x="17806" y="18092"/>
                  </a:cubicBezTo>
                  <a:cubicBezTo>
                    <a:pt x="17841" y="18092"/>
                    <a:pt x="17875" y="18077"/>
                    <a:pt x="17900" y="18042"/>
                  </a:cubicBezTo>
                  <a:cubicBezTo>
                    <a:pt x="18178" y="18093"/>
                    <a:pt x="18467" y="18113"/>
                    <a:pt x="18760" y="18113"/>
                  </a:cubicBezTo>
                  <a:cubicBezTo>
                    <a:pt x="19361" y="18113"/>
                    <a:pt x="19978" y="18027"/>
                    <a:pt x="20553" y="17944"/>
                  </a:cubicBezTo>
                  <a:lnTo>
                    <a:pt x="20553" y="17944"/>
                  </a:lnTo>
                  <a:cubicBezTo>
                    <a:pt x="20551" y="17958"/>
                    <a:pt x="20553" y="17975"/>
                    <a:pt x="20556" y="17989"/>
                  </a:cubicBezTo>
                  <a:cubicBezTo>
                    <a:pt x="20547" y="17988"/>
                    <a:pt x="20537" y="17987"/>
                    <a:pt x="20528" y="17987"/>
                  </a:cubicBezTo>
                  <a:cubicBezTo>
                    <a:pt x="20460" y="17987"/>
                    <a:pt x="20397" y="18029"/>
                    <a:pt x="20399" y="18118"/>
                  </a:cubicBezTo>
                  <a:cubicBezTo>
                    <a:pt x="20439" y="19291"/>
                    <a:pt x="20447" y="20464"/>
                    <a:pt x="20403" y="21637"/>
                  </a:cubicBezTo>
                  <a:cubicBezTo>
                    <a:pt x="20400" y="21719"/>
                    <a:pt x="20473" y="21792"/>
                    <a:pt x="20550" y="21792"/>
                  </a:cubicBezTo>
                  <a:cubicBezTo>
                    <a:pt x="20572" y="21792"/>
                    <a:pt x="20594" y="21786"/>
                    <a:pt x="20615" y="21773"/>
                  </a:cubicBezTo>
                  <a:cubicBezTo>
                    <a:pt x="21154" y="21428"/>
                    <a:pt x="21765" y="21054"/>
                    <a:pt x="22423" y="21043"/>
                  </a:cubicBezTo>
                  <a:cubicBezTo>
                    <a:pt x="22432" y="21042"/>
                    <a:pt x="22442" y="21042"/>
                    <a:pt x="22451" y="21042"/>
                  </a:cubicBezTo>
                  <a:cubicBezTo>
                    <a:pt x="23356" y="21042"/>
                    <a:pt x="23944" y="21825"/>
                    <a:pt x="24129" y="22635"/>
                  </a:cubicBezTo>
                  <a:cubicBezTo>
                    <a:pt x="24355" y="23623"/>
                    <a:pt x="23513" y="24214"/>
                    <a:pt x="22634" y="24331"/>
                  </a:cubicBezTo>
                  <a:cubicBezTo>
                    <a:pt x="22524" y="24346"/>
                    <a:pt x="22416" y="24353"/>
                    <a:pt x="22311" y="24353"/>
                  </a:cubicBezTo>
                  <a:cubicBezTo>
                    <a:pt x="21789" y="24353"/>
                    <a:pt x="21317" y="24182"/>
                    <a:pt x="20870" y="23891"/>
                  </a:cubicBezTo>
                  <a:cubicBezTo>
                    <a:pt x="20863" y="23796"/>
                    <a:pt x="20782" y="23747"/>
                    <a:pt x="20708" y="23747"/>
                  </a:cubicBezTo>
                  <a:cubicBezTo>
                    <a:pt x="20639" y="23747"/>
                    <a:pt x="20575" y="23790"/>
                    <a:pt x="20581" y="23879"/>
                  </a:cubicBezTo>
                  <a:cubicBezTo>
                    <a:pt x="20615" y="24408"/>
                    <a:pt x="20649" y="24935"/>
                    <a:pt x="20684" y="25463"/>
                  </a:cubicBezTo>
                  <a:cubicBezTo>
                    <a:pt x="20706" y="25809"/>
                    <a:pt x="20943" y="26886"/>
                    <a:pt x="20715" y="27128"/>
                  </a:cubicBezTo>
                  <a:cubicBezTo>
                    <a:pt x="20634" y="27213"/>
                    <a:pt x="20453" y="27241"/>
                    <a:pt x="20241" y="27241"/>
                  </a:cubicBezTo>
                  <a:cubicBezTo>
                    <a:pt x="19881" y="27241"/>
                    <a:pt x="19432" y="27162"/>
                    <a:pt x="19231" y="27153"/>
                  </a:cubicBezTo>
                  <a:cubicBezTo>
                    <a:pt x="18718" y="27132"/>
                    <a:pt x="18208" y="27111"/>
                    <a:pt x="17694" y="27090"/>
                  </a:cubicBezTo>
                  <a:cubicBezTo>
                    <a:pt x="17960" y="26269"/>
                    <a:pt x="18172" y="25467"/>
                    <a:pt x="17538" y="24747"/>
                  </a:cubicBezTo>
                  <a:cubicBezTo>
                    <a:pt x="17166" y="24327"/>
                    <a:pt x="16602" y="24052"/>
                    <a:pt x="16038" y="24052"/>
                  </a:cubicBezTo>
                  <a:cubicBezTo>
                    <a:pt x="15886" y="24052"/>
                    <a:pt x="15734" y="24072"/>
                    <a:pt x="15586" y="24114"/>
                  </a:cubicBezTo>
                  <a:cubicBezTo>
                    <a:pt x="14279" y="24488"/>
                    <a:pt x="14076" y="26182"/>
                    <a:pt x="14854" y="27116"/>
                  </a:cubicBezTo>
                  <a:cubicBezTo>
                    <a:pt x="14458" y="27106"/>
                    <a:pt x="14059" y="27096"/>
                    <a:pt x="13663" y="27082"/>
                  </a:cubicBezTo>
                  <a:cubicBezTo>
                    <a:pt x="13650" y="27082"/>
                    <a:pt x="13635" y="27082"/>
                    <a:pt x="13620" y="27082"/>
                  </a:cubicBezTo>
                  <a:cubicBezTo>
                    <a:pt x="13428" y="27082"/>
                    <a:pt x="13096" y="27110"/>
                    <a:pt x="12780" y="27110"/>
                  </a:cubicBezTo>
                  <a:cubicBezTo>
                    <a:pt x="12449" y="27110"/>
                    <a:pt x="12135" y="27079"/>
                    <a:pt x="12020" y="26954"/>
                  </a:cubicBezTo>
                  <a:cubicBezTo>
                    <a:pt x="11794" y="26708"/>
                    <a:pt x="12015" y="25815"/>
                    <a:pt x="12046" y="25486"/>
                  </a:cubicBezTo>
                  <a:cubicBezTo>
                    <a:pt x="12099" y="24922"/>
                    <a:pt x="12167" y="24360"/>
                    <a:pt x="12244" y="23800"/>
                  </a:cubicBezTo>
                  <a:cubicBezTo>
                    <a:pt x="12257" y="23708"/>
                    <a:pt x="12177" y="23653"/>
                    <a:pt x="12098" y="23653"/>
                  </a:cubicBezTo>
                  <a:cubicBezTo>
                    <a:pt x="12063" y="23653"/>
                    <a:pt x="12028" y="23664"/>
                    <a:pt x="12001" y="23687"/>
                  </a:cubicBezTo>
                  <a:cubicBezTo>
                    <a:pt x="11561" y="24067"/>
                    <a:pt x="10912" y="24297"/>
                    <a:pt x="10302" y="24297"/>
                  </a:cubicBezTo>
                  <a:cubicBezTo>
                    <a:pt x="9475" y="24297"/>
                    <a:pt x="8721" y="23876"/>
                    <a:pt x="8658" y="22840"/>
                  </a:cubicBezTo>
                  <a:cubicBezTo>
                    <a:pt x="8586" y="21669"/>
                    <a:pt x="9487" y="21129"/>
                    <a:pt x="10442" y="21129"/>
                  </a:cubicBezTo>
                  <a:cubicBezTo>
                    <a:pt x="10920" y="21129"/>
                    <a:pt x="11411" y="21264"/>
                    <a:pt x="11801" y="21523"/>
                  </a:cubicBezTo>
                  <a:cubicBezTo>
                    <a:pt x="11822" y="21537"/>
                    <a:pt x="11845" y="21544"/>
                    <a:pt x="11867" y="21544"/>
                  </a:cubicBezTo>
                  <a:cubicBezTo>
                    <a:pt x="11931" y="21544"/>
                    <a:pt x="11990" y="21491"/>
                    <a:pt x="11995" y="21422"/>
                  </a:cubicBezTo>
                  <a:cubicBezTo>
                    <a:pt x="12081" y="20316"/>
                    <a:pt x="12109" y="19200"/>
                    <a:pt x="12001" y="18093"/>
                  </a:cubicBezTo>
                  <a:lnTo>
                    <a:pt x="12001" y="18093"/>
                  </a:lnTo>
                  <a:cubicBezTo>
                    <a:pt x="12376" y="18106"/>
                    <a:pt x="12751" y="18112"/>
                    <a:pt x="13126" y="18112"/>
                  </a:cubicBezTo>
                  <a:cubicBezTo>
                    <a:pt x="13837" y="18112"/>
                    <a:pt x="14549" y="18090"/>
                    <a:pt x="15259" y="18046"/>
                  </a:cubicBezTo>
                  <a:cubicBezTo>
                    <a:pt x="15283" y="18046"/>
                    <a:pt x="15305" y="18038"/>
                    <a:pt x="15323" y="18028"/>
                  </a:cubicBezTo>
                  <a:cubicBezTo>
                    <a:pt x="15379" y="18017"/>
                    <a:pt x="15430" y="17971"/>
                    <a:pt x="15408" y="17905"/>
                  </a:cubicBezTo>
                  <a:cubicBezTo>
                    <a:pt x="15406" y="17900"/>
                    <a:pt x="15405" y="17894"/>
                    <a:pt x="15404" y="17887"/>
                  </a:cubicBezTo>
                  <a:cubicBezTo>
                    <a:pt x="15404" y="17857"/>
                    <a:pt x="15395" y="17829"/>
                    <a:pt x="15378" y="17805"/>
                  </a:cubicBezTo>
                  <a:cubicBezTo>
                    <a:pt x="15061" y="16760"/>
                    <a:pt x="15206" y="15372"/>
                    <a:pt x="16469" y="15085"/>
                  </a:cubicBezTo>
                  <a:cubicBezTo>
                    <a:pt x="16571" y="15062"/>
                    <a:pt x="16672" y="15051"/>
                    <a:pt x="16770" y="15051"/>
                  </a:cubicBezTo>
                  <a:close/>
                  <a:moveTo>
                    <a:pt x="25121" y="15402"/>
                  </a:moveTo>
                  <a:cubicBezTo>
                    <a:pt x="25552" y="15402"/>
                    <a:pt x="26001" y="15608"/>
                    <a:pt x="26275" y="15927"/>
                  </a:cubicBezTo>
                  <a:cubicBezTo>
                    <a:pt x="26836" y="16579"/>
                    <a:pt x="26422" y="17373"/>
                    <a:pt x="26043" y="17993"/>
                  </a:cubicBezTo>
                  <a:cubicBezTo>
                    <a:pt x="25985" y="18087"/>
                    <a:pt x="26047" y="18212"/>
                    <a:pt x="26158" y="18217"/>
                  </a:cubicBezTo>
                  <a:lnTo>
                    <a:pt x="28904" y="18324"/>
                  </a:lnTo>
                  <a:cubicBezTo>
                    <a:pt x="29155" y="19138"/>
                    <a:pt x="29344" y="19964"/>
                    <a:pt x="29478" y="20803"/>
                  </a:cubicBezTo>
                  <a:cubicBezTo>
                    <a:pt x="29058" y="20647"/>
                    <a:pt x="28609" y="20529"/>
                    <a:pt x="28168" y="20529"/>
                  </a:cubicBezTo>
                  <a:cubicBezTo>
                    <a:pt x="27808" y="20529"/>
                    <a:pt x="27453" y="20607"/>
                    <a:pt x="27123" y="20809"/>
                  </a:cubicBezTo>
                  <a:cubicBezTo>
                    <a:pt x="26474" y="21209"/>
                    <a:pt x="26264" y="21934"/>
                    <a:pt x="26430" y="22657"/>
                  </a:cubicBezTo>
                  <a:cubicBezTo>
                    <a:pt x="26662" y="23668"/>
                    <a:pt x="27563" y="24329"/>
                    <a:pt x="28481" y="24329"/>
                  </a:cubicBezTo>
                  <a:cubicBezTo>
                    <a:pt x="28909" y="24329"/>
                    <a:pt x="29340" y="24186"/>
                    <a:pt x="29709" y="23868"/>
                  </a:cubicBezTo>
                  <a:lnTo>
                    <a:pt x="29709" y="23868"/>
                  </a:lnTo>
                  <a:cubicBezTo>
                    <a:pt x="29704" y="23881"/>
                    <a:pt x="29700" y="23894"/>
                    <a:pt x="29699" y="23913"/>
                  </a:cubicBezTo>
                  <a:cubicBezTo>
                    <a:pt x="29680" y="24427"/>
                    <a:pt x="29664" y="24941"/>
                    <a:pt x="29645" y="25456"/>
                  </a:cubicBezTo>
                  <a:cubicBezTo>
                    <a:pt x="29636" y="25732"/>
                    <a:pt x="29762" y="26773"/>
                    <a:pt x="29592" y="26998"/>
                  </a:cubicBezTo>
                  <a:cubicBezTo>
                    <a:pt x="29494" y="27129"/>
                    <a:pt x="29304" y="27165"/>
                    <a:pt x="29092" y="27165"/>
                  </a:cubicBezTo>
                  <a:cubicBezTo>
                    <a:pt x="28824" y="27165"/>
                    <a:pt x="28521" y="27107"/>
                    <a:pt x="28327" y="27107"/>
                  </a:cubicBezTo>
                  <a:cubicBezTo>
                    <a:pt x="28323" y="27107"/>
                    <a:pt x="28318" y="27107"/>
                    <a:pt x="28314" y="27107"/>
                  </a:cubicBezTo>
                  <a:cubicBezTo>
                    <a:pt x="27827" y="27112"/>
                    <a:pt x="27344" y="27151"/>
                    <a:pt x="26859" y="27205"/>
                  </a:cubicBezTo>
                  <a:cubicBezTo>
                    <a:pt x="26745" y="27219"/>
                    <a:pt x="26719" y="27373"/>
                    <a:pt x="26786" y="27446"/>
                  </a:cubicBezTo>
                  <a:cubicBezTo>
                    <a:pt x="27840" y="28610"/>
                    <a:pt x="27153" y="30545"/>
                    <a:pt x="25535" y="30545"/>
                  </a:cubicBezTo>
                  <a:cubicBezTo>
                    <a:pt x="25496" y="30545"/>
                    <a:pt x="25457" y="30544"/>
                    <a:pt x="25417" y="30542"/>
                  </a:cubicBezTo>
                  <a:cubicBezTo>
                    <a:pt x="23723" y="30447"/>
                    <a:pt x="23197" y="28376"/>
                    <a:pt x="24399" y="27309"/>
                  </a:cubicBezTo>
                  <a:cubicBezTo>
                    <a:pt x="24484" y="27232"/>
                    <a:pt x="24433" y="27064"/>
                    <a:pt x="24312" y="27064"/>
                  </a:cubicBezTo>
                  <a:cubicBezTo>
                    <a:pt x="24311" y="27064"/>
                    <a:pt x="24309" y="27064"/>
                    <a:pt x="24307" y="27064"/>
                  </a:cubicBezTo>
                  <a:cubicBezTo>
                    <a:pt x="23234" y="27105"/>
                    <a:pt x="22161" y="27143"/>
                    <a:pt x="21086" y="27193"/>
                  </a:cubicBezTo>
                  <a:lnTo>
                    <a:pt x="20887" y="24141"/>
                  </a:lnTo>
                  <a:lnTo>
                    <a:pt x="20887" y="24141"/>
                  </a:lnTo>
                  <a:cubicBezTo>
                    <a:pt x="21325" y="24429"/>
                    <a:pt x="21917" y="24588"/>
                    <a:pt x="22494" y="24588"/>
                  </a:cubicBezTo>
                  <a:cubicBezTo>
                    <a:pt x="23491" y="24588"/>
                    <a:pt x="24446" y="24111"/>
                    <a:pt x="24494" y="22993"/>
                  </a:cubicBezTo>
                  <a:cubicBezTo>
                    <a:pt x="24528" y="22198"/>
                    <a:pt x="23932" y="21256"/>
                    <a:pt x="23219" y="20916"/>
                  </a:cubicBezTo>
                  <a:cubicBezTo>
                    <a:pt x="22974" y="20799"/>
                    <a:pt x="22724" y="20750"/>
                    <a:pt x="22473" y="20750"/>
                  </a:cubicBezTo>
                  <a:cubicBezTo>
                    <a:pt x="21853" y="20750"/>
                    <a:pt x="21232" y="21053"/>
                    <a:pt x="20699" y="21378"/>
                  </a:cubicBezTo>
                  <a:cubicBezTo>
                    <a:pt x="20732" y="20294"/>
                    <a:pt x="20735" y="19210"/>
                    <a:pt x="20684" y="18128"/>
                  </a:cubicBezTo>
                  <a:cubicBezTo>
                    <a:pt x="20682" y="18118"/>
                    <a:pt x="20680" y="18112"/>
                    <a:pt x="20679" y="18103"/>
                  </a:cubicBezTo>
                  <a:lnTo>
                    <a:pt x="20679" y="18103"/>
                  </a:lnTo>
                  <a:cubicBezTo>
                    <a:pt x="20680" y="18103"/>
                    <a:pt x="20684" y="18104"/>
                    <a:pt x="20685" y="18104"/>
                  </a:cubicBezTo>
                  <a:cubicBezTo>
                    <a:pt x="21701" y="18169"/>
                    <a:pt x="22717" y="18200"/>
                    <a:pt x="23735" y="18200"/>
                  </a:cubicBezTo>
                  <a:cubicBezTo>
                    <a:pt x="23815" y="18200"/>
                    <a:pt x="23896" y="18199"/>
                    <a:pt x="23976" y="18199"/>
                  </a:cubicBezTo>
                  <a:cubicBezTo>
                    <a:pt x="24076" y="18197"/>
                    <a:pt x="24175" y="18083"/>
                    <a:pt x="24111" y="17985"/>
                  </a:cubicBezTo>
                  <a:cubicBezTo>
                    <a:pt x="23550" y="17152"/>
                    <a:pt x="23715" y="15654"/>
                    <a:pt x="24881" y="15424"/>
                  </a:cubicBezTo>
                  <a:cubicBezTo>
                    <a:pt x="24959" y="15409"/>
                    <a:pt x="25040" y="15402"/>
                    <a:pt x="25121" y="15402"/>
                  </a:cubicBezTo>
                  <a:close/>
                  <a:moveTo>
                    <a:pt x="7991" y="15189"/>
                  </a:moveTo>
                  <a:cubicBezTo>
                    <a:pt x="8110" y="15189"/>
                    <a:pt x="8228" y="15203"/>
                    <a:pt x="8343" y="15232"/>
                  </a:cubicBezTo>
                  <a:cubicBezTo>
                    <a:pt x="9467" y="15519"/>
                    <a:pt x="9908" y="16909"/>
                    <a:pt x="8999" y="17702"/>
                  </a:cubicBezTo>
                  <a:cubicBezTo>
                    <a:pt x="8911" y="17779"/>
                    <a:pt x="8965" y="17954"/>
                    <a:pt x="9086" y="17954"/>
                  </a:cubicBezTo>
                  <a:cubicBezTo>
                    <a:pt x="9088" y="17954"/>
                    <a:pt x="9090" y="17954"/>
                    <a:pt x="9092" y="17954"/>
                  </a:cubicBezTo>
                  <a:cubicBezTo>
                    <a:pt x="9997" y="17917"/>
                    <a:pt x="10904" y="17880"/>
                    <a:pt x="11809" y="17842"/>
                  </a:cubicBezTo>
                  <a:lnTo>
                    <a:pt x="11809" y="17842"/>
                  </a:lnTo>
                  <a:cubicBezTo>
                    <a:pt x="11807" y="17876"/>
                    <a:pt x="11806" y="17910"/>
                    <a:pt x="11805" y="17944"/>
                  </a:cubicBezTo>
                  <a:cubicBezTo>
                    <a:pt x="11804" y="17957"/>
                    <a:pt x="11809" y="17969"/>
                    <a:pt x="11811" y="17981"/>
                  </a:cubicBezTo>
                  <a:cubicBezTo>
                    <a:pt x="11838" y="19060"/>
                    <a:pt x="11848" y="20125"/>
                    <a:pt x="11763" y="21201"/>
                  </a:cubicBezTo>
                  <a:cubicBezTo>
                    <a:pt x="11364" y="20968"/>
                    <a:pt x="10898" y="20852"/>
                    <a:pt x="10442" y="20852"/>
                  </a:cubicBezTo>
                  <a:cubicBezTo>
                    <a:pt x="9335" y="20852"/>
                    <a:pt x="8282" y="21534"/>
                    <a:pt x="8365" y="22870"/>
                  </a:cubicBezTo>
                  <a:cubicBezTo>
                    <a:pt x="8412" y="23642"/>
                    <a:pt x="8996" y="24284"/>
                    <a:pt x="9708" y="24531"/>
                  </a:cubicBezTo>
                  <a:cubicBezTo>
                    <a:pt x="9938" y="24610"/>
                    <a:pt x="10169" y="24646"/>
                    <a:pt x="10396" y="24646"/>
                  </a:cubicBezTo>
                  <a:cubicBezTo>
                    <a:pt x="10938" y="24646"/>
                    <a:pt x="11462" y="24441"/>
                    <a:pt x="11915" y="24123"/>
                  </a:cubicBezTo>
                  <a:lnTo>
                    <a:pt x="11915" y="24123"/>
                  </a:lnTo>
                  <a:cubicBezTo>
                    <a:pt x="11788" y="25116"/>
                    <a:pt x="11696" y="26110"/>
                    <a:pt x="11641" y="27108"/>
                  </a:cubicBezTo>
                  <a:cubicBezTo>
                    <a:pt x="11640" y="27109"/>
                    <a:pt x="11639" y="27109"/>
                    <a:pt x="11638" y="27109"/>
                  </a:cubicBezTo>
                  <a:cubicBezTo>
                    <a:pt x="11635" y="27109"/>
                    <a:pt x="11632" y="27108"/>
                    <a:pt x="11629" y="27108"/>
                  </a:cubicBezTo>
                  <a:cubicBezTo>
                    <a:pt x="11628" y="27108"/>
                    <a:pt x="11628" y="27108"/>
                    <a:pt x="11627" y="27108"/>
                  </a:cubicBezTo>
                  <a:cubicBezTo>
                    <a:pt x="10995" y="27269"/>
                    <a:pt x="10368" y="27349"/>
                    <a:pt x="9727" y="27349"/>
                  </a:cubicBezTo>
                  <a:cubicBezTo>
                    <a:pt x="9557" y="27349"/>
                    <a:pt x="9387" y="27344"/>
                    <a:pt x="9215" y="27332"/>
                  </a:cubicBezTo>
                  <a:cubicBezTo>
                    <a:pt x="9212" y="27332"/>
                    <a:pt x="9209" y="27332"/>
                    <a:pt x="9206" y="27332"/>
                  </a:cubicBezTo>
                  <a:cubicBezTo>
                    <a:pt x="9087" y="27332"/>
                    <a:pt x="9019" y="27488"/>
                    <a:pt x="9104" y="27574"/>
                  </a:cubicBezTo>
                  <a:cubicBezTo>
                    <a:pt x="10252" y="28745"/>
                    <a:pt x="9635" y="30792"/>
                    <a:pt x="7916" y="30879"/>
                  </a:cubicBezTo>
                  <a:cubicBezTo>
                    <a:pt x="7880" y="30881"/>
                    <a:pt x="7844" y="30882"/>
                    <a:pt x="7808" y="30882"/>
                  </a:cubicBezTo>
                  <a:cubicBezTo>
                    <a:pt x="6245" y="30882"/>
                    <a:pt x="5465" y="29095"/>
                    <a:pt x="6315" y="27832"/>
                  </a:cubicBezTo>
                  <a:cubicBezTo>
                    <a:pt x="6374" y="27749"/>
                    <a:pt x="6312" y="27611"/>
                    <a:pt x="6205" y="27611"/>
                  </a:cubicBezTo>
                  <a:cubicBezTo>
                    <a:pt x="6203" y="27611"/>
                    <a:pt x="6201" y="27611"/>
                    <a:pt x="6200" y="27611"/>
                  </a:cubicBezTo>
                  <a:cubicBezTo>
                    <a:pt x="5662" y="27631"/>
                    <a:pt x="5125" y="27651"/>
                    <a:pt x="4590" y="27671"/>
                  </a:cubicBezTo>
                  <a:cubicBezTo>
                    <a:pt x="4398" y="27677"/>
                    <a:pt x="4196" y="27704"/>
                    <a:pt x="3999" y="27704"/>
                  </a:cubicBezTo>
                  <a:cubicBezTo>
                    <a:pt x="3952" y="27704"/>
                    <a:pt x="3904" y="27702"/>
                    <a:pt x="3857" y="27699"/>
                  </a:cubicBezTo>
                  <a:cubicBezTo>
                    <a:pt x="3408" y="27663"/>
                    <a:pt x="3460" y="27704"/>
                    <a:pt x="3397" y="27252"/>
                  </a:cubicBezTo>
                  <a:cubicBezTo>
                    <a:pt x="3258" y="26243"/>
                    <a:pt x="3333" y="25148"/>
                    <a:pt x="3325" y="24116"/>
                  </a:cubicBezTo>
                  <a:lnTo>
                    <a:pt x="3325" y="24116"/>
                  </a:lnTo>
                  <a:cubicBezTo>
                    <a:pt x="3732" y="24345"/>
                    <a:pt x="4177" y="24452"/>
                    <a:pt x="4612" y="24452"/>
                  </a:cubicBezTo>
                  <a:cubicBezTo>
                    <a:pt x="5943" y="24452"/>
                    <a:pt x="7187" y="23452"/>
                    <a:pt x="6968" y="21881"/>
                  </a:cubicBezTo>
                  <a:cubicBezTo>
                    <a:pt x="6812" y="20748"/>
                    <a:pt x="5849" y="20094"/>
                    <a:pt x="4884" y="20094"/>
                  </a:cubicBezTo>
                  <a:cubicBezTo>
                    <a:pt x="4310" y="20094"/>
                    <a:pt x="3736" y="20326"/>
                    <a:pt x="3331" y="20825"/>
                  </a:cubicBezTo>
                  <a:cubicBezTo>
                    <a:pt x="3229" y="19821"/>
                    <a:pt x="3230" y="18819"/>
                    <a:pt x="3321" y="17813"/>
                  </a:cubicBezTo>
                  <a:lnTo>
                    <a:pt x="3321" y="17813"/>
                  </a:lnTo>
                  <a:cubicBezTo>
                    <a:pt x="4433" y="17829"/>
                    <a:pt x="5548" y="17842"/>
                    <a:pt x="6662" y="17860"/>
                  </a:cubicBezTo>
                  <a:cubicBezTo>
                    <a:pt x="6662" y="17860"/>
                    <a:pt x="6662" y="17860"/>
                    <a:pt x="6663" y="17860"/>
                  </a:cubicBezTo>
                  <a:cubicBezTo>
                    <a:pt x="6811" y="17860"/>
                    <a:pt x="6858" y="17675"/>
                    <a:pt x="6745" y="17592"/>
                  </a:cubicBezTo>
                  <a:cubicBezTo>
                    <a:pt x="5467" y="16643"/>
                    <a:pt x="6773" y="15189"/>
                    <a:pt x="7991" y="15189"/>
                  </a:cubicBezTo>
                  <a:close/>
                  <a:moveTo>
                    <a:pt x="20130" y="1"/>
                  </a:moveTo>
                  <a:cubicBezTo>
                    <a:pt x="19452" y="1"/>
                    <a:pt x="18778" y="49"/>
                    <a:pt x="18104" y="144"/>
                  </a:cubicBezTo>
                  <a:cubicBezTo>
                    <a:pt x="17982" y="160"/>
                    <a:pt x="17972" y="304"/>
                    <a:pt x="18029" y="383"/>
                  </a:cubicBezTo>
                  <a:cubicBezTo>
                    <a:pt x="18750" y="1378"/>
                    <a:pt x="17723" y="2546"/>
                    <a:pt x="16667" y="2559"/>
                  </a:cubicBezTo>
                  <a:cubicBezTo>
                    <a:pt x="16660" y="2559"/>
                    <a:pt x="16654" y="2559"/>
                    <a:pt x="16647" y="2559"/>
                  </a:cubicBezTo>
                  <a:cubicBezTo>
                    <a:pt x="15476" y="2559"/>
                    <a:pt x="14718" y="1487"/>
                    <a:pt x="14923" y="378"/>
                  </a:cubicBezTo>
                  <a:cubicBezTo>
                    <a:pt x="14937" y="298"/>
                    <a:pt x="14897" y="189"/>
                    <a:pt x="14796" y="189"/>
                  </a:cubicBezTo>
                  <a:cubicBezTo>
                    <a:pt x="14794" y="189"/>
                    <a:pt x="14791" y="189"/>
                    <a:pt x="14789" y="190"/>
                  </a:cubicBezTo>
                  <a:cubicBezTo>
                    <a:pt x="13883" y="249"/>
                    <a:pt x="12976" y="307"/>
                    <a:pt x="12068" y="364"/>
                  </a:cubicBezTo>
                  <a:cubicBezTo>
                    <a:pt x="11968" y="371"/>
                    <a:pt x="11911" y="442"/>
                    <a:pt x="11922" y="542"/>
                  </a:cubicBezTo>
                  <a:cubicBezTo>
                    <a:pt x="12037" y="1618"/>
                    <a:pt x="12080" y="2690"/>
                    <a:pt x="12053" y="3772"/>
                  </a:cubicBezTo>
                  <a:cubicBezTo>
                    <a:pt x="12050" y="3858"/>
                    <a:pt x="12121" y="3920"/>
                    <a:pt x="12200" y="3920"/>
                  </a:cubicBezTo>
                  <a:cubicBezTo>
                    <a:pt x="12222" y="3920"/>
                    <a:pt x="12244" y="3915"/>
                    <a:pt x="12265" y="3905"/>
                  </a:cubicBezTo>
                  <a:cubicBezTo>
                    <a:pt x="12617" y="3734"/>
                    <a:pt x="13031" y="3634"/>
                    <a:pt x="13433" y="3634"/>
                  </a:cubicBezTo>
                  <a:cubicBezTo>
                    <a:pt x="14161" y="3634"/>
                    <a:pt x="14848" y="3962"/>
                    <a:pt x="15049" y="4790"/>
                  </a:cubicBezTo>
                  <a:cubicBezTo>
                    <a:pt x="15215" y="5470"/>
                    <a:pt x="14758" y="6117"/>
                    <a:pt x="14103" y="6304"/>
                  </a:cubicBezTo>
                  <a:cubicBezTo>
                    <a:pt x="13942" y="6351"/>
                    <a:pt x="13779" y="6371"/>
                    <a:pt x="13616" y="6371"/>
                  </a:cubicBezTo>
                  <a:cubicBezTo>
                    <a:pt x="13113" y="6371"/>
                    <a:pt x="12614" y="6177"/>
                    <a:pt x="12168" y="5959"/>
                  </a:cubicBezTo>
                  <a:cubicBezTo>
                    <a:pt x="12143" y="5947"/>
                    <a:pt x="12117" y="5941"/>
                    <a:pt x="12092" y="5941"/>
                  </a:cubicBezTo>
                  <a:cubicBezTo>
                    <a:pt x="12020" y="5941"/>
                    <a:pt x="11955" y="5987"/>
                    <a:pt x="11951" y="6073"/>
                  </a:cubicBezTo>
                  <a:cubicBezTo>
                    <a:pt x="11910" y="7109"/>
                    <a:pt x="11878" y="8143"/>
                    <a:pt x="11849" y="9181"/>
                  </a:cubicBezTo>
                  <a:cubicBezTo>
                    <a:pt x="10812" y="9111"/>
                    <a:pt x="9779" y="9151"/>
                    <a:pt x="8741" y="9059"/>
                  </a:cubicBezTo>
                  <a:cubicBezTo>
                    <a:pt x="9531" y="7663"/>
                    <a:pt x="8734" y="5760"/>
                    <a:pt x="7056" y="5760"/>
                  </a:cubicBezTo>
                  <a:cubicBezTo>
                    <a:pt x="6961" y="5760"/>
                    <a:pt x="6863" y="5766"/>
                    <a:pt x="6762" y="5779"/>
                  </a:cubicBezTo>
                  <a:cubicBezTo>
                    <a:pt x="5192" y="5977"/>
                    <a:pt x="4639" y="7865"/>
                    <a:pt x="5640" y="8919"/>
                  </a:cubicBezTo>
                  <a:cubicBezTo>
                    <a:pt x="4917" y="8876"/>
                    <a:pt x="4195" y="8827"/>
                    <a:pt x="3473" y="8791"/>
                  </a:cubicBezTo>
                  <a:cubicBezTo>
                    <a:pt x="3470" y="8791"/>
                    <a:pt x="3467" y="8791"/>
                    <a:pt x="3464" y="8791"/>
                  </a:cubicBezTo>
                  <a:cubicBezTo>
                    <a:pt x="3345" y="8791"/>
                    <a:pt x="3304" y="8918"/>
                    <a:pt x="3347" y="9002"/>
                  </a:cubicBezTo>
                  <a:cubicBezTo>
                    <a:pt x="3369" y="9042"/>
                    <a:pt x="3406" y="9073"/>
                    <a:pt x="3462" y="9076"/>
                  </a:cubicBezTo>
                  <a:cubicBezTo>
                    <a:pt x="4328" y="9135"/>
                    <a:pt x="5194" y="9179"/>
                    <a:pt x="6061" y="9230"/>
                  </a:cubicBezTo>
                  <a:cubicBezTo>
                    <a:pt x="6064" y="9231"/>
                    <a:pt x="6068" y="9231"/>
                    <a:pt x="6071" y="9231"/>
                  </a:cubicBezTo>
                  <a:cubicBezTo>
                    <a:pt x="6207" y="9231"/>
                    <a:pt x="6257" y="9042"/>
                    <a:pt x="6143" y="8968"/>
                  </a:cubicBezTo>
                  <a:cubicBezTo>
                    <a:pt x="4870" y="8130"/>
                    <a:pt x="5373" y="6158"/>
                    <a:pt x="6910" y="6062"/>
                  </a:cubicBezTo>
                  <a:cubicBezTo>
                    <a:pt x="6955" y="6059"/>
                    <a:pt x="6998" y="6058"/>
                    <a:pt x="7041" y="6058"/>
                  </a:cubicBezTo>
                  <a:cubicBezTo>
                    <a:pt x="8623" y="6058"/>
                    <a:pt x="9229" y="7892"/>
                    <a:pt x="8375" y="9104"/>
                  </a:cubicBezTo>
                  <a:cubicBezTo>
                    <a:pt x="8306" y="9197"/>
                    <a:pt x="8387" y="9313"/>
                    <a:pt x="8489" y="9323"/>
                  </a:cubicBezTo>
                  <a:cubicBezTo>
                    <a:pt x="9140" y="9395"/>
                    <a:pt x="9815" y="9461"/>
                    <a:pt x="10485" y="9461"/>
                  </a:cubicBezTo>
                  <a:cubicBezTo>
                    <a:pt x="10916" y="9461"/>
                    <a:pt x="11345" y="9433"/>
                    <a:pt x="11764" y="9363"/>
                  </a:cubicBezTo>
                  <a:lnTo>
                    <a:pt x="11764" y="9363"/>
                  </a:lnTo>
                  <a:cubicBezTo>
                    <a:pt x="11631" y="9637"/>
                    <a:pt x="11720" y="10108"/>
                    <a:pt x="11730" y="10367"/>
                  </a:cubicBezTo>
                  <a:cubicBezTo>
                    <a:pt x="11749" y="10934"/>
                    <a:pt x="11792" y="11521"/>
                    <a:pt x="11964" y="12066"/>
                  </a:cubicBezTo>
                  <a:cubicBezTo>
                    <a:pt x="11969" y="12082"/>
                    <a:pt x="11977" y="12095"/>
                    <a:pt x="11991" y="12106"/>
                  </a:cubicBezTo>
                  <a:cubicBezTo>
                    <a:pt x="11936" y="12163"/>
                    <a:pt x="11989" y="12280"/>
                    <a:pt x="12073" y="12280"/>
                  </a:cubicBezTo>
                  <a:cubicBezTo>
                    <a:pt x="12081" y="12280"/>
                    <a:pt x="12089" y="12279"/>
                    <a:pt x="12098" y="12276"/>
                  </a:cubicBezTo>
                  <a:cubicBezTo>
                    <a:pt x="12383" y="12208"/>
                    <a:pt x="12695" y="12165"/>
                    <a:pt x="13005" y="12165"/>
                  </a:cubicBezTo>
                  <a:cubicBezTo>
                    <a:pt x="13850" y="12165"/>
                    <a:pt x="14676" y="12480"/>
                    <a:pt x="14876" y="13434"/>
                  </a:cubicBezTo>
                  <a:cubicBezTo>
                    <a:pt x="15021" y="14135"/>
                    <a:pt x="14603" y="14715"/>
                    <a:pt x="13925" y="14893"/>
                  </a:cubicBezTo>
                  <a:cubicBezTo>
                    <a:pt x="13762" y="14935"/>
                    <a:pt x="13600" y="14955"/>
                    <a:pt x="13439" y="14955"/>
                  </a:cubicBezTo>
                  <a:cubicBezTo>
                    <a:pt x="12989" y="14955"/>
                    <a:pt x="12551" y="14804"/>
                    <a:pt x="12147" y="14589"/>
                  </a:cubicBezTo>
                  <a:cubicBezTo>
                    <a:pt x="12123" y="14576"/>
                    <a:pt x="12099" y="14571"/>
                    <a:pt x="12077" y="14571"/>
                  </a:cubicBezTo>
                  <a:cubicBezTo>
                    <a:pt x="11970" y="14571"/>
                    <a:pt x="11894" y="14701"/>
                    <a:pt x="11964" y="14787"/>
                  </a:cubicBezTo>
                  <a:lnTo>
                    <a:pt x="11964" y="14788"/>
                  </a:lnTo>
                  <a:cubicBezTo>
                    <a:pt x="11851" y="15699"/>
                    <a:pt x="11843" y="16630"/>
                    <a:pt x="11815" y="17550"/>
                  </a:cubicBezTo>
                  <a:cubicBezTo>
                    <a:pt x="11025" y="17583"/>
                    <a:pt x="10233" y="17615"/>
                    <a:pt x="9442" y="17647"/>
                  </a:cubicBezTo>
                  <a:cubicBezTo>
                    <a:pt x="10301" y="16538"/>
                    <a:pt x="9406" y="14911"/>
                    <a:pt x="7953" y="14891"/>
                  </a:cubicBezTo>
                  <a:cubicBezTo>
                    <a:pt x="7944" y="14891"/>
                    <a:pt x="7935" y="14890"/>
                    <a:pt x="7925" y="14890"/>
                  </a:cubicBezTo>
                  <a:cubicBezTo>
                    <a:pt x="6537" y="14890"/>
                    <a:pt x="5354" y="16475"/>
                    <a:pt x="6290" y="17561"/>
                  </a:cubicBezTo>
                  <a:cubicBezTo>
                    <a:pt x="5893" y="17557"/>
                    <a:pt x="5497" y="17550"/>
                    <a:pt x="5099" y="17547"/>
                  </a:cubicBezTo>
                  <a:cubicBezTo>
                    <a:pt x="5094" y="17547"/>
                    <a:pt x="5088" y="17547"/>
                    <a:pt x="5082" y="17547"/>
                  </a:cubicBezTo>
                  <a:cubicBezTo>
                    <a:pt x="4867" y="17547"/>
                    <a:pt x="4413" y="17604"/>
                    <a:pt x="4038" y="17604"/>
                  </a:cubicBezTo>
                  <a:cubicBezTo>
                    <a:pt x="3821" y="17604"/>
                    <a:pt x="3630" y="17585"/>
                    <a:pt x="3528" y="17524"/>
                  </a:cubicBezTo>
                  <a:cubicBezTo>
                    <a:pt x="3177" y="17317"/>
                    <a:pt x="3322" y="16665"/>
                    <a:pt x="3322" y="16299"/>
                  </a:cubicBezTo>
                  <a:cubicBezTo>
                    <a:pt x="3323" y="15739"/>
                    <a:pt x="3342" y="15182"/>
                    <a:pt x="3374" y="14623"/>
                  </a:cubicBezTo>
                  <a:cubicBezTo>
                    <a:pt x="3379" y="14532"/>
                    <a:pt x="3301" y="14474"/>
                    <a:pt x="3224" y="14474"/>
                  </a:cubicBezTo>
                  <a:cubicBezTo>
                    <a:pt x="3178" y="14474"/>
                    <a:pt x="3133" y="14494"/>
                    <a:pt x="3105" y="14539"/>
                  </a:cubicBezTo>
                  <a:cubicBezTo>
                    <a:pt x="2810" y="15012"/>
                    <a:pt x="2360" y="15222"/>
                    <a:pt x="1914" y="15222"/>
                  </a:cubicBezTo>
                  <a:cubicBezTo>
                    <a:pt x="1188" y="15222"/>
                    <a:pt x="471" y="14667"/>
                    <a:pt x="443" y="13784"/>
                  </a:cubicBezTo>
                  <a:cubicBezTo>
                    <a:pt x="410" y="12731"/>
                    <a:pt x="1301" y="11996"/>
                    <a:pt x="2245" y="11996"/>
                  </a:cubicBezTo>
                  <a:cubicBezTo>
                    <a:pt x="2550" y="11996"/>
                    <a:pt x="2861" y="12073"/>
                    <a:pt x="3148" y="12240"/>
                  </a:cubicBezTo>
                  <a:cubicBezTo>
                    <a:pt x="3169" y="12253"/>
                    <a:pt x="3194" y="12259"/>
                    <a:pt x="3218" y="12259"/>
                  </a:cubicBezTo>
                  <a:cubicBezTo>
                    <a:pt x="3287" y="12259"/>
                    <a:pt x="3355" y="12211"/>
                    <a:pt x="3353" y="12132"/>
                  </a:cubicBezTo>
                  <a:cubicBezTo>
                    <a:pt x="3337" y="11094"/>
                    <a:pt x="3358" y="10055"/>
                    <a:pt x="3306" y="9017"/>
                  </a:cubicBezTo>
                  <a:cubicBezTo>
                    <a:pt x="3306" y="9016"/>
                    <a:pt x="3306" y="9013"/>
                    <a:pt x="3305" y="9012"/>
                  </a:cubicBezTo>
                  <a:cubicBezTo>
                    <a:pt x="3301" y="8963"/>
                    <a:pt x="3261" y="8937"/>
                    <a:pt x="3223" y="8937"/>
                  </a:cubicBezTo>
                  <a:cubicBezTo>
                    <a:pt x="3186" y="8937"/>
                    <a:pt x="3150" y="8961"/>
                    <a:pt x="3148" y="9011"/>
                  </a:cubicBezTo>
                  <a:cubicBezTo>
                    <a:pt x="3094" y="9977"/>
                    <a:pt x="3104" y="10943"/>
                    <a:pt x="3089" y="11909"/>
                  </a:cubicBezTo>
                  <a:cubicBezTo>
                    <a:pt x="2817" y="11787"/>
                    <a:pt x="2529" y="11729"/>
                    <a:pt x="2244" y="11729"/>
                  </a:cubicBezTo>
                  <a:cubicBezTo>
                    <a:pt x="1100" y="11729"/>
                    <a:pt x="1" y="12648"/>
                    <a:pt x="163" y="13940"/>
                  </a:cubicBezTo>
                  <a:cubicBezTo>
                    <a:pt x="287" y="14929"/>
                    <a:pt x="1096" y="15518"/>
                    <a:pt x="1914" y="15518"/>
                  </a:cubicBezTo>
                  <a:cubicBezTo>
                    <a:pt x="2324" y="15518"/>
                    <a:pt x="2736" y="15370"/>
                    <a:pt x="3065" y="15051"/>
                  </a:cubicBezTo>
                  <a:lnTo>
                    <a:pt x="3065" y="15051"/>
                  </a:lnTo>
                  <a:cubicBezTo>
                    <a:pt x="3032" y="15922"/>
                    <a:pt x="3029" y="16789"/>
                    <a:pt x="3066" y="17660"/>
                  </a:cubicBezTo>
                  <a:cubicBezTo>
                    <a:pt x="3068" y="17702"/>
                    <a:pt x="3084" y="17740"/>
                    <a:pt x="3110" y="17769"/>
                  </a:cubicBezTo>
                  <a:cubicBezTo>
                    <a:pt x="2968" y="18928"/>
                    <a:pt x="2969" y="20077"/>
                    <a:pt x="3101" y="21237"/>
                  </a:cubicBezTo>
                  <a:cubicBezTo>
                    <a:pt x="3109" y="21306"/>
                    <a:pt x="3171" y="21341"/>
                    <a:pt x="3233" y="21341"/>
                  </a:cubicBezTo>
                  <a:cubicBezTo>
                    <a:pt x="3279" y="21341"/>
                    <a:pt x="3326" y="21321"/>
                    <a:pt x="3349" y="21280"/>
                  </a:cubicBezTo>
                  <a:cubicBezTo>
                    <a:pt x="3708" y="20663"/>
                    <a:pt x="4301" y="20381"/>
                    <a:pt x="4890" y="20381"/>
                  </a:cubicBezTo>
                  <a:cubicBezTo>
                    <a:pt x="5750" y="20381"/>
                    <a:pt x="6600" y="20985"/>
                    <a:pt x="6688" y="22027"/>
                  </a:cubicBezTo>
                  <a:cubicBezTo>
                    <a:pt x="6801" y="23370"/>
                    <a:pt x="5749" y="24165"/>
                    <a:pt x="4623" y="24165"/>
                  </a:cubicBezTo>
                  <a:cubicBezTo>
                    <a:pt x="4154" y="24165"/>
                    <a:pt x="3671" y="24027"/>
                    <a:pt x="3254" y="23733"/>
                  </a:cubicBezTo>
                  <a:cubicBezTo>
                    <a:pt x="3233" y="23717"/>
                    <a:pt x="3207" y="23710"/>
                    <a:pt x="3182" y="23710"/>
                  </a:cubicBezTo>
                  <a:cubicBezTo>
                    <a:pt x="3107" y="23710"/>
                    <a:pt x="3031" y="23769"/>
                    <a:pt x="3033" y="23848"/>
                  </a:cubicBezTo>
                  <a:cubicBezTo>
                    <a:pt x="3063" y="25185"/>
                    <a:pt x="3092" y="26522"/>
                    <a:pt x="3121" y="27859"/>
                  </a:cubicBezTo>
                  <a:cubicBezTo>
                    <a:pt x="3123" y="27929"/>
                    <a:pt x="3176" y="28008"/>
                    <a:pt x="3254" y="28008"/>
                  </a:cubicBezTo>
                  <a:cubicBezTo>
                    <a:pt x="3256" y="28008"/>
                    <a:pt x="3258" y="28008"/>
                    <a:pt x="3260" y="28008"/>
                  </a:cubicBezTo>
                  <a:lnTo>
                    <a:pt x="5936" y="27908"/>
                  </a:lnTo>
                  <a:lnTo>
                    <a:pt x="5936" y="27908"/>
                  </a:lnTo>
                  <a:cubicBezTo>
                    <a:pt x="5183" y="29355"/>
                    <a:pt x="6149" y="31168"/>
                    <a:pt x="7806" y="31168"/>
                  </a:cubicBezTo>
                  <a:cubicBezTo>
                    <a:pt x="7906" y="31168"/>
                    <a:pt x="8009" y="31162"/>
                    <a:pt x="8114" y="31148"/>
                  </a:cubicBezTo>
                  <a:cubicBezTo>
                    <a:pt x="9848" y="30924"/>
                    <a:pt x="10491" y="28942"/>
                    <a:pt x="9532" y="27636"/>
                  </a:cubicBezTo>
                  <a:lnTo>
                    <a:pt x="9532" y="27636"/>
                  </a:lnTo>
                  <a:cubicBezTo>
                    <a:pt x="9595" y="27637"/>
                    <a:pt x="9657" y="27638"/>
                    <a:pt x="9719" y="27638"/>
                  </a:cubicBezTo>
                  <a:cubicBezTo>
                    <a:pt x="10385" y="27638"/>
                    <a:pt x="11034" y="27557"/>
                    <a:pt x="11692" y="27390"/>
                  </a:cubicBezTo>
                  <a:cubicBezTo>
                    <a:pt x="11735" y="27379"/>
                    <a:pt x="11766" y="27353"/>
                    <a:pt x="11781" y="27320"/>
                  </a:cubicBezTo>
                  <a:lnTo>
                    <a:pt x="15218" y="27417"/>
                  </a:lnTo>
                  <a:cubicBezTo>
                    <a:pt x="15220" y="27417"/>
                    <a:pt x="15221" y="27417"/>
                    <a:pt x="15223" y="27417"/>
                  </a:cubicBezTo>
                  <a:cubicBezTo>
                    <a:pt x="15369" y="27417"/>
                    <a:pt x="15412" y="27234"/>
                    <a:pt x="15301" y="27150"/>
                  </a:cubicBezTo>
                  <a:cubicBezTo>
                    <a:pt x="14304" y="26402"/>
                    <a:pt x="14527" y="24492"/>
                    <a:pt x="15912" y="24356"/>
                  </a:cubicBezTo>
                  <a:cubicBezTo>
                    <a:pt x="15959" y="24352"/>
                    <a:pt x="16007" y="24349"/>
                    <a:pt x="16054" y="24349"/>
                  </a:cubicBezTo>
                  <a:cubicBezTo>
                    <a:pt x="16593" y="24349"/>
                    <a:pt x="17118" y="24645"/>
                    <a:pt x="17424" y="25085"/>
                  </a:cubicBezTo>
                  <a:cubicBezTo>
                    <a:pt x="17894" y="25763"/>
                    <a:pt x="17591" y="26476"/>
                    <a:pt x="17361" y="27183"/>
                  </a:cubicBezTo>
                  <a:cubicBezTo>
                    <a:pt x="17333" y="27272"/>
                    <a:pt x="17400" y="27367"/>
                    <a:pt x="17494" y="27370"/>
                  </a:cubicBezTo>
                  <a:cubicBezTo>
                    <a:pt x="18646" y="27419"/>
                    <a:pt x="19795" y="27465"/>
                    <a:pt x="20947" y="27512"/>
                  </a:cubicBezTo>
                  <a:cubicBezTo>
                    <a:pt x="20949" y="27512"/>
                    <a:pt x="20950" y="27512"/>
                    <a:pt x="20951" y="27512"/>
                  </a:cubicBezTo>
                  <a:cubicBezTo>
                    <a:pt x="21009" y="27512"/>
                    <a:pt x="21072" y="27469"/>
                    <a:pt x="21089" y="27411"/>
                  </a:cubicBezTo>
                  <a:cubicBezTo>
                    <a:pt x="22049" y="27394"/>
                    <a:pt x="23005" y="27373"/>
                    <a:pt x="23963" y="27350"/>
                  </a:cubicBezTo>
                  <a:lnTo>
                    <a:pt x="23963" y="27350"/>
                  </a:lnTo>
                  <a:cubicBezTo>
                    <a:pt x="22899" y="28632"/>
                    <a:pt x="23585" y="30732"/>
                    <a:pt x="25405" y="30829"/>
                  </a:cubicBezTo>
                  <a:cubicBezTo>
                    <a:pt x="25448" y="30831"/>
                    <a:pt x="25490" y="30832"/>
                    <a:pt x="25532" y="30832"/>
                  </a:cubicBezTo>
                  <a:cubicBezTo>
                    <a:pt x="27294" y="30832"/>
                    <a:pt x="28133" y="28826"/>
                    <a:pt x="27170" y="27465"/>
                  </a:cubicBezTo>
                  <a:cubicBezTo>
                    <a:pt x="27613" y="27423"/>
                    <a:pt x="28055" y="27401"/>
                    <a:pt x="28497" y="27401"/>
                  </a:cubicBezTo>
                  <a:cubicBezTo>
                    <a:pt x="28903" y="27401"/>
                    <a:pt x="29309" y="27419"/>
                    <a:pt x="29718" y="27456"/>
                  </a:cubicBezTo>
                  <a:cubicBezTo>
                    <a:pt x="29720" y="27456"/>
                    <a:pt x="29723" y="27456"/>
                    <a:pt x="29726" y="27456"/>
                  </a:cubicBezTo>
                  <a:cubicBezTo>
                    <a:pt x="29802" y="27456"/>
                    <a:pt x="29868" y="27388"/>
                    <a:pt x="29870" y="27317"/>
                  </a:cubicBezTo>
                  <a:cubicBezTo>
                    <a:pt x="29907" y="26185"/>
                    <a:pt x="29947" y="25054"/>
                    <a:pt x="29985" y="23922"/>
                  </a:cubicBezTo>
                  <a:cubicBezTo>
                    <a:pt x="29988" y="23827"/>
                    <a:pt x="29915" y="23777"/>
                    <a:pt x="29841" y="23777"/>
                  </a:cubicBezTo>
                  <a:cubicBezTo>
                    <a:pt x="29826" y="23777"/>
                    <a:pt x="29811" y="23779"/>
                    <a:pt x="29797" y="23783"/>
                  </a:cubicBezTo>
                  <a:cubicBezTo>
                    <a:pt x="29812" y="23768"/>
                    <a:pt x="29829" y="23754"/>
                    <a:pt x="29844" y="23738"/>
                  </a:cubicBezTo>
                  <a:cubicBezTo>
                    <a:pt x="29918" y="23662"/>
                    <a:pt x="29853" y="23559"/>
                    <a:pt x="29771" y="23559"/>
                  </a:cubicBezTo>
                  <a:cubicBezTo>
                    <a:pt x="29748" y="23559"/>
                    <a:pt x="29725" y="23567"/>
                    <a:pt x="29702" y="23585"/>
                  </a:cubicBezTo>
                  <a:cubicBezTo>
                    <a:pt x="29335" y="23881"/>
                    <a:pt x="28899" y="24023"/>
                    <a:pt x="28473" y="24023"/>
                  </a:cubicBezTo>
                  <a:cubicBezTo>
                    <a:pt x="27667" y="24023"/>
                    <a:pt x="26898" y="23515"/>
                    <a:pt x="26708" y="22587"/>
                  </a:cubicBezTo>
                  <a:cubicBezTo>
                    <a:pt x="26449" y="21311"/>
                    <a:pt x="27272" y="20885"/>
                    <a:pt x="28209" y="20885"/>
                  </a:cubicBezTo>
                  <a:cubicBezTo>
                    <a:pt x="28693" y="20885"/>
                    <a:pt x="29207" y="20999"/>
                    <a:pt x="29618" y="21167"/>
                  </a:cubicBezTo>
                  <a:cubicBezTo>
                    <a:pt x="29635" y="21174"/>
                    <a:pt x="29651" y="21177"/>
                    <a:pt x="29667" y="21177"/>
                  </a:cubicBezTo>
                  <a:cubicBezTo>
                    <a:pt x="29754" y="21177"/>
                    <a:pt x="29816" y="21080"/>
                    <a:pt x="29803" y="20996"/>
                  </a:cubicBezTo>
                  <a:cubicBezTo>
                    <a:pt x="29668" y="20064"/>
                    <a:pt x="29465" y="19153"/>
                    <a:pt x="29187" y="18256"/>
                  </a:cubicBezTo>
                  <a:cubicBezTo>
                    <a:pt x="29181" y="18237"/>
                    <a:pt x="29171" y="18226"/>
                    <a:pt x="29164" y="18212"/>
                  </a:cubicBezTo>
                  <a:cubicBezTo>
                    <a:pt x="29166" y="18205"/>
                    <a:pt x="29170" y="18197"/>
                    <a:pt x="29170" y="18187"/>
                  </a:cubicBezTo>
                  <a:cubicBezTo>
                    <a:pt x="29184" y="17372"/>
                    <a:pt x="29230" y="16561"/>
                    <a:pt x="29305" y="15751"/>
                  </a:cubicBezTo>
                  <a:cubicBezTo>
                    <a:pt x="29660" y="15948"/>
                    <a:pt x="30045" y="16041"/>
                    <a:pt x="30421" y="16041"/>
                  </a:cubicBezTo>
                  <a:cubicBezTo>
                    <a:pt x="31540" y="16041"/>
                    <a:pt x="32581" y="15223"/>
                    <a:pt x="32505" y="13900"/>
                  </a:cubicBezTo>
                  <a:cubicBezTo>
                    <a:pt x="32441" y="12793"/>
                    <a:pt x="31537" y="12114"/>
                    <a:pt x="30588" y="12114"/>
                  </a:cubicBezTo>
                  <a:cubicBezTo>
                    <a:pt x="30217" y="12114"/>
                    <a:pt x="29840" y="12218"/>
                    <a:pt x="29503" y="12441"/>
                  </a:cubicBezTo>
                  <a:cubicBezTo>
                    <a:pt x="29497" y="11471"/>
                    <a:pt x="29545" y="10508"/>
                    <a:pt x="29654" y="9542"/>
                  </a:cubicBezTo>
                  <a:cubicBezTo>
                    <a:pt x="29663" y="9467"/>
                    <a:pt x="29589" y="9393"/>
                    <a:pt x="29515" y="9393"/>
                  </a:cubicBezTo>
                  <a:cubicBezTo>
                    <a:pt x="29515" y="9393"/>
                    <a:pt x="29514" y="9393"/>
                    <a:pt x="29514" y="9393"/>
                  </a:cubicBezTo>
                  <a:cubicBezTo>
                    <a:pt x="28364" y="9399"/>
                    <a:pt x="27216" y="9408"/>
                    <a:pt x="26068" y="9415"/>
                  </a:cubicBezTo>
                  <a:cubicBezTo>
                    <a:pt x="25947" y="9415"/>
                    <a:pt x="25864" y="9565"/>
                    <a:pt x="25956" y="9659"/>
                  </a:cubicBezTo>
                  <a:cubicBezTo>
                    <a:pt x="26752" y="10482"/>
                    <a:pt x="26319" y="11948"/>
                    <a:pt x="25098" y="11948"/>
                  </a:cubicBezTo>
                  <a:cubicBezTo>
                    <a:pt x="25083" y="11948"/>
                    <a:pt x="25067" y="11948"/>
                    <a:pt x="25052" y="11947"/>
                  </a:cubicBezTo>
                  <a:cubicBezTo>
                    <a:pt x="23805" y="11909"/>
                    <a:pt x="23433" y="10387"/>
                    <a:pt x="24292" y="9608"/>
                  </a:cubicBezTo>
                  <a:cubicBezTo>
                    <a:pt x="24386" y="9521"/>
                    <a:pt x="24322" y="9362"/>
                    <a:pt x="24198" y="9356"/>
                  </a:cubicBezTo>
                  <a:cubicBezTo>
                    <a:pt x="23467" y="9318"/>
                    <a:pt x="22735" y="9294"/>
                    <a:pt x="22004" y="9294"/>
                  </a:cubicBezTo>
                  <a:cubicBezTo>
                    <a:pt x="21465" y="9294"/>
                    <a:pt x="20926" y="9307"/>
                    <a:pt x="20388" y="9337"/>
                  </a:cubicBezTo>
                  <a:cubicBezTo>
                    <a:pt x="20372" y="9299"/>
                    <a:pt x="20351" y="9263"/>
                    <a:pt x="20326" y="9230"/>
                  </a:cubicBezTo>
                  <a:cubicBezTo>
                    <a:pt x="20326" y="9224"/>
                    <a:pt x="20330" y="9219"/>
                    <a:pt x="20331" y="9213"/>
                  </a:cubicBezTo>
                  <a:cubicBezTo>
                    <a:pt x="20417" y="8231"/>
                    <a:pt x="20464" y="7249"/>
                    <a:pt x="20478" y="6263"/>
                  </a:cubicBezTo>
                  <a:cubicBezTo>
                    <a:pt x="20479" y="6180"/>
                    <a:pt x="20412" y="6114"/>
                    <a:pt x="20332" y="6114"/>
                  </a:cubicBezTo>
                  <a:cubicBezTo>
                    <a:pt x="20322" y="6114"/>
                    <a:pt x="20312" y="6115"/>
                    <a:pt x="20301" y="6117"/>
                  </a:cubicBezTo>
                  <a:cubicBezTo>
                    <a:pt x="19943" y="6195"/>
                    <a:pt x="19572" y="6267"/>
                    <a:pt x="19204" y="6267"/>
                  </a:cubicBezTo>
                  <a:cubicBezTo>
                    <a:pt x="18989" y="6267"/>
                    <a:pt x="18775" y="6243"/>
                    <a:pt x="18565" y="6180"/>
                  </a:cubicBezTo>
                  <a:cubicBezTo>
                    <a:pt x="17861" y="5972"/>
                    <a:pt x="17359" y="5201"/>
                    <a:pt x="17776" y="4504"/>
                  </a:cubicBezTo>
                  <a:cubicBezTo>
                    <a:pt x="18085" y="3986"/>
                    <a:pt x="18912" y="3556"/>
                    <a:pt x="19634" y="3556"/>
                  </a:cubicBezTo>
                  <a:cubicBezTo>
                    <a:pt x="20048" y="3556"/>
                    <a:pt x="20427" y="3697"/>
                    <a:pt x="20656" y="4042"/>
                  </a:cubicBezTo>
                  <a:cubicBezTo>
                    <a:pt x="20687" y="4090"/>
                    <a:pt x="20741" y="4114"/>
                    <a:pt x="20792" y="4114"/>
                  </a:cubicBezTo>
                  <a:cubicBezTo>
                    <a:pt x="20862" y="4114"/>
                    <a:pt x="20928" y="4070"/>
                    <a:pt x="20928" y="3980"/>
                  </a:cubicBezTo>
                  <a:lnTo>
                    <a:pt x="20928" y="168"/>
                  </a:lnTo>
                  <a:cubicBezTo>
                    <a:pt x="20927" y="88"/>
                    <a:pt x="20870" y="21"/>
                    <a:pt x="20789" y="16"/>
                  </a:cubicBezTo>
                  <a:cubicBezTo>
                    <a:pt x="20569" y="6"/>
                    <a:pt x="20349" y="1"/>
                    <a:pt x="2013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46"/>
            <p:cNvSpPr/>
            <p:nvPr/>
          </p:nvSpPr>
          <p:spPr>
            <a:xfrm>
              <a:off x="7484943" y="1906063"/>
              <a:ext cx="670820" cy="476911"/>
            </a:xfrm>
            <a:custGeom>
              <a:avLst/>
              <a:gdLst/>
              <a:ahLst/>
              <a:cxnLst/>
              <a:rect l="l" t="t" r="r" b="b"/>
              <a:pathLst>
                <a:path w="11904" h="8463" extrusionOk="0">
                  <a:moveTo>
                    <a:pt x="1078" y="1"/>
                  </a:moveTo>
                  <a:cubicBezTo>
                    <a:pt x="746" y="1"/>
                    <a:pt x="414" y="2"/>
                    <a:pt x="82" y="4"/>
                  </a:cubicBezTo>
                  <a:cubicBezTo>
                    <a:pt x="100" y="243"/>
                    <a:pt x="57" y="513"/>
                    <a:pt x="53" y="690"/>
                  </a:cubicBezTo>
                  <a:cubicBezTo>
                    <a:pt x="48" y="1277"/>
                    <a:pt x="51" y="1868"/>
                    <a:pt x="29" y="2456"/>
                  </a:cubicBezTo>
                  <a:cubicBezTo>
                    <a:pt x="28" y="2488"/>
                    <a:pt x="16" y="2514"/>
                    <a:pt x="0" y="2534"/>
                  </a:cubicBezTo>
                  <a:cubicBezTo>
                    <a:pt x="360" y="2323"/>
                    <a:pt x="801" y="2218"/>
                    <a:pt x="1245" y="2218"/>
                  </a:cubicBezTo>
                  <a:cubicBezTo>
                    <a:pt x="2337" y="2218"/>
                    <a:pt x="3447" y="2851"/>
                    <a:pt x="3411" y="4076"/>
                  </a:cubicBezTo>
                  <a:cubicBezTo>
                    <a:pt x="3382" y="5077"/>
                    <a:pt x="2394" y="5650"/>
                    <a:pt x="1444" y="5650"/>
                  </a:cubicBezTo>
                  <a:cubicBezTo>
                    <a:pt x="1050" y="5650"/>
                    <a:pt x="663" y="5552"/>
                    <a:pt x="353" y="5345"/>
                  </a:cubicBezTo>
                  <a:lnTo>
                    <a:pt x="353" y="5345"/>
                  </a:lnTo>
                  <a:cubicBezTo>
                    <a:pt x="602" y="6286"/>
                    <a:pt x="578" y="7280"/>
                    <a:pt x="411" y="8232"/>
                  </a:cubicBezTo>
                  <a:cubicBezTo>
                    <a:pt x="1397" y="8292"/>
                    <a:pt x="2384" y="8322"/>
                    <a:pt x="3370" y="8323"/>
                  </a:cubicBezTo>
                  <a:cubicBezTo>
                    <a:pt x="2835" y="7238"/>
                    <a:pt x="3294" y="5606"/>
                    <a:pt x="4679" y="5529"/>
                  </a:cubicBezTo>
                  <a:cubicBezTo>
                    <a:pt x="4708" y="5527"/>
                    <a:pt x="4737" y="5527"/>
                    <a:pt x="4767" y="5527"/>
                  </a:cubicBezTo>
                  <a:cubicBezTo>
                    <a:pt x="5347" y="5527"/>
                    <a:pt x="5946" y="5835"/>
                    <a:pt x="6263" y="6321"/>
                  </a:cubicBezTo>
                  <a:cubicBezTo>
                    <a:pt x="6702" y="7000"/>
                    <a:pt x="6418" y="7716"/>
                    <a:pt x="6053" y="8350"/>
                  </a:cubicBezTo>
                  <a:cubicBezTo>
                    <a:pt x="6450" y="8365"/>
                    <a:pt x="6846" y="8380"/>
                    <a:pt x="7241" y="8395"/>
                  </a:cubicBezTo>
                  <a:cubicBezTo>
                    <a:pt x="7416" y="8401"/>
                    <a:pt x="7752" y="8462"/>
                    <a:pt x="8032" y="8462"/>
                  </a:cubicBezTo>
                  <a:cubicBezTo>
                    <a:pt x="8206" y="8462"/>
                    <a:pt x="8359" y="8439"/>
                    <a:pt x="8439" y="8364"/>
                  </a:cubicBezTo>
                  <a:cubicBezTo>
                    <a:pt x="8642" y="8177"/>
                    <a:pt x="8555" y="7405"/>
                    <a:pt x="8576" y="7102"/>
                  </a:cubicBezTo>
                  <a:cubicBezTo>
                    <a:pt x="8602" y="6705"/>
                    <a:pt x="8637" y="6309"/>
                    <a:pt x="8677" y="5915"/>
                  </a:cubicBezTo>
                  <a:cubicBezTo>
                    <a:pt x="8685" y="5838"/>
                    <a:pt x="8752" y="5774"/>
                    <a:pt x="8825" y="5774"/>
                  </a:cubicBezTo>
                  <a:cubicBezTo>
                    <a:pt x="8850" y="5774"/>
                    <a:pt x="8876" y="5781"/>
                    <a:pt x="8900" y="5798"/>
                  </a:cubicBezTo>
                  <a:cubicBezTo>
                    <a:pt x="9259" y="6048"/>
                    <a:pt x="9675" y="6168"/>
                    <a:pt x="10079" y="6168"/>
                  </a:cubicBezTo>
                  <a:cubicBezTo>
                    <a:pt x="10973" y="6168"/>
                    <a:pt x="11810" y="5582"/>
                    <a:pt x="11859" y="4522"/>
                  </a:cubicBezTo>
                  <a:cubicBezTo>
                    <a:pt x="11904" y="3488"/>
                    <a:pt x="11090" y="2814"/>
                    <a:pt x="10225" y="2814"/>
                  </a:cubicBezTo>
                  <a:cubicBezTo>
                    <a:pt x="9834" y="2814"/>
                    <a:pt x="9433" y="2952"/>
                    <a:pt x="9096" y="3255"/>
                  </a:cubicBezTo>
                  <a:cubicBezTo>
                    <a:pt x="9068" y="3281"/>
                    <a:pt x="9035" y="3293"/>
                    <a:pt x="9003" y="3293"/>
                  </a:cubicBezTo>
                  <a:cubicBezTo>
                    <a:pt x="8927" y="3293"/>
                    <a:pt x="8855" y="3228"/>
                    <a:pt x="8853" y="3139"/>
                  </a:cubicBezTo>
                  <a:cubicBezTo>
                    <a:pt x="8842" y="2551"/>
                    <a:pt x="8847" y="1964"/>
                    <a:pt x="8878" y="1378"/>
                  </a:cubicBezTo>
                  <a:cubicBezTo>
                    <a:pt x="8899" y="1042"/>
                    <a:pt x="9128" y="317"/>
                    <a:pt x="8831" y="95"/>
                  </a:cubicBezTo>
                  <a:cubicBezTo>
                    <a:pt x="8763" y="43"/>
                    <a:pt x="8602" y="26"/>
                    <a:pt x="8408" y="26"/>
                  </a:cubicBezTo>
                  <a:cubicBezTo>
                    <a:pt x="8000" y="26"/>
                    <a:pt x="7441" y="103"/>
                    <a:pt x="7264" y="104"/>
                  </a:cubicBezTo>
                  <a:cubicBezTo>
                    <a:pt x="6844" y="108"/>
                    <a:pt x="6424" y="110"/>
                    <a:pt x="6003" y="112"/>
                  </a:cubicBezTo>
                  <a:cubicBezTo>
                    <a:pt x="6689" y="1135"/>
                    <a:pt x="6105" y="2649"/>
                    <a:pt x="4753" y="2649"/>
                  </a:cubicBezTo>
                  <a:cubicBezTo>
                    <a:pt x="4729" y="2649"/>
                    <a:pt x="4705" y="2648"/>
                    <a:pt x="4681" y="2647"/>
                  </a:cubicBezTo>
                  <a:cubicBezTo>
                    <a:pt x="3289" y="2596"/>
                    <a:pt x="2763" y="1042"/>
                    <a:pt x="3519" y="44"/>
                  </a:cubicBezTo>
                  <a:cubicBezTo>
                    <a:pt x="2705" y="10"/>
                    <a:pt x="1892" y="1"/>
                    <a:pt x="10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46"/>
            <p:cNvSpPr/>
            <p:nvPr/>
          </p:nvSpPr>
          <p:spPr>
            <a:xfrm>
              <a:off x="7502863" y="2233697"/>
              <a:ext cx="511906" cy="853459"/>
            </a:xfrm>
            <a:custGeom>
              <a:avLst/>
              <a:gdLst/>
              <a:ahLst/>
              <a:cxnLst/>
              <a:rect l="l" t="t" r="r" b="b"/>
              <a:pathLst>
                <a:path w="9084" h="15145" extrusionOk="0">
                  <a:moveTo>
                    <a:pt x="4444" y="0"/>
                  </a:moveTo>
                  <a:cubicBezTo>
                    <a:pt x="4363" y="0"/>
                    <a:pt x="4282" y="8"/>
                    <a:pt x="4203" y="23"/>
                  </a:cubicBezTo>
                  <a:cubicBezTo>
                    <a:pt x="3037" y="252"/>
                    <a:pt x="2872" y="1751"/>
                    <a:pt x="3433" y="2584"/>
                  </a:cubicBezTo>
                  <a:cubicBezTo>
                    <a:pt x="3497" y="2682"/>
                    <a:pt x="3398" y="2796"/>
                    <a:pt x="3298" y="2797"/>
                  </a:cubicBezTo>
                  <a:cubicBezTo>
                    <a:pt x="3215" y="2797"/>
                    <a:pt x="3133" y="2798"/>
                    <a:pt x="3050" y="2798"/>
                  </a:cubicBezTo>
                  <a:cubicBezTo>
                    <a:pt x="2035" y="2798"/>
                    <a:pt x="1021" y="2768"/>
                    <a:pt x="7" y="2703"/>
                  </a:cubicBezTo>
                  <a:cubicBezTo>
                    <a:pt x="6" y="2703"/>
                    <a:pt x="2" y="2702"/>
                    <a:pt x="1" y="2702"/>
                  </a:cubicBezTo>
                  <a:lnTo>
                    <a:pt x="1" y="2702"/>
                  </a:lnTo>
                  <a:cubicBezTo>
                    <a:pt x="2" y="2710"/>
                    <a:pt x="4" y="2717"/>
                    <a:pt x="6" y="2727"/>
                  </a:cubicBezTo>
                  <a:cubicBezTo>
                    <a:pt x="55" y="3809"/>
                    <a:pt x="54" y="4893"/>
                    <a:pt x="21" y="5977"/>
                  </a:cubicBezTo>
                  <a:cubicBezTo>
                    <a:pt x="555" y="5652"/>
                    <a:pt x="1175" y="5349"/>
                    <a:pt x="1796" y="5349"/>
                  </a:cubicBezTo>
                  <a:cubicBezTo>
                    <a:pt x="2046" y="5349"/>
                    <a:pt x="2296" y="5398"/>
                    <a:pt x="2541" y="5515"/>
                  </a:cubicBezTo>
                  <a:cubicBezTo>
                    <a:pt x="3254" y="5853"/>
                    <a:pt x="3850" y="6795"/>
                    <a:pt x="3816" y="7591"/>
                  </a:cubicBezTo>
                  <a:cubicBezTo>
                    <a:pt x="3768" y="8710"/>
                    <a:pt x="2813" y="9187"/>
                    <a:pt x="1816" y="9187"/>
                  </a:cubicBezTo>
                  <a:cubicBezTo>
                    <a:pt x="1239" y="9187"/>
                    <a:pt x="647" y="9028"/>
                    <a:pt x="209" y="8740"/>
                  </a:cubicBezTo>
                  <a:lnTo>
                    <a:pt x="209" y="8740"/>
                  </a:lnTo>
                  <a:lnTo>
                    <a:pt x="408" y="11790"/>
                  </a:lnTo>
                  <a:cubicBezTo>
                    <a:pt x="1482" y="11743"/>
                    <a:pt x="2556" y="11705"/>
                    <a:pt x="3629" y="11662"/>
                  </a:cubicBezTo>
                  <a:cubicBezTo>
                    <a:pt x="3630" y="11662"/>
                    <a:pt x="3631" y="11662"/>
                    <a:pt x="3632" y="11662"/>
                  </a:cubicBezTo>
                  <a:cubicBezTo>
                    <a:pt x="3756" y="11662"/>
                    <a:pt x="3807" y="11831"/>
                    <a:pt x="3721" y="11908"/>
                  </a:cubicBezTo>
                  <a:cubicBezTo>
                    <a:pt x="2521" y="12975"/>
                    <a:pt x="3045" y="15047"/>
                    <a:pt x="4739" y="15141"/>
                  </a:cubicBezTo>
                  <a:cubicBezTo>
                    <a:pt x="4779" y="15143"/>
                    <a:pt x="4818" y="15144"/>
                    <a:pt x="4857" y="15144"/>
                  </a:cubicBezTo>
                  <a:cubicBezTo>
                    <a:pt x="6475" y="15144"/>
                    <a:pt x="7161" y="13207"/>
                    <a:pt x="6108" y="12044"/>
                  </a:cubicBezTo>
                  <a:cubicBezTo>
                    <a:pt x="6042" y="11969"/>
                    <a:pt x="6069" y="11816"/>
                    <a:pt x="6182" y="11804"/>
                  </a:cubicBezTo>
                  <a:cubicBezTo>
                    <a:pt x="6666" y="11749"/>
                    <a:pt x="7149" y="11711"/>
                    <a:pt x="7636" y="11706"/>
                  </a:cubicBezTo>
                  <a:cubicBezTo>
                    <a:pt x="7639" y="11706"/>
                    <a:pt x="7643" y="11706"/>
                    <a:pt x="7647" y="11706"/>
                  </a:cubicBezTo>
                  <a:cubicBezTo>
                    <a:pt x="7841" y="11706"/>
                    <a:pt x="8145" y="11765"/>
                    <a:pt x="8414" y="11765"/>
                  </a:cubicBezTo>
                  <a:cubicBezTo>
                    <a:pt x="8626" y="11765"/>
                    <a:pt x="8816" y="11729"/>
                    <a:pt x="8914" y="11598"/>
                  </a:cubicBezTo>
                  <a:cubicBezTo>
                    <a:pt x="9084" y="11373"/>
                    <a:pt x="8958" y="10332"/>
                    <a:pt x="8967" y="10056"/>
                  </a:cubicBezTo>
                  <a:cubicBezTo>
                    <a:pt x="8986" y="9541"/>
                    <a:pt x="9002" y="9027"/>
                    <a:pt x="9021" y="8512"/>
                  </a:cubicBezTo>
                  <a:cubicBezTo>
                    <a:pt x="9022" y="8493"/>
                    <a:pt x="9026" y="8479"/>
                    <a:pt x="9031" y="8467"/>
                  </a:cubicBezTo>
                  <a:lnTo>
                    <a:pt x="9031" y="8467"/>
                  </a:lnTo>
                  <a:cubicBezTo>
                    <a:pt x="8662" y="8785"/>
                    <a:pt x="8231" y="8928"/>
                    <a:pt x="7804" y="8928"/>
                  </a:cubicBezTo>
                  <a:cubicBezTo>
                    <a:pt x="6885" y="8928"/>
                    <a:pt x="5984" y="8266"/>
                    <a:pt x="5752" y="7255"/>
                  </a:cubicBezTo>
                  <a:cubicBezTo>
                    <a:pt x="5586" y="6533"/>
                    <a:pt x="5796" y="5807"/>
                    <a:pt x="6445" y="5408"/>
                  </a:cubicBezTo>
                  <a:cubicBezTo>
                    <a:pt x="6775" y="5206"/>
                    <a:pt x="7129" y="5127"/>
                    <a:pt x="7488" y="5127"/>
                  </a:cubicBezTo>
                  <a:cubicBezTo>
                    <a:pt x="7929" y="5127"/>
                    <a:pt x="8379" y="5246"/>
                    <a:pt x="8800" y="5402"/>
                  </a:cubicBezTo>
                  <a:cubicBezTo>
                    <a:pt x="8666" y="4563"/>
                    <a:pt x="8476" y="3737"/>
                    <a:pt x="8226" y="2922"/>
                  </a:cubicBezTo>
                  <a:lnTo>
                    <a:pt x="5480" y="2816"/>
                  </a:lnTo>
                  <a:cubicBezTo>
                    <a:pt x="5369" y="2810"/>
                    <a:pt x="5308" y="2686"/>
                    <a:pt x="5365" y="2591"/>
                  </a:cubicBezTo>
                  <a:cubicBezTo>
                    <a:pt x="5744" y="1972"/>
                    <a:pt x="6158" y="1177"/>
                    <a:pt x="5597" y="526"/>
                  </a:cubicBezTo>
                  <a:cubicBezTo>
                    <a:pt x="5322" y="207"/>
                    <a:pt x="4874" y="0"/>
                    <a:pt x="444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46"/>
            <p:cNvSpPr/>
            <p:nvPr/>
          </p:nvSpPr>
          <p:spPr>
            <a:xfrm>
              <a:off x="6821620" y="2214143"/>
              <a:ext cx="888397" cy="686993"/>
            </a:xfrm>
            <a:custGeom>
              <a:avLst/>
              <a:gdLst/>
              <a:ahLst/>
              <a:cxnLst/>
              <a:rect l="l" t="t" r="r" b="b"/>
              <a:pathLst>
                <a:path w="15765" h="12191" extrusionOk="0">
                  <a:moveTo>
                    <a:pt x="8183" y="0"/>
                  </a:moveTo>
                  <a:cubicBezTo>
                    <a:pt x="8085" y="0"/>
                    <a:pt x="7984" y="11"/>
                    <a:pt x="7882" y="34"/>
                  </a:cubicBezTo>
                  <a:cubicBezTo>
                    <a:pt x="6621" y="321"/>
                    <a:pt x="6476" y="1708"/>
                    <a:pt x="6791" y="2754"/>
                  </a:cubicBezTo>
                  <a:cubicBezTo>
                    <a:pt x="6809" y="2778"/>
                    <a:pt x="6817" y="2806"/>
                    <a:pt x="6817" y="2837"/>
                  </a:cubicBezTo>
                  <a:cubicBezTo>
                    <a:pt x="6819" y="2844"/>
                    <a:pt x="6820" y="2850"/>
                    <a:pt x="6821" y="2855"/>
                  </a:cubicBezTo>
                  <a:cubicBezTo>
                    <a:pt x="6842" y="2921"/>
                    <a:pt x="6791" y="2968"/>
                    <a:pt x="6737" y="2978"/>
                  </a:cubicBezTo>
                  <a:cubicBezTo>
                    <a:pt x="6718" y="2988"/>
                    <a:pt x="6697" y="2994"/>
                    <a:pt x="6672" y="2995"/>
                  </a:cubicBezTo>
                  <a:cubicBezTo>
                    <a:pt x="5962" y="3039"/>
                    <a:pt x="5252" y="3061"/>
                    <a:pt x="4541" y="3061"/>
                  </a:cubicBezTo>
                  <a:cubicBezTo>
                    <a:pt x="4166" y="3061"/>
                    <a:pt x="3791" y="3055"/>
                    <a:pt x="3415" y="3042"/>
                  </a:cubicBezTo>
                  <a:lnTo>
                    <a:pt x="3415" y="3042"/>
                  </a:lnTo>
                  <a:cubicBezTo>
                    <a:pt x="3524" y="4150"/>
                    <a:pt x="3494" y="5264"/>
                    <a:pt x="3408" y="6372"/>
                  </a:cubicBezTo>
                  <a:cubicBezTo>
                    <a:pt x="3403" y="6440"/>
                    <a:pt x="3344" y="6493"/>
                    <a:pt x="3281" y="6493"/>
                  </a:cubicBezTo>
                  <a:cubicBezTo>
                    <a:pt x="3259" y="6493"/>
                    <a:pt x="3236" y="6486"/>
                    <a:pt x="3215" y="6472"/>
                  </a:cubicBezTo>
                  <a:cubicBezTo>
                    <a:pt x="2825" y="6213"/>
                    <a:pt x="2334" y="6078"/>
                    <a:pt x="1856" y="6078"/>
                  </a:cubicBezTo>
                  <a:cubicBezTo>
                    <a:pt x="901" y="6078"/>
                    <a:pt x="0" y="6619"/>
                    <a:pt x="71" y="7790"/>
                  </a:cubicBezTo>
                  <a:cubicBezTo>
                    <a:pt x="135" y="8825"/>
                    <a:pt x="889" y="9246"/>
                    <a:pt x="1716" y="9246"/>
                  </a:cubicBezTo>
                  <a:cubicBezTo>
                    <a:pt x="2326" y="9246"/>
                    <a:pt x="2975" y="9017"/>
                    <a:pt x="3415" y="8636"/>
                  </a:cubicBezTo>
                  <a:cubicBezTo>
                    <a:pt x="3441" y="8613"/>
                    <a:pt x="3476" y="8602"/>
                    <a:pt x="3511" y="8602"/>
                  </a:cubicBezTo>
                  <a:cubicBezTo>
                    <a:pt x="3590" y="8602"/>
                    <a:pt x="3670" y="8657"/>
                    <a:pt x="3658" y="8749"/>
                  </a:cubicBezTo>
                  <a:cubicBezTo>
                    <a:pt x="3581" y="9309"/>
                    <a:pt x="3513" y="9871"/>
                    <a:pt x="3459" y="10435"/>
                  </a:cubicBezTo>
                  <a:cubicBezTo>
                    <a:pt x="3429" y="10765"/>
                    <a:pt x="3207" y="11658"/>
                    <a:pt x="3433" y="11904"/>
                  </a:cubicBezTo>
                  <a:cubicBezTo>
                    <a:pt x="3549" y="12029"/>
                    <a:pt x="3864" y="12060"/>
                    <a:pt x="4196" y="12060"/>
                  </a:cubicBezTo>
                  <a:cubicBezTo>
                    <a:pt x="4514" y="12060"/>
                    <a:pt x="4847" y="12032"/>
                    <a:pt x="5038" y="12032"/>
                  </a:cubicBezTo>
                  <a:cubicBezTo>
                    <a:pt x="5052" y="12032"/>
                    <a:pt x="5065" y="12032"/>
                    <a:pt x="5077" y="12033"/>
                  </a:cubicBezTo>
                  <a:cubicBezTo>
                    <a:pt x="5473" y="12044"/>
                    <a:pt x="5871" y="12055"/>
                    <a:pt x="6267" y="12065"/>
                  </a:cubicBezTo>
                  <a:cubicBezTo>
                    <a:pt x="5489" y="11131"/>
                    <a:pt x="5693" y="9437"/>
                    <a:pt x="7000" y="9064"/>
                  </a:cubicBezTo>
                  <a:cubicBezTo>
                    <a:pt x="7148" y="9022"/>
                    <a:pt x="7299" y="9002"/>
                    <a:pt x="7451" y="9002"/>
                  </a:cubicBezTo>
                  <a:cubicBezTo>
                    <a:pt x="8015" y="9002"/>
                    <a:pt x="8580" y="9276"/>
                    <a:pt x="8951" y="9696"/>
                  </a:cubicBezTo>
                  <a:cubicBezTo>
                    <a:pt x="9586" y="10416"/>
                    <a:pt x="9372" y="11219"/>
                    <a:pt x="9108" y="12039"/>
                  </a:cubicBezTo>
                  <a:cubicBezTo>
                    <a:pt x="9622" y="12060"/>
                    <a:pt x="10132" y="12081"/>
                    <a:pt x="10645" y="12104"/>
                  </a:cubicBezTo>
                  <a:cubicBezTo>
                    <a:pt x="10846" y="12111"/>
                    <a:pt x="11296" y="12190"/>
                    <a:pt x="11656" y="12190"/>
                  </a:cubicBezTo>
                  <a:cubicBezTo>
                    <a:pt x="11868" y="12190"/>
                    <a:pt x="12048" y="12163"/>
                    <a:pt x="12128" y="12078"/>
                  </a:cubicBezTo>
                  <a:cubicBezTo>
                    <a:pt x="12357" y="11836"/>
                    <a:pt x="12119" y="10758"/>
                    <a:pt x="12097" y="10413"/>
                  </a:cubicBezTo>
                  <a:cubicBezTo>
                    <a:pt x="12062" y="9884"/>
                    <a:pt x="12029" y="9358"/>
                    <a:pt x="11994" y="8829"/>
                  </a:cubicBezTo>
                  <a:cubicBezTo>
                    <a:pt x="11988" y="8739"/>
                    <a:pt x="12053" y="8696"/>
                    <a:pt x="12122" y="8696"/>
                  </a:cubicBezTo>
                  <a:cubicBezTo>
                    <a:pt x="12196" y="8696"/>
                    <a:pt x="12276" y="8745"/>
                    <a:pt x="12283" y="8840"/>
                  </a:cubicBezTo>
                  <a:cubicBezTo>
                    <a:pt x="12727" y="9130"/>
                    <a:pt x="13198" y="9300"/>
                    <a:pt x="13719" y="9300"/>
                  </a:cubicBezTo>
                  <a:cubicBezTo>
                    <a:pt x="13826" y="9300"/>
                    <a:pt x="13934" y="9293"/>
                    <a:pt x="14045" y="9278"/>
                  </a:cubicBezTo>
                  <a:cubicBezTo>
                    <a:pt x="14924" y="9162"/>
                    <a:pt x="15764" y="8571"/>
                    <a:pt x="15540" y="7582"/>
                  </a:cubicBezTo>
                  <a:cubicBezTo>
                    <a:pt x="15355" y="6774"/>
                    <a:pt x="14769" y="5991"/>
                    <a:pt x="13869" y="5991"/>
                  </a:cubicBezTo>
                  <a:cubicBezTo>
                    <a:pt x="13858" y="5991"/>
                    <a:pt x="13847" y="5991"/>
                    <a:pt x="13836" y="5992"/>
                  </a:cubicBezTo>
                  <a:cubicBezTo>
                    <a:pt x="13178" y="6003"/>
                    <a:pt x="12568" y="6377"/>
                    <a:pt x="12029" y="6722"/>
                  </a:cubicBezTo>
                  <a:cubicBezTo>
                    <a:pt x="12008" y="6735"/>
                    <a:pt x="11985" y="6741"/>
                    <a:pt x="11963" y="6741"/>
                  </a:cubicBezTo>
                  <a:cubicBezTo>
                    <a:pt x="11886" y="6741"/>
                    <a:pt x="11814" y="6668"/>
                    <a:pt x="11817" y="6587"/>
                  </a:cubicBezTo>
                  <a:cubicBezTo>
                    <a:pt x="11859" y="5413"/>
                    <a:pt x="11853" y="4242"/>
                    <a:pt x="11813" y="3067"/>
                  </a:cubicBezTo>
                  <a:cubicBezTo>
                    <a:pt x="11810" y="2976"/>
                    <a:pt x="11874" y="2936"/>
                    <a:pt x="11942" y="2936"/>
                  </a:cubicBezTo>
                  <a:cubicBezTo>
                    <a:pt x="11951" y="2936"/>
                    <a:pt x="11960" y="2937"/>
                    <a:pt x="11969" y="2938"/>
                  </a:cubicBezTo>
                  <a:cubicBezTo>
                    <a:pt x="11967" y="2924"/>
                    <a:pt x="11964" y="2907"/>
                    <a:pt x="11967" y="2893"/>
                  </a:cubicBezTo>
                  <a:lnTo>
                    <a:pt x="11967" y="2893"/>
                  </a:lnTo>
                  <a:cubicBezTo>
                    <a:pt x="11393" y="2976"/>
                    <a:pt x="10775" y="3062"/>
                    <a:pt x="10174" y="3062"/>
                  </a:cubicBezTo>
                  <a:cubicBezTo>
                    <a:pt x="9881" y="3062"/>
                    <a:pt x="9593" y="3042"/>
                    <a:pt x="9314" y="2991"/>
                  </a:cubicBezTo>
                  <a:cubicBezTo>
                    <a:pt x="9289" y="3026"/>
                    <a:pt x="9255" y="3041"/>
                    <a:pt x="9220" y="3041"/>
                  </a:cubicBezTo>
                  <a:cubicBezTo>
                    <a:pt x="9126" y="3041"/>
                    <a:pt x="9026" y="2931"/>
                    <a:pt x="9084" y="2816"/>
                  </a:cubicBezTo>
                  <a:cubicBezTo>
                    <a:pt x="9396" y="2191"/>
                    <a:pt x="9624" y="1453"/>
                    <a:pt x="9326" y="775"/>
                  </a:cubicBezTo>
                  <a:cubicBezTo>
                    <a:pt x="9114" y="285"/>
                    <a:pt x="8681" y="0"/>
                    <a:pt x="81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46"/>
            <p:cNvSpPr/>
            <p:nvPr/>
          </p:nvSpPr>
          <p:spPr>
            <a:xfrm>
              <a:off x="7007188" y="1888030"/>
              <a:ext cx="657803" cy="483166"/>
            </a:xfrm>
            <a:custGeom>
              <a:avLst/>
              <a:gdLst/>
              <a:ahLst/>
              <a:cxnLst/>
              <a:rect l="l" t="t" r="r" b="b"/>
              <a:pathLst>
                <a:path w="11673" h="8574" extrusionOk="0">
                  <a:moveTo>
                    <a:pt x="2640" y="11"/>
                  </a:moveTo>
                  <a:lnTo>
                    <a:pt x="2640" y="11"/>
                  </a:lnTo>
                  <a:cubicBezTo>
                    <a:pt x="2211" y="16"/>
                    <a:pt x="1780" y="10"/>
                    <a:pt x="1349" y="36"/>
                  </a:cubicBezTo>
                  <a:cubicBezTo>
                    <a:pt x="1060" y="56"/>
                    <a:pt x="290" y="0"/>
                    <a:pt x="133" y="326"/>
                  </a:cubicBezTo>
                  <a:cubicBezTo>
                    <a:pt x="1" y="601"/>
                    <a:pt x="139" y="1263"/>
                    <a:pt x="157" y="1561"/>
                  </a:cubicBezTo>
                  <a:cubicBezTo>
                    <a:pt x="183" y="1969"/>
                    <a:pt x="241" y="2373"/>
                    <a:pt x="252" y="2780"/>
                  </a:cubicBezTo>
                  <a:cubicBezTo>
                    <a:pt x="547" y="2679"/>
                    <a:pt x="868" y="2627"/>
                    <a:pt x="1186" y="2627"/>
                  </a:cubicBezTo>
                  <a:cubicBezTo>
                    <a:pt x="2224" y="2627"/>
                    <a:pt x="3241" y="3178"/>
                    <a:pt x="3308" y="4365"/>
                  </a:cubicBezTo>
                  <a:cubicBezTo>
                    <a:pt x="3373" y="5477"/>
                    <a:pt x="2486" y="5944"/>
                    <a:pt x="1549" y="5944"/>
                  </a:cubicBezTo>
                  <a:cubicBezTo>
                    <a:pt x="1108" y="5944"/>
                    <a:pt x="657" y="5840"/>
                    <a:pt x="289" y="5652"/>
                  </a:cubicBezTo>
                  <a:lnTo>
                    <a:pt x="289" y="5652"/>
                  </a:lnTo>
                  <a:cubicBezTo>
                    <a:pt x="326" y="6612"/>
                    <a:pt x="253" y="7582"/>
                    <a:pt x="216" y="8542"/>
                  </a:cubicBezTo>
                  <a:cubicBezTo>
                    <a:pt x="557" y="8551"/>
                    <a:pt x="897" y="8556"/>
                    <a:pt x="1238" y="8556"/>
                  </a:cubicBezTo>
                  <a:cubicBezTo>
                    <a:pt x="1906" y="8556"/>
                    <a:pt x="2575" y="8538"/>
                    <a:pt x="3244" y="8499"/>
                  </a:cubicBezTo>
                  <a:cubicBezTo>
                    <a:pt x="2794" y="7255"/>
                    <a:pt x="3254" y="5614"/>
                    <a:pt x="4776" y="5498"/>
                  </a:cubicBezTo>
                  <a:cubicBezTo>
                    <a:pt x="4816" y="5495"/>
                    <a:pt x="4857" y="5493"/>
                    <a:pt x="4897" y="5493"/>
                  </a:cubicBezTo>
                  <a:cubicBezTo>
                    <a:pt x="5511" y="5493"/>
                    <a:pt x="6030" y="5859"/>
                    <a:pt x="6285" y="6422"/>
                  </a:cubicBezTo>
                  <a:cubicBezTo>
                    <a:pt x="6606" y="7133"/>
                    <a:pt x="6427" y="7895"/>
                    <a:pt x="6119" y="8573"/>
                  </a:cubicBezTo>
                  <a:cubicBezTo>
                    <a:pt x="6457" y="8543"/>
                    <a:pt x="6799" y="8551"/>
                    <a:pt x="7139" y="8535"/>
                  </a:cubicBezTo>
                  <a:cubicBezTo>
                    <a:pt x="7365" y="8525"/>
                    <a:pt x="7592" y="8508"/>
                    <a:pt x="7816" y="8489"/>
                  </a:cubicBezTo>
                  <a:cubicBezTo>
                    <a:pt x="7967" y="8473"/>
                    <a:pt x="8357" y="8507"/>
                    <a:pt x="8488" y="8414"/>
                  </a:cubicBezTo>
                  <a:cubicBezTo>
                    <a:pt x="8813" y="8180"/>
                    <a:pt x="8735" y="7403"/>
                    <a:pt x="8726" y="7061"/>
                  </a:cubicBezTo>
                  <a:cubicBezTo>
                    <a:pt x="8715" y="6583"/>
                    <a:pt x="8632" y="6118"/>
                    <a:pt x="8553" y="5649"/>
                  </a:cubicBezTo>
                  <a:cubicBezTo>
                    <a:pt x="8539" y="5567"/>
                    <a:pt x="8592" y="5512"/>
                    <a:pt x="8653" y="5495"/>
                  </a:cubicBezTo>
                  <a:cubicBezTo>
                    <a:pt x="8649" y="5439"/>
                    <a:pt x="8706" y="5384"/>
                    <a:pt x="8767" y="5384"/>
                  </a:cubicBezTo>
                  <a:cubicBezTo>
                    <a:pt x="8784" y="5384"/>
                    <a:pt x="8801" y="5388"/>
                    <a:pt x="8817" y="5397"/>
                  </a:cubicBezTo>
                  <a:cubicBezTo>
                    <a:pt x="9120" y="5570"/>
                    <a:pt x="9518" y="5662"/>
                    <a:pt x="9918" y="5662"/>
                  </a:cubicBezTo>
                  <a:cubicBezTo>
                    <a:pt x="10791" y="5662"/>
                    <a:pt x="11673" y="5225"/>
                    <a:pt x="11587" y="4234"/>
                  </a:cubicBezTo>
                  <a:cubicBezTo>
                    <a:pt x="11500" y="3231"/>
                    <a:pt x="10659" y="2848"/>
                    <a:pt x="9794" y="2848"/>
                  </a:cubicBezTo>
                  <a:cubicBezTo>
                    <a:pt x="9358" y="2848"/>
                    <a:pt x="8916" y="2945"/>
                    <a:pt x="8561" y="3109"/>
                  </a:cubicBezTo>
                  <a:cubicBezTo>
                    <a:pt x="8539" y="3120"/>
                    <a:pt x="8518" y="3124"/>
                    <a:pt x="8499" y="3124"/>
                  </a:cubicBezTo>
                  <a:cubicBezTo>
                    <a:pt x="8390" y="3124"/>
                    <a:pt x="8327" y="2982"/>
                    <a:pt x="8410" y="2899"/>
                  </a:cubicBezTo>
                  <a:lnTo>
                    <a:pt x="8410" y="2899"/>
                  </a:lnTo>
                  <a:cubicBezTo>
                    <a:pt x="8397" y="2903"/>
                    <a:pt x="8382" y="2905"/>
                    <a:pt x="8368" y="2905"/>
                  </a:cubicBezTo>
                  <a:cubicBezTo>
                    <a:pt x="8299" y="2905"/>
                    <a:pt x="8227" y="2858"/>
                    <a:pt x="8227" y="2766"/>
                  </a:cubicBezTo>
                  <a:cubicBezTo>
                    <a:pt x="8222" y="2349"/>
                    <a:pt x="8229" y="1933"/>
                    <a:pt x="8234" y="1519"/>
                  </a:cubicBezTo>
                  <a:cubicBezTo>
                    <a:pt x="8235" y="1309"/>
                    <a:pt x="8238" y="1103"/>
                    <a:pt x="8239" y="895"/>
                  </a:cubicBezTo>
                  <a:cubicBezTo>
                    <a:pt x="8240" y="760"/>
                    <a:pt x="8302" y="451"/>
                    <a:pt x="8256" y="302"/>
                  </a:cubicBezTo>
                  <a:cubicBezTo>
                    <a:pt x="8233" y="283"/>
                    <a:pt x="8220" y="255"/>
                    <a:pt x="8218" y="224"/>
                  </a:cubicBezTo>
                  <a:cubicBezTo>
                    <a:pt x="8090" y="52"/>
                    <a:pt x="7789" y="17"/>
                    <a:pt x="7498" y="17"/>
                  </a:cubicBezTo>
                  <a:cubicBezTo>
                    <a:pt x="7299" y="17"/>
                    <a:pt x="7104" y="33"/>
                    <a:pt x="6975" y="33"/>
                  </a:cubicBezTo>
                  <a:cubicBezTo>
                    <a:pt x="6971" y="33"/>
                    <a:pt x="6968" y="33"/>
                    <a:pt x="6965" y="33"/>
                  </a:cubicBezTo>
                  <a:cubicBezTo>
                    <a:pt x="6910" y="33"/>
                    <a:pt x="6856" y="32"/>
                    <a:pt x="6801" y="32"/>
                  </a:cubicBezTo>
                  <a:cubicBezTo>
                    <a:pt x="6425" y="32"/>
                    <a:pt x="6049" y="46"/>
                    <a:pt x="5674" y="60"/>
                  </a:cubicBezTo>
                  <a:cubicBezTo>
                    <a:pt x="5929" y="807"/>
                    <a:pt x="6002" y="1677"/>
                    <a:pt x="5510" y="2348"/>
                  </a:cubicBezTo>
                  <a:cubicBezTo>
                    <a:pt x="5209" y="2760"/>
                    <a:pt x="4753" y="2980"/>
                    <a:pt x="4265" y="2980"/>
                  </a:cubicBezTo>
                  <a:cubicBezTo>
                    <a:pt x="4164" y="2980"/>
                    <a:pt x="4062" y="2971"/>
                    <a:pt x="3959" y="2952"/>
                  </a:cubicBezTo>
                  <a:cubicBezTo>
                    <a:pt x="2578" y="2698"/>
                    <a:pt x="2157" y="1178"/>
                    <a:pt x="2640" y="1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46"/>
            <p:cNvSpPr/>
            <p:nvPr/>
          </p:nvSpPr>
          <p:spPr>
            <a:xfrm>
              <a:off x="7018458" y="1381645"/>
              <a:ext cx="482321" cy="657859"/>
            </a:xfrm>
            <a:custGeom>
              <a:avLst/>
              <a:gdLst/>
              <a:ahLst/>
              <a:cxnLst/>
              <a:rect l="l" t="t" r="r" b="b"/>
              <a:pathLst>
                <a:path w="8559" h="11674" extrusionOk="0">
                  <a:moveTo>
                    <a:pt x="8025" y="0"/>
                  </a:moveTo>
                  <a:cubicBezTo>
                    <a:pt x="7922" y="0"/>
                    <a:pt x="7803" y="6"/>
                    <a:pt x="7664" y="9"/>
                  </a:cubicBezTo>
                  <a:cubicBezTo>
                    <a:pt x="7204" y="20"/>
                    <a:pt x="6748" y="61"/>
                    <a:pt x="6291" y="119"/>
                  </a:cubicBezTo>
                  <a:cubicBezTo>
                    <a:pt x="6825" y="1154"/>
                    <a:pt x="6011" y="2383"/>
                    <a:pt x="4865" y="2546"/>
                  </a:cubicBezTo>
                  <a:cubicBezTo>
                    <a:pt x="4758" y="2562"/>
                    <a:pt x="4654" y="2569"/>
                    <a:pt x="4552" y="2569"/>
                  </a:cubicBezTo>
                  <a:cubicBezTo>
                    <a:pt x="3290" y="2569"/>
                    <a:pt x="2422" y="1438"/>
                    <a:pt x="2541" y="210"/>
                  </a:cubicBezTo>
                  <a:lnTo>
                    <a:pt x="2541" y="210"/>
                  </a:lnTo>
                  <a:cubicBezTo>
                    <a:pt x="1742" y="261"/>
                    <a:pt x="941" y="311"/>
                    <a:pt x="140" y="362"/>
                  </a:cubicBezTo>
                  <a:cubicBezTo>
                    <a:pt x="239" y="1332"/>
                    <a:pt x="282" y="2301"/>
                    <a:pt x="267" y="3276"/>
                  </a:cubicBezTo>
                  <a:cubicBezTo>
                    <a:pt x="602" y="3147"/>
                    <a:pt x="971" y="3078"/>
                    <a:pt x="1332" y="3078"/>
                  </a:cubicBezTo>
                  <a:cubicBezTo>
                    <a:pt x="2289" y="3078"/>
                    <a:pt x="3195" y="3560"/>
                    <a:pt x="3295" y="4690"/>
                  </a:cubicBezTo>
                  <a:cubicBezTo>
                    <a:pt x="3355" y="5378"/>
                    <a:pt x="2957" y="5955"/>
                    <a:pt x="2334" y="6223"/>
                  </a:cubicBezTo>
                  <a:cubicBezTo>
                    <a:pt x="2078" y="6333"/>
                    <a:pt x="1817" y="6380"/>
                    <a:pt x="1556" y="6380"/>
                  </a:cubicBezTo>
                  <a:cubicBezTo>
                    <a:pt x="1074" y="6380"/>
                    <a:pt x="593" y="6221"/>
                    <a:pt x="145" y="6017"/>
                  </a:cubicBezTo>
                  <a:cubicBezTo>
                    <a:pt x="102" y="6959"/>
                    <a:pt x="54" y="7904"/>
                    <a:pt x="0" y="8848"/>
                  </a:cubicBezTo>
                  <a:cubicBezTo>
                    <a:pt x="234" y="8778"/>
                    <a:pt x="536" y="8789"/>
                    <a:pt x="725" y="8771"/>
                  </a:cubicBezTo>
                  <a:cubicBezTo>
                    <a:pt x="1108" y="8733"/>
                    <a:pt x="1494" y="8707"/>
                    <a:pt x="1879" y="8707"/>
                  </a:cubicBezTo>
                  <a:cubicBezTo>
                    <a:pt x="2081" y="8707"/>
                    <a:pt x="2283" y="8714"/>
                    <a:pt x="2484" y="8730"/>
                  </a:cubicBezTo>
                  <a:cubicBezTo>
                    <a:pt x="2530" y="8733"/>
                    <a:pt x="2562" y="8754"/>
                    <a:pt x="2583" y="8783"/>
                  </a:cubicBezTo>
                  <a:cubicBezTo>
                    <a:pt x="2589" y="8782"/>
                    <a:pt x="2595" y="8781"/>
                    <a:pt x="2601" y="8781"/>
                  </a:cubicBezTo>
                  <a:cubicBezTo>
                    <a:pt x="2669" y="8781"/>
                    <a:pt x="2741" y="8846"/>
                    <a:pt x="2714" y="8923"/>
                  </a:cubicBezTo>
                  <a:cubicBezTo>
                    <a:pt x="2341" y="9967"/>
                    <a:pt x="2490" y="11389"/>
                    <a:pt x="3794" y="11647"/>
                  </a:cubicBezTo>
                  <a:cubicBezTo>
                    <a:pt x="3886" y="11665"/>
                    <a:pt x="3976" y="11674"/>
                    <a:pt x="4064" y="11674"/>
                  </a:cubicBezTo>
                  <a:cubicBezTo>
                    <a:pt x="4632" y="11674"/>
                    <a:pt x="5101" y="11308"/>
                    <a:pt x="5296" y="10741"/>
                  </a:cubicBezTo>
                  <a:cubicBezTo>
                    <a:pt x="5486" y="10185"/>
                    <a:pt x="5358" y="9615"/>
                    <a:pt x="5188" y="9076"/>
                  </a:cubicBezTo>
                  <a:cubicBezTo>
                    <a:pt x="5155" y="8971"/>
                    <a:pt x="5233" y="8911"/>
                    <a:pt x="5317" y="8911"/>
                  </a:cubicBezTo>
                  <a:cubicBezTo>
                    <a:pt x="5333" y="8911"/>
                    <a:pt x="5348" y="8913"/>
                    <a:pt x="5364" y="8917"/>
                  </a:cubicBezTo>
                  <a:cubicBezTo>
                    <a:pt x="5365" y="8866"/>
                    <a:pt x="5390" y="8821"/>
                    <a:pt x="5450" y="8814"/>
                  </a:cubicBezTo>
                  <a:cubicBezTo>
                    <a:pt x="5882" y="8761"/>
                    <a:pt x="6315" y="8736"/>
                    <a:pt x="6748" y="8736"/>
                  </a:cubicBezTo>
                  <a:cubicBezTo>
                    <a:pt x="6903" y="8736"/>
                    <a:pt x="7057" y="8739"/>
                    <a:pt x="7212" y="8746"/>
                  </a:cubicBezTo>
                  <a:cubicBezTo>
                    <a:pt x="7232" y="8746"/>
                    <a:pt x="7254" y="8747"/>
                    <a:pt x="7276" y="8747"/>
                  </a:cubicBezTo>
                  <a:cubicBezTo>
                    <a:pt x="7359" y="8747"/>
                    <a:pt x="7453" y="8743"/>
                    <a:pt x="7550" y="8743"/>
                  </a:cubicBezTo>
                  <a:cubicBezTo>
                    <a:pt x="7693" y="8743"/>
                    <a:pt x="7844" y="8750"/>
                    <a:pt x="7975" y="8786"/>
                  </a:cubicBezTo>
                  <a:cubicBezTo>
                    <a:pt x="8043" y="7911"/>
                    <a:pt x="8089" y="7035"/>
                    <a:pt x="8105" y="6156"/>
                  </a:cubicBezTo>
                  <a:lnTo>
                    <a:pt x="8105" y="6156"/>
                  </a:lnTo>
                  <a:cubicBezTo>
                    <a:pt x="7782" y="6221"/>
                    <a:pt x="7441" y="6272"/>
                    <a:pt x="7108" y="6272"/>
                  </a:cubicBezTo>
                  <a:cubicBezTo>
                    <a:pt x="6598" y="6272"/>
                    <a:pt x="6103" y="6153"/>
                    <a:pt x="5705" y="5785"/>
                  </a:cubicBezTo>
                  <a:cubicBezTo>
                    <a:pt x="5273" y="5384"/>
                    <a:pt x="5108" y="4799"/>
                    <a:pt x="5355" y="4249"/>
                  </a:cubicBezTo>
                  <a:cubicBezTo>
                    <a:pt x="5682" y="3519"/>
                    <a:pt x="6650" y="2993"/>
                    <a:pt x="7522" y="2993"/>
                  </a:cubicBezTo>
                  <a:cubicBezTo>
                    <a:pt x="7907" y="2993"/>
                    <a:pt x="8274" y="3095"/>
                    <a:pt x="8559" y="3328"/>
                  </a:cubicBezTo>
                  <a:cubicBezTo>
                    <a:pt x="8559" y="2443"/>
                    <a:pt x="8558" y="1555"/>
                    <a:pt x="8559" y="670"/>
                  </a:cubicBezTo>
                  <a:cubicBezTo>
                    <a:pt x="8559" y="82"/>
                    <a:pt x="8420" y="0"/>
                    <a:pt x="80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46"/>
            <p:cNvSpPr/>
            <p:nvPr/>
          </p:nvSpPr>
          <p:spPr>
            <a:xfrm>
              <a:off x="6360996" y="1707138"/>
              <a:ext cx="823366" cy="653182"/>
            </a:xfrm>
            <a:custGeom>
              <a:avLst/>
              <a:gdLst/>
              <a:ahLst/>
              <a:cxnLst/>
              <a:rect l="l" t="t" r="r" b="b"/>
              <a:pathLst>
                <a:path w="14611" h="11591" extrusionOk="0">
                  <a:moveTo>
                    <a:pt x="6632" y="1"/>
                  </a:moveTo>
                  <a:cubicBezTo>
                    <a:pt x="6589" y="1"/>
                    <a:pt x="6546" y="2"/>
                    <a:pt x="6502" y="5"/>
                  </a:cubicBezTo>
                  <a:cubicBezTo>
                    <a:pt x="4964" y="101"/>
                    <a:pt x="4462" y="2075"/>
                    <a:pt x="5734" y="2911"/>
                  </a:cubicBezTo>
                  <a:cubicBezTo>
                    <a:pt x="5848" y="2985"/>
                    <a:pt x="5799" y="3174"/>
                    <a:pt x="5662" y="3174"/>
                  </a:cubicBezTo>
                  <a:cubicBezTo>
                    <a:pt x="5659" y="3174"/>
                    <a:pt x="5655" y="3173"/>
                    <a:pt x="5652" y="3173"/>
                  </a:cubicBezTo>
                  <a:cubicBezTo>
                    <a:pt x="4787" y="3122"/>
                    <a:pt x="3920" y="3078"/>
                    <a:pt x="3054" y="3019"/>
                  </a:cubicBezTo>
                  <a:cubicBezTo>
                    <a:pt x="2998" y="3016"/>
                    <a:pt x="2959" y="2985"/>
                    <a:pt x="2938" y="2945"/>
                  </a:cubicBezTo>
                  <a:lnTo>
                    <a:pt x="2895" y="2956"/>
                  </a:lnTo>
                  <a:cubicBezTo>
                    <a:pt x="2896" y="2957"/>
                    <a:pt x="2896" y="2960"/>
                    <a:pt x="2896" y="2961"/>
                  </a:cubicBezTo>
                  <a:cubicBezTo>
                    <a:pt x="2951" y="3999"/>
                    <a:pt x="2928" y="5038"/>
                    <a:pt x="2943" y="6076"/>
                  </a:cubicBezTo>
                  <a:cubicBezTo>
                    <a:pt x="2944" y="6155"/>
                    <a:pt x="2876" y="6203"/>
                    <a:pt x="2807" y="6203"/>
                  </a:cubicBezTo>
                  <a:cubicBezTo>
                    <a:pt x="2783" y="6203"/>
                    <a:pt x="2759" y="6197"/>
                    <a:pt x="2738" y="6184"/>
                  </a:cubicBezTo>
                  <a:cubicBezTo>
                    <a:pt x="2451" y="6017"/>
                    <a:pt x="2140" y="5940"/>
                    <a:pt x="1835" y="5940"/>
                  </a:cubicBezTo>
                  <a:cubicBezTo>
                    <a:pt x="891" y="5940"/>
                    <a:pt x="0" y="6675"/>
                    <a:pt x="33" y="7728"/>
                  </a:cubicBezTo>
                  <a:cubicBezTo>
                    <a:pt x="62" y="8611"/>
                    <a:pt x="778" y="9166"/>
                    <a:pt x="1504" y="9166"/>
                  </a:cubicBezTo>
                  <a:cubicBezTo>
                    <a:pt x="1950" y="9166"/>
                    <a:pt x="2400" y="8956"/>
                    <a:pt x="2695" y="8483"/>
                  </a:cubicBezTo>
                  <a:cubicBezTo>
                    <a:pt x="2724" y="8438"/>
                    <a:pt x="2769" y="8418"/>
                    <a:pt x="2814" y="8418"/>
                  </a:cubicBezTo>
                  <a:cubicBezTo>
                    <a:pt x="2891" y="8418"/>
                    <a:pt x="2969" y="8476"/>
                    <a:pt x="2964" y="8567"/>
                  </a:cubicBezTo>
                  <a:cubicBezTo>
                    <a:pt x="2932" y="9126"/>
                    <a:pt x="2914" y="9683"/>
                    <a:pt x="2912" y="10243"/>
                  </a:cubicBezTo>
                  <a:cubicBezTo>
                    <a:pt x="2912" y="10609"/>
                    <a:pt x="2767" y="11261"/>
                    <a:pt x="3118" y="11468"/>
                  </a:cubicBezTo>
                  <a:cubicBezTo>
                    <a:pt x="3220" y="11529"/>
                    <a:pt x="3411" y="11548"/>
                    <a:pt x="3628" y="11548"/>
                  </a:cubicBezTo>
                  <a:cubicBezTo>
                    <a:pt x="4003" y="11548"/>
                    <a:pt x="4458" y="11491"/>
                    <a:pt x="4673" y="11491"/>
                  </a:cubicBezTo>
                  <a:cubicBezTo>
                    <a:pt x="4678" y="11491"/>
                    <a:pt x="4684" y="11491"/>
                    <a:pt x="4690" y="11491"/>
                  </a:cubicBezTo>
                  <a:cubicBezTo>
                    <a:pt x="5088" y="11494"/>
                    <a:pt x="5484" y="11501"/>
                    <a:pt x="5880" y="11505"/>
                  </a:cubicBezTo>
                  <a:cubicBezTo>
                    <a:pt x="4944" y="10420"/>
                    <a:pt x="6127" y="8834"/>
                    <a:pt x="7515" y="8834"/>
                  </a:cubicBezTo>
                  <a:cubicBezTo>
                    <a:pt x="7525" y="8834"/>
                    <a:pt x="7534" y="8835"/>
                    <a:pt x="7543" y="8835"/>
                  </a:cubicBezTo>
                  <a:cubicBezTo>
                    <a:pt x="8997" y="8855"/>
                    <a:pt x="9892" y="10481"/>
                    <a:pt x="9034" y="11591"/>
                  </a:cubicBezTo>
                  <a:cubicBezTo>
                    <a:pt x="9822" y="11559"/>
                    <a:pt x="10614" y="11527"/>
                    <a:pt x="11405" y="11494"/>
                  </a:cubicBezTo>
                  <a:cubicBezTo>
                    <a:pt x="11433" y="10575"/>
                    <a:pt x="11441" y="9642"/>
                    <a:pt x="11554" y="8732"/>
                  </a:cubicBezTo>
                  <a:lnTo>
                    <a:pt x="11554" y="8731"/>
                  </a:lnTo>
                  <a:cubicBezTo>
                    <a:pt x="11484" y="8646"/>
                    <a:pt x="11560" y="8515"/>
                    <a:pt x="11668" y="8515"/>
                  </a:cubicBezTo>
                  <a:cubicBezTo>
                    <a:pt x="11690" y="8515"/>
                    <a:pt x="11714" y="8521"/>
                    <a:pt x="11738" y="8533"/>
                  </a:cubicBezTo>
                  <a:cubicBezTo>
                    <a:pt x="12141" y="8748"/>
                    <a:pt x="12580" y="8899"/>
                    <a:pt x="13029" y="8899"/>
                  </a:cubicBezTo>
                  <a:cubicBezTo>
                    <a:pt x="13190" y="8899"/>
                    <a:pt x="13353" y="8879"/>
                    <a:pt x="13515" y="8837"/>
                  </a:cubicBezTo>
                  <a:cubicBezTo>
                    <a:pt x="14193" y="8659"/>
                    <a:pt x="14611" y="8079"/>
                    <a:pt x="14466" y="7378"/>
                  </a:cubicBezTo>
                  <a:cubicBezTo>
                    <a:pt x="14266" y="6423"/>
                    <a:pt x="13438" y="6109"/>
                    <a:pt x="12594" y="6109"/>
                  </a:cubicBezTo>
                  <a:cubicBezTo>
                    <a:pt x="12284" y="6109"/>
                    <a:pt x="11973" y="6151"/>
                    <a:pt x="11689" y="6219"/>
                  </a:cubicBezTo>
                  <a:cubicBezTo>
                    <a:pt x="11681" y="6222"/>
                    <a:pt x="11672" y="6223"/>
                    <a:pt x="11664" y="6223"/>
                  </a:cubicBezTo>
                  <a:cubicBezTo>
                    <a:pt x="11581" y="6223"/>
                    <a:pt x="11528" y="6106"/>
                    <a:pt x="11582" y="6048"/>
                  </a:cubicBezTo>
                  <a:cubicBezTo>
                    <a:pt x="11571" y="6037"/>
                    <a:pt x="11561" y="6025"/>
                    <a:pt x="11555" y="6009"/>
                  </a:cubicBezTo>
                  <a:cubicBezTo>
                    <a:pt x="11385" y="5465"/>
                    <a:pt x="11340" y="4878"/>
                    <a:pt x="11322" y="4310"/>
                  </a:cubicBezTo>
                  <a:cubicBezTo>
                    <a:pt x="11313" y="4052"/>
                    <a:pt x="11222" y="3582"/>
                    <a:pt x="11355" y="3306"/>
                  </a:cubicBezTo>
                  <a:lnTo>
                    <a:pt x="11355" y="3306"/>
                  </a:lnTo>
                  <a:cubicBezTo>
                    <a:pt x="10936" y="3376"/>
                    <a:pt x="10508" y="3404"/>
                    <a:pt x="10077" y="3404"/>
                  </a:cubicBezTo>
                  <a:cubicBezTo>
                    <a:pt x="9407" y="3404"/>
                    <a:pt x="8731" y="3338"/>
                    <a:pt x="8080" y="3266"/>
                  </a:cubicBezTo>
                  <a:cubicBezTo>
                    <a:pt x="7979" y="3256"/>
                    <a:pt x="7898" y="3141"/>
                    <a:pt x="7966" y="3047"/>
                  </a:cubicBezTo>
                  <a:cubicBezTo>
                    <a:pt x="8821" y="1835"/>
                    <a:pt x="8215" y="1"/>
                    <a:pt x="66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46"/>
            <p:cNvSpPr/>
            <p:nvPr/>
          </p:nvSpPr>
          <p:spPr>
            <a:xfrm>
              <a:off x="6519515" y="2221807"/>
              <a:ext cx="489534" cy="884452"/>
            </a:xfrm>
            <a:custGeom>
              <a:avLst/>
              <a:gdLst/>
              <a:ahLst/>
              <a:cxnLst/>
              <a:rect l="l" t="t" r="r" b="b"/>
              <a:pathLst>
                <a:path w="8687" h="15695" extrusionOk="0">
                  <a:moveTo>
                    <a:pt x="4763" y="1"/>
                  </a:moveTo>
                  <a:cubicBezTo>
                    <a:pt x="3545" y="1"/>
                    <a:pt x="2239" y="1455"/>
                    <a:pt x="3517" y="2404"/>
                  </a:cubicBezTo>
                  <a:cubicBezTo>
                    <a:pt x="3630" y="2487"/>
                    <a:pt x="3583" y="2672"/>
                    <a:pt x="3435" y="2672"/>
                  </a:cubicBezTo>
                  <a:cubicBezTo>
                    <a:pt x="3434" y="2672"/>
                    <a:pt x="3434" y="2672"/>
                    <a:pt x="3434" y="2672"/>
                  </a:cubicBezTo>
                  <a:cubicBezTo>
                    <a:pt x="2320" y="2654"/>
                    <a:pt x="1205" y="2639"/>
                    <a:pt x="93" y="2625"/>
                  </a:cubicBezTo>
                  <a:lnTo>
                    <a:pt x="93" y="2625"/>
                  </a:lnTo>
                  <a:cubicBezTo>
                    <a:pt x="2" y="3633"/>
                    <a:pt x="1" y="4633"/>
                    <a:pt x="103" y="5637"/>
                  </a:cubicBezTo>
                  <a:cubicBezTo>
                    <a:pt x="508" y="5137"/>
                    <a:pt x="1082" y="4906"/>
                    <a:pt x="1656" y="4906"/>
                  </a:cubicBezTo>
                  <a:cubicBezTo>
                    <a:pt x="2621" y="4906"/>
                    <a:pt x="3584" y="5560"/>
                    <a:pt x="3740" y="6693"/>
                  </a:cubicBezTo>
                  <a:cubicBezTo>
                    <a:pt x="3959" y="8264"/>
                    <a:pt x="2715" y="9264"/>
                    <a:pt x="1384" y="9264"/>
                  </a:cubicBezTo>
                  <a:cubicBezTo>
                    <a:pt x="949" y="9264"/>
                    <a:pt x="504" y="9157"/>
                    <a:pt x="97" y="8928"/>
                  </a:cubicBezTo>
                  <a:lnTo>
                    <a:pt x="97" y="8928"/>
                  </a:lnTo>
                  <a:cubicBezTo>
                    <a:pt x="105" y="9959"/>
                    <a:pt x="29" y="11054"/>
                    <a:pt x="169" y="12064"/>
                  </a:cubicBezTo>
                  <a:cubicBezTo>
                    <a:pt x="232" y="12516"/>
                    <a:pt x="180" y="12475"/>
                    <a:pt x="629" y="12511"/>
                  </a:cubicBezTo>
                  <a:cubicBezTo>
                    <a:pt x="674" y="12514"/>
                    <a:pt x="719" y="12515"/>
                    <a:pt x="765" y="12515"/>
                  </a:cubicBezTo>
                  <a:cubicBezTo>
                    <a:pt x="963" y="12515"/>
                    <a:pt x="1167" y="12489"/>
                    <a:pt x="1362" y="12483"/>
                  </a:cubicBezTo>
                  <a:cubicBezTo>
                    <a:pt x="1898" y="12463"/>
                    <a:pt x="2434" y="12443"/>
                    <a:pt x="2972" y="12423"/>
                  </a:cubicBezTo>
                  <a:cubicBezTo>
                    <a:pt x="2973" y="12423"/>
                    <a:pt x="2975" y="12423"/>
                    <a:pt x="2977" y="12423"/>
                  </a:cubicBezTo>
                  <a:cubicBezTo>
                    <a:pt x="3084" y="12423"/>
                    <a:pt x="3145" y="12561"/>
                    <a:pt x="3087" y="12644"/>
                  </a:cubicBezTo>
                  <a:cubicBezTo>
                    <a:pt x="2237" y="13907"/>
                    <a:pt x="3018" y="15694"/>
                    <a:pt x="4580" y="15694"/>
                  </a:cubicBezTo>
                  <a:cubicBezTo>
                    <a:pt x="4616" y="15694"/>
                    <a:pt x="4652" y="15693"/>
                    <a:pt x="4688" y="15691"/>
                  </a:cubicBezTo>
                  <a:cubicBezTo>
                    <a:pt x="6407" y="15602"/>
                    <a:pt x="7024" y="13557"/>
                    <a:pt x="5876" y="12386"/>
                  </a:cubicBezTo>
                  <a:cubicBezTo>
                    <a:pt x="5791" y="12300"/>
                    <a:pt x="5859" y="12144"/>
                    <a:pt x="5978" y="12144"/>
                  </a:cubicBezTo>
                  <a:cubicBezTo>
                    <a:pt x="5981" y="12144"/>
                    <a:pt x="5984" y="12144"/>
                    <a:pt x="5987" y="12144"/>
                  </a:cubicBezTo>
                  <a:cubicBezTo>
                    <a:pt x="6160" y="12156"/>
                    <a:pt x="6332" y="12162"/>
                    <a:pt x="6503" y="12162"/>
                  </a:cubicBezTo>
                  <a:cubicBezTo>
                    <a:pt x="7143" y="12162"/>
                    <a:pt x="7769" y="12081"/>
                    <a:pt x="8399" y="11921"/>
                  </a:cubicBezTo>
                  <a:cubicBezTo>
                    <a:pt x="8401" y="11920"/>
                    <a:pt x="8403" y="11920"/>
                    <a:pt x="8406" y="11920"/>
                  </a:cubicBezTo>
                  <a:cubicBezTo>
                    <a:pt x="8408" y="11920"/>
                    <a:pt x="8411" y="11920"/>
                    <a:pt x="8413" y="11919"/>
                  </a:cubicBezTo>
                  <a:cubicBezTo>
                    <a:pt x="8468" y="10921"/>
                    <a:pt x="8560" y="9926"/>
                    <a:pt x="8687" y="8934"/>
                  </a:cubicBezTo>
                  <a:lnTo>
                    <a:pt x="8687" y="8934"/>
                  </a:lnTo>
                  <a:cubicBezTo>
                    <a:pt x="8234" y="9253"/>
                    <a:pt x="7709" y="9457"/>
                    <a:pt x="7167" y="9457"/>
                  </a:cubicBezTo>
                  <a:cubicBezTo>
                    <a:pt x="6939" y="9457"/>
                    <a:pt x="6709" y="9421"/>
                    <a:pt x="6480" y="9343"/>
                  </a:cubicBezTo>
                  <a:cubicBezTo>
                    <a:pt x="5768" y="9097"/>
                    <a:pt x="5184" y="8454"/>
                    <a:pt x="5137" y="7682"/>
                  </a:cubicBezTo>
                  <a:cubicBezTo>
                    <a:pt x="5054" y="6346"/>
                    <a:pt x="6106" y="5665"/>
                    <a:pt x="7213" y="5665"/>
                  </a:cubicBezTo>
                  <a:cubicBezTo>
                    <a:pt x="7670" y="5665"/>
                    <a:pt x="8135" y="5780"/>
                    <a:pt x="8535" y="6014"/>
                  </a:cubicBezTo>
                  <a:cubicBezTo>
                    <a:pt x="8620" y="4937"/>
                    <a:pt x="8610" y="3872"/>
                    <a:pt x="8583" y="2793"/>
                  </a:cubicBezTo>
                  <a:cubicBezTo>
                    <a:pt x="8581" y="2781"/>
                    <a:pt x="8577" y="2769"/>
                    <a:pt x="8577" y="2756"/>
                  </a:cubicBezTo>
                  <a:cubicBezTo>
                    <a:pt x="8578" y="2723"/>
                    <a:pt x="8579" y="2688"/>
                    <a:pt x="8581" y="2654"/>
                  </a:cubicBezTo>
                  <a:lnTo>
                    <a:pt x="8581" y="2654"/>
                  </a:lnTo>
                  <a:cubicBezTo>
                    <a:pt x="7676" y="2692"/>
                    <a:pt x="6769" y="2729"/>
                    <a:pt x="5864" y="2766"/>
                  </a:cubicBezTo>
                  <a:cubicBezTo>
                    <a:pt x="5862" y="2766"/>
                    <a:pt x="5861" y="2766"/>
                    <a:pt x="5859" y="2766"/>
                  </a:cubicBezTo>
                  <a:cubicBezTo>
                    <a:pt x="5736" y="2766"/>
                    <a:pt x="5683" y="2591"/>
                    <a:pt x="5771" y="2514"/>
                  </a:cubicBezTo>
                  <a:cubicBezTo>
                    <a:pt x="6681" y="1720"/>
                    <a:pt x="6241" y="332"/>
                    <a:pt x="5115" y="44"/>
                  </a:cubicBezTo>
                  <a:cubicBezTo>
                    <a:pt x="5000" y="15"/>
                    <a:pt x="4882" y="1"/>
                    <a:pt x="476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Google Shape;982;p7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4652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Feature Engineering</a:t>
            </a:r>
            <a:endParaRPr dirty="0"/>
          </a:p>
        </p:txBody>
      </p:sp>
      <p:sp>
        <p:nvSpPr>
          <p:cNvPr id="983" name="Google Shape;983;p73"/>
          <p:cNvSpPr txBox="1">
            <a:spLocks noGrp="1"/>
          </p:cNvSpPr>
          <p:nvPr>
            <p:ph type="subTitle" idx="1"/>
          </p:nvPr>
        </p:nvSpPr>
        <p:spPr>
          <a:xfrm>
            <a:off x="720000" y="1243100"/>
            <a:ext cx="4517400" cy="37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Column-specific feature engineering:</a:t>
            </a:r>
            <a:endParaRPr/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antari Light"/>
              <a:buChar char="●"/>
            </a:pPr>
            <a:r>
              <a:rPr lang="en"/>
              <a:t>‘Location’ → Split into ‘country’ and ‘city’, followed by one hot encoding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antari Light"/>
              <a:buChar char="●"/>
            </a:pPr>
            <a:r>
              <a:rPr lang="en"/>
              <a:t>‘Department’ → Categorize rare departments as ‘others’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Reasoning:</a:t>
            </a:r>
            <a:endParaRPr/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antari Light"/>
              <a:buChar char="●"/>
            </a:pPr>
            <a:r>
              <a:rPr lang="en"/>
              <a:t>Ensure </a:t>
            </a:r>
            <a:r>
              <a:rPr lang="en" b="1" u="sng"/>
              <a:t>interpretable data</a:t>
            </a:r>
            <a:r>
              <a:rPr lang="en"/>
              <a:t> for model</a:t>
            </a:r>
            <a:endParaRPr/>
          </a:p>
          <a:p>
            <a: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antari Light"/>
              <a:buChar char="●"/>
            </a:pPr>
            <a:r>
              <a:rPr lang="en"/>
              <a:t>Mitigate </a:t>
            </a:r>
            <a:r>
              <a:rPr lang="en" b="1" u="sng"/>
              <a:t>overfitting &amp; reduce training data dimensionality</a:t>
            </a:r>
            <a:endParaRPr b="1" u="sng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Application: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antari Light"/>
              <a:buChar char="●"/>
            </a:pPr>
            <a:r>
              <a:rPr lang="en"/>
              <a:t>Applied to ‘Country’, ‘city’ and ‘industry’ columns as well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84" name="Google Shape;984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5275" y="1230050"/>
            <a:ext cx="3601800" cy="360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Google Shape;989;p74"/>
          <p:cNvSpPr txBox="1">
            <a:spLocks noGrp="1"/>
          </p:cNvSpPr>
          <p:nvPr>
            <p:ph type="title"/>
          </p:nvPr>
        </p:nvSpPr>
        <p:spPr>
          <a:xfrm>
            <a:off x="720000" y="250950"/>
            <a:ext cx="4517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 Preprocessing</a:t>
            </a:r>
            <a:endParaRPr/>
          </a:p>
        </p:txBody>
      </p:sp>
      <p:sp>
        <p:nvSpPr>
          <p:cNvPr id="990" name="Google Shape;990;p74"/>
          <p:cNvSpPr txBox="1">
            <a:spLocks noGrp="1"/>
          </p:cNvSpPr>
          <p:nvPr>
            <p:ph type="subTitle" idx="1"/>
          </p:nvPr>
        </p:nvSpPr>
        <p:spPr>
          <a:xfrm>
            <a:off x="720000" y="947929"/>
            <a:ext cx="4517400" cy="406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From our Exploratory Data Analysis:</a:t>
            </a:r>
            <a:endParaRPr/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antari Light"/>
              <a:buChar char="●"/>
            </a:pPr>
            <a:r>
              <a:rPr lang="en"/>
              <a:t>Significant amount of text data (‘title’, ‘company_profile’, ‘description’, ‘requirements’, ‘benefits’) 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antari Light"/>
              <a:buChar char="●"/>
            </a:pPr>
            <a:r>
              <a:rPr lang="en"/>
              <a:t>Capture context of text → </a:t>
            </a:r>
            <a:r>
              <a:rPr lang="en" b="1" u="sng"/>
              <a:t>high value features</a:t>
            </a:r>
            <a:endParaRPr b="1" u="sng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u="sng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 Preprocessing Methods: 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antari Light"/>
              <a:buChar char="●"/>
            </a:pPr>
            <a:r>
              <a:rPr lang="en"/>
              <a:t>Removing stopwords → reduce noise &amp; enhance relevance of text data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antari Light"/>
              <a:buChar char="●"/>
            </a:pPr>
            <a:r>
              <a:rPr lang="en"/>
              <a:t>Tokenization → individual words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antari Light"/>
              <a:buChar char="●"/>
            </a:pPr>
            <a:r>
              <a:rPr lang="en"/>
              <a:t>Stemming and Lemmatization → basic form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Application: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antari Light"/>
              <a:buChar char="●"/>
            </a:pPr>
            <a:r>
              <a:rPr lang="en"/>
              <a:t>Applied to ‘full_text’ column → contains concatenated text data from key columns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91" name="Google Shape;991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1300" y="1319300"/>
            <a:ext cx="3601800" cy="360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Google Shape;996;p7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4517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 Encoding</a:t>
            </a:r>
            <a:endParaRPr/>
          </a:p>
        </p:txBody>
      </p:sp>
      <p:sp>
        <p:nvSpPr>
          <p:cNvPr id="997" name="Google Shape;997;p75"/>
          <p:cNvSpPr txBox="1">
            <a:spLocks noGrp="1"/>
          </p:cNvSpPr>
          <p:nvPr>
            <p:ph type="subTitle" idx="1"/>
          </p:nvPr>
        </p:nvSpPr>
        <p:spPr>
          <a:xfrm>
            <a:off x="720000" y="1243100"/>
            <a:ext cx="4429500" cy="36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Transforming text data into machine-readable format:</a:t>
            </a:r>
            <a:endParaRPr/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antari Light"/>
              <a:buChar char="●"/>
            </a:pPr>
            <a:r>
              <a:rPr lang="en"/>
              <a:t>Bag of Words (BoW) → statistical embeddings of vocabularies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antari Light"/>
              <a:buChar char="●"/>
            </a:pPr>
            <a:r>
              <a:rPr lang="en"/>
              <a:t>Pre Trained Word2Vec Word Embedding → preprocessing method that yield the best features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Reasoning:</a:t>
            </a:r>
            <a:endParaRPr/>
          </a:p>
          <a:p>
            <a: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antari Light"/>
              <a:buChar char="●"/>
            </a:pPr>
            <a:r>
              <a:rPr lang="en"/>
              <a:t>Enhance </a:t>
            </a:r>
            <a:r>
              <a:rPr lang="en" b="1" u="sng"/>
              <a:t>significance of features</a:t>
            </a:r>
            <a:r>
              <a:rPr lang="en"/>
              <a:t> derived from text data</a:t>
            </a:r>
            <a:endParaRPr/>
          </a:p>
          <a:p>
            <a: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antari Light"/>
              <a:buChar char="●"/>
            </a:pPr>
            <a:r>
              <a:rPr lang="en"/>
              <a:t>Statistical embeddings </a:t>
            </a:r>
            <a:r>
              <a:rPr lang="en" b="1" u="sng"/>
              <a:t>capture nuanced relationships</a:t>
            </a:r>
            <a:r>
              <a:rPr lang="en"/>
              <a:t> within the text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98" name="Google Shape;998;p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3600" y="1319300"/>
            <a:ext cx="3601800" cy="360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p7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4930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SMOTE Oversampling</a:t>
            </a:r>
            <a:endParaRPr/>
          </a:p>
        </p:txBody>
      </p:sp>
      <p:sp>
        <p:nvSpPr>
          <p:cNvPr id="1004" name="Google Shape;1004;p76"/>
          <p:cNvSpPr txBox="1">
            <a:spLocks noGrp="1"/>
          </p:cNvSpPr>
          <p:nvPr>
            <p:ph type="subTitle" idx="1"/>
          </p:nvPr>
        </p:nvSpPr>
        <p:spPr>
          <a:xfrm>
            <a:off x="720000" y="1471700"/>
            <a:ext cx="4265400" cy="262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Due to an imbalanced dataset:</a:t>
            </a:r>
            <a:endParaRPr/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antari Light"/>
              <a:buChar char="●"/>
            </a:pPr>
            <a:r>
              <a:rPr lang="en"/>
              <a:t>Utilize Synthetic Minority Oversampling Technique (SMOTE)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Reasoning:</a:t>
            </a:r>
            <a:endParaRPr/>
          </a:p>
          <a:p>
            <a: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antari Light"/>
              <a:buChar char="●"/>
            </a:pPr>
            <a:r>
              <a:rPr lang="en"/>
              <a:t>Address class imbalances → improve </a:t>
            </a:r>
            <a:r>
              <a:rPr lang="en" b="1" u="sng"/>
              <a:t>model performance</a:t>
            </a:r>
            <a:endParaRPr b="1" u="sng"/>
          </a:p>
          <a:p>
            <a: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antari Light"/>
              <a:buChar char="●"/>
            </a:pPr>
            <a:r>
              <a:rPr lang="en"/>
              <a:t>Counter biases towards majority class → prevent </a:t>
            </a:r>
            <a:r>
              <a:rPr lang="en" b="1" u="sng"/>
              <a:t>model skewing </a:t>
            </a:r>
            <a:endParaRPr b="1" u="sng"/>
          </a:p>
          <a:p>
            <a: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antari Light"/>
              <a:buChar char="●"/>
            </a:pPr>
            <a:r>
              <a:rPr lang="en"/>
              <a:t>Enhance </a:t>
            </a:r>
            <a:r>
              <a:rPr lang="en" b="1" u="sng"/>
              <a:t>generalizability</a:t>
            </a:r>
            <a:r>
              <a:rPr lang="en"/>
              <a:t> to unseen data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05" name="Google Shape;1005;p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1750" y="1618175"/>
            <a:ext cx="3543225" cy="307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Google Shape;1010;p77"/>
          <p:cNvSpPr txBox="1">
            <a:spLocks noGrp="1"/>
          </p:cNvSpPr>
          <p:nvPr>
            <p:ph type="title"/>
          </p:nvPr>
        </p:nvSpPr>
        <p:spPr>
          <a:xfrm>
            <a:off x="1013750" y="2061625"/>
            <a:ext cx="4712400" cy="160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Evaluation</a:t>
            </a:r>
            <a:endParaRPr/>
          </a:p>
        </p:txBody>
      </p:sp>
      <p:sp>
        <p:nvSpPr>
          <p:cNvPr id="1011" name="Google Shape;1011;p77"/>
          <p:cNvSpPr txBox="1">
            <a:spLocks noGrp="1"/>
          </p:cNvSpPr>
          <p:nvPr>
            <p:ph type="title" idx="2"/>
          </p:nvPr>
        </p:nvSpPr>
        <p:spPr>
          <a:xfrm>
            <a:off x="1076625" y="864613"/>
            <a:ext cx="1234800" cy="9978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grpSp>
        <p:nvGrpSpPr>
          <p:cNvPr id="1012" name="Google Shape;1012;p77"/>
          <p:cNvGrpSpPr/>
          <p:nvPr/>
        </p:nvGrpSpPr>
        <p:grpSpPr>
          <a:xfrm>
            <a:off x="6011374" y="1822748"/>
            <a:ext cx="2688089" cy="3397019"/>
            <a:chOff x="5599225" y="1041725"/>
            <a:chExt cx="3305976" cy="4177862"/>
          </a:xfrm>
        </p:grpSpPr>
        <p:sp>
          <p:nvSpPr>
            <p:cNvPr id="1013" name="Google Shape;1013;p77"/>
            <p:cNvSpPr/>
            <p:nvPr/>
          </p:nvSpPr>
          <p:spPr>
            <a:xfrm>
              <a:off x="5599225" y="1049840"/>
              <a:ext cx="3287830" cy="4161632"/>
            </a:xfrm>
            <a:custGeom>
              <a:avLst/>
              <a:gdLst/>
              <a:ahLst/>
              <a:cxnLst/>
              <a:rect l="l" t="t" r="r" b="b"/>
              <a:pathLst>
                <a:path w="58344" h="73850" extrusionOk="0">
                  <a:moveTo>
                    <a:pt x="32939" y="0"/>
                  </a:moveTo>
                  <a:cubicBezTo>
                    <a:pt x="33377" y="436"/>
                    <a:pt x="33686" y="930"/>
                    <a:pt x="33892" y="1513"/>
                  </a:cubicBezTo>
                  <a:cubicBezTo>
                    <a:pt x="33922" y="1597"/>
                    <a:pt x="33839" y="1700"/>
                    <a:pt x="33746" y="1700"/>
                  </a:cubicBezTo>
                  <a:cubicBezTo>
                    <a:pt x="33731" y="1700"/>
                    <a:pt x="33716" y="1697"/>
                    <a:pt x="33701" y="1691"/>
                  </a:cubicBezTo>
                  <a:cubicBezTo>
                    <a:pt x="31690" y="911"/>
                    <a:pt x="29661" y="622"/>
                    <a:pt x="27622" y="622"/>
                  </a:cubicBezTo>
                  <a:cubicBezTo>
                    <a:pt x="21733" y="622"/>
                    <a:pt x="15752" y="3035"/>
                    <a:pt x="9843" y="3035"/>
                  </a:cubicBezTo>
                  <a:cubicBezTo>
                    <a:pt x="8007" y="3035"/>
                    <a:pt x="6178" y="2802"/>
                    <a:pt x="4361" y="2191"/>
                  </a:cubicBezTo>
                  <a:lnTo>
                    <a:pt x="4361" y="2191"/>
                  </a:lnTo>
                  <a:cubicBezTo>
                    <a:pt x="4450" y="4654"/>
                    <a:pt x="6084" y="6902"/>
                    <a:pt x="8543" y="7863"/>
                  </a:cubicBezTo>
                  <a:cubicBezTo>
                    <a:pt x="8694" y="7920"/>
                    <a:pt x="8691" y="8148"/>
                    <a:pt x="8505" y="8148"/>
                  </a:cubicBezTo>
                  <a:cubicBezTo>
                    <a:pt x="8504" y="8148"/>
                    <a:pt x="8503" y="8147"/>
                    <a:pt x="8501" y="8147"/>
                  </a:cubicBezTo>
                  <a:cubicBezTo>
                    <a:pt x="6841" y="8118"/>
                    <a:pt x="5228" y="7847"/>
                    <a:pt x="3665" y="7335"/>
                  </a:cubicBezTo>
                  <a:lnTo>
                    <a:pt x="3665" y="7335"/>
                  </a:lnTo>
                  <a:cubicBezTo>
                    <a:pt x="3884" y="8773"/>
                    <a:pt x="4436" y="10142"/>
                    <a:pt x="5308" y="11351"/>
                  </a:cubicBezTo>
                  <a:cubicBezTo>
                    <a:pt x="5753" y="11964"/>
                    <a:pt x="6272" y="12527"/>
                    <a:pt x="6856" y="13027"/>
                  </a:cubicBezTo>
                  <a:cubicBezTo>
                    <a:pt x="7225" y="13344"/>
                    <a:pt x="7878" y="13642"/>
                    <a:pt x="8075" y="14096"/>
                  </a:cubicBezTo>
                  <a:cubicBezTo>
                    <a:pt x="8278" y="14565"/>
                    <a:pt x="7920" y="15124"/>
                    <a:pt x="7769" y="15553"/>
                  </a:cubicBezTo>
                  <a:cubicBezTo>
                    <a:pt x="7548" y="16179"/>
                    <a:pt x="7377" y="16821"/>
                    <a:pt x="7242" y="17468"/>
                  </a:cubicBezTo>
                  <a:cubicBezTo>
                    <a:pt x="6953" y="18854"/>
                    <a:pt x="6830" y="20265"/>
                    <a:pt x="6724" y="21672"/>
                  </a:cubicBezTo>
                  <a:cubicBezTo>
                    <a:pt x="6522" y="24319"/>
                    <a:pt x="6386" y="27033"/>
                    <a:pt x="5347" y="29537"/>
                  </a:cubicBezTo>
                  <a:cubicBezTo>
                    <a:pt x="4879" y="30662"/>
                    <a:pt x="4242" y="31718"/>
                    <a:pt x="3517" y="32716"/>
                  </a:cubicBezTo>
                  <a:cubicBezTo>
                    <a:pt x="2719" y="33815"/>
                    <a:pt x="1718" y="34795"/>
                    <a:pt x="991" y="35934"/>
                  </a:cubicBezTo>
                  <a:cubicBezTo>
                    <a:pt x="156" y="37237"/>
                    <a:pt x="1" y="38890"/>
                    <a:pt x="1624" y="39703"/>
                  </a:cubicBezTo>
                  <a:cubicBezTo>
                    <a:pt x="2527" y="40156"/>
                    <a:pt x="3625" y="40222"/>
                    <a:pt x="4655" y="40222"/>
                  </a:cubicBezTo>
                  <a:cubicBezTo>
                    <a:pt x="4830" y="40222"/>
                    <a:pt x="5004" y="40220"/>
                    <a:pt x="5175" y="40217"/>
                  </a:cubicBezTo>
                  <a:cubicBezTo>
                    <a:pt x="5240" y="40217"/>
                    <a:pt x="5276" y="40260"/>
                    <a:pt x="5282" y="40305"/>
                  </a:cubicBezTo>
                  <a:cubicBezTo>
                    <a:pt x="5291" y="40319"/>
                    <a:pt x="5297" y="40336"/>
                    <a:pt x="5297" y="40356"/>
                  </a:cubicBezTo>
                  <a:cubicBezTo>
                    <a:pt x="5355" y="41338"/>
                    <a:pt x="5153" y="42312"/>
                    <a:pt x="4671" y="43192"/>
                  </a:cubicBezTo>
                  <a:cubicBezTo>
                    <a:pt x="4355" y="43766"/>
                    <a:pt x="3728" y="44325"/>
                    <a:pt x="3723" y="44993"/>
                  </a:cubicBezTo>
                  <a:cubicBezTo>
                    <a:pt x="3718" y="45863"/>
                    <a:pt x="4570" y="46111"/>
                    <a:pt x="5342" y="46296"/>
                  </a:cubicBezTo>
                  <a:cubicBezTo>
                    <a:pt x="5473" y="46328"/>
                    <a:pt x="5470" y="46471"/>
                    <a:pt x="5389" y="46534"/>
                  </a:cubicBezTo>
                  <a:cubicBezTo>
                    <a:pt x="5452" y="46579"/>
                    <a:pt x="5455" y="46688"/>
                    <a:pt x="5357" y="46716"/>
                  </a:cubicBezTo>
                  <a:cubicBezTo>
                    <a:pt x="4555" y="46939"/>
                    <a:pt x="3945" y="47633"/>
                    <a:pt x="3902" y="48420"/>
                  </a:cubicBezTo>
                  <a:cubicBezTo>
                    <a:pt x="3857" y="49241"/>
                    <a:pt x="4482" y="49663"/>
                    <a:pt x="4922" y="50287"/>
                  </a:cubicBezTo>
                  <a:cubicBezTo>
                    <a:pt x="5573" y="51205"/>
                    <a:pt x="5316" y="52235"/>
                    <a:pt x="5044" y="53231"/>
                  </a:cubicBezTo>
                  <a:cubicBezTo>
                    <a:pt x="4665" y="54600"/>
                    <a:pt x="4544" y="55886"/>
                    <a:pt x="5732" y="56949"/>
                  </a:cubicBezTo>
                  <a:cubicBezTo>
                    <a:pt x="6922" y="58012"/>
                    <a:pt x="8619" y="58211"/>
                    <a:pt x="10196" y="58255"/>
                  </a:cubicBezTo>
                  <a:cubicBezTo>
                    <a:pt x="11178" y="58281"/>
                    <a:pt x="12160" y="58283"/>
                    <a:pt x="13143" y="58283"/>
                  </a:cubicBezTo>
                  <a:cubicBezTo>
                    <a:pt x="13351" y="58283"/>
                    <a:pt x="13559" y="58283"/>
                    <a:pt x="13767" y="58283"/>
                  </a:cubicBezTo>
                  <a:cubicBezTo>
                    <a:pt x="14152" y="58283"/>
                    <a:pt x="14536" y="58284"/>
                    <a:pt x="14921" y="58286"/>
                  </a:cubicBezTo>
                  <a:cubicBezTo>
                    <a:pt x="14938" y="58286"/>
                    <a:pt x="14955" y="58286"/>
                    <a:pt x="14972" y="58286"/>
                  </a:cubicBezTo>
                  <a:cubicBezTo>
                    <a:pt x="15625" y="58286"/>
                    <a:pt x="16358" y="58225"/>
                    <a:pt x="17077" y="58225"/>
                  </a:cubicBezTo>
                  <a:cubicBezTo>
                    <a:pt x="17682" y="58225"/>
                    <a:pt x="18277" y="58268"/>
                    <a:pt x="18805" y="58426"/>
                  </a:cubicBezTo>
                  <a:cubicBezTo>
                    <a:pt x="19803" y="58725"/>
                    <a:pt x="19843" y="59585"/>
                    <a:pt x="19920" y="60429"/>
                  </a:cubicBezTo>
                  <a:cubicBezTo>
                    <a:pt x="20054" y="61905"/>
                    <a:pt x="20164" y="63382"/>
                    <a:pt x="20245" y="64862"/>
                  </a:cubicBezTo>
                  <a:cubicBezTo>
                    <a:pt x="20408" y="67767"/>
                    <a:pt x="20467" y="70677"/>
                    <a:pt x="20435" y="73584"/>
                  </a:cubicBezTo>
                  <a:cubicBezTo>
                    <a:pt x="20435" y="73620"/>
                    <a:pt x="20424" y="73647"/>
                    <a:pt x="20405" y="73671"/>
                  </a:cubicBezTo>
                  <a:lnTo>
                    <a:pt x="20558" y="73685"/>
                  </a:lnTo>
                  <a:cubicBezTo>
                    <a:pt x="20568" y="73678"/>
                    <a:pt x="20582" y="73677"/>
                    <a:pt x="20596" y="73677"/>
                  </a:cubicBezTo>
                  <a:cubicBezTo>
                    <a:pt x="22661" y="73729"/>
                    <a:pt x="24716" y="73849"/>
                    <a:pt x="26783" y="73849"/>
                  </a:cubicBezTo>
                  <a:cubicBezTo>
                    <a:pt x="26965" y="73849"/>
                    <a:pt x="27147" y="73848"/>
                    <a:pt x="27329" y="73846"/>
                  </a:cubicBezTo>
                  <a:cubicBezTo>
                    <a:pt x="29468" y="73822"/>
                    <a:pt x="31605" y="73729"/>
                    <a:pt x="33742" y="73634"/>
                  </a:cubicBezTo>
                  <a:cubicBezTo>
                    <a:pt x="36684" y="73500"/>
                    <a:pt x="39646" y="73333"/>
                    <a:pt x="42602" y="73333"/>
                  </a:cubicBezTo>
                  <a:cubicBezTo>
                    <a:pt x="43926" y="73333"/>
                    <a:pt x="45248" y="73367"/>
                    <a:pt x="46567" y="73452"/>
                  </a:cubicBezTo>
                  <a:cubicBezTo>
                    <a:pt x="46356" y="72261"/>
                    <a:pt x="46072" y="68531"/>
                    <a:pt x="46071" y="68193"/>
                  </a:cubicBezTo>
                  <a:cubicBezTo>
                    <a:pt x="46061" y="66237"/>
                    <a:pt x="46205" y="64286"/>
                    <a:pt x="46326" y="62334"/>
                  </a:cubicBezTo>
                  <a:cubicBezTo>
                    <a:pt x="46583" y="58211"/>
                    <a:pt x="46791" y="54080"/>
                    <a:pt x="47147" y="49961"/>
                  </a:cubicBezTo>
                  <a:cubicBezTo>
                    <a:pt x="47148" y="49944"/>
                    <a:pt x="47153" y="49930"/>
                    <a:pt x="47162" y="49916"/>
                  </a:cubicBezTo>
                  <a:cubicBezTo>
                    <a:pt x="47125" y="49827"/>
                    <a:pt x="47194" y="49717"/>
                    <a:pt x="47290" y="49717"/>
                  </a:cubicBezTo>
                  <a:cubicBezTo>
                    <a:pt x="47314" y="49717"/>
                    <a:pt x="47341" y="49724"/>
                    <a:pt x="47368" y="49742"/>
                  </a:cubicBezTo>
                  <a:cubicBezTo>
                    <a:pt x="48658" y="50568"/>
                    <a:pt x="50078" y="51116"/>
                    <a:pt x="51610" y="51385"/>
                  </a:cubicBezTo>
                  <a:cubicBezTo>
                    <a:pt x="50106" y="48790"/>
                    <a:pt x="50020" y="45679"/>
                    <a:pt x="51383" y="43006"/>
                  </a:cubicBezTo>
                  <a:cubicBezTo>
                    <a:pt x="51406" y="42960"/>
                    <a:pt x="51458" y="42938"/>
                    <a:pt x="51510" y="42938"/>
                  </a:cubicBezTo>
                  <a:cubicBezTo>
                    <a:pt x="51564" y="42938"/>
                    <a:pt x="51618" y="42962"/>
                    <a:pt x="51643" y="43006"/>
                  </a:cubicBezTo>
                  <a:cubicBezTo>
                    <a:pt x="51828" y="43327"/>
                    <a:pt x="52046" y="43605"/>
                    <a:pt x="52312" y="43862"/>
                  </a:cubicBezTo>
                  <a:cubicBezTo>
                    <a:pt x="54009" y="39664"/>
                    <a:pt x="54953" y="35254"/>
                    <a:pt x="55096" y="30768"/>
                  </a:cubicBezTo>
                  <a:cubicBezTo>
                    <a:pt x="55099" y="30685"/>
                    <a:pt x="55186" y="30625"/>
                    <a:pt x="55267" y="30625"/>
                  </a:cubicBezTo>
                  <a:cubicBezTo>
                    <a:pt x="55315" y="30625"/>
                    <a:pt x="55360" y="30646"/>
                    <a:pt x="55386" y="30695"/>
                  </a:cubicBezTo>
                  <a:cubicBezTo>
                    <a:pt x="55647" y="31208"/>
                    <a:pt x="55908" y="31719"/>
                    <a:pt x="56171" y="32231"/>
                  </a:cubicBezTo>
                  <a:cubicBezTo>
                    <a:pt x="57617" y="26934"/>
                    <a:pt x="56782" y="21424"/>
                    <a:pt x="55209" y="16231"/>
                  </a:cubicBezTo>
                  <a:cubicBezTo>
                    <a:pt x="55176" y="16137"/>
                    <a:pt x="55258" y="16063"/>
                    <a:pt x="55354" y="16055"/>
                  </a:cubicBezTo>
                  <a:cubicBezTo>
                    <a:pt x="56351" y="15960"/>
                    <a:pt x="57346" y="15864"/>
                    <a:pt x="58343" y="15768"/>
                  </a:cubicBezTo>
                  <a:cubicBezTo>
                    <a:pt x="57061" y="14549"/>
                    <a:pt x="55565" y="13593"/>
                    <a:pt x="53874" y="12914"/>
                  </a:cubicBezTo>
                  <a:cubicBezTo>
                    <a:pt x="53815" y="12892"/>
                    <a:pt x="53786" y="12809"/>
                    <a:pt x="53805" y="12757"/>
                  </a:cubicBezTo>
                  <a:cubicBezTo>
                    <a:pt x="54350" y="11070"/>
                    <a:pt x="53906" y="9278"/>
                    <a:pt x="52645" y="7988"/>
                  </a:cubicBezTo>
                  <a:cubicBezTo>
                    <a:pt x="52502" y="9106"/>
                    <a:pt x="52005" y="10105"/>
                    <a:pt x="51191" y="10955"/>
                  </a:cubicBezTo>
                  <a:cubicBezTo>
                    <a:pt x="51169" y="10978"/>
                    <a:pt x="51145" y="10987"/>
                    <a:pt x="51121" y="10987"/>
                  </a:cubicBezTo>
                  <a:cubicBezTo>
                    <a:pt x="51085" y="10987"/>
                    <a:pt x="51051" y="10966"/>
                    <a:pt x="51030" y="10937"/>
                  </a:cubicBezTo>
                  <a:cubicBezTo>
                    <a:pt x="50987" y="10924"/>
                    <a:pt x="50946" y="10896"/>
                    <a:pt x="50927" y="10844"/>
                  </a:cubicBezTo>
                  <a:cubicBezTo>
                    <a:pt x="48489" y="3664"/>
                    <a:pt x="40621" y="30"/>
                    <a:pt x="329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77"/>
            <p:cNvSpPr/>
            <p:nvPr/>
          </p:nvSpPr>
          <p:spPr>
            <a:xfrm>
              <a:off x="5605367" y="1041725"/>
              <a:ext cx="3299833" cy="4177862"/>
            </a:xfrm>
            <a:custGeom>
              <a:avLst/>
              <a:gdLst/>
              <a:ahLst/>
              <a:cxnLst/>
              <a:rect l="l" t="t" r="r" b="b"/>
              <a:pathLst>
                <a:path w="58557" h="74138" extrusionOk="0">
                  <a:moveTo>
                    <a:pt x="51040" y="11000"/>
                  </a:moveTo>
                  <a:cubicBezTo>
                    <a:pt x="51040" y="11001"/>
                    <a:pt x="51041" y="11001"/>
                    <a:pt x="51041" y="11001"/>
                  </a:cubicBezTo>
                  <a:lnTo>
                    <a:pt x="51040" y="11000"/>
                  </a:lnTo>
                  <a:close/>
                  <a:moveTo>
                    <a:pt x="5033" y="40468"/>
                  </a:moveTo>
                  <a:lnTo>
                    <a:pt x="5034" y="40472"/>
                  </a:lnTo>
                  <a:cubicBezTo>
                    <a:pt x="5033" y="40470"/>
                    <a:pt x="5033" y="40469"/>
                    <a:pt x="5033" y="40468"/>
                  </a:cubicBezTo>
                  <a:close/>
                  <a:moveTo>
                    <a:pt x="47170" y="50142"/>
                  </a:moveTo>
                  <a:cubicBezTo>
                    <a:pt x="47170" y="50142"/>
                    <a:pt x="47170" y="50143"/>
                    <a:pt x="47169" y="50143"/>
                  </a:cubicBezTo>
                  <a:lnTo>
                    <a:pt x="47170" y="50142"/>
                  </a:lnTo>
                  <a:close/>
                  <a:moveTo>
                    <a:pt x="33156" y="288"/>
                  </a:moveTo>
                  <a:cubicBezTo>
                    <a:pt x="40161" y="415"/>
                    <a:pt x="48212" y="3759"/>
                    <a:pt x="50682" y="11031"/>
                  </a:cubicBezTo>
                  <a:cubicBezTo>
                    <a:pt x="50707" y="11108"/>
                    <a:pt x="50763" y="11167"/>
                    <a:pt x="50836" y="11200"/>
                  </a:cubicBezTo>
                  <a:cubicBezTo>
                    <a:pt x="50879" y="11241"/>
                    <a:pt x="50933" y="11267"/>
                    <a:pt x="50989" y="11272"/>
                  </a:cubicBezTo>
                  <a:cubicBezTo>
                    <a:pt x="50997" y="11273"/>
                    <a:pt x="51005" y="11273"/>
                    <a:pt x="51012" y="11273"/>
                  </a:cubicBezTo>
                  <a:cubicBezTo>
                    <a:pt x="51077" y="11273"/>
                    <a:pt x="51137" y="11246"/>
                    <a:pt x="51183" y="11197"/>
                  </a:cubicBezTo>
                  <a:cubicBezTo>
                    <a:pt x="51954" y="10389"/>
                    <a:pt x="52439" y="9464"/>
                    <a:pt x="52628" y="8444"/>
                  </a:cubicBezTo>
                  <a:cubicBezTo>
                    <a:pt x="53708" y="9683"/>
                    <a:pt x="54057" y="11313"/>
                    <a:pt x="53558" y="12857"/>
                  </a:cubicBezTo>
                  <a:cubicBezTo>
                    <a:pt x="53520" y="12974"/>
                    <a:pt x="53575" y="13139"/>
                    <a:pt x="53709" y="13191"/>
                  </a:cubicBezTo>
                  <a:cubicBezTo>
                    <a:pt x="55278" y="13819"/>
                    <a:pt x="56687" y="14697"/>
                    <a:pt x="57904" y="15802"/>
                  </a:cubicBezTo>
                  <a:lnTo>
                    <a:pt x="55229" y="16057"/>
                  </a:lnTo>
                  <a:cubicBezTo>
                    <a:pt x="55132" y="16066"/>
                    <a:pt x="55042" y="16117"/>
                    <a:pt x="54993" y="16191"/>
                  </a:cubicBezTo>
                  <a:cubicBezTo>
                    <a:pt x="54947" y="16260"/>
                    <a:pt x="54934" y="16340"/>
                    <a:pt x="54959" y="16420"/>
                  </a:cubicBezTo>
                  <a:cubicBezTo>
                    <a:pt x="56815" y="22545"/>
                    <a:pt x="57153" y="27505"/>
                    <a:pt x="56014" y="31985"/>
                  </a:cubicBezTo>
                  <a:cubicBezTo>
                    <a:pt x="55808" y="31583"/>
                    <a:pt x="55605" y="31182"/>
                    <a:pt x="55399" y="30780"/>
                  </a:cubicBezTo>
                  <a:cubicBezTo>
                    <a:pt x="55350" y="30684"/>
                    <a:pt x="55258" y="30630"/>
                    <a:pt x="55155" y="30630"/>
                  </a:cubicBezTo>
                  <a:cubicBezTo>
                    <a:pt x="55132" y="30630"/>
                    <a:pt x="55109" y="30632"/>
                    <a:pt x="55085" y="30638"/>
                  </a:cubicBezTo>
                  <a:cubicBezTo>
                    <a:pt x="54947" y="30669"/>
                    <a:pt x="54846" y="30781"/>
                    <a:pt x="54841" y="30911"/>
                  </a:cubicBezTo>
                  <a:cubicBezTo>
                    <a:pt x="54702" y="35297"/>
                    <a:pt x="53796" y="39616"/>
                    <a:pt x="52149" y="43755"/>
                  </a:cubicBezTo>
                  <a:cubicBezTo>
                    <a:pt x="51958" y="43548"/>
                    <a:pt x="51795" y="43327"/>
                    <a:pt x="51656" y="43084"/>
                  </a:cubicBezTo>
                  <a:cubicBezTo>
                    <a:pt x="51606" y="42996"/>
                    <a:pt x="51516" y="42943"/>
                    <a:pt x="51398" y="42943"/>
                  </a:cubicBezTo>
                  <a:cubicBezTo>
                    <a:pt x="51395" y="42943"/>
                    <a:pt x="51392" y="42943"/>
                    <a:pt x="51388" y="42943"/>
                  </a:cubicBezTo>
                  <a:cubicBezTo>
                    <a:pt x="51280" y="42947"/>
                    <a:pt x="51189" y="43001"/>
                    <a:pt x="51146" y="43089"/>
                  </a:cubicBezTo>
                  <a:cubicBezTo>
                    <a:pt x="49814" y="45701"/>
                    <a:pt x="49850" y="48760"/>
                    <a:pt x="51229" y="51336"/>
                  </a:cubicBezTo>
                  <a:cubicBezTo>
                    <a:pt x="49825" y="51053"/>
                    <a:pt x="48516" y="50526"/>
                    <a:pt x="47335" y="49768"/>
                  </a:cubicBezTo>
                  <a:cubicBezTo>
                    <a:pt x="47287" y="49737"/>
                    <a:pt x="47233" y="49722"/>
                    <a:pt x="47180" y="49722"/>
                  </a:cubicBezTo>
                  <a:cubicBezTo>
                    <a:pt x="47118" y="49722"/>
                    <a:pt x="47058" y="49743"/>
                    <a:pt x="47007" y="49786"/>
                  </a:cubicBezTo>
                  <a:cubicBezTo>
                    <a:pt x="46927" y="49851"/>
                    <a:pt x="46890" y="49953"/>
                    <a:pt x="46904" y="50051"/>
                  </a:cubicBezTo>
                  <a:cubicBezTo>
                    <a:pt x="46900" y="50066"/>
                    <a:pt x="46898" y="50080"/>
                    <a:pt x="46896" y="50094"/>
                  </a:cubicBezTo>
                  <a:cubicBezTo>
                    <a:pt x="46632" y="53166"/>
                    <a:pt x="46447" y="56297"/>
                    <a:pt x="46267" y="59322"/>
                  </a:cubicBezTo>
                  <a:cubicBezTo>
                    <a:pt x="46204" y="60373"/>
                    <a:pt x="46142" y="61422"/>
                    <a:pt x="46076" y="62471"/>
                  </a:cubicBezTo>
                  <a:lnTo>
                    <a:pt x="46029" y="63213"/>
                  </a:lnTo>
                  <a:cubicBezTo>
                    <a:pt x="45921" y="64891"/>
                    <a:pt x="45810" y="66627"/>
                    <a:pt x="45819" y="68339"/>
                  </a:cubicBezTo>
                  <a:cubicBezTo>
                    <a:pt x="45821" y="68678"/>
                    <a:pt x="46079" y="72084"/>
                    <a:pt x="46288" y="73445"/>
                  </a:cubicBezTo>
                  <a:cubicBezTo>
                    <a:pt x="45027" y="73369"/>
                    <a:pt x="43759" y="73338"/>
                    <a:pt x="42489" y="73338"/>
                  </a:cubicBezTo>
                  <a:cubicBezTo>
                    <a:pt x="40006" y="73338"/>
                    <a:pt x="37520" y="73455"/>
                    <a:pt x="35088" y="73570"/>
                  </a:cubicBezTo>
                  <a:cubicBezTo>
                    <a:pt x="34600" y="73593"/>
                    <a:pt x="34112" y="73616"/>
                    <a:pt x="33624" y="73638"/>
                  </a:cubicBezTo>
                  <a:cubicBezTo>
                    <a:pt x="31449" y="73737"/>
                    <a:pt x="29323" y="73827"/>
                    <a:pt x="27216" y="73852"/>
                  </a:cubicBezTo>
                  <a:cubicBezTo>
                    <a:pt x="27044" y="73853"/>
                    <a:pt x="26871" y="73854"/>
                    <a:pt x="26699" y="73854"/>
                  </a:cubicBezTo>
                  <a:cubicBezTo>
                    <a:pt x="25373" y="73854"/>
                    <a:pt x="24035" y="73805"/>
                    <a:pt x="22738" y="73756"/>
                  </a:cubicBezTo>
                  <a:cubicBezTo>
                    <a:pt x="22001" y="73729"/>
                    <a:pt x="21240" y="73701"/>
                    <a:pt x="20486" y="73682"/>
                  </a:cubicBezTo>
                  <a:cubicBezTo>
                    <a:pt x="20479" y="73682"/>
                    <a:pt x="20473" y="73682"/>
                    <a:pt x="20465" y="73684"/>
                  </a:cubicBezTo>
                  <a:cubicBezTo>
                    <a:pt x="20497" y="70744"/>
                    <a:pt x="20434" y="67822"/>
                    <a:pt x="20275" y="65003"/>
                  </a:cubicBezTo>
                  <a:cubicBezTo>
                    <a:pt x="20194" y="63562"/>
                    <a:pt x="20084" y="62070"/>
                    <a:pt x="19948" y="60565"/>
                  </a:cubicBezTo>
                  <a:lnTo>
                    <a:pt x="19940" y="60473"/>
                  </a:lnTo>
                  <a:cubicBezTo>
                    <a:pt x="19868" y="59667"/>
                    <a:pt x="19787" y="58755"/>
                    <a:pt x="18734" y="58440"/>
                  </a:cubicBezTo>
                  <a:cubicBezTo>
                    <a:pt x="18189" y="58276"/>
                    <a:pt x="17587" y="58231"/>
                    <a:pt x="16970" y="58231"/>
                  </a:cubicBezTo>
                  <a:cubicBezTo>
                    <a:pt x="16601" y="58231"/>
                    <a:pt x="16228" y="58247"/>
                    <a:pt x="15859" y="58263"/>
                  </a:cubicBezTo>
                  <a:cubicBezTo>
                    <a:pt x="15502" y="58278"/>
                    <a:pt x="15163" y="58292"/>
                    <a:pt x="14843" y="58292"/>
                  </a:cubicBezTo>
                  <a:cubicBezTo>
                    <a:pt x="14832" y="58292"/>
                    <a:pt x="14821" y="58292"/>
                    <a:pt x="14810" y="58292"/>
                  </a:cubicBezTo>
                  <a:cubicBezTo>
                    <a:pt x="14324" y="58289"/>
                    <a:pt x="13836" y="58289"/>
                    <a:pt x="13349" y="58289"/>
                  </a:cubicBezTo>
                  <a:cubicBezTo>
                    <a:pt x="13220" y="58289"/>
                    <a:pt x="13090" y="58289"/>
                    <a:pt x="12959" y="58289"/>
                  </a:cubicBezTo>
                  <a:cubicBezTo>
                    <a:pt x="12012" y="58289"/>
                    <a:pt x="11043" y="58287"/>
                    <a:pt x="10089" y="58261"/>
                  </a:cubicBezTo>
                  <a:cubicBezTo>
                    <a:pt x="8584" y="58220"/>
                    <a:pt x="6886" y="58036"/>
                    <a:pt x="5717" y="56991"/>
                  </a:cubicBezTo>
                  <a:cubicBezTo>
                    <a:pt x="4630" y="56019"/>
                    <a:pt x="4673" y="54859"/>
                    <a:pt x="5071" y="53416"/>
                  </a:cubicBezTo>
                  <a:cubicBezTo>
                    <a:pt x="5323" y="52497"/>
                    <a:pt x="5637" y="51352"/>
                    <a:pt x="4928" y="50352"/>
                  </a:cubicBezTo>
                  <a:cubicBezTo>
                    <a:pt x="4808" y="50185"/>
                    <a:pt x="4679" y="50034"/>
                    <a:pt x="4552" y="49886"/>
                  </a:cubicBezTo>
                  <a:cubicBezTo>
                    <a:pt x="4205" y="49478"/>
                    <a:pt x="3902" y="49126"/>
                    <a:pt x="3933" y="48575"/>
                  </a:cubicBezTo>
                  <a:cubicBezTo>
                    <a:pt x="3971" y="47859"/>
                    <a:pt x="4527" y="47211"/>
                    <a:pt x="5283" y="47000"/>
                  </a:cubicBezTo>
                  <a:cubicBezTo>
                    <a:pt x="5377" y="46974"/>
                    <a:pt x="5444" y="46903"/>
                    <a:pt x="5460" y="46812"/>
                  </a:cubicBezTo>
                  <a:cubicBezTo>
                    <a:pt x="5468" y="46769"/>
                    <a:pt x="5465" y="46726"/>
                    <a:pt x="5450" y="46686"/>
                  </a:cubicBezTo>
                  <a:cubicBezTo>
                    <a:pt x="5476" y="46632"/>
                    <a:pt x="5483" y="46570"/>
                    <a:pt x="5471" y="46510"/>
                  </a:cubicBezTo>
                  <a:cubicBezTo>
                    <a:pt x="5449" y="46410"/>
                    <a:pt x="5373" y="46334"/>
                    <a:pt x="5265" y="46307"/>
                  </a:cubicBezTo>
                  <a:cubicBezTo>
                    <a:pt x="4467" y="46116"/>
                    <a:pt x="3750" y="45884"/>
                    <a:pt x="3754" y="45143"/>
                  </a:cubicBezTo>
                  <a:cubicBezTo>
                    <a:pt x="3757" y="44729"/>
                    <a:pt x="4040" y="44340"/>
                    <a:pt x="4314" y="43963"/>
                  </a:cubicBezTo>
                  <a:cubicBezTo>
                    <a:pt x="4444" y="43783"/>
                    <a:pt x="4580" y="43597"/>
                    <a:pt x="4684" y="43408"/>
                  </a:cubicBezTo>
                  <a:cubicBezTo>
                    <a:pt x="5164" y="42531"/>
                    <a:pt x="5387" y="41524"/>
                    <a:pt x="5328" y="40504"/>
                  </a:cubicBezTo>
                  <a:cubicBezTo>
                    <a:pt x="5328" y="40469"/>
                    <a:pt x="5322" y="40438"/>
                    <a:pt x="5306" y="40405"/>
                  </a:cubicBezTo>
                  <a:cubicBezTo>
                    <a:pt x="5279" y="40297"/>
                    <a:pt x="5184" y="40224"/>
                    <a:pt x="5063" y="40224"/>
                  </a:cubicBezTo>
                  <a:cubicBezTo>
                    <a:pt x="4888" y="40226"/>
                    <a:pt x="4707" y="40228"/>
                    <a:pt x="4520" y="40228"/>
                  </a:cubicBezTo>
                  <a:cubicBezTo>
                    <a:pt x="3554" y="40228"/>
                    <a:pt x="2465" y="40168"/>
                    <a:pt x="1578" y="39724"/>
                  </a:cubicBezTo>
                  <a:cubicBezTo>
                    <a:pt x="994" y="39431"/>
                    <a:pt x="626" y="39013"/>
                    <a:pt x="479" y="38481"/>
                  </a:cubicBezTo>
                  <a:cubicBezTo>
                    <a:pt x="295" y="37811"/>
                    <a:pt x="485" y="36963"/>
                    <a:pt x="1001" y="36156"/>
                  </a:cubicBezTo>
                  <a:cubicBezTo>
                    <a:pt x="1415" y="35508"/>
                    <a:pt x="1929" y="34897"/>
                    <a:pt x="2427" y="34308"/>
                  </a:cubicBezTo>
                  <a:cubicBezTo>
                    <a:pt x="2797" y="33868"/>
                    <a:pt x="3179" y="33415"/>
                    <a:pt x="3522" y="32946"/>
                  </a:cubicBezTo>
                  <a:cubicBezTo>
                    <a:pt x="4328" y="31836"/>
                    <a:pt x="4932" y="30787"/>
                    <a:pt x="5369" y="29738"/>
                  </a:cubicBezTo>
                  <a:cubicBezTo>
                    <a:pt x="6342" y="27393"/>
                    <a:pt x="6531" y="24857"/>
                    <a:pt x="6714" y="22402"/>
                  </a:cubicBezTo>
                  <a:lnTo>
                    <a:pt x="6756" y="21829"/>
                  </a:lnTo>
                  <a:cubicBezTo>
                    <a:pt x="6864" y="20405"/>
                    <a:pt x="6987" y="19013"/>
                    <a:pt x="7271" y="17643"/>
                  </a:cubicBezTo>
                  <a:cubicBezTo>
                    <a:pt x="7415" y="16951"/>
                    <a:pt x="7586" y="16330"/>
                    <a:pt x="7794" y="15745"/>
                  </a:cubicBezTo>
                  <a:cubicBezTo>
                    <a:pt x="7826" y="15653"/>
                    <a:pt x="7868" y="15552"/>
                    <a:pt x="7914" y="15447"/>
                  </a:cubicBezTo>
                  <a:cubicBezTo>
                    <a:pt x="8085" y="15051"/>
                    <a:pt x="8278" y="14604"/>
                    <a:pt x="8095" y="14183"/>
                  </a:cubicBezTo>
                  <a:cubicBezTo>
                    <a:pt x="7943" y="13834"/>
                    <a:pt x="7565" y="13576"/>
                    <a:pt x="7230" y="13349"/>
                  </a:cubicBezTo>
                  <a:cubicBezTo>
                    <a:pt x="7084" y="13249"/>
                    <a:pt x="6948" y="13156"/>
                    <a:pt x="6839" y="13063"/>
                  </a:cubicBezTo>
                  <a:cubicBezTo>
                    <a:pt x="6265" y="12574"/>
                    <a:pt x="5753" y="12018"/>
                    <a:pt x="5313" y="11412"/>
                  </a:cubicBezTo>
                  <a:cubicBezTo>
                    <a:pt x="4504" y="10291"/>
                    <a:pt x="3971" y="9037"/>
                    <a:pt x="3732" y="7684"/>
                  </a:cubicBezTo>
                  <a:lnTo>
                    <a:pt x="3732" y="7684"/>
                  </a:lnTo>
                  <a:cubicBezTo>
                    <a:pt x="5236" y="8153"/>
                    <a:pt x="6803" y="8405"/>
                    <a:pt x="8388" y="8433"/>
                  </a:cubicBezTo>
                  <a:cubicBezTo>
                    <a:pt x="8540" y="8433"/>
                    <a:pt x="8651" y="8347"/>
                    <a:pt x="8676" y="8213"/>
                  </a:cubicBezTo>
                  <a:cubicBezTo>
                    <a:pt x="8704" y="8070"/>
                    <a:pt x="8623" y="7927"/>
                    <a:pt x="8484" y="7874"/>
                  </a:cubicBezTo>
                  <a:cubicBezTo>
                    <a:pt x="6154" y="6965"/>
                    <a:pt x="4570" y="4882"/>
                    <a:pt x="4402" y="2533"/>
                  </a:cubicBezTo>
                  <a:lnTo>
                    <a:pt x="4402" y="2533"/>
                  </a:lnTo>
                  <a:cubicBezTo>
                    <a:pt x="6164" y="3100"/>
                    <a:pt x="7946" y="3317"/>
                    <a:pt x="9730" y="3317"/>
                  </a:cubicBezTo>
                  <a:cubicBezTo>
                    <a:pt x="12722" y="3317"/>
                    <a:pt x="15724" y="2707"/>
                    <a:pt x="18664" y="2110"/>
                  </a:cubicBezTo>
                  <a:cubicBezTo>
                    <a:pt x="21580" y="1518"/>
                    <a:pt x="24555" y="913"/>
                    <a:pt x="27510" y="913"/>
                  </a:cubicBezTo>
                  <a:cubicBezTo>
                    <a:pt x="29537" y="913"/>
                    <a:pt x="31555" y="1198"/>
                    <a:pt x="33538" y="1967"/>
                  </a:cubicBezTo>
                  <a:cubicBezTo>
                    <a:pt x="33570" y="1979"/>
                    <a:pt x="33602" y="1985"/>
                    <a:pt x="33635" y="1985"/>
                  </a:cubicBezTo>
                  <a:cubicBezTo>
                    <a:pt x="33708" y="1985"/>
                    <a:pt x="33782" y="1955"/>
                    <a:pt x="33838" y="1899"/>
                  </a:cubicBezTo>
                  <a:cubicBezTo>
                    <a:pt x="33919" y="1819"/>
                    <a:pt x="33948" y="1706"/>
                    <a:pt x="33913" y="1610"/>
                  </a:cubicBezTo>
                  <a:cubicBezTo>
                    <a:pt x="33739" y="1111"/>
                    <a:pt x="33490" y="676"/>
                    <a:pt x="33156" y="288"/>
                  </a:cubicBezTo>
                  <a:close/>
                  <a:moveTo>
                    <a:pt x="32485" y="0"/>
                  </a:moveTo>
                  <a:lnTo>
                    <a:pt x="32730" y="243"/>
                  </a:lnTo>
                  <a:cubicBezTo>
                    <a:pt x="33150" y="661"/>
                    <a:pt x="33453" y="1138"/>
                    <a:pt x="33649" y="1688"/>
                  </a:cubicBezTo>
                  <a:cubicBezTo>
                    <a:pt x="33648" y="1693"/>
                    <a:pt x="33640" y="1699"/>
                    <a:pt x="33644" y="1702"/>
                  </a:cubicBezTo>
                  <a:cubicBezTo>
                    <a:pt x="31622" y="917"/>
                    <a:pt x="29570" y="627"/>
                    <a:pt x="27512" y="627"/>
                  </a:cubicBezTo>
                  <a:cubicBezTo>
                    <a:pt x="24534" y="627"/>
                    <a:pt x="21543" y="1235"/>
                    <a:pt x="18612" y="1831"/>
                  </a:cubicBezTo>
                  <a:cubicBezTo>
                    <a:pt x="15686" y="2425"/>
                    <a:pt x="12699" y="3031"/>
                    <a:pt x="9731" y="3031"/>
                  </a:cubicBezTo>
                  <a:cubicBezTo>
                    <a:pt x="7907" y="3031"/>
                    <a:pt x="6090" y="2802"/>
                    <a:pt x="4298" y="2200"/>
                  </a:cubicBezTo>
                  <a:lnTo>
                    <a:pt x="4104" y="2134"/>
                  </a:lnTo>
                  <a:lnTo>
                    <a:pt x="4112" y="2339"/>
                  </a:lnTo>
                  <a:cubicBezTo>
                    <a:pt x="4204" y="4884"/>
                    <a:pt x="5881" y="7160"/>
                    <a:pt x="8385" y="8137"/>
                  </a:cubicBezTo>
                  <a:cubicBezTo>
                    <a:pt x="8398" y="8143"/>
                    <a:pt x="8401" y="8153"/>
                    <a:pt x="8400" y="8153"/>
                  </a:cubicBezTo>
                  <a:cubicBezTo>
                    <a:pt x="8399" y="8153"/>
                    <a:pt x="8398" y="8152"/>
                    <a:pt x="8397" y="8150"/>
                  </a:cubicBezTo>
                  <a:cubicBezTo>
                    <a:pt x="6760" y="8120"/>
                    <a:pt x="5147" y="7848"/>
                    <a:pt x="3602" y="7343"/>
                  </a:cubicBezTo>
                  <a:lnTo>
                    <a:pt x="3383" y="7271"/>
                  </a:lnTo>
                  <a:lnTo>
                    <a:pt x="3418" y="7499"/>
                  </a:lnTo>
                  <a:cubicBezTo>
                    <a:pt x="3644" y="8985"/>
                    <a:pt x="4206" y="10357"/>
                    <a:pt x="5088" y="11576"/>
                  </a:cubicBezTo>
                  <a:cubicBezTo>
                    <a:pt x="5539" y="12200"/>
                    <a:pt x="6067" y="12774"/>
                    <a:pt x="6658" y="13278"/>
                  </a:cubicBezTo>
                  <a:cubicBezTo>
                    <a:pt x="6778" y="13382"/>
                    <a:pt x="6922" y="13480"/>
                    <a:pt x="7074" y="13583"/>
                  </a:cubicBezTo>
                  <a:cubicBezTo>
                    <a:pt x="7390" y="13799"/>
                    <a:pt x="7718" y="14021"/>
                    <a:pt x="7837" y="14296"/>
                  </a:cubicBezTo>
                  <a:cubicBezTo>
                    <a:pt x="7971" y="14604"/>
                    <a:pt x="7804" y="14992"/>
                    <a:pt x="7656" y="15335"/>
                  </a:cubicBezTo>
                  <a:cubicBezTo>
                    <a:pt x="7609" y="15446"/>
                    <a:pt x="7564" y="15550"/>
                    <a:pt x="7528" y="15652"/>
                  </a:cubicBezTo>
                  <a:cubicBezTo>
                    <a:pt x="7317" y="16249"/>
                    <a:pt x="7143" y="16882"/>
                    <a:pt x="6996" y="17584"/>
                  </a:cubicBezTo>
                  <a:cubicBezTo>
                    <a:pt x="6708" y="18972"/>
                    <a:pt x="6585" y="20373"/>
                    <a:pt x="6474" y="21808"/>
                  </a:cubicBezTo>
                  <a:lnTo>
                    <a:pt x="6431" y="22381"/>
                  </a:lnTo>
                  <a:cubicBezTo>
                    <a:pt x="6251" y="24813"/>
                    <a:pt x="6063" y="27326"/>
                    <a:pt x="5109" y="29629"/>
                  </a:cubicBezTo>
                  <a:cubicBezTo>
                    <a:pt x="4680" y="30657"/>
                    <a:pt x="4087" y="31687"/>
                    <a:pt x="3294" y="32778"/>
                  </a:cubicBezTo>
                  <a:cubicBezTo>
                    <a:pt x="2957" y="33239"/>
                    <a:pt x="2579" y="33688"/>
                    <a:pt x="2211" y="34124"/>
                  </a:cubicBezTo>
                  <a:cubicBezTo>
                    <a:pt x="1708" y="34721"/>
                    <a:pt x="1187" y="35338"/>
                    <a:pt x="764" y="36002"/>
                  </a:cubicBezTo>
                  <a:cubicBezTo>
                    <a:pt x="204" y="36876"/>
                    <a:pt x="1" y="37807"/>
                    <a:pt x="206" y="38556"/>
                  </a:cubicBezTo>
                  <a:cubicBezTo>
                    <a:pt x="375" y="39167"/>
                    <a:pt x="795" y="39645"/>
                    <a:pt x="1453" y="39975"/>
                  </a:cubicBezTo>
                  <a:cubicBezTo>
                    <a:pt x="2396" y="40447"/>
                    <a:pt x="3571" y="40508"/>
                    <a:pt x="4548" y="40508"/>
                  </a:cubicBezTo>
                  <a:cubicBezTo>
                    <a:pt x="4719" y="40508"/>
                    <a:pt x="4883" y="40506"/>
                    <a:pt x="5040" y="40504"/>
                  </a:cubicBezTo>
                  <a:lnTo>
                    <a:pt x="5047" y="40516"/>
                  </a:lnTo>
                  <a:cubicBezTo>
                    <a:pt x="5104" y="41488"/>
                    <a:pt x="4893" y="42440"/>
                    <a:pt x="4437" y="43268"/>
                  </a:cubicBezTo>
                  <a:cubicBezTo>
                    <a:pt x="4343" y="43442"/>
                    <a:pt x="4219" y="43612"/>
                    <a:pt x="4087" y="43794"/>
                  </a:cubicBezTo>
                  <a:cubicBezTo>
                    <a:pt x="3785" y="44207"/>
                    <a:pt x="3476" y="44633"/>
                    <a:pt x="3474" y="45137"/>
                  </a:cubicBezTo>
                  <a:cubicBezTo>
                    <a:pt x="3466" y="46155"/>
                    <a:pt x="4489" y="46408"/>
                    <a:pt x="5183" y="46576"/>
                  </a:cubicBezTo>
                  <a:lnTo>
                    <a:pt x="5045" y="46685"/>
                  </a:lnTo>
                  <a:lnTo>
                    <a:pt x="5132" y="46748"/>
                  </a:lnTo>
                  <a:cubicBezTo>
                    <a:pt x="4299" y="47012"/>
                    <a:pt x="3697" y="47746"/>
                    <a:pt x="3654" y="48558"/>
                  </a:cubicBezTo>
                  <a:cubicBezTo>
                    <a:pt x="3615" y="49221"/>
                    <a:pt x="3984" y="49651"/>
                    <a:pt x="4339" y="50067"/>
                  </a:cubicBezTo>
                  <a:cubicBezTo>
                    <a:pt x="4462" y="50208"/>
                    <a:pt x="4587" y="50357"/>
                    <a:pt x="4698" y="50513"/>
                  </a:cubicBezTo>
                  <a:cubicBezTo>
                    <a:pt x="5284" y="51339"/>
                    <a:pt x="5099" y="52243"/>
                    <a:pt x="4798" y="53338"/>
                  </a:cubicBezTo>
                  <a:cubicBezTo>
                    <a:pt x="4431" y="54675"/>
                    <a:pt x="4263" y="56068"/>
                    <a:pt x="5528" y="57200"/>
                  </a:cubicBezTo>
                  <a:cubicBezTo>
                    <a:pt x="6767" y="58305"/>
                    <a:pt x="8525" y="58497"/>
                    <a:pt x="10083" y="58542"/>
                  </a:cubicBezTo>
                  <a:cubicBezTo>
                    <a:pt x="11172" y="58569"/>
                    <a:pt x="12279" y="58569"/>
                    <a:pt x="13351" y="58569"/>
                  </a:cubicBezTo>
                  <a:cubicBezTo>
                    <a:pt x="13838" y="58569"/>
                    <a:pt x="14324" y="58569"/>
                    <a:pt x="14810" y="58573"/>
                  </a:cubicBezTo>
                  <a:cubicBezTo>
                    <a:pt x="15147" y="58573"/>
                    <a:pt x="15501" y="58558"/>
                    <a:pt x="15873" y="58543"/>
                  </a:cubicBezTo>
                  <a:cubicBezTo>
                    <a:pt x="16238" y="58527"/>
                    <a:pt x="16608" y="58511"/>
                    <a:pt x="16971" y="58511"/>
                  </a:cubicBezTo>
                  <a:cubicBezTo>
                    <a:pt x="17566" y="58511"/>
                    <a:pt x="18143" y="58553"/>
                    <a:pt x="18655" y="58707"/>
                  </a:cubicBezTo>
                  <a:cubicBezTo>
                    <a:pt x="19524" y="58966"/>
                    <a:pt x="19587" y="59674"/>
                    <a:pt x="19661" y="60494"/>
                  </a:cubicBezTo>
                  <a:lnTo>
                    <a:pt x="19669" y="60586"/>
                  </a:lnTo>
                  <a:cubicBezTo>
                    <a:pt x="19806" y="62088"/>
                    <a:pt x="19915" y="63578"/>
                    <a:pt x="19995" y="65016"/>
                  </a:cubicBezTo>
                  <a:cubicBezTo>
                    <a:pt x="20153" y="67845"/>
                    <a:pt x="20217" y="70777"/>
                    <a:pt x="20183" y="73729"/>
                  </a:cubicBezTo>
                  <a:lnTo>
                    <a:pt x="20028" y="73933"/>
                  </a:lnTo>
                  <a:lnTo>
                    <a:pt x="20481" y="73976"/>
                  </a:lnTo>
                  <a:lnTo>
                    <a:pt x="20501" y="73965"/>
                  </a:lnTo>
                  <a:cubicBezTo>
                    <a:pt x="21244" y="73984"/>
                    <a:pt x="21997" y="74012"/>
                    <a:pt x="22727" y="74040"/>
                  </a:cubicBezTo>
                  <a:cubicBezTo>
                    <a:pt x="24023" y="74087"/>
                    <a:pt x="25358" y="74138"/>
                    <a:pt x="26686" y="74138"/>
                  </a:cubicBezTo>
                  <a:cubicBezTo>
                    <a:pt x="26863" y="74138"/>
                    <a:pt x="27042" y="74138"/>
                    <a:pt x="27215" y="74132"/>
                  </a:cubicBezTo>
                  <a:cubicBezTo>
                    <a:pt x="29326" y="74109"/>
                    <a:pt x="31456" y="74017"/>
                    <a:pt x="33634" y="73918"/>
                  </a:cubicBezTo>
                  <a:cubicBezTo>
                    <a:pt x="34121" y="73897"/>
                    <a:pt x="34610" y="73873"/>
                    <a:pt x="35098" y="73851"/>
                  </a:cubicBezTo>
                  <a:cubicBezTo>
                    <a:pt x="37528" y="73737"/>
                    <a:pt x="40012" y="73620"/>
                    <a:pt x="42491" y="73620"/>
                  </a:cubicBezTo>
                  <a:cubicBezTo>
                    <a:pt x="43813" y="73620"/>
                    <a:pt x="45133" y="73653"/>
                    <a:pt x="46444" y="73737"/>
                  </a:cubicBezTo>
                  <a:lnTo>
                    <a:pt x="46624" y="73749"/>
                  </a:lnTo>
                  <a:lnTo>
                    <a:pt x="46593" y="73572"/>
                  </a:lnTo>
                  <a:cubicBezTo>
                    <a:pt x="46382" y="72376"/>
                    <a:pt x="46101" y="68633"/>
                    <a:pt x="46099" y="68337"/>
                  </a:cubicBezTo>
                  <a:cubicBezTo>
                    <a:pt x="46091" y="66635"/>
                    <a:pt x="46201" y="64904"/>
                    <a:pt x="46308" y="63231"/>
                  </a:cubicBezTo>
                  <a:lnTo>
                    <a:pt x="46355" y="62489"/>
                  </a:lnTo>
                  <a:cubicBezTo>
                    <a:pt x="46421" y="61439"/>
                    <a:pt x="46484" y="60390"/>
                    <a:pt x="46545" y="59340"/>
                  </a:cubicBezTo>
                  <a:cubicBezTo>
                    <a:pt x="46725" y="56317"/>
                    <a:pt x="46911" y="53194"/>
                    <a:pt x="47174" y="50130"/>
                  </a:cubicBezTo>
                  <a:lnTo>
                    <a:pt x="47209" y="50076"/>
                  </a:lnTo>
                  <a:lnTo>
                    <a:pt x="47179" y="50006"/>
                  </a:lnTo>
                  <a:lnTo>
                    <a:pt x="47179" y="50006"/>
                  </a:lnTo>
                  <a:cubicBezTo>
                    <a:pt x="48475" y="50837"/>
                    <a:pt x="49920" y="51396"/>
                    <a:pt x="51473" y="51669"/>
                  </a:cubicBezTo>
                  <a:lnTo>
                    <a:pt x="51772" y="51721"/>
                  </a:lnTo>
                  <a:lnTo>
                    <a:pt x="51620" y="51458"/>
                  </a:lnTo>
                  <a:cubicBezTo>
                    <a:pt x="50144" y="48914"/>
                    <a:pt x="50061" y="45833"/>
                    <a:pt x="51385" y="43226"/>
                  </a:cubicBezTo>
                  <a:cubicBezTo>
                    <a:pt x="51390" y="43223"/>
                    <a:pt x="51406" y="43225"/>
                    <a:pt x="51406" y="43223"/>
                  </a:cubicBezTo>
                  <a:cubicBezTo>
                    <a:pt x="51595" y="43551"/>
                    <a:pt x="51821" y="43841"/>
                    <a:pt x="52099" y="44109"/>
                  </a:cubicBezTo>
                  <a:lnTo>
                    <a:pt x="52249" y="44255"/>
                  </a:lnTo>
                  <a:lnTo>
                    <a:pt x="52328" y="44062"/>
                  </a:lnTo>
                  <a:cubicBezTo>
                    <a:pt x="54038" y="39831"/>
                    <a:pt x="54978" y="35409"/>
                    <a:pt x="55120" y="30927"/>
                  </a:cubicBezTo>
                  <a:cubicBezTo>
                    <a:pt x="55125" y="30920"/>
                    <a:pt x="55144" y="30910"/>
                    <a:pt x="55144" y="30906"/>
                  </a:cubicBezTo>
                  <a:cubicBezTo>
                    <a:pt x="55405" y="31418"/>
                    <a:pt x="55667" y="31929"/>
                    <a:pt x="55930" y="32442"/>
                  </a:cubicBezTo>
                  <a:lnTo>
                    <a:pt x="56097" y="32766"/>
                  </a:lnTo>
                  <a:lnTo>
                    <a:pt x="56193" y="32413"/>
                  </a:lnTo>
                  <a:cubicBezTo>
                    <a:pt x="57457" y="27787"/>
                    <a:pt x="57151" y="22677"/>
                    <a:pt x="55226" y="16348"/>
                  </a:cubicBezTo>
                  <a:cubicBezTo>
                    <a:pt x="55229" y="16346"/>
                    <a:pt x="55240" y="16339"/>
                    <a:pt x="55255" y="16338"/>
                  </a:cubicBezTo>
                  <a:lnTo>
                    <a:pt x="58556" y="16022"/>
                  </a:lnTo>
                  <a:lnTo>
                    <a:pt x="58331" y="15808"/>
                  </a:lnTo>
                  <a:cubicBezTo>
                    <a:pt x="57041" y="14583"/>
                    <a:pt x="55529" y="13616"/>
                    <a:pt x="53833" y="12933"/>
                  </a:cubicBezTo>
                  <a:cubicBezTo>
                    <a:pt x="54390" y="11200"/>
                    <a:pt x="53943" y="9368"/>
                    <a:pt x="52638" y="8032"/>
                  </a:cubicBezTo>
                  <a:lnTo>
                    <a:pt x="52433" y="7823"/>
                  </a:lnTo>
                  <a:lnTo>
                    <a:pt x="52396" y="8114"/>
                  </a:lnTo>
                  <a:cubicBezTo>
                    <a:pt x="52259" y="9174"/>
                    <a:pt x="51795" y="10132"/>
                    <a:pt x="51014" y="10964"/>
                  </a:cubicBezTo>
                  <a:lnTo>
                    <a:pt x="50953" y="10940"/>
                  </a:lnTo>
                  <a:cubicBezTo>
                    <a:pt x="49798" y="7540"/>
                    <a:pt x="47346" y="4711"/>
                    <a:pt x="43860" y="2759"/>
                  </a:cubicBezTo>
                  <a:cubicBezTo>
                    <a:pt x="40710" y="997"/>
                    <a:pt x="36794" y="17"/>
                    <a:pt x="32831" y="1"/>
                  </a:cubicBezTo>
                  <a:lnTo>
                    <a:pt x="3248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77"/>
            <p:cNvSpPr/>
            <p:nvPr/>
          </p:nvSpPr>
          <p:spPr>
            <a:xfrm>
              <a:off x="6337610" y="1365866"/>
              <a:ext cx="1836021" cy="1756451"/>
            </a:xfrm>
            <a:custGeom>
              <a:avLst/>
              <a:gdLst/>
              <a:ahLst/>
              <a:cxnLst/>
              <a:rect l="l" t="t" r="r" b="b"/>
              <a:pathLst>
                <a:path w="32581" h="31169" extrusionOk="0">
                  <a:moveTo>
                    <a:pt x="20108" y="280"/>
                  </a:moveTo>
                  <a:cubicBezTo>
                    <a:pt x="20502" y="280"/>
                    <a:pt x="20641" y="362"/>
                    <a:pt x="20641" y="950"/>
                  </a:cubicBezTo>
                  <a:cubicBezTo>
                    <a:pt x="20640" y="1835"/>
                    <a:pt x="20640" y="2723"/>
                    <a:pt x="20641" y="3608"/>
                  </a:cubicBezTo>
                  <a:cubicBezTo>
                    <a:pt x="20356" y="3375"/>
                    <a:pt x="19989" y="3273"/>
                    <a:pt x="19604" y="3273"/>
                  </a:cubicBezTo>
                  <a:cubicBezTo>
                    <a:pt x="18732" y="3273"/>
                    <a:pt x="17764" y="3799"/>
                    <a:pt x="17438" y="4529"/>
                  </a:cubicBezTo>
                  <a:cubicBezTo>
                    <a:pt x="17191" y="5079"/>
                    <a:pt x="17358" y="5664"/>
                    <a:pt x="17788" y="6065"/>
                  </a:cubicBezTo>
                  <a:cubicBezTo>
                    <a:pt x="18185" y="6433"/>
                    <a:pt x="18680" y="6552"/>
                    <a:pt x="19190" y="6552"/>
                  </a:cubicBezTo>
                  <a:cubicBezTo>
                    <a:pt x="19524" y="6552"/>
                    <a:pt x="19865" y="6501"/>
                    <a:pt x="20188" y="6436"/>
                  </a:cubicBezTo>
                  <a:lnTo>
                    <a:pt x="20188" y="6436"/>
                  </a:lnTo>
                  <a:cubicBezTo>
                    <a:pt x="20172" y="7315"/>
                    <a:pt x="20126" y="8191"/>
                    <a:pt x="20058" y="9066"/>
                  </a:cubicBezTo>
                  <a:cubicBezTo>
                    <a:pt x="19925" y="9031"/>
                    <a:pt x="19773" y="9024"/>
                    <a:pt x="19629" y="9024"/>
                  </a:cubicBezTo>
                  <a:cubicBezTo>
                    <a:pt x="19534" y="9024"/>
                    <a:pt x="19443" y="9027"/>
                    <a:pt x="19362" y="9027"/>
                  </a:cubicBezTo>
                  <a:cubicBezTo>
                    <a:pt x="19339" y="9027"/>
                    <a:pt x="19316" y="9026"/>
                    <a:pt x="19295" y="9026"/>
                  </a:cubicBezTo>
                  <a:cubicBezTo>
                    <a:pt x="19140" y="9019"/>
                    <a:pt x="18986" y="9016"/>
                    <a:pt x="18831" y="9016"/>
                  </a:cubicBezTo>
                  <a:cubicBezTo>
                    <a:pt x="18398" y="9016"/>
                    <a:pt x="17965" y="9041"/>
                    <a:pt x="17533" y="9094"/>
                  </a:cubicBezTo>
                  <a:cubicBezTo>
                    <a:pt x="17474" y="9101"/>
                    <a:pt x="17449" y="9147"/>
                    <a:pt x="17447" y="9197"/>
                  </a:cubicBezTo>
                  <a:cubicBezTo>
                    <a:pt x="17431" y="9193"/>
                    <a:pt x="17416" y="9191"/>
                    <a:pt x="17400" y="9191"/>
                  </a:cubicBezTo>
                  <a:cubicBezTo>
                    <a:pt x="17316" y="9191"/>
                    <a:pt x="17238" y="9251"/>
                    <a:pt x="17271" y="9356"/>
                  </a:cubicBezTo>
                  <a:cubicBezTo>
                    <a:pt x="17442" y="9895"/>
                    <a:pt x="17569" y="10466"/>
                    <a:pt x="17379" y="11021"/>
                  </a:cubicBezTo>
                  <a:cubicBezTo>
                    <a:pt x="17185" y="11588"/>
                    <a:pt x="16716" y="11954"/>
                    <a:pt x="16148" y="11954"/>
                  </a:cubicBezTo>
                  <a:cubicBezTo>
                    <a:pt x="16060" y="11954"/>
                    <a:pt x="15969" y="11945"/>
                    <a:pt x="15877" y="11927"/>
                  </a:cubicBezTo>
                  <a:cubicBezTo>
                    <a:pt x="14573" y="11667"/>
                    <a:pt x="14424" y="10247"/>
                    <a:pt x="14797" y="9203"/>
                  </a:cubicBezTo>
                  <a:cubicBezTo>
                    <a:pt x="14823" y="9126"/>
                    <a:pt x="14751" y="9061"/>
                    <a:pt x="14684" y="9061"/>
                  </a:cubicBezTo>
                  <a:cubicBezTo>
                    <a:pt x="14678" y="9061"/>
                    <a:pt x="14672" y="9062"/>
                    <a:pt x="14666" y="9063"/>
                  </a:cubicBezTo>
                  <a:cubicBezTo>
                    <a:pt x="14645" y="9034"/>
                    <a:pt x="14612" y="9013"/>
                    <a:pt x="14567" y="9010"/>
                  </a:cubicBezTo>
                  <a:cubicBezTo>
                    <a:pt x="14366" y="8995"/>
                    <a:pt x="14165" y="8988"/>
                    <a:pt x="13963" y="8988"/>
                  </a:cubicBezTo>
                  <a:cubicBezTo>
                    <a:pt x="13578" y="8988"/>
                    <a:pt x="13192" y="9013"/>
                    <a:pt x="12808" y="9051"/>
                  </a:cubicBezTo>
                  <a:cubicBezTo>
                    <a:pt x="12621" y="9070"/>
                    <a:pt x="12317" y="9058"/>
                    <a:pt x="12083" y="9128"/>
                  </a:cubicBezTo>
                  <a:cubicBezTo>
                    <a:pt x="12136" y="8184"/>
                    <a:pt x="12185" y="7239"/>
                    <a:pt x="12228" y="6297"/>
                  </a:cubicBezTo>
                  <a:cubicBezTo>
                    <a:pt x="12676" y="6501"/>
                    <a:pt x="13157" y="6660"/>
                    <a:pt x="13639" y="6660"/>
                  </a:cubicBezTo>
                  <a:cubicBezTo>
                    <a:pt x="13900" y="6660"/>
                    <a:pt x="14161" y="6613"/>
                    <a:pt x="14417" y="6503"/>
                  </a:cubicBezTo>
                  <a:cubicBezTo>
                    <a:pt x="15040" y="6235"/>
                    <a:pt x="15439" y="5658"/>
                    <a:pt x="15378" y="4970"/>
                  </a:cubicBezTo>
                  <a:cubicBezTo>
                    <a:pt x="15277" y="3839"/>
                    <a:pt x="14373" y="3357"/>
                    <a:pt x="13417" y="3357"/>
                  </a:cubicBezTo>
                  <a:cubicBezTo>
                    <a:pt x="13055" y="3357"/>
                    <a:pt x="12686" y="3426"/>
                    <a:pt x="12350" y="3556"/>
                  </a:cubicBezTo>
                  <a:cubicBezTo>
                    <a:pt x="12366" y="2581"/>
                    <a:pt x="12322" y="1612"/>
                    <a:pt x="12223" y="642"/>
                  </a:cubicBezTo>
                  <a:cubicBezTo>
                    <a:pt x="13024" y="591"/>
                    <a:pt x="13824" y="541"/>
                    <a:pt x="14624" y="490"/>
                  </a:cubicBezTo>
                  <a:lnTo>
                    <a:pt x="14624" y="490"/>
                  </a:lnTo>
                  <a:cubicBezTo>
                    <a:pt x="14505" y="1718"/>
                    <a:pt x="15373" y="2849"/>
                    <a:pt x="16635" y="2849"/>
                  </a:cubicBezTo>
                  <a:cubicBezTo>
                    <a:pt x="16737" y="2849"/>
                    <a:pt x="16841" y="2842"/>
                    <a:pt x="16948" y="2826"/>
                  </a:cubicBezTo>
                  <a:cubicBezTo>
                    <a:pt x="18094" y="2663"/>
                    <a:pt x="18907" y="1434"/>
                    <a:pt x="18375" y="399"/>
                  </a:cubicBezTo>
                  <a:cubicBezTo>
                    <a:pt x="18830" y="341"/>
                    <a:pt x="19287" y="301"/>
                    <a:pt x="19748" y="289"/>
                  </a:cubicBezTo>
                  <a:cubicBezTo>
                    <a:pt x="19886" y="286"/>
                    <a:pt x="20006" y="280"/>
                    <a:pt x="20108" y="280"/>
                  </a:cubicBezTo>
                  <a:close/>
                  <a:moveTo>
                    <a:pt x="14526" y="9279"/>
                  </a:moveTo>
                  <a:cubicBezTo>
                    <a:pt x="14044" y="10445"/>
                    <a:pt x="14463" y="11964"/>
                    <a:pt x="15845" y="12220"/>
                  </a:cubicBezTo>
                  <a:cubicBezTo>
                    <a:pt x="15948" y="12239"/>
                    <a:pt x="16050" y="12249"/>
                    <a:pt x="16151" y="12249"/>
                  </a:cubicBezTo>
                  <a:cubicBezTo>
                    <a:pt x="16640" y="12249"/>
                    <a:pt x="17096" y="12027"/>
                    <a:pt x="17396" y="11615"/>
                  </a:cubicBezTo>
                  <a:cubicBezTo>
                    <a:pt x="17888" y="10946"/>
                    <a:pt x="17815" y="10075"/>
                    <a:pt x="17560" y="9327"/>
                  </a:cubicBezTo>
                  <a:cubicBezTo>
                    <a:pt x="17935" y="9314"/>
                    <a:pt x="18311" y="9299"/>
                    <a:pt x="18687" y="9299"/>
                  </a:cubicBezTo>
                  <a:cubicBezTo>
                    <a:pt x="18742" y="9299"/>
                    <a:pt x="18796" y="9300"/>
                    <a:pt x="18851" y="9300"/>
                  </a:cubicBezTo>
                  <a:cubicBezTo>
                    <a:pt x="18856" y="9300"/>
                    <a:pt x="18861" y="9300"/>
                    <a:pt x="18865" y="9300"/>
                  </a:cubicBezTo>
                  <a:cubicBezTo>
                    <a:pt x="18996" y="9300"/>
                    <a:pt x="19189" y="9284"/>
                    <a:pt x="19387" y="9284"/>
                  </a:cubicBezTo>
                  <a:cubicBezTo>
                    <a:pt x="19676" y="9284"/>
                    <a:pt x="19976" y="9319"/>
                    <a:pt x="20104" y="9492"/>
                  </a:cubicBezTo>
                  <a:cubicBezTo>
                    <a:pt x="20105" y="9522"/>
                    <a:pt x="20119" y="9550"/>
                    <a:pt x="20142" y="9569"/>
                  </a:cubicBezTo>
                  <a:cubicBezTo>
                    <a:pt x="20188" y="9718"/>
                    <a:pt x="20129" y="10028"/>
                    <a:pt x="20126" y="10163"/>
                  </a:cubicBezTo>
                  <a:cubicBezTo>
                    <a:pt x="20125" y="10370"/>
                    <a:pt x="20121" y="10579"/>
                    <a:pt x="20120" y="10786"/>
                  </a:cubicBezTo>
                  <a:cubicBezTo>
                    <a:pt x="20115" y="11201"/>
                    <a:pt x="20106" y="11617"/>
                    <a:pt x="20113" y="12034"/>
                  </a:cubicBezTo>
                  <a:cubicBezTo>
                    <a:pt x="20113" y="12126"/>
                    <a:pt x="20186" y="12173"/>
                    <a:pt x="20256" y="12173"/>
                  </a:cubicBezTo>
                  <a:cubicBezTo>
                    <a:pt x="20269" y="12173"/>
                    <a:pt x="20283" y="12171"/>
                    <a:pt x="20296" y="12167"/>
                  </a:cubicBezTo>
                  <a:lnTo>
                    <a:pt x="20296" y="12167"/>
                  </a:lnTo>
                  <a:cubicBezTo>
                    <a:pt x="20213" y="12250"/>
                    <a:pt x="20276" y="12391"/>
                    <a:pt x="20385" y="12391"/>
                  </a:cubicBezTo>
                  <a:cubicBezTo>
                    <a:pt x="20405" y="12391"/>
                    <a:pt x="20426" y="12386"/>
                    <a:pt x="20447" y="12376"/>
                  </a:cubicBezTo>
                  <a:cubicBezTo>
                    <a:pt x="20801" y="12212"/>
                    <a:pt x="21243" y="12114"/>
                    <a:pt x="21678" y="12114"/>
                  </a:cubicBezTo>
                  <a:cubicBezTo>
                    <a:pt x="22542" y="12114"/>
                    <a:pt x="23382" y="12498"/>
                    <a:pt x="23469" y="13500"/>
                  </a:cubicBezTo>
                  <a:cubicBezTo>
                    <a:pt x="23555" y="14491"/>
                    <a:pt x="22673" y="14927"/>
                    <a:pt x="21800" y="14927"/>
                  </a:cubicBezTo>
                  <a:cubicBezTo>
                    <a:pt x="21400" y="14927"/>
                    <a:pt x="21002" y="14835"/>
                    <a:pt x="20699" y="14663"/>
                  </a:cubicBezTo>
                  <a:cubicBezTo>
                    <a:pt x="20683" y="14654"/>
                    <a:pt x="20666" y="14650"/>
                    <a:pt x="20649" y="14650"/>
                  </a:cubicBezTo>
                  <a:cubicBezTo>
                    <a:pt x="20588" y="14650"/>
                    <a:pt x="20531" y="14705"/>
                    <a:pt x="20538" y="14762"/>
                  </a:cubicBezTo>
                  <a:cubicBezTo>
                    <a:pt x="20476" y="14780"/>
                    <a:pt x="20425" y="14833"/>
                    <a:pt x="20439" y="14916"/>
                  </a:cubicBezTo>
                  <a:cubicBezTo>
                    <a:pt x="20517" y="15387"/>
                    <a:pt x="20600" y="15850"/>
                    <a:pt x="20612" y="16328"/>
                  </a:cubicBezTo>
                  <a:cubicBezTo>
                    <a:pt x="20620" y="16670"/>
                    <a:pt x="20699" y="17446"/>
                    <a:pt x="20373" y="17681"/>
                  </a:cubicBezTo>
                  <a:cubicBezTo>
                    <a:pt x="20242" y="17774"/>
                    <a:pt x="19853" y="17741"/>
                    <a:pt x="19702" y="17757"/>
                  </a:cubicBezTo>
                  <a:cubicBezTo>
                    <a:pt x="19477" y="17775"/>
                    <a:pt x="19250" y="17793"/>
                    <a:pt x="19025" y="17803"/>
                  </a:cubicBezTo>
                  <a:cubicBezTo>
                    <a:pt x="18685" y="17819"/>
                    <a:pt x="18342" y="17809"/>
                    <a:pt x="18005" y="17840"/>
                  </a:cubicBezTo>
                  <a:cubicBezTo>
                    <a:pt x="18313" y="17162"/>
                    <a:pt x="18491" y="16400"/>
                    <a:pt x="18172" y="15690"/>
                  </a:cubicBezTo>
                  <a:cubicBezTo>
                    <a:pt x="17916" y="15126"/>
                    <a:pt x="17397" y="14761"/>
                    <a:pt x="16782" y="14761"/>
                  </a:cubicBezTo>
                  <a:cubicBezTo>
                    <a:pt x="16742" y="14761"/>
                    <a:pt x="16702" y="14762"/>
                    <a:pt x="16661" y="14765"/>
                  </a:cubicBezTo>
                  <a:cubicBezTo>
                    <a:pt x="15139" y="14882"/>
                    <a:pt x="14680" y="16523"/>
                    <a:pt x="15131" y="17767"/>
                  </a:cubicBezTo>
                  <a:cubicBezTo>
                    <a:pt x="14463" y="17805"/>
                    <a:pt x="13796" y="17823"/>
                    <a:pt x="13129" y="17823"/>
                  </a:cubicBezTo>
                  <a:cubicBezTo>
                    <a:pt x="12787" y="17823"/>
                    <a:pt x="12445" y="17818"/>
                    <a:pt x="12102" y="17809"/>
                  </a:cubicBezTo>
                  <a:cubicBezTo>
                    <a:pt x="12139" y="16849"/>
                    <a:pt x="12211" y="15880"/>
                    <a:pt x="12175" y="14919"/>
                  </a:cubicBezTo>
                  <a:lnTo>
                    <a:pt x="12175" y="14919"/>
                  </a:lnTo>
                  <a:cubicBezTo>
                    <a:pt x="12543" y="15107"/>
                    <a:pt x="12995" y="15211"/>
                    <a:pt x="13435" y="15211"/>
                  </a:cubicBezTo>
                  <a:cubicBezTo>
                    <a:pt x="14371" y="15211"/>
                    <a:pt x="15258" y="14745"/>
                    <a:pt x="15194" y="13633"/>
                  </a:cubicBezTo>
                  <a:cubicBezTo>
                    <a:pt x="15127" y="12445"/>
                    <a:pt x="14111" y="11894"/>
                    <a:pt x="13073" y="11894"/>
                  </a:cubicBezTo>
                  <a:cubicBezTo>
                    <a:pt x="12754" y="11894"/>
                    <a:pt x="12434" y="11946"/>
                    <a:pt x="12138" y="12047"/>
                  </a:cubicBezTo>
                  <a:cubicBezTo>
                    <a:pt x="12129" y="11640"/>
                    <a:pt x="12069" y="11237"/>
                    <a:pt x="12043" y="10828"/>
                  </a:cubicBezTo>
                  <a:cubicBezTo>
                    <a:pt x="12025" y="10529"/>
                    <a:pt x="11887" y="9869"/>
                    <a:pt x="12020" y="9593"/>
                  </a:cubicBezTo>
                  <a:cubicBezTo>
                    <a:pt x="12176" y="9267"/>
                    <a:pt x="12946" y="9324"/>
                    <a:pt x="13235" y="9304"/>
                  </a:cubicBezTo>
                  <a:cubicBezTo>
                    <a:pt x="13666" y="9278"/>
                    <a:pt x="14097" y="9283"/>
                    <a:pt x="14526" y="9279"/>
                  </a:cubicBezTo>
                  <a:close/>
                  <a:moveTo>
                    <a:pt x="21481" y="9589"/>
                  </a:moveTo>
                  <a:cubicBezTo>
                    <a:pt x="22280" y="9589"/>
                    <a:pt x="23079" y="9599"/>
                    <a:pt x="23879" y="9633"/>
                  </a:cubicBezTo>
                  <a:cubicBezTo>
                    <a:pt x="23123" y="10629"/>
                    <a:pt x="23649" y="12185"/>
                    <a:pt x="25041" y="12236"/>
                  </a:cubicBezTo>
                  <a:cubicBezTo>
                    <a:pt x="25065" y="12237"/>
                    <a:pt x="25088" y="12238"/>
                    <a:pt x="25112" y="12238"/>
                  </a:cubicBezTo>
                  <a:cubicBezTo>
                    <a:pt x="26465" y="12238"/>
                    <a:pt x="27049" y="10723"/>
                    <a:pt x="26363" y="9701"/>
                  </a:cubicBezTo>
                  <a:cubicBezTo>
                    <a:pt x="26784" y="9697"/>
                    <a:pt x="27205" y="9695"/>
                    <a:pt x="27624" y="9692"/>
                  </a:cubicBezTo>
                  <a:cubicBezTo>
                    <a:pt x="27802" y="9692"/>
                    <a:pt x="28363" y="9615"/>
                    <a:pt x="28771" y="9615"/>
                  </a:cubicBezTo>
                  <a:cubicBezTo>
                    <a:pt x="28964" y="9615"/>
                    <a:pt x="29123" y="9632"/>
                    <a:pt x="29191" y="9683"/>
                  </a:cubicBezTo>
                  <a:cubicBezTo>
                    <a:pt x="29488" y="9906"/>
                    <a:pt x="29258" y="10631"/>
                    <a:pt x="29238" y="10966"/>
                  </a:cubicBezTo>
                  <a:cubicBezTo>
                    <a:pt x="29207" y="11552"/>
                    <a:pt x="29202" y="12139"/>
                    <a:pt x="29213" y="12728"/>
                  </a:cubicBezTo>
                  <a:cubicBezTo>
                    <a:pt x="29215" y="12815"/>
                    <a:pt x="29286" y="12879"/>
                    <a:pt x="29362" y="12879"/>
                  </a:cubicBezTo>
                  <a:cubicBezTo>
                    <a:pt x="29394" y="12879"/>
                    <a:pt x="29427" y="12867"/>
                    <a:pt x="29456" y="12841"/>
                  </a:cubicBezTo>
                  <a:cubicBezTo>
                    <a:pt x="29793" y="12538"/>
                    <a:pt x="30194" y="12401"/>
                    <a:pt x="30584" y="12401"/>
                  </a:cubicBezTo>
                  <a:cubicBezTo>
                    <a:pt x="31450" y="12401"/>
                    <a:pt x="32264" y="13074"/>
                    <a:pt x="32219" y="14108"/>
                  </a:cubicBezTo>
                  <a:cubicBezTo>
                    <a:pt x="32170" y="15169"/>
                    <a:pt x="31331" y="15754"/>
                    <a:pt x="30437" y="15754"/>
                  </a:cubicBezTo>
                  <a:cubicBezTo>
                    <a:pt x="30034" y="15754"/>
                    <a:pt x="29619" y="15635"/>
                    <a:pt x="29261" y="15387"/>
                  </a:cubicBezTo>
                  <a:cubicBezTo>
                    <a:pt x="29236" y="15370"/>
                    <a:pt x="29210" y="15363"/>
                    <a:pt x="29185" y="15363"/>
                  </a:cubicBezTo>
                  <a:cubicBezTo>
                    <a:pt x="29112" y="15363"/>
                    <a:pt x="29044" y="15426"/>
                    <a:pt x="29037" y="15503"/>
                  </a:cubicBezTo>
                  <a:cubicBezTo>
                    <a:pt x="28997" y="15897"/>
                    <a:pt x="28963" y="16293"/>
                    <a:pt x="28937" y="16690"/>
                  </a:cubicBezTo>
                  <a:cubicBezTo>
                    <a:pt x="28916" y="16993"/>
                    <a:pt x="29002" y="17765"/>
                    <a:pt x="28799" y="17953"/>
                  </a:cubicBezTo>
                  <a:cubicBezTo>
                    <a:pt x="28719" y="18028"/>
                    <a:pt x="28565" y="18051"/>
                    <a:pt x="28390" y="18051"/>
                  </a:cubicBezTo>
                  <a:cubicBezTo>
                    <a:pt x="28110" y="18051"/>
                    <a:pt x="27776" y="17991"/>
                    <a:pt x="27601" y="17984"/>
                  </a:cubicBezTo>
                  <a:cubicBezTo>
                    <a:pt x="27206" y="17969"/>
                    <a:pt x="26809" y="17954"/>
                    <a:pt x="26413" y="17939"/>
                  </a:cubicBezTo>
                  <a:cubicBezTo>
                    <a:pt x="26778" y="17305"/>
                    <a:pt x="27062" y="16588"/>
                    <a:pt x="26623" y="15909"/>
                  </a:cubicBezTo>
                  <a:cubicBezTo>
                    <a:pt x="26305" y="15422"/>
                    <a:pt x="25705" y="15115"/>
                    <a:pt x="25124" y="15115"/>
                  </a:cubicBezTo>
                  <a:cubicBezTo>
                    <a:pt x="25096" y="15115"/>
                    <a:pt x="25068" y="15115"/>
                    <a:pt x="25039" y="15117"/>
                  </a:cubicBezTo>
                  <a:cubicBezTo>
                    <a:pt x="23654" y="15194"/>
                    <a:pt x="23196" y="16827"/>
                    <a:pt x="23730" y="17912"/>
                  </a:cubicBezTo>
                  <a:cubicBezTo>
                    <a:pt x="22744" y="17909"/>
                    <a:pt x="21757" y="17881"/>
                    <a:pt x="20771" y="17821"/>
                  </a:cubicBezTo>
                  <a:cubicBezTo>
                    <a:pt x="20938" y="16869"/>
                    <a:pt x="20962" y="15874"/>
                    <a:pt x="20713" y="14933"/>
                  </a:cubicBezTo>
                  <a:lnTo>
                    <a:pt x="20713" y="14933"/>
                  </a:lnTo>
                  <a:cubicBezTo>
                    <a:pt x="21023" y="15140"/>
                    <a:pt x="21411" y="15239"/>
                    <a:pt x="21805" y="15239"/>
                  </a:cubicBezTo>
                  <a:cubicBezTo>
                    <a:pt x="22755" y="15239"/>
                    <a:pt x="23742" y="14665"/>
                    <a:pt x="23771" y="13665"/>
                  </a:cubicBezTo>
                  <a:cubicBezTo>
                    <a:pt x="23807" y="12440"/>
                    <a:pt x="22698" y="11807"/>
                    <a:pt x="21606" y="11807"/>
                  </a:cubicBezTo>
                  <a:cubicBezTo>
                    <a:pt x="21162" y="11807"/>
                    <a:pt x="20720" y="11911"/>
                    <a:pt x="20360" y="12123"/>
                  </a:cubicBezTo>
                  <a:cubicBezTo>
                    <a:pt x="20377" y="12103"/>
                    <a:pt x="20388" y="12077"/>
                    <a:pt x="20389" y="12045"/>
                  </a:cubicBezTo>
                  <a:cubicBezTo>
                    <a:pt x="20411" y="11456"/>
                    <a:pt x="20408" y="10865"/>
                    <a:pt x="20413" y="10278"/>
                  </a:cubicBezTo>
                  <a:cubicBezTo>
                    <a:pt x="20415" y="10102"/>
                    <a:pt x="20460" y="9832"/>
                    <a:pt x="20442" y="9593"/>
                  </a:cubicBezTo>
                  <a:cubicBezTo>
                    <a:pt x="20789" y="9591"/>
                    <a:pt x="21135" y="9589"/>
                    <a:pt x="21481" y="9589"/>
                  </a:cubicBezTo>
                  <a:close/>
                  <a:moveTo>
                    <a:pt x="16770" y="15051"/>
                  </a:moveTo>
                  <a:cubicBezTo>
                    <a:pt x="17267" y="15051"/>
                    <a:pt x="17700" y="15336"/>
                    <a:pt x="17913" y="15826"/>
                  </a:cubicBezTo>
                  <a:cubicBezTo>
                    <a:pt x="18211" y="16504"/>
                    <a:pt x="17981" y="17241"/>
                    <a:pt x="17671" y="17867"/>
                  </a:cubicBezTo>
                  <a:cubicBezTo>
                    <a:pt x="17613" y="17982"/>
                    <a:pt x="17712" y="18092"/>
                    <a:pt x="17806" y="18092"/>
                  </a:cubicBezTo>
                  <a:cubicBezTo>
                    <a:pt x="17841" y="18092"/>
                    <a:pt x="17875" y="18077"/>
                    <a:pt x="17900" y="18042"/>
                  </a:cubicBezTo>
                  <a:cubicBezTo>
                    <a:pt x="18178" y="18093"/>
                    <a:pt x="18467" y="18113"/>
                    <a:pt x="18760" y="18113"/>
                  </a:cubicBezTo>
                  <a:cubicBezTo>
                    <a:pt x="19361" y="18113"/>
                    <a:pt x="19978" y="18027"/>
                    <a:pt x="20553" y="17944"/>
                  </a:cubicBezTo>
                  <a:lnTo>
                    <a:pt x="20553" y="17944"/>
                  </a:lnTo>
                  <a:cubicBezTo>
                    <a:pt x="20551" y="17958"/>
                    <a:pt x="20553" y="17975"/>
                    <a:pt x="20556" y="17989"/>
                  </a:cubicBezTo>
                  <a:cubicBezTo>
                    <a:pt x="20547" y="17988"/>
                    <a:pt x="20537" y="17987"/>
                    <a:pt x="20528" y="17987"/>
                  </a:cubicBezTo>
                  <a:cubicBezTo>
                    <a:pt x="20460" y="17987"/>
                    <a:pt x="20397" y="18029"/>
                    <a:pt x="20399" y="18118"/>
                  </a:cubicBezTo>
                  <a:cubicBezTo>
                    <a:pt x="20439" y="19291"/>
                    <a:pt x="20447" y="20464"/>
                    <a:pt x="20403" y="21637"/>
                  </a:cubicBezTo>
                  <a:cubicBezTo>
                    <a:pt x="20400" y="21719"/>
                    <a:pt x="20473" y="21792"/>
                    <a:pt x="20550" y="21792"/>
                  </a:cubicBezTo>
                  <a:cubicBezTo>
                    <a:pt x="20572" y="21792"/>
                    <a:pt x="20594" y="21786"/>
                    <a:pt x="20615" y="21773"/>
                  </a:cubicBezTo>
                  <a:cubicBezTo>
                    <a:pt x="21154" y="21428"/>
                    <a:pt x="21765" y="21054"/>
                    <a:pt x="22423" y="21043"/>
                  </a:cubicBezTo>
                  <a:cubicBezTo>
                    <a:pt x="22432" y="21042"/>
                    <a:pt x="22442" y="21042"/>
                    <a:pt x="22451" y="21042"/>
                  </a:cubicBezTo>
                  <a:cubicBezTo>
                    <a:pt x="23356" y="21042"/>
                    <a:pt x="23944" y="21825"/>
                    <a:pt x="24129" y="22635"/>
                  </a:cubicBezTo>
                  <a:cubicBezTo>
                    <a:pt x="24355" y="23623"/>
                    <a:pt x="23513" y="24214"/>
                    <a:pt x="22634" y="24331"/>
                  </a:cubicBezTo>
                  <a:cubicBezTo>
                    <a:pt x="22524" y="24346"/>
                    <a:pt x="22416" y="24353"/>
                    <a:pt x="22311" y="24353"/>
                  </a:cubicBezTo>
                  <a:cubicBezTo>
                    <a:pt x="21789" y="24353"/>
                    <a:pt x="21317" y="24182"/>
                    <a:pt x="20870" y="23891"/>
                  </a:cubicBezTo>
                  <a:cubicBezTo>
                    <a:pt x="20863" y="23796"/>
                    <a:pt x="20782" y="23747"/>
                    <a:pt x="20708" y="23747"/>
                  </a:cubicBezTo>
                  <a:cubicBezTo>
                    <a:pt x="20639" y="23747"/>
                    <a:pt x="20575" y="23790"/>
                    <a:pt x="20581" y="23879"/>
                  </a:cubicBezTo>
                  <a:cubicBezTo>
                    <a:pt x="20615" y="24408"/>
                    <a:pt x="20649" y="24935"/>
                    <a:pt x="20684" y="25463"/>
                  </a:cubicBezTo>
                  <a:cubicBezTo>
                    <a:pt x="20706" y="25809"/>
                    <a:pt x="20943" y="26886"/>
                    <a:pt x="20715" y="27128"/>
                  </a:cubicBezTo>
                  <a:cubicBezTo>
                    <a:pt x="20634" y="27213"/>
                    <a:pt x="20453" y="27241"/>
                    <a:pt x="20241" y="27241"/>
                  </a:cubicBezTo>
                  <a:cubicBezTo>
                    <a:pt x="19881" y="27241"/>
                    <a:pt x="19432" y="27162"/>
                    <a:pt x="19231" y="27153"/>
                  </a:cubicBezTo>
                  <a:cubicBezTo>
                    <a:pt x="18718" y="27132"/>
                    <a:pt x="18208" y="27111"/>
                    <a:pt x="17694" y="27090"/>
                  </a:cubicBezTo>
                  <a:cubicBezTo>
                    <a:pt x="17960" y="26269"/>
                    <a:pt x="18172" y="25467"/>
                    <a:pt x="17538" y="24747"/>
                  </a:cubicBezTo>
                  <a:cubicBezTo>
                    <a:pt x="17166" y="24327"/>
                    <a:pt x="16602" y="24052"/>
                    <a:pt x="16038" y="24052"/>
                  </a:cubicBezTo>
                  <a:cubicBezTo>
                    <a:pt x="15886" y="24052"/>
                    <a:pt x="15734" y="24072"/>
                    <a:pt x="15586" y="24114"/>
                  </a:cubicBezTo>
                  <a:cubicBezTo>
                    <a:pt x="14279" y="24488"/>
                    <a:pt x="14076" y="26182"/>
                    <a:pt x="14854" y="27116"/>
                  </a:cubicBezTo>
                  <a:cubicBezTo>
                    <a:pt x="14458" y="27106"/>
                    <a:pt x="14059" y="27096"/>
                    <a:pt x="13663" y="27082"/>
                  </a:cubicBezTo>
                  <a:cubicBezTo>
                    <a:pt x="13650" y="27082"/>
                    <a:pt x="13635" y="27082"/>
                    <a:pt x="13620" y="27082"/>
                  </a:cubicBezTo>
                  <a:cubicBezTo>
                    <a:pt x="13428" y="27082"/>
                    <a:pt x="13096" y="27110"/>
                    <a:pt x="12780" y="27110"/>
                  </a:cubicBezTo>
                  <a:cubicBezTo>
                    <a:pt x="12449" y="27110"/>
                    <a:pt x="12135" y="27079"/>
                    <a:pt x="12020" y="26954"/>
                  </a:cubicBezTo>
                  <a:cubicBezTo>
                    <a:pt x="11794" y="26708"/>
                    <a:pt x="12015" y="25815"/>
                    <a:pt x="12046" y="25486"/>
                  </a:cubicBezTo>
                  <a:cubicBezTo>
                    <a:pt x="12099" y="24922"/>
                    <a:pt x="12167" y="24360"/>
                    <a:pt x="12244" y="23800"/>
                  </a:cubicBezTo>
                  <a:cubicBezTo>
                    <a:pt x="12257" y="23708"/>
                    <a:pt x="12177" y="23653"/>
                    <a:pt x="12098" y="23653"/>
                  </a:cubicBezTo>
                  <a:cubicBezTo>
                    <a:pt x="12063" y="23653"/>
                    <a:pt x="12028" y="23664"/>
                    <a:pt x="12001" y="23687"/>
                  </a:cubicBezTo>
                  <a:cubicBezTo>
                    <a:pt x="11561" y="24067"/>
                    <a:pt x="10912" y="24297"/>
                    <a:pt x="10302" y="24297"/>
                  </a:cubicBezTo>
                  <a:cubicBezTo>
                    <a:pt x="9475" y="24297"/>
                    <a:pt x="8721" y="23876"/>
                    <a:pt x="8658" y="22840"/>
                  </a:cubicBezTo>
                  <a:cubicBezTo>
                    <a:pt x="8586" y="21669"/>
                    <a:pt x="9487" y="21129"/>
                    <a:pt x="10442" y="21129"/>
                  </a:cubicBezTo>
                  <a:cubicBezTo>
                    <a:pt x="10920" y="21129"/>
                    <a:pt x="11411" y="21264"/>
                    <a:pt x="11801" y="21523"/>
                  </a:cubicBezTo>
                  <a:cubicBezTo>
                    <a:pt x="11822" y="21537"/>
                    <a:pt x="11845" y="21544"/>
                    <a:pt x="11867" y="21544"/>
                  </a:cubicBezTo>
                  <a:cubicBezTo>
                    <a:pt x="11931" y="21544"/>
                    <a:pt x="11990" y="21491"/>
                    <a:pt x="11995" y="21422"/>
                  </a:cubicBezTo>
                  <a:cubicBezTo>
                    <a:pt x="12081" y="20316"/>
                    <a:pt x="12109" y="19200"/>
                    <a:pt x="12001" y="18093"/>
                  </a:cubicBezTo>
                  <a:lnTo>
                    <a:pt x="12001" y="18093"/>
                  </a:lnTo>
                  <a:cubicBezTo>
                    <a:pt x="12376" y="18106"/>
                    <a:pt x="12751" y="18112"/>
                    <a:pt x="13126" y="18112"/>
                  </a:cubicBezTo>
                  <a:cubicBezTo>
                    <a:pt x="13837" y="18112"/>
                    <a:pt x="14549" y="18090"/>
                    <a:pt x="15259" y="18046"/>
                  </a:cubicBezTo>
                  <a:cubicBezTo>
                    <a:pt x="15283" y="18046"/>
                    <a:pt x="15305" y="18038"/>
                    <a:pt x="15323" y="18028"/>
                  </a:cubicBezTo>
                  <a:cubicBezTo>
                    <a:pt x="15379" y="18017"/>
                    <a:pt x="15430" y="17971"/>
                    <a:pt x="15408" y="17905"/>
                  </a:cubicBezTo>
                  <a:cubicBezTo>
                    <a:pt x="15406" y="17900"/>
                    <a:pt x="15405" y="17894"/>
                    <a:pt x="15404" y="17887"/>
                  </a:cubicBezTo>
                  <a:cubicBezTo>
                    <a:pt x="15404" y="17857"/>
                    <a:pt x="15395" y="17829"/>
                    <a:pt x="15378" y="17805"/>
                  </a:cubicBezTo>
                  <a:cubicBezTo>
                    <a:pt x="15061" y="16760"/>
                    <a:pt x="15206" y="15372"/>
                    <a:pt x="16469" y="15085"/>
                  </a:cubicBezTo>
                  <a:cubicBezTo>
                    <a:pt x="16571" y="15062"/>
                    <a:pt x="16672" y="15051"/>
                    <a:pt x="16770" y="15051"/>
                  </a:cubicBezTo>
                  <a:close/>
                  <a:moveTo>
                    <a:pt x="25121" y="15402"/>
                  </a:moveTo>
                  <a:cubicBezTo>
                    <a:pt x="25552" y="15402"/>
                    <a:pt x="26001" y="15608"/>
                    <a:pt x="26275" y="15927"/>
                  </a:cubicBezTo>
                  <a:cubicBezTo>
                    <a:pt x="26836" y="16579"/>
                    <a:pt x="26422" y="17373"/>
                    <a:pt x="26043" y="17993"/>
                  </a:cubicBezTo>
                  <a:cubicBezTo>
                    <a:pt x="25985" y="18087"/>
                    <a:pt x="26047" y="18212"/>
                    <a:pt x="26158" y="18217"/>
                  </a:cubicBezTo>
                  <a:lnTo>
                    <a:pt x="28904" y="18324"/>
                  </a:lnTo>
                  <a:cubicBezTo>
                    <a:pt x="29155" y="19138"/>
                    <a:pt x="29344" y="19964"/>
                    <a:pt x="29478" y="20803"/>
                  </a:cubicBezTo>
                  <a:cubicBezTo>
                    <a:pt x="29058" y="20647"/>
                    <a:pt x="28609" y="20529"/>
                    <a:pt x="28168" y="20529"/>
                  </a:cubicBezTo>
                  <a:cubicBezTo>
                    <a:pt x="27808" y="20529"/>
                    <a:pt x="27453" y="20607"/>
                    <a:pt x="27123" y="20809"/>
                  </a:cubicBezTo>
                  <a:cubicBezTo>
                    <a:pt x="26474" y="21209"/>
                    <a:pt x="26264" y="21934"/>
                    <a:pt x="26430" y="22657"/>
                  </a:cubicBezTo>
                  <a:cubicBezTo>
                    <a:pt x="26662" y="23668"/>
                    <a:pt x="27563" y="24329"/>
                    <a:pt x="28481" y="24329"/>
                  </a:cubicBezTo>
                  <a:cubicBezTo>
                    <a:pt x="28909" y="24329"/>
                    <a:pt x="29340" y="24186"/>
                    <a:pt x="29709" y="23868"/>
                  </a:cubicBezTo>
                  <a:lnTo>
                    <a:pt x="29709" y="23868"/>
                  </a:lnTo>
                  <a:cubicBezTo>
                    <a:pt x="29704" y="23881"/>
                    <a:pt x="29700" y="23894"/>
                    <a:pt x="29699" y="23913"/>
                  </a:cubicBezTo>
                  <a:cubicBezTo>
                    <a:pt x="29680" y="24427"/>
                    <a:pt x="29664" y="24941"/>
                    <a:pt x="29645" y="25456"/>
                  </a:cubicBezTo>
                  <a:cubicBezTo>
                    <a:pt x="29636" y="25732"/>
                    <a:pt x="29762" y="26773"/>
                    <a:pt x="29592" y="26998"/>
                  </a:cubicBezTo>
                  <a:cubicBezTo>
                    <a:pt x="29494" y="27129"/>
                    <a:pt x="29304" y="27165"/>
                    <a:pt x="29092" y="27165"/>
                  </a:cubicBezTo>
                  <a:cubicBezTo>
                    <a:pt x="28824" y="27165"/>
                    <a:pt x="28521" y="27107"/>
                    <a:pt x="28327" y="27107"/>
                  </a:cubicBezTo>
                  <a:cubicBezTo>
                    <a:pt x="28323" y="27107"/>
                    <a:pt x="28318" y="27107"/>
                    <a:pt x="28314" y="27107"/>
                  </a:cubicBezTo>
                  <a:cubicBezTo>
                    <a:pt x="27827" y="27112"/>
                    <a:pt x="27344" y="27151"/>
                    <a:pt x="26859" y="27205"/>
                  </a:cubicBezTo>
                  <a:cubicBezTo>
                    <a:pt x="26745" y="27219"/>
                    <a:pt x="26719" y="27373"/>
                    <a:pt x="26786" y="27446"/>
                  </a:cubicBezTo>
                  <a:cubicBezTo>
                    <a:pt x="27840" y="28610"/>
                    <a:pt x="27153" y="30545"/>
                    <a:pt x="25535" y="30545"/>
                  </a:cubicBezTo>
                  <a:cubicBezTo>
                    <a:pt x="25496" y="30545"/>
                    <a:pt x="25457" y="30544"/>
                    <a:pt x="25417" y="30542"/>
                  </a:cubicBezTo>
                  <a:cubicBezTo>
                    <a:pt x="23723" y="30447"/>
                    <a:pt x="23197" y="28376"/>
                    <a:pt x="24399" y="27309"/>
                  </a:cubicBezTo>
                  <a:cubicBezTo>
                    <a:pt x="24484" y="27232"/>
                    <a:pt x="24433" y="27064"/>
                    <a:pt x="24312" y="27064"/>
                  </a:cubicBezTo>
                  <a:cubicBezTo>
                    <a:pt x="24311" y="27064"/>
                    <a:pt x="24309" y="27064"/>
                    <a:pt x="24307" y="27064"/>
                  </a:cubicBezTo>
                  <a:cubicBezTo>
                    <a:pt x="23234" y="27105"/>
                    <a:pt x="22161" y="27143"/>
                    <a:pt x="21086" y="27193"/>
                  </a:cubicBezTo>
                  <a:lnTo>
                    <a:pt x="20887" y="24141"/>
                  </a:lnTo>
                  <a:lnTo>
                    <a:pt x="20887" y="24141"/>
                  </a:lnTo>
                  <a:cubicBezTo>
                    <a:pt x="21325" y="24429"/>
                    <a:pt x="21917" y="24588"/>
                    <a:pt x="22494" y="24588"/>
                  </a:cubicBezTo>
                  <a:cubicBezTo>
                    <a:pt x="23491" y="24588"/>
                    <a:pt x="24446" y="24111"/>
                    <a:pt x="24494" y="22993"/>
                  </a:cubicBezTo>
                  <a:cubicBezTo>
                    <a:pt x="24528" y="22198"/>
                    <a:pt x="23932" y="21256"/>
                    <a:pt x="23219" y="20916"/>
                  </a:cubicBezTo>
                  <a:cubicBezTo>
                    <a:pt x="22974" y="20799"/>
                    <a:pt x="22724" y="20750"/>
                    <a:pt x="22473" y="20750"/>
                  </a:cubicBezTo>
                  <a:cubicBezTo>
                    <a:pt x="21853" y="20750"/>
                    <a:pt x="21232" y="21053"/>
                    <a:pt x="20699" y="21378"/>
                  </a:cubicBezTo>
                  <a:cubicBezTo>
                    <a:pt x="20732" y="20294"/>
                    <a:pt x="20735" y="19210"/>
                    <a:pt x="20684" y="18128"/>
                  </a:cubicBezTo>
                  <a:cubicBezTo>
                    <a:pt x="20682" y="18118"/>
                    <a:pt x="20680" y="18112"/>
                    <a:pt x="20679" y="18103"/>
                  </a:cubicBezTo>
                  <a:lnTo>
                    <a:pt x="20679" y="18103"/>
                  </a:lnTo>
                  <a:cubicBezTo>
                    <a:pt x="20680" y="18103"/>
                    <a:pt x="20684" y="18104"/>
                    <a:pt x="20685" y="18104"/>
                  </a:cubicBezTo>
                  <a:cubicBezTo>
                    <a:pt x="21701" y="18169"/>
                    <a:pt x="22717" y="18200"/>
                    <a:pt x="23735" y="18200"/>
                  </a:cubicBezTo>
                  <a:cubicBezTo>
                    <a:pt x="23815" y="18200"/>
                    <a:pt x="23896" y="18199"/>
                    <a:pt x="23976" y="18199"/>
                  </a:cubicBezTo>
                  <a:cubicBezTo>
                    <a:pt x="24076" y="18197"/>
                    <a:pt x="24175" y="18083"/>
                    <a:pt x="24111" y="17985"/>
                  </a:cubicBezTo>
                  <a:cubicBezTo>
                    <a:pt x="23550" y="17152"/>
                    <a:pt x="23715" y="15654"/>
                    <a:pt x="24881" y="15424"/>
                  </a:cubicBezTo>
                  <a:cubicBezTo>
                    <a:pt x="24959" y="15409"/>
                    <a:pt x="25040" y="15402"/>
                    <a:pt x="25121" y="15402"/>
                  </a:cubicBezTo>
                  <a:close/>
                  <a:moveTo>
                    <a:pt x="7991" y="15189"/>
                  </a:moveTo>
                  <a:cubicBezTo>
                    <a:pt x="8110" y="15189"/>
                    <a:pt x="8228" y="15203"/>
                    <a:pt x="8343" y="15232"/>
                  </a:cubicBezTo>
                  <a:cubicBezTo>
                    <a:pt x="9467" y="15519"/>
                    <a:pt x="9908" y="16909"/>
                    <a:pt x="8999" y="17702"/>
                  </a:cubicBezTo>
                  <a:cubicBezTo>
                    <a:pt x="8911" y="17779"/>
                    <a:pt x="8965" y="17954"/>
                    <a:pt x="9086" y="17954"/>
                  </a:cubicBezTo>
                  <a:cubicBezTo>
                    <a:pt x="9088" y="17954"/>
                    <a:pt x="9090" y="17954"/>
                    <a:pt x="9092" y="17954"/>
                  </a:cubicBezTo>
                  <a:cubicBezTo>
                    <a:pt x="9997" y="17917"/>
                    <a:pt x="10904" y="17880"/>
                    <a:pt x="11809" y="17842"/>
                  </a:cubicBezTo>
                  <a:lnTo>
                    <a:pt x="11809" y="17842"/>
                  </a:lnTo>
                  <a:cubicBezTo>
                    <a:pt x="11807" y="17876"/>
                    <a:pt x="11806" y="17910"/>
                    <a:pt x="11805" y="17944"/>
                  </a:cubicBezTo>
                  <a:cubicBezTo>
                    <a:pt x="11804" y="17957"/>
                    <a:pt x="11809" y="17969"/>
                    <a:pt x="11811" y="17981"/>
                  </a:cubicBezTo>
                  <a:cubicBezTo>
                    <a:pt x="11838" y="19060"/>
                    <a:pt x="11848" y="20125"/>
                    <a:pt x="11763" y="21201"/>
                  </a:cubicBezTo>
                  <a:cubicBezTo>
                    <a:pt x="11364" y="20968"/>
                    <a:pt x="10898" y="20852"/>
                    <a:pt x="10442" y="20852"/>
                  </a:cubicBezTo>
                  <a:cubicBezTo>
                    <a:pt x="9335" y="20852"/>
                    <a:pt x="8282" y="21534"/>
                    <a:pt x="8365" y="22870"/>
                  </a:cubicBezTo>
                  <a:cubicBezTo>
                    <a:pt x="8412" y="23642"/>
                    <a:pt x="8996" y="24284"/>
                    <a:pt x="9708" y="24531"/>
                  </a:cubicBezTo>
                  <a:cubicBezTo>
                    <a:pt x="9938" y="24610"/>
                    <a:pt x="10169" y="24646"/>
                    <a:pt x="10396" y="24646"/>
                  </a:cubicBezTo>
                  <a:cubicBezTo>
                    <a:pt x="10938" y="24646"/>
                    <a:pt x="11462" y="24441"/>
                    <a:pt x="11915" y="24123"/>
                  </a:cubicBezTo>
                  <a:lnTo>
                    <a:pt x="11915" y="24123"/>
                  </a:lnTo>
                  <a:cubicBezTo>
                    <a:pt x="11788" y="25116"/>
                    <a:pt x="11696" y="26110"/>
                    <a:pt x="11641" y="27108"/>
                  </a:cubicBezTo>
                  <a:cubicBezTo>
                    <a:pt x="11640" y="27109"/>
                    <a:pt x="11639" y="27109"/>
                    <a:pt x="11638" y="27109"/>
                  </a:cubicBezTo>
                  <a:cubicBezTo>
                    <a:pt x="11635" y="27109"/>
                    <a:pt x="11632" y="27108"/>
                    <a:pt x="11629" y="27108"/>
                  </a:cubicBezTo>
                  <a:cubicBezTo>
                    <a:pt x="11628" y="27108"/>
                    <a:pt x="11628" y="27108"/>
                    <a:pt x="11627" y="27108"/>
                  </a:cubicBezTo>
                  <a:cubicBezTo>
                    <a:pt x="10995" y="27269"/>
                    <a:pt x="10368" y="27349"/>
                    <a:pt x="9727" y="27349"/>
                  </a:cubicBezTo>
                  <a:cubicBezTo>
                    <a:pt x="9557" y="27349"/>
                    <a:pt x="9387" y="27344"/>
                    <a:pt x="9215" y="27332"/>
                  </a:cubicBezTo>
                  <a:cubicBezTo>
                    <a:pt x="9212" y="27332"/>
                    <a:pt x="9209" y="27332"/>
                    <a:pt x="9206" y="27332"/>
                  </a:cubicBezTo>
                  <a:cubicBezTo>
                    <a:pt x="9087" y="27332"/>
                    <a:pt x="9019" y="27488"/>
                    <a:pt x="9104" y="27574"/>
                  </a:cubicBezTo>
                  <a:cubicBezTo>
                    <a:pt x="10252" y="28745"/>
                    <a:pt x="9635" y="30792"/>
                    <a:pt x="7916" y="30879"/>
                  </a:cubicBezTo>
                  <a:cubicBezTo>
                    <a:pt x="7880" y="30881"/>
                    <a:pt x="7844" y="30882"/>
                    <a:pt x="7808" y="30882"/>
                  </a:cubicBezTo>
                  <a:cubicBezTo>
                    <a:pt x="6245" y="30882"/>
                    <a:pt x="5465" y="29095"/>
                    <a:pt x="6315" y="27832"/>
                  </a:cubicBezTo>
                  <a:cubicBezTo>
                    <a:pt x="6374" y="27749"/>
                    <a:pt x="6312" y="27611"/>
                    <a:pt x="6205" y="27611"/>
                  </a:cubicBezTo>
                  <a:cubicBezTo>
                    <a:pt x="6203" y="27611"/>
                    <a:pt x="6201" y="27611"/>
                    <a:pt x="6200" y="27611"/>
                  </a:cubicBezTo>
                  <a:cubicBezTo>
                    <a:pt x="5662" y="27631"/>
                    <a:pt x="5125" y="27651"/>
                    <a:pt x="4590" y="27671"/>
                  </a:cubicBezTo>
                  <a:cubicBezTo>
                    <a:pt x="4398" y="27677"/>
                    <a:pt x="4196" y="27704"/>
                    <a:pt x="3999" y="27704"/>
                  </a:cubicBezTo>
                  <a:cubicBezTo>
                    <a:pt x="3952" y="27704"/>
                    <a:pt x="3904" y="27702"/>
                    <a:pt x="3857" y="27699"/>
                  </a:cubicBezTo>
                  <a:cubicBezTo>
                    <a:pt x="3408" y="27663"/>
                    <a:pt x="3460" y="27704"/>
                    <a:pt x="3397" y="27252"/>
                  </a:cubicBezTo>
                  <a:cubicBezTo>
                    <a:pt x="3258" y="26243"/>
                    <a:pt x="3333" y="25148"/>
                    <a:pt x="3325" y="24116"/>
                  </a:cubicBezTo>
                  <a:lnTo>
                    <a:pt x="3325" y="24116"/>
                  </a:lnTo>
                  <a:cubicBezTo>
                    <a:pt x="3732" y="24345"/>
                    <a:pt x="4177" y="24452"/>
                    <a:pt x="4612" y="24452"/>
                  </a:cubicBezTo>
                  <a:cubicBezTo>
                    <a:pt x="5943" y="24452"/>
                    <a:pt x="7187" y="23452"/>
                    <a:pt x="6968" y="21881"/>
                  </a:cubicBezTo>
                  <a:cubicBezTo>
                    <a:pt x="6812" y="20748"/>
                    <a:pt x="5849" y="20094"/>
                    <a:pt x="4884" y="20094"/>
                  </a:cubicBezTo>
                  <a:cubicBezTo>
                    <a:pt x="4310" y="20094"/>
                    <a:pt x="3736" y="20326"/>
                    <a:pt x="3331" y="20825"/>
                  </a:cubicBezTo>
                  <a:cubicBezTo>
                    <a:pt x="3229" y="19821"/>
                    <a:pt x="3230" y="18819"/>
                    <a:pt x="3321" y="17813"/>
                  </a:cubicBezTo>
                  <a:lnTo>
                    <a:pt x="3321" y="17813"/>
                  </a:lnTo>
                  <a:cubicBezTo>
                    <a:pt x="4433" y="17829"/>
                    <a:pt x="5548" y="17842"/>
                    <a:pt x="6662" y="17860"/>
                  </a:cubicBezTo>
                  <a:cubicBezTo>
                    <a:pt x="6662" y="17860"/>
                    <a:pt x="6662" y="17860"/>
                    <a:pt x="6663" y="17860"/>
                  </a:cubicBezTo>
                  <a:cubicBezTo>
                    <a:pt x="6811" y="17860"/>
                    <a:pt x="6858" y="17675"/>
                    <a:pt x="6745" y="17592"/>
                  </a:cubicBezTo>
                  <a:cubicBezTo>
                    <a:pt x="5467" y="16643"/>
                    <a:pt x="6773" y="15189"/>
                    <a:pt x="7991" y="15189"/>
                  </a:cubicBezTo>
                  <a:close/>
                  <a:moveTo>
                    <a:pt x="20130" y="1"/>
                  </a:moveTo>
                  <a:cubicBezTo>
                    <a:pt x="19452" y="1"/>
                    <a:pt x="18778" y="49"/>
                    <a:pt x="18104" y="144"/>
                  </a:cubicBezTo>
                  <a:cubicBezTo>
                    <a:pt x="17982" y="160"/>
                    <a:pt x="17972" y="304"/>
                    <a:pt x="18029" y="383"/>
                  </a:cubicBezTo>
                  <a:cubicBezTo>
                    <a:pt x="18750" y="1378"/>
                    <a:pt x="17723" y="2546"/>
                    <a:pt x="16667" y="2559"/>
                  </a:cubicBezTo>
                  <a:cubicBezTo>
                    <a:pt x="16660" y="2559"/>
                    <a:pt x="16654" y="2559"/>
                    <a:pt x="16647" y="2559"/>
                  </a:cubicBezTo>
                  <a:cubicBezTo>
                    <a:pt x="15476" y="2559"/>
                    <a:pt x="14718" y="1487"/>
                    <a:pt x="14923" y="378"/>
                  </a:cubicBezTo>
                  <a:cubicBezTo>
                    <a:pt x="14937" y="298"/>
                    <a:pt x="14897" y="189"/>
                    <a:pt x="14796" y="189"/>
                  </a:cubicBezTo>
                  <a:cubicBezTo>
                    <a:pt x="14794" y="189"/>
                    <a:pt x="14791" y="189"/>
                    <a:pt x="14789" y="190"/>
                  </a:cubicBezTo>
                  <a:cubicBezTo>
                    <a:pt x="13883" y="249"/>
                    <a:pt x="12976" y="307"/>
                    <a:pt x="12068" y="364"/>
                  </a:cubicBezTo>
                  <a:cubicBezTo>
                    <a:pt x="11968" y="371"/>
                    <a:pt x="11911" y="442"/>
                    <a:pt x="11922" y="542"/>
                  </a:cubicBezTo>
                  <a:cubicBezTo>
                    <a:pt x="12037" y="1618"/>
                    <a:pt x="12080" y="2690"/>
                    <a:pt x="12053" y="3772"/>
                  </a:cubicBezTo>
                  <a:cubicBezTo>
                    <a:pt x="12050" y="3858"/>
                    <a:pt x="12121" y="3920"/>
                    <a:pt x="12200" y="3920"/>
                  </a:cubicBezTo>
                  <a:cubicBezTo>
                    <a:pt x="12222" y="3920"/>
                    <a:pt x="12244" y="3915"/>
                    <a:pt x="12265" y="3905"/>
                  </a:cubicBezTo>
                  <a:cubicBezTo>
                    <a:pt x="12617" y="3734"/>
                    <a:pt x="13031" y="3634"/>
                    <a:pt x="13433" y="3634"/>
                  </a:cubicBezTo>
                  <a:cubicBezTo>
                    <a:pt x="14161" y="3634"/>
                    <a:pt x="14848" y="3962"/>
                    <a:pt x="15049" y="4790"/>
                  </a:cubicBezTo>
                  <a:cubicBezTo>
                    <a:pt x="15215" y="5470"/>
                    <a:pt x="14758" y="6117"/>
                    <a:pt x="14103" y="6304"/>
                  </a:cubicBezTo>
                  <a:cubicBezTo>
                    <a:pt x="13942" y="6351"/>
                    <a:pt x="13779" y="6371"/>
                    <a:pt x="13616" y="6371"/>
                  </a:cubicBezTo>
                  <a:cubicBezTo>
                    <a:pt x="13113" y="6371"/>
                    <a:pt x="12614" y="6177"/>
                    <a:pt x="12168" y="5959"/>
                  </a:cubicBezTo>
                  <a:cubicBezTo>
                    <a:pt x="12143" y="5947"/>
                    <a:pt x="12117" y="5941"/>
                    <a:pt x="12092" y="5941"/>
                  </a:cubicBezTo>
                  <a:cubicBezTo>
                    <a:pt x="12020" y="5941"/>
                    <a:pt x="11955" y="5987"/>
                    <a:pt x="11951" y="6073"/>
                  </a:cubicBezTo>
                  <a:cubicBezTo>
                    <a:pt x="11910" y="7109"/>
                    <a:pt x="11878" y="8143"/>
                    <a:pt x="11849" y="9181"/>
                  </a:cubicBezTo>
                  <a:cubicBezTo>
                    <a:pt x="10812" y="9111"/>
                    <a:pt x="9779" y="9151"/>
                    <a:pt x="8741" y="9059"/>
                  </a:cubicBezTo>
                  <a:cubicBezTo>
                    <a:pt x="9531" y="7663"/>
                    <a:pt x="8734" y="5760"/>
                    <a:pt x="7056" y="5760"/>
                  </a:cubicBezTo>
                  <a:cubicBezTo>
                    <a:pt x="6961" y="5760"/>
                    <a:pt x="6863" y="5766"/>
                    <a:pt x="6762" y="5779"/>
                  </a:cubicBezTo>
                  <a:cubicBezTo>
                    <a:pt x="5192" y="5977"/>
                    <a:pt x="4639" y="7865"/>
                    <a:pt x="5640" y="8919"/>
                  </a:cubicBezTo>
                  <a:cubicBezTo>
                    <a:pt x="4917" y="8876"/>
                    <a:pt x="4195" y="8827"/>
                    <a:pt x="3473" y="8791"/>
                  </a:cubicBezTo>
                  <a:cubicBezTo>
                    <a:pt x="3470" y="8791"/>
                    <a:pt x="3467" y="8791"/>
                    <a:pt x="3464" y="8791"/>
                  </a:cubicBezTo>
                  <a:cubicBezTo>
                    <a:pt x="3345" y="8791"/>
                    <a:pt x="3304" y="8918"/>
                    <a:pt x="3347" y="9002"/>
                  </a:cubicBezTo>
                  <a:cubicBezTo>
                    <a:pt x="3369" y="9042"/>
                    <a:pt x="3406" y="9073"/>
                    <a:pt x="3462" y="9076"/>
                  </a:cubicBezTo>
                  <a:cubicBezTo>
                    <a:pt x="4328" y="9135"/>
                    <a:pt x="5194" y="9179"/>
                    <a:pt x="6061" y="9230"/>
                  </a:cubicBezTo>
                  <a:cubicBezTo>
                    <a:pt x="6064" y="9231"/>
                    <a:pt x="6068" y="9231"/>
                    <a:pt x="6071" y="9231"/>
                  </a:cubicBezTo>
                  <a:cubicBezTo>
                    <a:pt x="6207" y="9231"/>
                    <a:pt x="6257" y="9042"/>
                    <a:pt x="6143" y="8968"/>
                  </a:cubicBezTo>
                  <a:cubicBezTo>
                    <a:pt x="4870" y="8130"/>
                    <a:pt x="5373" y="6158"/>
                    <a:pt x="6910" y="6062"/>
                  </a:cubicBezTo>
                  <a:cubicBezTo>
                    <a:pt x="6955" y="6059"/>
                    <a:pt x="6998" y="6058"/>
                    <a:pt x="7041" y="6058"/>
                  </a:cubicBezTo>
                  <a:cubicBezTo>
                    <a:pt x="8623" y="6058"/>
                    <a:pt x="9229" y="7892"/>
                    <a:pt x="8375" y="9104"/>
                  </a:cubicBezTo>
                  <a:cubicBezTo>
                    <a:pt x="8306" y="9197"/>
                    <a:pt x="8387" y="9313"/>
                    <a:pt x="8489" y="9323"/>
                  </a:cubicBezTo>
                  <a:cubicBezTo>
                    <a:pt x="9140" y="9395"/>
                    <a:pt x="9815" y="9461"/>
                    <a:pt x="10485" y="9461"/>
                  </a:cubicBezTo>
                  <a:cubicBezTo>
                    <a:pt x="10916" y="9461"/>
                    <a:pt x="11345" y="9433"/>
                    <a:pt x="11764" y="9363"/>
                  </a:cubicBezTo>
                  <a:lnTo>
                    <a:pt x="11764" y="9363"/>
                  </a:lnTo>
                  <a:cubicBezTo>
                    <a:pt x="11631" y="9637"/>
                    <a:pt x="11720" y="10108"/>
                    <a:pt x="11730" y="10367"/>
                  </a:cubicBezTo>
                  <a:cubicBezTo>
                    <a:pt x="11749" y="10934"/>
                    <a:pt x="11792" y="11521"/>
                    <a:pt x="11964" y="12066"/>
                  </a:cubicBezTo>
                  <a:cubicBezTo>
                    <a:pt x="11969" y="12082"/>
                    <a:pt x="11977" y="12095"/>
                    <a:pt x="11991" y="12106"/>
                  </a:cubicBezTo>
                  <a:cubicBezTo>
                    <a:pt x="11936" y="12163"/>
                    <a:pt x="11989" y="12280"/>
                    <a:pt x="12073" y="12280"/>
                  </a:cubicBezTo>
                  <a:cubicBezTo>
                    <a:pt x="12081" y="12280"/>
                    <a:pt x="12089" y="12279"/>
                    <a:pt x="12098" y="12276"/>
                  </a:cubicBezTo>
                  <a:cubicBezTo>
                    <a:pt x="12383" y="12208"/>
                    <a:pt x="12695" y="12165"/>
                    <a:pt x="13005" y="12165"/>
                  </a:cubicBezTo>
                  <a:cubicBezTo>
                    <a:pt x="13850" y="12165"/>
                    <a:pt x="14676" y="12480"/>
                    <a:pt x="14876" y="13434"/>
                  </a:cubicBezTo>
                  <a:cubicBezTo>
                    <a:pt x="15021" y="14135"/>
                    <a:pt x="14603" y="14715"/>
                    <a:pt x="13925" y="14893"/>
                  </a:cubicBezTo>
                  <a:cubicBezTo>
                    <a:pt x="13762" y="14935"/>
                    <a:pt x="13600" y="14955"/>
                    <a:pt x="13439" y="14955"/>
                  </a:cubicBezTo>
                  <a:cubicBezTo>
                    <a:pt x="12989" y="14955"/>
                    <a:pt x="12551" y="14804"/>
                    <a:pt x="12147" y="14589"/>
                  </a:cubicBezTo>
                  <a:cubicBezTo>
                    <a:pt x="12123" y="14576"/>
                    <a:pt x="12099" y="14571"/>
                    <a:pt x="12077" y="14571"/>
                  </a:cubicBezTo>
                  <a:cubicBezTo>
                    <a:pt x="11970" y="14571"/>
                    <a:pt x="11894" y="14701"/>
                    <a:pt x="11964" y="14787"/>
                  </a:cubicBezTo>
                  <a:lnTo>
                    <a:pt x="11964" y="14788"/>
                  </a:lnTo>
                  <a:cubicBezTo>
                    <a:pt x="11851" y="15699"/>
                    <a:pt x="11843" y="16630"/>
                    <a:pt x="11815" y="17550"/>
                  </a:cubicBezTo>
                  <a:cubicBezTo>
                    <a:pt x="11025" y="17583"/>
                    <a:pt x="10233" y="17615"/>
                    <a:pt x="9442" y="17647"/>
                  </a:cubicBezTo>
                  <a:cubicBezTo>
                    <a:pt x="10301" y="16538"/>
                    <a:pt x="9406" y="14911"/>
                    <a:pt x="7953" y="14891"/>
                  </a:cubicBezTo>
                  <a:cubicBezTo>
                    <a:pt x="7944" y="14891"/>
                    <a:pt x="7935" y="14890"/>
                    <a:pt x="7925" y="14890"/>
                  </a:cubicBezTo>
                  <a:cubicBezTo>
                    <a:pt x="6537" y="14890"/>
                    <a:pt x="5354" y="16475"/>
                    <a:pt x="6290" y="17561"/>
                  </a:cubicBezTo>
                  <a:cubicBezTo>
                    <a:pt x="5893" y="17557"/>
                    <a:pt x="5497" y="17550"/>
                    <a:pt x="5099" y="17547"/>
                  </a:cubicBezTo>
                  <a:cubicBezTo>
                    <a:pt x="5094" y="17547"/>
                    <a:pt x="5088" y="17547"/>
                    <a:pt x="5082" y="17547"/>
                  </a:cubicBezTo>
                  <a:cubicBezTo>
                    <a:pt x="4867" y="17547"/>
                    <a:pt x="4413" y="17604"/>
                    <a:pt x="4038" y="17604"/>
                  </a:cubicBezTo>
                  <a:cubicBezTo>
                    <a:pt x="3821" y="17604"/>
                    <a:pt x="3630" y="17585"/>
                    <a:pt x="3528" y="17524"/>
                  </a:cubicBezTo>
                  <a:cubicBezTo>
                    <a:pt x="3177" y="17317"/>
                    <a:pt x="3322" y="16665"/>
                    <a:pt x="3322" y="16299"/>
                  </a:cubicBezTo>
                  <a:cubicBezTo>
                    <a:pt x="3323" y="15739"/>
                    <a:pt x="3342" y="15182"/>
                    <a:pt x="3374" y="14623"/>
                  </a:cubicBezTo>
                  <a:cubicBezTo>
                    <a:pt x="3379" y="14532"/>
                    <a:pt x="3301" y="14474"/>
                    <a:pt x="3224" y="14474"/>
                  </a:cubicBezTo>
                  <a:cubicBezTo>
                    <a:pt x="3178" y="14474"/>
                    <a:pt x="3133" y="14494"/>
                    <a:pt x="3105" y="14539"/>
                  </a:cubicBezTo>
                  <a:cubicBezTo>
                    <a:pt x="2810" y="15012"/>
                    <a:pt x="2360" y="15222"/>
                    <a:pt x="1914" y="15222"/>
                  </a:cubicBezTo>
                  <a:cubicBezTo>
                    <a:pt x="1188" y="15222"/>
                    <a:pt x="471" y="14667"/>
                    <a:pt x="443" y="13784"/>
                  </a:cubicBezTo>
                  <a:cubicBezTo>
                    <a:pt x="410" y="12731"/>
                    <a:pt x="1301" y="11996"/>
                    <a:pt x="2245" y="11996"/>
                  </a:cubicBezTo>
                  <a:cubicBezTo>
                    <a:pt x="2550" y="11996"/>
                    <a:pt x="2861" y="12073"/>
                    <a:pt x="3148" y="12240"/>
                  </a:cubicBezTo>
                  <a:cubicBezTo>
                    <a:pt x="3169" y="12253"/>
                    <a:pt x="3194" y="12259"/>
                    <a:pt x="3218" y="12259"/>
                  </a:cubicBezTo>
                  <a:cubicBezTo>
                    <a:pt x="3287" y="12259"/>
                    <a:pt x="3355" y="12211"/>
                    <a:pt x="3353" y="12132"/>
                  </a:cubicBezTo>
                  <a:cubicBezTo>
                    <a:pt x="3337" y="11094"/>
                    <a:pt x="3358" y="10055"/>
                    <a:pt x="3306" y="9017"/>
                  </a:cubicBezTo>
                  <a:cubicBezTo>
                    <a:pt x="3306" y="9016"/>
                    <a:pt x="3306" y="9013"/>
                    <a:pt x="3305" y="9012"/>
                  </a:cubicBezTo>
                  <a:cubicBezTo>
                    <a:pt x="3301" y="8963"/>
                    <a:pt x="3261" y="8937"/>
                    <a:pt x="3223" y="8937"/>
                  </a:cubicBezTo>
                  <a:cubicBezTo>
                    <a:pt x="3186" y="8937"/>
                    <a:pt x="3150" y="8961"/>
                    <a:pt x="3148" y="9011"/>
                  </a:cubicBezTo>
                  <a:cubicBezTo>
                    <a:pt x="3094" y="9977"/>
                    <a:pt x="3104" y="10943"/>
                    <a:pt x="3089" y="11909"/>
                  </a:cubicBezTo>
                  <a:cubicBezTo>
                    <a:pt x="2817" y="11787"/>
                    <a:pt x="2529" y="11729"/>
                    <a:pt x="2244" y="11729"/>
                  </a:cubicBezTo>
                  <a:cubicBezTo>
                    <a:pt x="1100" y="11729"/>
                    <a:pt x="1" y="12648"/>
                    <a:pt x="163" y="13940"/>
                  </a:cubicBezTo>
                  <a:cubicBezTo>
                    <a:pt x="287" y="14929"/>
                    <a:pt x="1096" y="15518"/>
                    <a:pt x="1914" y="15518"/>
                  </a:cubicBezTo>
                  <a:cubicBezTo>
                    <a:pt x="2324" y="15518"/>
                    <a:pt x="2736" y="15370"/>
                    <a:pt x="3065" y="15051"/>
                  </a:cubicBezTo>
                  <a:lnTo>
                    <a:pt x="3065" y="15051"/>
                  </a:lnTo>
                  <a:cubicBezTo>
                    <a:pt x="3032" y="15922"/>
                    <a:pt x="3029" y="16789"/>
                    <a:pt x="3066" y="17660"/>
                  </a:cubicBezTo>
                  <a:cubicBezTo>
                    <a:pt x="3068" y="17702"/>
                    <a:pt x="3084" y="17740"/>
                    <a:pt x="3110" y="17769"/>
                  </a:cubicBezTo>
                  <a:cubicBezTo>
                    <a:pt x="2968" y="18928"/>
                    <a:pt x="2969" y="20077"/>
                    <a:pt x="3101" y="21237"/>
                  </a:cubicBezTo>
                  <a:cubicBezTo>
                    <a:pt x="3109" y="21306"/>
                    <a:pt x="3171" y="21341"/>
                    <a:pt x="3233" y="21341"/>
                  </a:cubicBezTo>
                  <a:cubicBezTo>
                    <a:pt x="3279" y="21341"/>
                    <a:pt x="3326" y="21321"/>
                    <a:pt x="3349" y="21280"/>
                  </a:cubicBezTo>
                  <a:cubicBezTo>
                    <a:pt x="3708" y="20663"/>
                    <a:pt x="4301" y="20381"/>
                    <a:pt x="4890" y="20381"/>
                  </a:cubicBezTo>
                  <a:cubicBezTo>
                    <a:pt x="5750" y="20381"/>
                    <a:pt x="6600" y="20985"/>
                    <a:pt x="6688" y="22027"/>
                  </a:cubicBezTo>
                  <a:cubicBezTo>
                    <a:pt x="6801" y="23370"/>
                    <a:pt x="5749" y="24165"/>
                    <a:pt x="4623" y="24165"/>
                  </a:cubicBezTo>
                  <a:cubicBezTo>
                    <a:pt x="4154" y="24165"/>
                    <a:pt x="3671" y="24027"/>
                    <a:pt x="3254" y="23733"/>
                  </a:cubicBezTo>
                  <a:cubicBezTo>
                    <a:pt x="3233" y="23717"/>
                    <a:pt x="3207" y="23710"/>
                    <a:pt x="3182" y="23710"/>
                  </a:cubicBezTo>
                  <a:cubicBezTo>
                    <a:pt x="3107" y="23710"/>
                    <a:pt x="3031" y="23769"/>
                    <a:pt x="3033" y="23848"/>
                  </a:cubicBezTo>
                  <a:cubicBezTo>
                    <a:pt x="3063" y="25185"/>
                    <a:pt x="3092" y="26522"/>
                    <a:pt x="3121" y="27859"/>
                  </a:cubicBezTo>
                  <a:cubicBezTo>
                    <a:pt x="3123" y="27929"/>
                    <a:pt x="3176" y="28008"/>
                    <a:pt x="3254" y="28008"/>
                  </a:cubicBezTo>
                  <a:cubicBezTo>
                    <a:pt x="3256" y="28008"/>
                    <a:pt x="3258" y="28008"/>
                    <a:pt x="3260" y="28008"/>
                  </a:cubicBezTo>
                  <a:lnTo>
                    <a:pt x="5936" y="27908"/>
                  </a:lnTo>
                  <a:lnTo>
                    <a:pt x="5936" y="27908"/>
                  </a:lnTo>
                  <a:cubicBezTo>
                    <a:pt x="5183" y="29355"/>
                    <a:pt x="6149" y="31168"/>
                    <a:pt x="7806" y="31168"/>
                  </a:cubicBezTo>
                  <a:cubicBezTo>
                    <a:pt x="7906" y="31168"/>
                    <a:pt x="8009" y="31162"/>
                    <a:pt x="8114" y="31148"/>
                  </a:cubicBezTo>
                  <a:cubicBezTo>
                    <a:pt x="9848" y="30924"/>
                    <a:pt x="10491" y="28942"/>
                    <a:pt x="9532" y="27636"/>
                  </a:cubicBezTo>
                  <a:lnTo>
                    <a:pt x="9532" y="27636"/>
                  </a:lnTo>
                  <a:cubicBezTo>
                    <a:pt x="9595" y="27637"/>
                    <a:pt x="9657" y="27638"/>
                    <a:pt x="9719" y="27638"/>
                  </a:cubicBezTo>
                  <a:cubicBezTo>
                    <a:pt x="10385" y="27638"/>
                    <a:pt x="11034" y="27557"/>
                    <a:pt x="11692" y="27390"/>
                  </a:cubicBezTo>
                  <a:cubicBezTo>
                    <a:pt x="11735" y="27379"/>
                    <a:pt x="11766" y="27353"/>
                    <a:pt x="11781" y="27320"/>
                  </a:cubicBezTo>
                  <a:lnTo>
                    <a:pt x="15218" y="27417"/>
                  </a:lnTo>
                  <a:cubicBezTo>
                    <a:pt x="15220" y="27417"/>
                    <a:pt x="15221" y="27417"/>
                    <a:pt x="15223" y="27417"/>
                  </a:cubicBezTo>
                  <a:cubicBezTo>
                    <a:pt x="15369" y="27417"/>
                    <a:pt x="15412" y="27234"/>
                    <a:pt x="15301" y="27150"/>
                  </a:cubicBezTo>
                  <a:cubicBezTo>
                    <a:pt x="14304" y="26402"/>
                    <a:pt x="14527" y="24492"/>
                    <a:pt x="15912" y="24356"/>
                  </a:cubicBezTo>
                  <a:cubicBezTo>
                    <a:pt x="15959" y="24352"/>
                    <a:pt x="16007" y="24349"/>
                    <a:pt x="16054" y="24349"/>
                  </a:cubicBezTo>
                  <a:cubicBezTo>
                    <a:pt x="16593" y="24349"/>
                    <a:pt x="17118" y="24645"/>
                    <a:pt x="17424" y="25085"/>
                  </a:cubicBezTo>
                  <a:cubicBezTo>
                    <a:pt x="17894" y="25763"/>
                    <a:pt x="17591" y="26476"/>
                    <a:pt x="17361" y="27183"/>
                  </a:cubicBezTo>
                  <a:cubicBezTo>
                    <a:pt x="17333" y="27272"/>
                    <a:pt x="17400" y="27367"/>
                    <a:pt x="17494" y="27370"/>
                  </a:cubicBezTo>
                  <a:cubicBezTo>
                    <a:pt x="18646" y="27419"/>
                    <a:pt x="19795" y="27465"/>
                    <a:pt x="20947" y="27512"/>
                  </a:cubicBezTo>
                  <a:cubicBezTo>
                    <a:pt x="20949" y="27512"/>
                    <a:pt x="20950" y="27512"/>
                    <a:pt x="20951" y="27512"/>
                  </a:cubicBezTo>
                  <a:cubicBezTo>
                    <a:pt x="21009" y="27512"/>
                    <a:pt x="21072" y="27469"/>
                    <a:pt x="21089" y="27411"/>
                  </a:cubicBezTo>
                  <a:cubicBezTo>
                    <a:pt x="22049" y="27394"/>
                    <a:pt x="23005" y="27373"/>
                    <a:pt x="23963" y="27350"/>
                  </a:cubicBezTo>
                  <a:lnTo>
                    <a:pt x="23963" y="27350"/>
                  </a:lnTo>
                  <a:cubicBezTo>
                    <a:pt x="22899" y="28632"/>
                    <a:pt x="23585" y="30732"/>
                    <a:pt x="25405" y="30829"/>
                  </a:cubicBezTo>
                  <a:cubicBezTo>
                    <a:pt x="25448" y="30831"/>
                    <a:pt x="25490" y="30832"/>
                    <a:pt x="25532" y="30832"/>
                  </a:cubicBezTo>
                  <a:cubicBezTo>
                    <a:pt x="27294" y="30832"/>
                    <a:pt x="28133" y="28826"/>
                    <a:pt x="27170" y="27465"/>
                  </a:cubicBezTo>
                  <a:cubicBezTo>
                    <a:pt x="27613" y="27423"/>
                    <a:pt x="28055" y="27401"/>
                    <a:pt x="28497" y="27401"/>
                  </a:cubicBezTo>
                  <a:cubicBezTo>
                    <a:pt x="28903" y="27401"/>
                    <a:pt x="29309" y="27419"/>
                    <a:pt x="29718" y="27456"/>
                  </a:cubicBezTo>
                  <a:cubicBezTo>
                    <a:pt x="29720" y="27456"/>
                    <a:pt x="29723" y="27456"/>
                    <a:pt x="29726" y="27456"/>
                  </a:cubicBezTo>
                  <a:cubicBezTo>
                    <a:pt x="29802" y="27456"/>
                    <a:pt x="29868" y="27388"/>
                    <a:pt x="29870" y="27317"/>
                  </a:cubicBezTo>
                  <a:cubicBezTo>
                    <a:pt x="29907" y="26185"/>
                    <a:pt x="29947" y="25054"/>
                    <a:pt x="29985" y="23922"/>
                  </a:cubicBezTo>
                  <a:cubicBezTo>
                    <a:pt x="29988" y="23827"/>
                    <a:pt x="29915" y="23777"/>
                    <a:pt x="29841" y="23777"/>
                  </a:cubicBezTo>
                  <a:cubicBezTo>
                    <a:pt x="29826" y="23777"/>
                    <a:pt x="29811" y="23779"/>
                    <a:pt x="29797" y="23783"/>
                  </a:cubicBezTo>
                  <a:cubicBezTo>
                    <a:pt x="29812" y="23768"/>
                    <a:pt x="29829" y="23754"/>
                    <a:pt x="29844" y="23738"/>
                  </a:cubicBezTo>
                  <a:cubicBezTo>
                    <a:pt x="29918" y="23662"/>
                    <a:pt x="29853" y="23559"/>
                    <a:pt x="29771" y="23559"/>
                  </a:cubicBezTo>
                  <a:cubicBezTo>
                    <a:pt x="29748" y="23559"/>
                    <a:pt x="29725" y="23567"/>
                    <a:pt x="29702" y="23585"/>
                  </a:cubicBezTo>
                  <a:cubicBezTo>
                    <a:pt x="29335" y="23881"/>
                    <a:pt x="28899" y="24023"/>
                    <a:pt x="28473" y="24023"/>
                  </a:cubicBezTo>
                  <a:cubicBezTo>
                    <a:pt x="27667" y="24023"/>
                    <a:pt x="26898" y="23515"/>
                    <a:pt x="26708" y="22587"/>
                  </a:cubicBezTo>
                  <a:cubicBezTo>
                    <a:pt x="26449" y="21311"/>
                    <a:pt x="27272" y="20885"/>
                    <a:pt x="28209" y="20885"/>
                  </a:cubicBezTo>
                  <a:cubicBezTo>
                    <a:pt x="28693" y="20885"/>
                    <a:pt x="29207" y="20999"/>
                    <a:pt x="29618" y="21167"/>
                  </a:cubicBezTo>
                  <a:cubicBezTo>
                    <a:pt x="29635" y="21174"/>
                    <a:pt x="29651" y="21177"/>
                    <a:pt x="29667" y="21177"/>
                  </a:cubicBezTo>
                  <a:cubicBezTo>
                    <a:pt x="29754" y="21177"/>
                    <a:pt x="29816" y="21080"/>
                    <a:pt x="29803" y="20996"/>
                  </a:cubicBezTo>
                  <a:cubicBezTo>
                    <a:pt x="29668" y="20064"/>
                    <a:pt x="29465" y="19153"/>
                    <a:pt x="29187" y="18256"/>
                  </a:cubicBezTo>
                  <a:cubicBezTo>
                    <a:pt x="29181" y="18237"/>
                    <a:pt x="29171" y="18226"/>
                    <a:pt x="29164" y="18212"/>
                  </a:cubicBezTo>
                  <a:cubicBezTo>
                    <a:pt x="29166" y="18205"/>
                    <a:pt x="29170" y="18197"/>
                    <a:pt x="29170" y="18187"/>
                  </a:cubicBezTo>
                  <a:cubicBezTo>
                    <a:pt x="29184" y="17372"/>
                    <a:pt x="29230" y="16561"/>
                    <a:pt x="29305" y="15751"/>
                  </a:cubicBezTo>
                  <a:cubicBezTo>
                    <a:pt x="29660" y="15948"/>
                    <a:pt x="30045" y="16041"/>
                    <a:pt x="30421" y="16041"/>
                  </a:cubicBezTo>
                  <a:cubicBezTo>
                    <a:pt x="31540" y="16041"/>
                    <a:pt x="32581" y="15223"/>
                    <a:pt x="32505" y="13900"/>
                  </a:cubicBezTo>
                  <a:cubicBezTo>
                    <a:pt x="32441" y="12793"/>
                    <a:pt x="31537" y="12114"/>
                    <a:pt x="30588" y="12114"/>
                  </a:cubicBezTo>
                  <a:cubicBezTo>
                    <a:pt x="30217" y="12114"/>
                    <a:pt x="29840" y="12218"/>
                    <a:pt x="29503" y="12441"/>
                  </a:cubicBezTo>
                  <a:cubicBezTo>
                    <a:pt x="29497" y="11471"/>
                    <a:pt x="29545" y="10508"/>
                    <a:pt x="29654" y="9542"/>
                  </a:cubicBezTo>
                  <a:cubicBezTo>
                    <a:pt x="29663" y="9467"/>
                    <a:pt x="29589" y="9393"/>
                    <a:pt x="29515" y="9393"/>
                  </a:cubicBezTo>
                  <a:cubicBezTo>
                    <a:pt x="29515" y="9393"/>
                    <a:pt x="29514" y="9393"/>
                    <a:pt x="29514" y="9393"/>
                  </a:cubicBezTo>
                  <a:cubicBezTo>
                    <a:pt x="28364" y="9399"/>
                    <a:pt x="27216" y="9408"/>
                    <a:pt x="26068" y="9415"/>
                  </a:cubicBezTo>
                  <a:cubicBezTo>
                    <a:pt x="25947" y="9415"/>
                    <a:pt x="25864" y="9565"/>
                    <a:pt x="25956" y="9659"/>
                  </a:cubicBezTo>
                  <a:cubicBezTo>
                    <a:pt x="26752" y="10482"/>
                    <a:pt x="26319" y="11948"/>
                    <a:pt x="25098" y="11948"/>
                  </a:cubicBezTo>
                  <a:cubicBezTo>
                    <a:pt x="25083" y="11948"/>
                    <a:pt x="25067" y="11948"/>
                    <a:pt x="25052" y="11947"/>
                  </a:cubicBezTo>
                  <a:cubicBezTo>
                    <a:pt x="23805" y="11909"/>
                    <a:pt x="23433" y="10387"/>
                    <a:pt x="24292" y="9608"/>
                  </a:cubicBezTo>
                  <a:cubicBezTo>
                    <a:pt x="24386" y="9521"/>
                    <a:pt x="24322" y="9362"/>
                    <a:pt x="24198" y="9356"/>
                  </a:cubicBezTo>
                  <a:cubicBezTo>
                    <a:pt x="23467" y="9318"/>
                    <a:pt x="22735" y="9294"/>
                    <a:pt x="22004" y="9294"/>
                  </a:cubicBezTo>
                  <a:cubicBezTo>
                    <a:pt x="21465" y="9294"/>
                    <a:pt x="20926" y="9307"/>
                    <a:pt x="20388" y="9337"/>
                  </a:cubicBezTo>
                  <a:cubicBezTo>
                    <a:pt x="20372" y="9299"/>
                    <a:pt x="20351" y="9263"/>
                    <a:pt x="20326" y="9230"/>
                  </a:cubicBezTo>
                  <a:cubicBezTo>
                    <a:pt x="20326" y="9224"/>
                    <a:pt x="20330" y="9219"/>
                    <a:pt x="20331" y="9213"/>
                  </a:cubicBezTo>
                  <a:cubicBezTo>
                    <a:pt x="20417" y="8231"/>
                    <a:pt x="20464" y="7249"/>
                    <a:pt x="20478" y="6263"/>
                  </a:cubicBezTo>
                  <a:cubicBezTo>
                    <a:pt x="20479" y="6180"/>
                    <a:pt x="20412" y="6114"/>
                    <a:pt x="20332" y="6114"/>
                  </a:cubicBezTo>
                  <a:cubicBezTo>
                    <a:pt x="20322" y="6114"/>
                    <a:pt x="20312" y="6115"/>
                    <a:pt x="20301" y="6117"/>
                  </a:cubicBezTo>
                  <a:cubicBezTo>
                    <a:pt x="19943" y="6195"/>
                    <a:pt x="19572" y="6267"/>
                    <a:pt x="19204" y="6267"/>
                  </a:cubicBezTo>
                  <a:cubicBezTo>
                    <a:pt x="18989" y="6267"/>
                    <a:pt x="18775" y="6243"/>
                    <a:pt x="18565" y="6180"/>
                  </a:cubicBezTo>
                  <a:cubicBezTo>
                    <a:pt x="17861" y="5972"/>
                    <a:pt x="17359" y="5201"/>
                    <a:pt x="17776" y="4504"/>
                  </a:cubicBezTo>
                  <a:cubicBezTo>
                    <a:pt x="18085" y="3986"/>
                    <a:pt x="18912" y="3556"/>
                    <a:pt x="19634" y="3556"/>
                  </a:cubicBezTo>
                  <a:cubicBezTo>
                    <a:pt x="20048" y="3556"/>
                    <a:pt x="20427" y="3697"/>
                    <a:pt x="20656" y="4042"/>
                  </a:cubicBezTo>
                  <a:cubicBezTo>
                    <a:pt x="20687" y="4090"/>
                    <a:pt x="20741" y="4114"/>
                    <a:pt x="20792" y="4114"/>
                  </a:cubicBezTo>
                  <a:cubicBezTo>
                    <a:pt x="20862" y="4114"/>
                    <a:pt x="20928" y="4070"/>
                    <a:pt x="20928" y="3980"/>
                  </a:cubicBezTo>
                  <a:lnTo>
                    <a:pt x="20928" y="168"/>
                  </a:lnTo>
                  <a:cubicBezTo>
                    <a:pt x="20927" y="88"/>
                    <a:pt x="20870" y="21"/>
                    <a:pt x="20789" y="16"/>
                  </a:cubicBezTo>
                  <a:cubicBezTo>
                    <a:pt x="20569" y="6"/>
                    <a:pt x="20349" y="1"/>
                    <a:pt x="2013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77"/>
            <p:cNvSpPr/>
            <p:nvPr/>
          </p:nvSpPr>
          <p:spPr>
            <a:xfrm>
              <a:off x="7484943" y="1906063"/>
              <a:ext cx="670820" cy="476911"/>
            </a:xfrm>
            <a:custGeom>
              <a:avLst/>
              <a:gdLst/>
              <a:ahLst/>
              <a:cxnLst/>
              <a:rect l="l" t="t" r="r" b="b"/>
              <a:pathLst>
                <a:path w="11904" h="8463" extrusionOk="0">
                  <a:moveTo>
                    <a:pt x="1078" y="1"/>
                  </a:moveTo>
                  <a:cubicBezTo>
                    <a:pt x="746" y="1"/>
                    <a:pt x="414" y="2"/>
                    <a:pt x="82" y="4"/>
                  </a:cubicBezTo>
                  <a:cubicBezTo>
                    <a:pt x="100" y="243"/>
                    <a:pt x="57" y="513"/>
                    <a:pt x="53" y="690"/>
                  </a:cubicBezTo>
                  <a:cubicBezTo>
                    <a:pt x="48" y="1277"/>
                    <a:pt x="51" y="1868"/>
                    <a:pt x="29" y="2456"/>
                  </a:cubicBezTo>
                  <a:cubicBezTo>
                    <a:pt x="28" y="2488"/>
                    <a:pt x="16" y="2514"/>
                    <a:pt x="0" y="2534"/>
                  </a:cubicBezTo>
                  <a:cubicBezTo>
                    <a:pt x="360" y="2323"/>
                    <a:pt x="801" y="2218"/>
                    <a:pt x="1245" y="2218"/>
                  </a:cubicBezTo>
                  <a:cubicBezTo>
                    <a:pt x="2337" y="2218"/>
                    <a:pt x="3447" y="2851"/>
                    <a:pt x="3411" y="4076"/>
                  </a:cubicBezTo>
                  <a:cubicBezTo>
                    <a:pt x="3382" y="5077"/>
                    <a:pt x="2394" y="5650"/>
                    <a:pt x="1444" y="5650"/>
                  </a:cubicBezTo>
                  <a:cubicBezTo>
                    <a:pt x="1050" y="5650"/>
                    <a:pt x="663" y="5552"/>
                    <a:pt x="353" y="5345"/>
                  </a:cubicBezTo>
                  <a:lnTo>
                    <a:pt x="353" y="5345"/>
                  </a:lnTo>
                  <a:cubicBezTo>
                    <a:pt x="602" y="6286"/>
                    <a:pt x="578" y="7280"/>
                    <a:pt x="411" y="8232"/>
                  </a:cubicBezTo>
                  <a:cubicBezTo>
                    <a:pt x="1397" y="8292"/>
                    <a:pt x="2384" y="8322"/>
                    <a:pt x="3370" y="8323"/>
                  </a:cubicBezTo>
                  <a:cubicBezTo>
                    <a:pt x="2835" y="7238"/>
                    <a:pt x="3294" y="5606"/>
                    <a:pt x="4679" y="5529"/>
                  </a:cubicBezTo>
                  <a:cubicBezTo>
                    <a:pt x="4708" y="5527"/>
                    <a:pt x="4737" y="5527"/>
                    <a:pt x="4767" y="5527"/>
                  </a:cubicBezTo>
                  <a:cubicBezTo>
                    <a:pt x="5347" y="5527"/>
                    <a:pt x="5946" y="5835"/>
                    <a:pt x="6263" y="6321"/>
                  </a:cubicBezTo>
                  <a:cubicBezTo>
                    <a:pt x="6702" y="7000"/>
                    <a:pt x="6418" y="7716"/>
                    <a:pt x="6053" y="8350"/>
                  </a:cubicBezTo>
                  <a:cubicBezTo>
                    <a:pt x="6450" y="8365"/>
                    <a:pt x="6846" y="8380"/>
                    <a:pt x="7241" y="8395"/>
                  </a:cubicBezTo>
                  <a:cubicBezTo>
                    <a:pt x="7416" y="8401"/>
                    <a:pt x="7752" y="8462"/>
                    <a:pt x="8032" y="8462"/>
                  </a:cubicBezTo>
                  <a:cubicBezTo>
                    <a:pt x="8206" y="8462"/>
                    <a:pt x="8359" y="8439"/>
                    <a:pt x="8439" y="8364"/>
                  </a:cubicBezTo>
                  <a:cubicBezTo>
                    <a:pt x="8642" y="8177"/>
                    <a:pt x="8555" y="7405"/>
                    <a:pt x="8576" y="7102"/>
                  </a:cubicBezTo>
                  <a:cubicBezTo>
                    <a:pt x="8602" y="6705"/>
                    <a:pt x="8637" y="6309"/>
                    <a:pt x="8677" y="5915"/>
                  </a:cubicBezTo>
                  <a:cubicBezTo>
                    <a:pt x="8685" y="5838"/>
                    <a:pt x="8752" y="5774"/>
                    <a:pt x="8825" y="5774"/>
                  </a:cubicBezTo>
                  <a:cubicBezTo>
                    <a:pt x="8850" y="5774"/>
                    <a:pt x="8876" y="5781"/>
                    <a:pt x="8900" y="5798"/>
                  </a:cubicBezTo>
                  <a:cubicBezTo>
                    <a:pt x="9259" y="6048"/>
                    <a:pt x="9675" y="6168"/>
                    <a:pt x="10079" y="6168"/>
                  </a:cubicBezTo>
                  <a:cubicBezTo>
                    <a:pt x="10973" y="6168"/>
                    <a:pt x="11810" y="5582"/>
                    <a:pt x="11859" y="4522"/>
                  </a:cubicBezTo>
                  <a:cubicBezTo>
                    <a:pt x="11904" y="3488"/>
                    <a:pt x="11090" y="2814"/>
                    <a:pt x="10225" y="2814"/>
                  </a:cubicBezTo>
                  <a:cubicBezTo>
                    <a:pt x="9834" y="2814"/>
                    <a:pt x="9433" y="2952"/>
                    <a:pt x="9096" y="3255"/>
                  </a:cubicBezTo>
                  <a:cubicBezTo>
                    <a:pt x="9068" y="3281"/>
                    <a:pt x="9035" y="3293"/>
                    <a:pt x="9003" y="3293"/>
                  </a:cubicBezTo>
                  <a:cubicBezTo>
                    <a:pt x="8927" y="3293"/>
                    <a:pt x="8855" y="3228"/>
                    <a:pt x="8853" y="3139"/>
                  </a:cubicBezTo>
                  <a:cubicBezTo>
                    <a:pt x="8842" y="2551"/>
                    <a:pt x="8847" y="1964"/>
                    <a:pt x="8878" y="1378"/>
                  </a:cubicBezTo>
                  <a:cubicBezTo>
                    <a:pt x="8899" y="1042"/>
                    <a:pt x="9128" y="317"/>
                    <a:pt x="8831" y="95"/>
                  </a:cubicBezTo>
                  <a:cubicBezTo>
                    <a:pt x="8763" y="43"/>
                    <a:pt x="8602" y="26"/>
                    <a:pt x="8408" y="26"/>
                  </a:cubicBezTo>
                  <a:cubicBezTo>
                    <a:pt x="8000" y="26"/>
                    <a:pt x="7441" y="103"/>
                    <a:pt x="7264" y="104"/>
                  </a:cubicBezTo>
                  <a:cubicBezTo>
                    <a:pt x="6844" y="108"/>
                    <a:pt x="6424" y="110"/>
                    <a:pt x="6003" y="112"/>
                  </a:cubicBezTo>
                  <a:cubicBezTo>
                    <a:pt x="6689" y="1135"/>
                    <a:pt x="6105" y="2649"/>
                    <a:pt x="4753" y="2649"/>
                  </a:cubicBezTo>
                  <a:cubicBezTo>
                    <a:pt x="4729" y="2649"/>
                    <a:pt x="4705" y="2648"/>
                    <a:pt x="4681" y="2647"/>
                  </a:cubicBezTo>
                  <a:cubicBezTo>
                    <a:pt x="3289" y="2596"/>
                    <a:pt x="2763" y="1042"/>
                    <a:pt x="3519" y="44"/>
                  </a:cubicBezTo>
                  <a:cubicBezTo>
                    <a:pt x="2705" y="10"/>
                    <a:pt x="1892" y="1"/>
                    <a:pt x="10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77"/>
            <p:cNvSpPr/>
            <p:nvPr/>
          </p:nvSpPr>
          <p:spPr>
            <a:xfrm>
              <a:off x="7502863" y="2233697"/>
              <a:ext cx="511906" cy="853459"/>
            </a:xfrm>
            <a:custGeom>
              <a:avLst/>
              <a:gdLst/>
              <a:ahLst/>
              <a:cxnLst/>
              <a:rect l="l" t="t" r="r" b="b"/>
              <a:pathLst>
                <a:path w="9084" h="15145" extrusionOk="0">
                  <a:moveTo>
                    <a:pt x="4444" y="0"/>
                  </a:moveTo>
                  <a:cubicBezTo>
                    <a:pt x="4363" y="0"/>
                    <a:pt x="4282" y="8"/>
                    <a:pt x="4203" y="23"/>
                  </a:cubicBezTo>
                  <a:cubicBezTo>
                    <a:pt x="3037" y="252"/>
                    <a:pt x="2872" y="1751"/>
                    <a:pt x="3433" y="2584"/>
                  </a:cubicBezTo>
                  <a:cubicBezTo>
                    <a:pt x="3497" y="2682"/>
                    <a:pt x="3398" y="2796"/>
                    <a:pt x="3298" y="2797"/>
                  </a:cubicBezTo>
                  <a:cubicBezTo>
                    <a:pt x="3215" y="2797"/>
                    <a:pt x="3133" y="2798"/>
                    <a:pt x="3050" y="2798"/>
                  </a:cubicBezTo>
                  <a:cubicBezTo>
                    <a:pt x="2035" y="2798"/>
                    <a:pt x="1021" y="2768"/>
                    <a:pt x="7" y="2703"/>
                  </a:cubicBezTo>
                  <a:cubicBezTo>
                    <a:pt x="6" y="2703"/>
                    <a:pt x="2" y="2702"/>
                    <a:pt x="1" y="2702"/>
                  </a:cubicBezTo>
                  <a:lnTo>
                    <a:pt x="1" y="2702"/>
                  </a:lnTo>
                  <a:cubicBezTo>
                    <a:pt x="2" y="2710"/>
                    <a:pt x="4" y="2717"/>
                    <a:pt x="6" y="2727"/>
                  </a:cubicBezTo>
                  <a:cubicBezTo>
                    <a:pt x="55" y="3809"/>
                    <a:pt x="54" y="4893"/>
                    <a:pt x="21" y="5977"/>
                  </a:cubicBezTo>
                  <a:cubicBezTo>
                    <a:pt x="555" y="5652"/>
                    <a:pt x="1175" y="5349"/>
                    <a:pt x="1796" y="5349"/>
                  </a:cubicBezTo>
                  <a:cubicBezTo>
                    <a:pt x="2046" y="5349"/>
                    <a:pt x="2296" y="5398"/>
                    <a:pt x="2541" y="5515"/>
                  </a:cubicBezTo>
                  <a:cubicBezTo>
                    <a:pt x="3254" y="5853"/>
                    <a:pt x="3850" y="6795"/>
                    <a:pt x="3816" y="7591"/>
                  </a:cubicBezTo>
                  <a:cubicBezTo>
                    <a:pt x="3768" y="8710"/>
                    <a:pt x="2813" y="9187"/>
                    <a:pt x="1816" y="9187"/>
                  </a:cubicBezTo>
                  <a:cubicBezTo>
                    <a:pt x="1239" y="9187"/>
                    <a:pt x="647" y="9028"/>
                    <a:pt x="209" y="8740"/>
                  </a:cubicBezTo>
                  <a:lnTo>
                    <a:pt x="209" y="8740"/>
                  </a:lnTo>
                  <a:lnTo>
                    <a:pt x="408" y="11790"/>
                  </a:lnTo>
                  <a:cubicBezTo>
                    <a:pt x="1482" y="11743"/>
                    <a:pt x="2556" y="11705"/>
                    <a:pt x="3629" y="11662"/>
                  </a:cubicBezTo>
                  <a:cubicBezTo>
                    <a:pt x="3630" y="11662"/>
                    <a:pt x="3631" y="11662"/>
                    <a:pt x="3632" y="11662"/>
                  </a:cubicBezTo>
                  <a:cubicBezTo>
                    <a:pt x="3756" y="11662"/>
                    <a:pt x="3807" y="11831"/>
                    <a:pt x="3721" y="11908"/>
                  </a:cubicBezTo>
                  <a:cubicBezTo>
                    <a:pt x="2521" y="12975"/>
                    <a:pt x="3045" y="15047"/>
                    <a:pt x="4739" y="15141"/>
                  </a:cubicBezTo>
                  <a:cubicBezTo>
                    <a:pt x="4779" y="15143"/>
                    <a:pt x="4818" y="15144"/>
                    <a:pt x="4857" y="15144"/>
                  </a:cubicBezTo>
                  <a:cubicBezTo>
                    <a:pt x="6475" y="15144"/>
                    <a:pt x="7161" y="13207"/>
                    <a:pt x="6108" y="12044"/>
                  </a:cubicBezTo>
                  <a:cubicBezTo>
                    <a:pt x="6042" y="11969"/>
                    <a:pt x="6069" y="11816"/>
                    <a:pt x="6182" y="11804"/>
                  </a:cubicBezTo>
                  <a:cubicBezTo>
                    <a:pt x="6666" y="11749"/>
                    <a:pt x="7149" y="11711"/>
                    <a:pt x="7636" y="11706"/>
                  </a:cubicBezTo>
                  <a:cubicBezTo>
                    <a:pt x="7639" y="11706"/>
                    <a:pt x="7643" y="11706"/>
                    <a:pt x="7647" y="11706"/>
                  </a:cubicBezTo>
                  <a:cubicBezTo>
                    <a:pt x="7841" y="11706"/>
                    <a:pt x="8145" y="11765"/>
                    <a:pt x="8414" y="11765"/>
                  </a:cubicBezTo>
                  <a:cubicBezTo>
                    <a:pt x="8626" y="11765"/>
                    <a:pt x="8816" y="11729"/>
                    <a:pt x="8914" y="11598"/>
                  </a:cubicBezTo>
                  <a:cubicBezTo>
                    <a:pt x="9084" y="11373"/>
                    <a:pt x="8958" y="10332"/>
                    <a:pt x="8967" y="10056"/>
                  </a:cubicBezTo>
                  <a:cubicBezTo>
                    <a:pt x="8986" y="9541"/>
                    <a:pt x="9002" y="9027"/>
                    <a:pt x="9021" y="8512"/>
                  </a:cubicBezTo>
                  <a:cubicBezTo>
                    <a:pt x="9022" y="8493"/>
                    <a:pt x="9026" y="8479"/>
                    <a:pt x="9031" y="8467"/>
                  </a:cubicBezTo>
                  <a:lnTo>
                    <a:pt x="9031" y="8467"/>
                  </a:lnTo>
                  <a:cubicBezTo>
                    <a:pt x="8662" y="8785"/>
                    <a:pt x="8231" y="8928"/>
                    <a:pt x="7804" y="8928"/>
                  </a:cubicBezTo>
                  <a:cubicBezTo>
                    <a:pt x="6885" y="8928"/>
                    <a:pt x="5984" y="8266"/>
                    <a:pt x="5752" y="7255"/>
                  </a:cubicBezTo>
                  <a:cubicBezTo>
                    <a:pt x="5586" y="6533"/>
                    <a:pt x="5796" y="5807"/>
                    <a:pt x="6445" y="5408"/>
                  </a:cubicBezTo>
                  <a:cubicBezTo>
                    <a:pt x="6775" y="5206"/>
                    <a:pt x="7129" y="5127"/>
                    <a:pt x="7488" y="5127"/>
                  </a:cubicBezTo>
                  <a:cubicBezTo>
                    <a:pt x="7929" y="5127"/>
                    <a:pt x="8379" y="5246"/>
                    <a:pt x="8800" y="5402"/>
                  </a:cubicBezTo>
                  <a:cubicBezTo>
                    <a:pt x="8666" y="4563"/>
                    <a:pt x="8476" y="3737"/>
                    <a:pt x="8226" y="2922"/>
                  </a:cubicBezTo>
                  <a:lnTo>
                    <a:pt x="5480" y="2816"/>
                  </a:lnTo>
                  <a:cubicBezTo>
                    <a:pt x="5369" y="2810"/>
                    <a:pt x="5308" y="2686"/>
                    <a:pt x="5365" y="2591"/>
                  </a:cubicBezTo>
                  <a:cubicBezTo>
                    <a:pt x="5744" y="1972"/>
                    <a:pt x="6158" y="1177"/>
                    <a:pt x="5597" y="526"/>
                  </a:cubicBezTo>
                  <a:cubicBezTo>
                    <a:pt x="5322" y="207"/>
                    <a:pt x="4874" y="0"/>
                    <a:pt x="444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77"/>
            <p:cNvSpPr/>
            <p:nvPr/>
          </p:nvSpPr>
          <p:spPr>
            <a:xfrm>
              <a:off x="6821620" y="2214143"/>
              <a:ext cx="888397" cy="686993"/>
            </a:xfrm>
            <a:custGeom>
              <a:avLst/>
              <a:gdLst/>
              <a:ahLst/>
              <a:cxnLst/>
              <a:rect l="l" t="t" r="r" b="b"/>
              <a:pathLst>
                <a:path w="15765" h="12191" extrusionOk="0">
                  <a:moveTo>
                    <a:pt x="8183" y="0"/>
                  </a:moveTo>
                  <a:cubicBezTo>
                    <a:pt x="8085" y="0"/>
                    <a:pt x="7984" y="11"/>
                    <a:pt x="7882" y="34"/>
                  </a:cubicBezTo>
                  <a:cubicBezTo>
                    <a:pt x="6621" y="321"/>
                    <a:pt x="6476" y="1708"/>
                    <a:pt x="6791" y="2754"/>
                  </a:cubicBezTo>
                  <a:cubicBezTo>
                    <a:pt x="6809" y="2778"/>
                    <a:pt x="6817" y="2806"/>
                    <a:pt x="6817" y="2837"/>
                  </a:cubicBezTo>
                  <a:cubicBezTo>
                    <a:pt x="6819" y="2844"/>
                    <a:pt x="6820" y="2850"/>
                    <a:pt x="6821" y="2855"/>
                  </a:cubicBezTo>
                  <a:cubicBezTo>
                    <a:pt x="6842" y="2921"/>
                    <a:pt x="6791" y="2968"/>
                    <a:pt x="6737" y="2978"/>
                  </a:cubicBezTo>
                  <a:cubicBezTo>
                    <a:pt x="6718" y="2988"/>
                    <a:pt x="6697" y="2994"/>
                    <a:pt x="6672" y="2995"/>
                  </a:cubicBezTo>
                  <a:cubicBezTo>
                    <a:pt x="5962" y="3039"/>
                    <a:pt x="5252" y="3061"/>
                    <a:pt x="4541" y="3061"/>
                  </a:cubicBezTo>
                  <a:cubicBezTo>
                    <a:pt x="4166" y="3061"/>
                    <a:pt x="3791" y="3055"/>
                    <a:pt x="3415" y="3042"/>
                  </a:cubicBezTo>
                  <a:lnTo>
                    <a:pt x="3415" y="3042"/>
                  </a:lnTo>
                  <a:cubicBezTo>
                    <a:pt x="3524" y="4150"/>
                    <a:pt x="3494" y="5264"/>
                    <a:pt x="3408" y="6372"/>
                  </a:cubicBezTo>
                  <a:cubicBezTo>
                    <a:pt x="3403" y="6440"/>
                    <a:pt x="3344" y="6493"/>
                    <a:pt x="3281" y="6493"/>
                  </a:cubicBezTo>
                  <a:cubicBezTo>
                    <a:pt x="3259" y="6493"/>
                    <a:pt x="3236" y="6486"/>
                    <a:pt x="3215" y="6472"/>
                  </a:cubicBezTo>
                  <a:cubicBezTo>
                    <a:pt x="2825" y="6213"/>
                    <a:pt x="2334" y="6078"/>
                    <a:pt x="1856" y="6078"/>
                  </a:cubicBezTo>
                  <a:cubicBezTo>
                    <a:pt x="901" y="6078"/>
                    <a:pt x="0" y="6619"/>
                    <a:pt x="71" y="7790"/>
                  </a:cubicBezTo>
                  <a:cubicBezTo>
                    <a:pt x="135" y="8825"/>
                    <a:pt x="889" y="9246"/>
                    <a:pt x="1716" y="9246"/>
                  </a:cubicBezTo>
                  <a:cubicBezTo>
                    <a:pt x="2326" y="9246"/>
                    <a:pt x="2975" y="9017"/>
                    <a:pt x="3415" y="8636"/>
                  </a:cubicBezTo>
                  <a:cubicBezTo>
                    <a:pt x="3441" y="8613"/>
                    <a:pt x="3476" y="8602"/>
                    <a:pt x="3511" y="8602"/>
                  </a:cubicBezTo>
                  <a:cubicBezTo>
                    <a:pt x="3590" y="8602"/>
                    <a:pt x="3670" y="8657"/>
                    <a:pt x="3658" y="8749"/>
                  </a:cubicBezTo>
                  <a:cubicBezTo>
                    <a:pt x="3581" y="9309"/>
                    <a:pt x="3513" y="9871"/>
                    <a:pt x="3459" y="10435"/>
                  </a:cubicBezTo>
                  <a:cubicBezTo>
                    <a:pt x="3429" y="10765"/>
                    <a:pt x="3207" y="11658"/>
                    <a:pt x="3433" y="11904"/>
                  </a:cubicBezTo>
                  <a:cubicBezTo>
                    <a:pt x="3549" y="12029"/>
                    <a:pt x="3864" y="12060"/>
                    <a:pt x="4196" y="12060"/>
                  </a:cubicBezTo>
                  <a:cubicBezTo>
                    <a:pt x="4514" y="12060"/>
                    <a:pt x="4847" y="12032"/>
                    <a:pt x="5038" y="12032"/>
                  </a:cubicBezTo>
                  <a:cubicBezTo>
                    <a:pt x="5052" y="12032"/>
                    <a:pt x="5065" y="12032"/>
                    <a:pt x="5077" y="12033"/>
                  </a:cubicBezTo>
                  <a:cubicBezTo>
                    <a:pt x="5473" y="12044"/>
                    <a:pt x="5871" y="12055"/>
                    <a:pt x="6267" y="12065"/>
                  </a:cubicBezTo>
                  <a:cubicBezTo>
                    <a:pt x="5489" y="11131"/>
                    <a:pt x="5693" y="9437"/>
                    <a:pt x="7000" y="9064"/>
                  </a:cubicBezTo>
                  <a:cubicBezTo>
                    <a:pt x="7148" y="9022"/>
                    <a:pt x="7299" y="9002"/>
                    <a:pt x="7451" y="9002"/>
                  </a:cubicBezTo>
                  <a:cubicBezTo>
                    <a:pt x="8015" y="9002"/>
                    <a:pt x="8580" y="9276"/>
                    <a:pt x="8951" y="9696"/>
                  </a:cubicBezTo>
                  <a:cubicBezTo>
                    <a:pt x="9586" y="10416"/>
                    <a:pt x="9372" y="11219"/>
                    <a:pt x="9108" y="12039"/>
                  </a:cubicBezTo>
                  <a:cubicBezTo>
                    <a:pt x="9622" y="12060"/>
                    <a:pt x="10132" y="12081"/>
                    <a:pt x="10645" y="12104"/>
                  </a:cubicBezTo>
                  <a:cubicBezTo>
                    <a:pt x="10846" y="12111"/>
                    <a:pt x="11296" y="12190"/>
                    <a:pt x="11656" y="12190"/>
                  </a:cubicBezTo>
                  <a:cubicBezTo>
                    <a:pt x="11868" y="12190"/>
                    <a:pt x="12048" y="12163"/>
                    <a:pt x="12128" y="12078"/>
                  </a:cubicBezTo>
                  <a:cubicBezTo>
                    <a:pt x="12357" y="11836"/>
                    <a:pt x="12119" y="10758"/>
                    <a:pt x="12097" y="10413"/>
                  </a:cubicBezTo>
                  <a:cubicBezTo>
                    <a:pt x="12062" y="9884"/>
                    <a:pt x="12029" y="9358"/>
                    <a:pt x="11994" y="8829"/>
                  </a:cubicBezTo>
                  <a:cubicBezTo>
                    <a:pt x="11988" y="8739"/>
                    <a:pt x="12053" y="8696"/>
                    <a:pt x="12122" y="8696"/>
                  </a:cubicBezTo>
                  <a:cubicBezTo>
                    <a:pt x="12196" y="8696"/>
                    <a:pt x="12276" y="8745"/>
                    <a:pt x="12283" y="8840"/>
                  </a:cubicBezTo>
                  <a:cubicBezTo>
                    <a:pt x="12727" y="9130"/>
                    <a:pt x="13198" y="9300"/>
                    <a:pt x="13719" y="9300"/>
                  </a:cubicBezTo>
                  <a:cubicBezTo>
                    <a:pt x="13826" y="9300"/>
                    <a:pt x="13934" y="9293"/>
                    <a:pt x="14045" y="9278"/>
                  </a:cubicBezTo>
                  <a:cubicBezTo>
                    <a:pt x="14924" y="9162"/>
                    <a:pt x="15764" y="8571"/>
                    <a:pt x="15540" y="7582"/>
                  </a:cubicBezTo>
                  <a:cubicBezTo>
                    <a:pt x="15355" y="6774"/>
                    <a:pt x="14769" y="5991"/>
                    <a:pt x="13869" y="5991"/>
                  </a:cubicBezTo>
                  <a:cubicBezTo>
                    <a:pt x="13858" y="5991"/>
                    <a:pt x="13847" y="5991"/>
                    <a:pt x="13836" y="5992"/>
                  </a:cubicBezTo>
                  <a:cubicBezTo>
                    <a:pt x="13178" y="6003"/>
                    <a:pt x="12568" y="6377"/>
                    <a:pt x="12029" y="6722"/>
                  </a:cubicBezTo>
                  <a:cubicBezTo>
                    <a:pt x="12008" y="6735"/>
                    <a:pt x="11985" y="6741"/>
                    <a:pt x="11963" y="6741"/>
                  </a:cubicBezTo>
                  <a:cubicBezTo>
                    <a:pt x="11886" y="6741"/>
                    <a:pt x="11814" y="6668"/>
                    <a:pt x="11817" y="6587"/>
                  </a:cubicBezTo>
                  <a:cubicBezTo>
                    <a:pt x="11859" y="5413"/>
                    <a:pt x="11853" y="4242"/>
                    <a:pt x="11813" y="3067"/>
                  </a:cubicBezTo>
                  <a:cubicBezTo>
                    <a:pt x="11810" y="2976"/>
                    <a:pt x="11874" y="2936"/>
                    <a:pt x="11942" y="2936"/>
                  </a:cubicBezTo>
                  <a:cubicBezTo>
                    <a:pt x="11951" y="2936"/>
                    <a:pt x="11960" y="2937"/>
                    <a:pt x="11969" y="2938"/>
                  </a:cubicBezTo>
                  <a:cubicBezTo>
                    <a:pt x="11967" y="2924"/>
                    <a:pt x="11964" y="2907"/>
                    <a:pt x="11967" y="2893"/>
                  </a:cubicBezTo>
                  <a:lnTo>
                    <a:pt x="11967" y="2893"/>
                  </a:lnTo>
                  <a:cubicBezTo>
                    <a:pt x="11393" y="2976"/>
                    <a:pt x="10775" y="3062"/>
                    <a:pt x="10174" y="3062"/>
                  </a:cubicBezTo>
                  <a:cubicBezTo>
                    <a:pt x="9881" y="3062"/>
                    <a:pt x="9593" y="3042"/>
                    <a:pt x="9314" y="2991"/>
                  </a:cubicBezTo>
                  <a:cubicBezTo>
                    <a:pt x="9289" y="3026"/>
                    <a:pt x="9255" y="3041"/>
                    <a:pt x="9220" y="3041"/>
                  </a:cubicBezTo>
                  <a:cubicBezTo>
                    <a:pt x="9126" y="3041"/>
                    <a:pt x="9026" y="2931"/>
                    <a:pt x="9084" y="2816"/>
                  </a:cubicBezTo>
                  <a:cubicBezTo>
                    <a:pt x="9396" y="2191"/>
                    <a:pt x="9624" y="1453"/>
                    <a:pt x="9326" y="775"/>
                  </a:cubicBezTo>
                  <a:cubicBezTo>
                    <a:pt x="9114" y="285"/>
                    <a:pt x="8681" y="0"/>
                    <a:pt x="81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77"/>
            <p:cNvSpPr/>
            <p:nvPr/>
          </p:nvSpPr>
          <p:spPr>
            <a:xfrm>
              <a:off x="7007188" y="1888030"/>
              <a:ext cx="657803" cy="483166"/>
            </a:xfrm>
            <a:custGeom>
              <a:avLst/>
              <a:gdLst/>
              <a:ahLst/>
              <a:cxnLst/>
              <a:rect l="l" t="t" r="r" b="b"/>
              <a:pathLst>
                <a:path w="11673" h="8574" extrusionOk="0">
                  <a:moveTo>
                    <a:pt x="2640" y="11"/>
                  </a:moveTo>
                  <a:lnTo>
                    <a:pt x="2640" y="11"/>
                  </a:lnTo>
                  <a:cubicBezTo>
                    <a:pt x="2211" y="16"/>
                    <a:pt x="1780" y="10"/>
                    <a:pt x="1349" y="36"/>
                  </a:cubicBezTo>
                  <a:cubicBezTo>
                    <a:pt x="1060" y="56"/>
                    <a:pt x="290" y="0"/>
                    <a:pt x="133" y="326"/>
                  </a:cubicBezTo>
                  <a:cubicBezTo>
                    <a:pt x="1" y="601"/>
                    <a:pt x="139" y="1263"/>
                    <a:pt x="157" y="1561"/>
                  </a:cubicBezTo>
                  <a:cubicBezTo>
                    <a:pt x="183" y="1969"/>
                    <a:pt x="241" y="2373"/>
                    <a:pt x="252" y="2780"/>
                  </a:cubicBezTo>
                  <a:cubicBezTo>
                    <a:pt x="547" y="2679"/>
                    <a:pt x="868" y="2627"/>
                    <a:pt x="1186" y="2627"/>
                  </a:cubicBezTo>
                  <a:cubicBezTo>
                    <a:pt x="2224" y="2627"/>
                    <a:pt x="3241" y="3178"/>
                    <a:pt x="3308" y="4365"/>
                  </a:cubicBezTo>
                  <a:cubicBezTo>
                    <a:pt x="3373" y="5477"/>
                    <a:pt x="2486" y="5944"/>
                    <a:pt x="1549" y="5944"/>
                  </a:cubicBezTo>
                  <a:cubicBezTo>
                    <a:pt x="1108" y="5944"/>
                    <a:pt x="657" y="5840"/>
                    <a:pt x="289" y="5652"/>
                  </a:cubicBezTo>
                  <a:lnTo>
                    <a:pt x="289" y="5652"/>
                  </a:lnTo>
                  <a:cubicBezTo>
                    <a:pt x="326" y="6612"/>
                    <a:pt x="253" y="7582"/>
                    <a:pt x="216" y="8542"/>
                  </a:cubicBezTo>
                  <a:cubicBezTo>
                    <a:pt x="557" y="8551"/>
                    <a:pt x="897" y="8556"/>
                    <a:pt x="1238" y="8556"/>
                  </a:cubicBezTo>
                  <a:cubicBezTo>
                    <a:pt x="1906" y="8556"/>
                    <a:pt x="2575" y="8538"/>
                    <a:pt x="3244" y="8499"/>
                  </a:cubicBezTo>
                  <a:cubicBezTo>
                    <a:pt x="2794" y="7255"/>
                    <a:pt x="3254" y="5614"/>
                    <a:pt x="4776" y="5498"/>
                  </a:cubicBezTo>
                  <a:cubicBezTo>
                    <a:pt x="4816" y="5495"/>
                    <a:pt x="4857" y="5493"/>
                    <a:pt x="4897" y="5493"/>
                  </a:cubicBezTo>
                  <a:cubicBezTo>
                    <a:pt x="5511" y="5493"/>
                    <a:pt x="6030" y="5859"/>
                    <a:pt x="6285" y="6422"/>
                  </a:cubicBezTo>
                  <a:cubicBezTo>
                    <a:pt x="6606" y="7133"/>
                    <a:pt x="6427" y="7895"/>
                    <a:pt x="6119" y="8573"/>
                  </a:cubicBezTo>
                  <a:cubicBezTo>
                    <a:pt x="6457" y="8543"/>
                    <a:pt x="6799" y="8551"/>
                    <a:pt x="7139" y="8535"/>
                  </a:cubicBezTo>
                  <a:cubicBezTo>
                    <a:pt x="7365" y="8525"/>
                    <a:pt x="7592" y="8508"/>
                    <a:pt x="7816" y="8489"/>
                  </a:cubicBezTo>
                  <a:cubicBezTo>
                    <a:pt x="7967" y="8473"/>
                    <a:pt x="8357" y="8507"/>
                    <a:pt x="8488" y="8414"/>
                  </a:cubicBezTo>
                  <a:cubicBezTo>
                    <a:pt x="8813" y="8180"/>
                    <a:pt x="8735" y="7403"/>
                    <a:pt x="8726" y="7061"/>
                  </a:cubicBezTo>
                  <a:cubicBezTo>
                    <a:pt x="8715" y="6583"/>
                    <a:pt x="8632" y="6118"/>
                    <a:pt x="8553" y="5649"/>
                  </a:cubicBezTo>
                  <a:cubicBezTo>
                    <a:pt x="8539" y="5567"/>
                    <a:pt x="8592" y="5512"/>
                    <a:pt x="8653" y="5495"/>
                  </a:cubicBezTo>
                  <a:cubicBezTo>
                    <a:pt x="8649" y="5439"/>
                    <a:pt x="8706" y="5384"/>
                    <a:pt x="8767" y="5384"/>
                  </a:cubicBezTo>
                  <a:cubicBezTo>
                    <a:pt x="8784" y="5384"/>
                    <a:pt x="8801" y="5388"/>
                    <a:pt x="8817" y="5397"/>
                  </a:cubicBezTo>
                  <a:cubicBezTo>
                    <a:pt x="9120" y="5570"/>
                    <a:pt x="9518" y="5662"/>
                    <a:pt x="9918" y="5662"/>
                  </a:cubicBezTo>
                  <a:cubicBezTo>
                    <a:pt x="10791" y="5662"/>
                    <a:pt x="11673" y="5225"/>
                    <a:pt x="11587" y="4234"/>
                  </a:cubicBezTo>
                  <a:cubicBezTo>
                    <a:pt x="11500" y="3231"/>
                    <a:pt x="10659" y="2848"/>
                    <a:pt x="9794" y="2848"/>
                  </a:cubicBezTo>
                  <a:cubicBezTo>
                    <a:pt x="9358" y="2848"/>
                    <a:pt x="8916" y="2945"/>
                    <a:pt x="8561" y="3109"/>
                  </a:cubicBezTo>
                  <a:cubicBezTo>
                    <a:pt x="8539" y="3120"/>
                    <a:pt x="8518" y="3124"/>
                    <a:pt x="8499" y="3124"/>
                  </a:cubicBezTo>
                  <a:cubicBezTo>
                    <a:pt x="8390" y="3124"/>
                    <a:pt x="8327" y="2982"/>
                    <a:pt x="8410" y="2899"/>
                  </a:cubicBezTo>
                  <a:lnTo>
                    <a:pt x="8410" y="2899"/>
                  </a:lnTo>
                  <a:cubicBezTo>
                    <a:pt x="8397" y="2903"/>
                    <a:pt x="8382" y="2905"/>
                    <a:pt x="8368" y="2905"/>
                  </a:cubicBezTo>
                  <a:cubicBezTo>
                    <a:pt x="8299" y="2905"/>
                    <a:pt x="8227" y="2858"/>
                    <a:pt x="8227" y="2766"/>
                  </a:cubicBezTo>
                  <a:cubicBezTo>
                    <a:pt x="8222" y="2349"/>
                    <a:pt x="8229" y="1933"/>
                    <a:pt x="8234" y="1519"/>
                  </a:cubicBezTo>
                  <a:cubicBezTo>
                    <a:pt x="8235" y="1309"/>
                    <a:pt x="8238" y="1103"/>
                    <a:pt x="8239" y="895"/>
                  </a:cubicBezTo>
                  <a:cubicBezTo>
                    <a:pt x="8240" y="760"/>
                    <a:pt x="8302" y="451"/>
                    <a:pt x="8256" y="302"/>
                  </a:cubicBezTo>
                  <a:cubicBezTo>
                    <a:pt x="8233" y="283"/>
                    <a:pt x="8220" y="255"/>
                    <a:pt x="8218" y="224"/>
                  </a:cubicBezTo>
                  <a:cubicBezTo>
                    <a:pt x="8090" y="52"/>
                    <a:pt x="7789" y="17"/>
                    <a:pt x="7498" y="17"/>
                  </a:cubicBezTo>
                  <a:cubicBezTo>
                    <a:pt x="7299" y="17"/>
                    <a:pt x="7104" y="33"/>
                    <a:pt x="6975" y="33"/>
                  </a:cubicBezTo>
                  <a:cubicBezTo>
                    <a:pt x="6971" y="33"/>
                    <a:pt x="6968" y="33"/>
                    <a:pt x="6965" y="33"/>
                  </a:cubicBezTo>
                  <a:cubicBezTo>
                    <a:pt x="6910" y="33"/>
                    <a:pt x="6856" y="32"/>
                    <a:pt x="6801" y="32"/>
                  </a:cubicBezTo>
                  <a:cubicBezTo>
                    <a:pt x="6425" y="32"/>
                    <a:pt x="6049" y="46"/>
                    <a:pt x="5674" y="60"/>
                  </a:cubicBezTo>
                  <a:cubicBezTo>
                    <a:pt x="5929" y="807"/>
                    <a:pt x="6002" y="1677"/>
                    <a:pt x="5510" y="2348"/>
                  </a:cubicBezTo>
                  <a:cubicBezTo>
                    <a:pt x="5209" y="2760"/>
                    <a:pt x="4753" y="2980"/>
                    <a:pt x="4265" y="2980"/>
                  </a:cubicBezTo>
                  <a:cubicBezTo>
                    <a:pt x="4164" y="2980"/>
                    <a:pt x="4062" y="2971"/>
                    <a:pt x="3959" y="2952"/>
                  </a:cubicBezTo>
                  <a:cubicBezTo>
                    <a:pt x="2578" y="2698"/>
                    <a:pt x="2157" y="1178"/>
                    <a:pt x="2640" y="1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77"/>
            <p:cNvSpPr/>
            <p:nvPr/>
          </p:nvSpPr>
          <p:spPr>
            <a:xfrm>
              <a:off x="7018458" y="1381645"/>
              <a:ext cx="482321" cy="657859"/>
            </a:xfrm>
            <a:custGeom>
              <a:avLst/>
              <a:gdLst/>
              <a:ahLst/>
              <a:cxnLst/>
              <a:rect l="l" t="t" r="r" b="b"/>
              <a:pathLst>
                <a:path w="8559" h="11674" extrusionOk="0">
                  <a:moveTo>
                    <a:pt x="8025" y="0"/>
                  </a:moveTo>
                  <a:cubicBezTo>
                    <a:pt x="7922" y="0"/>
                    <a:pt x="7803" y="6"/>
                    <a:pt x="7664" y="9"/>
                  </a:cubicBezTo>
                  <a:cubicBezTo>
                    <a:pt x="7204" y="20"/>
                    <a:pt x="6748" y="61"/>
                    <a:pt x="6291" y="119"/>
                  </a:cubicBezTo>
                  <a:cubicBezTo>
                    <a:pt x="6825" y="1154"/>
                    <a:pt x="6011" y="2383"/>
                    <a:pt x="4865" y="2546"/>
                  </a:cubicBezTo>
                  <a:cubicBezTo>
                    <a:pt x="4758" y="2562"/>
                    <a:pt x="4654" y="2569"/>
                    <a:pt x="4552" y="2569"/>
                  </a:cubicBezTo>
                  <a:cubicBezTo>
                    <a:pt x="3290" y="2569"/>
                    <a:pt x="2422" y="1438"/>
                    <a:pt x="2541" y="210"/>
                  </a:cubicBezTo>
                  <a:lnTo>
                    <a:pt x="2541" y="210"/>
                  </a:lnTo>
                  <a:cubicBezTo>
                    <a:pt x="1742" y="261"/>
                    <a:pt x="941" y="311"/>
                    <a:pt x="140" y="362"/>
                  </a:cubicBezTo>
                  <a:cubicBezTo>
                    <a:pt x="239" y="1332"/>
                    <a:pt x="282" y="2301"/>
                    <a:pt x="267" y="3276"/>
                  </a:cubicBezTo>
                  <a:cubicBezTo>
                    <a:pt x="602" y="3147"/>
                    <a:pt x="971" y="3078"/>
                    <a:pt x="1332" y="3078"/>
                  </a:cubicBezTo>
                  <a:cubicBezTo>
                    <a:pt x="2289" y="3078"/>
                    <a:pt x="3195" y="3560"/>
                    <a:pt x="3295" y="4690"/>
                  </a:cubicBezTo>
                  <a:cubicBezTo>
                    <a:pt x="3355" y="5378"/>
                    <a:pt x="2957" y="5955"/>
                    <a:pt x="2334" y="6223"/>
                  </a:cubicBezTo>
                  <a:cubicBezTo>
                    <a:pt x="2078" y="6333"/>
                    <a:pt x="1817" y="6380"/>
                    <a:pt x="1556" y="6380"/>
                  </a:cubicBezTo>
                  <a:cubicBezTo>
                    <a:pt x="1074" y="6380"/>
                    <a:pt x="593" y="6221"/>
                    <a:pt x="145" y="6017"/>
                  </a:cubicBezTo>
                  <a:cubicBezTo>
                    <a:pt x="102" y="6959"/>
                    <a:pt x="54" y="7904"/>
                    <a:pt x="0" y="8848"/>
                  </a:cubicBezTo>
                  <a:cubicBezTo>
                    <a:pt x="234" y="8778"/>
                    <a:pt x="536" y="8789"/>
                    <a:pt x="725" y="8771"/>
                  </a:cubicBezTo>
                  <a:cubicBezTo>
                    <a:pt x="1108" y="8733"/>
                    <a:pt x="1494" y="8707"/>
                    <a:pt x="1879" y="8707"/>
                  </a:cubicBezTo>
                  <a:cubicBezTo>
                    <a:pt x="2081" y="8707"/>
                    <a:pt x="2283" y="8714"/>
                    <a:pt x="2484" y="8730"/>
                  </a:cubicBezTo>
                  <a:cubicBezTo>
                    <a:pt x="2530" y="8733"/>
                    <a:pt x="2562" y="8754"/>
                    <a:pt x="2583" y="8783"/>
                  </a:cubicBezTo>
                  <a:cubicBezTo>
                    <a:pt x="2589" y="8782"/>
                    <a:pt x="2595" y="8781"/>
                    <a:pt x="2601" y="8781"/>
                  </a:cubicBezTo>
                  <a:cubicBezTo>
                    <a:pt x="2669" y="8781"/>
                    <a:pt x="2741" y="8846"/>
                    <a:pt x="2714" y="8923"/>
                  </a:cubicBezTo>
                  <a:cubicBezTo>
                    <a:pt x="2341" y="9967"/>
                    <a:pt x="2490" y="11389"/>
                    <a:pt x="3794" y="11647"/>
                  </a:cubicBezTo>
                  <a:cubicBezTo>
                    <a:pt x="3886" y="11665"/>
                    <a:pt x="3976" y="11674"/>
                    <a:pt x="4064" y="11674"/>
                  </a:cubicBezTo>
                  <a:cubicBezTo>
                    <a:pt x="4632" y="11674"/>
                    <a:pt x="5101" y="11308"/>
                    <a:pt x="5296" y="10741"/>
                  </a:cubicBezTo>
                  <a:cubicBezTo>
                    <a:pt x="5486" y="10185"/>
                    <a:pt x="5358" y="9615"/>
                    <a:pt x="5188" y="9076"/>
                  </a:cubicBezTo>
                  <a:cubicBezTo>
                    <a:pt x="5155" y="8971"/>
                    <a:pt x="5233" y="8911"/>
                    <a:pt x="5317" y="8911"/>
                  </a:cubicBezTo>
                  <a:cubicBezTo>
                    <a:pt x="5333" y="8911"/>
                    <a:pt x="5348" y="8913"/>
                    <a:pt x="5364" y="8917"/>
                  </a:cubicBezTo>
                  <a:cubicBezTo>
                    <a:pt x="5365" y="8866"/>
                    <a:pt x="5390" y="8821"/>
                    <a:pt x="5450" y="8814"/>
                  </a:cubicBezTo>
                  <a:cubicBezTo>
                    <a:pt x="5882" y="8761"/>
                    <a:pt x="6315" y="8736"/>
                    <a:pt x="6748" y="8736"/>
                  </a:cubicBezTo>
                  <a:cubicBezTo>
                    <a:pt x="6903" y="8736"/>
                    <a:pt x="7057" y="8739"/>
                    <a:pt x="7212" y="8746"/>
                  </a:cubicBezTo>
                  <a:cubicBezTo>
                    <a:pt x="7232" y="8746"/>
                    <a:pt x="7254" y="8747"/>
                    <a:pt x="7276" y="8747"/>
                  </a:cubicBezTo>
                  <a:cubicBezTo>
                    <a:pt x="7359" y="8747"/>
                    <a:pt x="7453" y="8743"/>
                    <a:pt x="7550" y="8743"/>
                  </a:cubicBezTo>
                  <a:cubicBezTo>
                    <a:pt x="7693" y="8743"/>
                    <a:pt x="7844" y="8750"/>
                    <a:pt x="7975" y="8786"/>
                  </a:cubicBezTo>
                  <a:cubicBezTo>
                    <a:pt x="8043" y="7911"/>
                    <a:pt x="8089" y="7035"/>
                    <a:pt x="8105" y="6156"/>
                  </a:cubicBezTo>
                  <a:lnTo>
                    <a:pt x="8105" y="6156"/>
                  </a:lnTo>
                  <a:cubicBezTo>
                    <a:pt x="7782" y="6221"/>
                    <a:pt x="7441" y="6272"/>
                    <a:pt x="7108" y="6272"/>
                  </a:cubicBezTo>
                  <a:cubicBezTo>
                    <a:pt x="6598" y="6272"/>
                    <a:pt x="6103" y="6153"/>
                    <a:pt x="5705" y="5785"/>
                  </a:cubicBezTo>
                  <a:cubicBezTo>
                    <a:pt x="5273" y="5384"/>
                    <a:pt x="5108" y="4799"/>
                    <a:pt x="5355" y="4249"/>
                  </a:cubicBezTo>
                  <a:cubicBezTo>
                    <a:pt x="5682" y="3519"/>
                    <a:pt x="6650" y="2993"/>
                    <a:pt x="7522" y="2993"/>
                  </a:cubicBezTo>
                  <a:cubicBezTo>
                    <a:pt x="7907" y="2993"/>
                    <a:pt x="8274" y="3095"/>
                    <a:pt x="8559" y="3328"/>
                  </a:cubicBezTo>
                  <a:cubicBezTo>
                    <a:pt x="8559" y="2443"/>
                    <a:pt x="8558" y="1555"/>
                    <a:pt x="8559" y="670"/>
                  </a:cubicBezTo>
                  <a:cubicBezTo>
                    <a:pt x="8559" y="82"/>
                    <a:pt x="8420" y="0"/>
                    <a:pt x="80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77"/>
            <p:cNvSpPr/>
            <p:nvPr/>
          </p:nvSpPr>
          <p:spPr>
            <a:xfrm>
              <a:off x="6360996" y="1707138"/>
              <a:ext cx="823366" cy="653182"/>
            </a:xfrm>
            <a:custGeom>
              <a:avLst/>
              <a:gdLst/>
              <a:ahLst/>
              <a:cxnLst/>
              <a:rect l="l" t="t" r="r" b="b"/>
              <a:pathLst>
                <a:path w="14611" h="11591" extrusionOk="0">
                  <a:moveTo>
                    <a:pt x="6632" y="1"/>
                  </a:moveTo>
                  <a:cubicBezTo>
                    <a:pt x="6589" y="1"/>
                    <a:pt x="6546" y="2"/>
                    <a:pt x="6502" y="5"/>
                  </a:cubicBezTo>
                  <a:cubicBezTo>
                    <a:pt x="4964" y="101"/>
                    <a:pt x="4462" y="2075"/>
                    <a:pt x="5734" y="2911"/>
                  </a:cubicBezTo>
                  <a:cubicBezTo>
                    <a:pt x="5848" y="2985"/>
                    <a:pt x="5799" y="3174"/>
                    <a:pt x="5662" y="3174"/>
                  </a:cubicBezTo>
                  <a:cubicBezTo>
                    <a:pt x="5659" y="3174"/>
                    <a:pt x="5655" y="3173"/>
                    <a:pt x="5652" y="3173"/>
                  </a:cubicBezTo>
                  <a:cubicBezTo>
                    <a:pt x="4787" y="3122"/>
                    <a:pt x="3920" y="3078"/>
                    <a:pt x="3054" y="3019"/>
                  </a:cubicBezTo>
                  <a:cubicBezTo>
                    <a:pt x="2998" y="3016"/>
                    <a:pt x="2959" y="2985"/>
                    <a:pt x="2938" y="2945"/>
                  </a:cubicBezTo>
                  <a:lnTo>
                    <a:pt x="2895" y="2956"/>
                  </a:lnTo>
                  <a:cubicBezTo>
                    <a:pt x="2896" y="2957"/>
                    <a:pt x="2896" y="2960"/>
                    <a:pt x="2896" y="2961"/>
                  </a:cubicBezTo>
                  <a:cubicBezTo>
                    <a:pt x="2951" y="3999"/>
                    <a:pt x="2928" y="5038"/>
                    <a:pt x="2943" y="6076"/>
                  </a:cubicBezTo>
                  <a:cubicBezTo>
                    <a:pt x="2944" y="6155"/>
                    <a:pt x="2876" y="6203"/>
                    <a:pt x="2807" y="6203"/>
                  </a:cubicBezTo>
                  <a:cubicBezTo>
                    <a:pt x="2783" y="6203"/>
                    <a:pt x="2759" y="6197"/>
                    <a:pt x="2738" y="6184"/>
                  </a:cubicBezTo>
                  <a:cubicBezTo>
                    <a:pt x="2451" y="6017"/>
                    <a:pt x="2140" y="5940"/>
                    <a:pt x="1835" y="5940"/>
                  </a:cubicBezTo>
                  <a:cubicBezTo>
                    <a:pt x="891" y="5940"/>
                    <a:pt x="0" y="6675"/>
                    <a:pt x="33" y="7728"/>
                  </a:cubicBezTo>
                  <a:cubicBezTo>
                    <a:pt x="62" y="8611"/>
                    <a:pt x="778" y="9166"/>
                    <a:pt x="1504" y="9166"/>
                  </a:cubicBezTo>
                  <a:cubicBezTo>
                    <a:pt x="1950" y="9166"/>
                    <a:pt x="2400" y="8956"/>
                    <a:pt x="2695" y="8483"/>
                  </a:cubicBezTo>
                  <a:cubicBezTo>
                    <a:pt x="2724" y="8438"/>
                    <a:pt x="2769" y="8418"/>
                    <a:pt x="2814" y="8418"/>
                  </a:cubicBezTo>
                  <a:cubicBezTo>
                    <a:pt x="2891" y="8418"/>
                    <a:pt x="2969" y="8476"/>
                    <a:pt x="2964" y="8567"/>
                  </a:cubicBezTo>
                  <a:cubicBezTo>
                    <a:pt x="2932" y="9126"/>
                    <a:pt x="2914" y="9683"/>
                    <a:pt x="2912" y="10243"/>
                  </a:cubicBezTo>
                  <a:cubicBezTo>
                    <a:pt x="2912" y="10609"/>
                    <a:pt x="2767" y="11261"/>
                    <a:pt x="3118" y="11468"/>
                  </a:cubicBezTo>
                  <a:cubicBezTo>
                    <a:pt x="3220" y="11529"/>
                    <a:pt x="3411" y="11548"/>
                    <a:pt x="3628" y="11548"/>
                  </a:cubicBezTo>
                  <a:cubicBezTo>
                    <a:pt x="4003" y="11548"/>
                    <a:pt x="4458" y="11491"/>
                    <a:pt x="4673" y="11491"/>
                  </a:cubicBezTo>
                  <a:cubicBezTo>
                    <a:pt x="4678" y="11491"/>
                    <a:pt x="4684" y="11491"/>
                    <a:pt x="4690" y="11491"/>
                  </a:cubicBezTo>
                  <a:cubicBezTo>
                    <a:pt x="5088" y="11494"/>
                    <a:pt x="5484" y="11501"/>
                    <a:pt x="5880" y="11505"/>
                  </a:cubicBezTo>
                  <a:cubicBezTo>
                    <a:pt x="4944" y="10420"/>
                    <a:pt x="6127" y="8834"/>
                    <a:pt x="7515" y="8834"/>
                  </a:cubicBezTo>
                  <a:cubicBezTo>
                    <a:pt x="7525" y="8834"/>
                    <a:pt x="7534" y="8835"/>
                    <a:pt x="7543" y="8835"/>
                  </a:cubicBezTo>
                  <a:cubicBezTo>
                    <a:pt x="8997" y="8855"/>
                    <a:pt x="9892" y="10481"/>
                    <a:pt x="9034" y="11591"/>
                  </a:cubicBezTo>
                  <a:cubicBezTo>
                    <a:pt x="9822" y="11559"/>
                    <a:pt x="10614" y="11527"/>
                    <a:pt x="11405" y="11494"/>
                  </a:cubicBezTo>
                  <a:cubicBezTo>
                    <a:pt x="11433" y="10575"/>
                    <a:pt x="11441" y="9642"/>
                    <a:pt x="11554" y="8732"/>
                  </a:cubicBezTo>
                  <a:lnTo>
                    <a:pt x="11554" y="8731"/>
                  </a:lnTo>
                  <a:cubicBezTo>
                    <a:pt x="11484" y="8646"/>
                    <a:pt x="11560" y="8515"/>
                    <a:pt x="11668" y="8515"/>
                  </a:cubicBezTo>
                  <a:cubicBezTo>
                    <a:pt x="11690" y="8515"/>
                    <a:pt x="11714" y="8521"/>
                    <a:pt x="11738" y="8533"/>
                  </a:cubicBezTo>
                  <a:cubicBezTo>
                    <a:pt x="12141" y="8748"/>
                    <a:pt x="12580" y="8899"/>
                    <a:pt x="13029" y="8899"/>
                  </a:cubicBezTo>
                  <a:cubicBezTo>
                    <a:pt x="13190" y="8899"/>
                    <a:pt x="13353" y="8879"/>
                    <a:pt x="13515" y="8837"/>
                  </a:cubicBezTo>
                  <a:cubicBezTo>
                    <a:pt x="14193" y="8659"/>
                    <a:pt x="14611" y="8079"/>
                    <a:pt x="14466" y="7378"/>
                  </a:cubicBezTo>
                  <a:cubicBezTo>
                    <a:pt x="14266" y="6423"/>
                    <a:pt x="13438" y="6109"/>
                    <a:pt x="12594" y="6109"/>
                  </a:cubicBezTo>
                  <a:cubicBezTo>
                    <a:pt x="12284" y="6109"/>
                    <a:pt x="11973" y="6151"/>
                    <a:pt x="11689" y="6219"/>
                  </a:cubicBezTo>
                  <a:cubicBezTo>
                    <a:pt x="11681" y="6222"/>
                    <a:pt x="11672" y="6223"/>
                    <a:pt x="11664" y="6223"/>
                  </a:cubicBezTo>
                  <a:cubicBezTo>
                    <a:pt x="11581" y="6223"/>
                    <a:pt x="11528" y="6106"/>
                    <a:pt x="11582" y="6048"/>
                  </a:cubicBezTo>
                  <a:cubicBezTo>
                    <a:pt x="11571" y="6037"/>
                    <a:pt x="11561" y="6025"/>
                    <a:pt x="11555" y="6009"/>
                  </a:cubicBezTo>
                  <a:cubicBezTo>
                    <a:pt x="11385" y="5465"/>
                    <a:pt x="11340" y="4878"/>
                    <a:pt x="11322" y="4310"/>
                  </a:cubicBezTo>
                  <a:cubicBezTo>
                    <a:pt x="11313" y="4052"/>
                    <a:pt x="11222" y="3582"/>
                    <a:pt x="11355" y="3306"/>
                  </a:cubicBezTo>
                  <a:lnTo>
                    <a:pt x="11355" y="3306"/>
                  </a:lnTo>
                  <a:cubicBezTo>
                    <a:pt x="10936" y="3376"/>
                    <a:pt x="10508" y="3404"/>
                    <a:pt x="10077" y="3404"/>
                  </a:cubicBezTo>
                  <a:cubicBezTo>
                    <a:pt x="9407" y="3404"/>
                    <a:pt x="8731" y="3338"/>
                    <a:pt x="8080" y="3266"/>
                  </a:cubicBezTo>
                  <a:cubicBezTo>
                    <a:pt x="7979" y="3256"/>
                    <a:pt x="7898" y="3141"/>
                    <a:pt x="7966" y="3047"/>
                  </a:cubicBezTo>
                  <a:cubicBezTo>
                    <a:pt x="8821" y="1835"/>
                    <a:pt x="8215" y="1"/>
                    <a:pt x="66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77"/>
            <p:cNvSpPr/>
            <p:nvPr/>
          </p:nvSpPr>
          <p:spPr>
            <a:xfrm>
              <a:off x="6519515" y="2221807"/>
              <a:ext cx="489534" cy="884452"/>
            </a:xfrm>
            <a:custGeom>
              <a:avLst/>
              <a:gdLst/>
              <a:ahLst/>
              <a:cxnLst/>
              <a:rect l="l" t="t" r="r" b="b"/>
              <a:pathLst>
                <a:path w="8687" h="15695" extrusionOk="0">
                  <a:moveTo>
                    <a:pt x="4763" y="1"/>
                  </a:moveTo>
                  <a:cubicBezTo>
                    <a:pt x="3545" y="1"/>
                    <a:pt x="2239" y="1455"/>
                    <a:pt x="3517" y="2404"/>
                  </a:cubicBezTo>
                  <a:cubicBezTo>
                    <a:pt x="3630" y="2487"/>
                    <a:pt x="3583" y="2672"/>
                    <a:pt x="3435" y="2672"/>
                  </a:cubicBezTo>
                  <a:cubicBezTo>
                    <a:pt x="3434" y="2672"/>
                    <a:pt x="3434" y="2672"/>
                    <a:pt x="3434" y="2672"/>
                  </a:cubicBezTo>
                  <a:cubicBezTo>
                    <a:pt x="2320" y="2654"/>
                    <a:pt x="1205" y="2639"/>
                    <a:pt x="93" y="2625"/>
                  </a:cubicBezTo>
                  <a:lnTo>
                    <a:pt x="93" y="2625"/>
                  </a:lnTo>
                  <a:cubicBezTo>
                    <a:pt x="2" y="3633"/>
                    <a:pt x="1" y="4633"/>
                    <a:pt x="103" y="5637"/>
                  </a:cubicBezTo>
                  <a:cubicBezTo>
                    <a:pt x="508" y="5137"/>
                    <a:pt x="1082" y="4906"/>
                    <a:pt x="1656" y="4906"/>
                  </a:cubicBezTo>
                  <a:cubicBezTo>
                    <a:pt x="2621" y="4906"/>
                    <a:pt x="3584" y="5560"/>
                    <a:pt x="3740" y="6693"/>
                  </a:cubicBezTo>
                  <a:cubicBezTo>
                    <a:pt x="3959" y="8264"/>
                    <a:pt x="2715" y="9264"/>
                    <a:pt x="1384" y="9264"/>
                  </a:cubicBezTo>
                  <a:cubicBezTo>
                    <a:pt x="949" y="9264"/>
                    <a:pt x="504" y="9157"/>
                    <a:pt x="97" y="8928"/>
                  </a:cubicBezTo>
                  <a:lnTo>
                    <a:pt x="97" y="8928"/>
                  </a:lnTo>
                  <a:cubicBezTo>
                    <a:pt x="105" y="9959"/>
                    <a:pt x="29" y="11054"/>
                    <a:pt x="169" y="12064"/>
                  </a:cubicBezTo>
                  <a:cubicBezTo>
                    <a:pt x="232" y="12516"/>
                    <a:pt x="180" y="12475"/>
                    <a:pt x="629" y="12511"/>
                  </a:cubicBezTo>
                  <a:cubicBezTo>
                    <a:pt x="674" y="12514"/>
                    <a:pt x="719" y="12515"/>
                    <a:pt x="765" y="12515"/>
                  </a:cubicBezTo>
                  <a:cubicBezTo>
                    <a:pt x="963" y="12515"/>
                    <a:pt x="1167" y="12489"/>
                    <a:pt x="1362" y="12483"/>
                  </a:cubicBezTo>
                  <a:cubicBezTo>
                    <a:pt x="1898" y="12463"/>
                    <a:pt x="2434" y="12443"/>
                    <a:pt x="2972" y="12423"/>
                  </a:cubicBezTo>
                  <a:cubicBezTo>
                    <a:pt x="2973" y="12423"/>
                    <a:pt x="2975" y="12423"/>
                    <a:pt x="2977" y="12423"/>
                  </a:cubicBezTo>
                  <a:cubicBezTo>
                    <a:pt x="3084" y="12423"/>
                    <a:pt x="3145" y="12561"/>
                    <a:pt x="3087" y="12644"/>
                  </a:cubicBezTo>
                  <a:cubicBezTo>
                    <a:pt x="2237" y="13907"/>
                    <a:pt x="3018" y="15694"/>
                    <a:pt x="4580" y="15694"/>
                  </a:cubicBezTo>
                  <a:cubicBezTo>
                    <a:pt x="4616" y="15694"/>
                    <a:pt x="4652" y="15693"/>
                    <a:pt x="4688" y="15691"/>
                  </a:cubicBezTo>
                  <a:cubicBezTo>
                    <a:pt x="6407" y="15602"/>
                    <a:pt x="7024" y="13557"/>
                    <a:pt x="5876" y="12386"/>
                  </a:cubicBezTo>
                  <a:cubicBezTo>
                    <a:pt x="5791" y="12300"/>
                    <a:pt x="5859" y="12144"/>
                    <a:pt x="5978" y="12144"/>
                  </a:cubicBezTo>
                  <a:cubicBezTo>
                    <a:pt x="5981" y="12144"/>
                    <a:pt x="5984" y="12144"/>
                    <a:pt x="5987" y="12144"/>
                  </a:cubicBezTo>
                  <a:cubicBezTo>
                    <a:pt x="6160" y="12156"/>
                    <a:pt x="6332" y="12162"/>
                    <a:pt x="6503" y="12162"/>
                  </a:cubicBezTo>
                  <a:cubicBezTo>
                    <a:pt x="7143" y="12162"/>
                    <a:pt x="7769" y="12081"/>
                    <a:pt x="8399" y="11921"/>
                  </a:cubicBezTo>
                  <a:cubicBezTo>
                    <a:pt x="8401" y="11920"/>
                    <a:pt x="8403" y="11920"/>
                    <a:pt x="8406" y="11920"/>
                  </a:cubicBezTo>
                  <a:cubicBezTo>
                    <a:pt x="8408" y="11920"/>
                    <a:pt x="8411" y="11920"/>
                    <a:pt x="8413" y="11919"/>
                  </a:cubicBezTo>
                  <a:cubicBezTo>
                    <a:pt x="8468" y="10921"/>
                    <a:pt x="8560" y="9926"/>
                    <a:pt x="8687" y="8934"/>
                  </a:cubicBezTo>
                  <a:lnTo>
                    <a:pt x="8687" y="8934"/>
                  </a:lnTo>
                  <a:cubicBezTo>
                    <a:pt x="8234" y="9253"/>
                    <a:pt x="7709" y="9457"/>
                    <a:pt x="7167" y="9457"/>
                  </a:cubicBezTo>
                  <a:cubicBezTo>
                    <a:pt x="6939" y="9457"/>
                    <a:pt x="6709" y="9421"/>
                    <a:pt x="6480" y="9343"/>
                  </a:cubicBezTo>
                  <a:cubicBezTo>
                    <a:pt x="5768" y="9097"/>
                    <a:pt x="5184" y="8454"/>
                    <a:pt x="5137" y="7682"/>
                  </a:cubicBezTo>
                  <a:cubicBezTo>
                    <a:pt x="5054" y="6346"/>
                    <a:pt x="6106" y="5665"/>
                    <a:pt x="7213" y="5665"/>
                  </a:cubicBezTo>
                  <a:cubicBezTo>
                    <a:pt x="7670" y="5665"/>
                    <a:pt x="8135" y="5780"/>
                    <a:pt x="8535" y="6014"/>
                  </a:cubicBezTo>
                  <a:cubicBezTo>
                    <a:pt x="8620" y="4937"/>
                    <a:pt x="8610" y="3872"/>
                    <a:pt x="8583" y="2793"/>
                  </a:cubicBezTo>
                  <a:cubicBezTo>
                    <a:pt x="8581" y="2781"/>
                    <a:pt x="8577" y="2769"/>
                    <a:pt x="8577" y="2756"/>
                  </a:cubicBezTo>
                  <a:cubicBezTo>
                    <a:pt x="8578" y="2723"/>
                    <a:pt x="8579" y="2688"/>
                    <a:pt x="8581" y="2654"/>
                  </a:cubicBezTo>
                  <a:lnTo>
                    <a:pt x="8581" y="2654"/>
                  </a:lnTo>
                  <a:cubicBezTo>
                    <a:pt x="7676" y="2692"/>
                    <a:pt x="6769" y="2729"/>
                    <a:pt x="5864" y="2766"/>
                  </a:cubicBezTo>
                  <a:cubicBezTo>
                    <a:pt x="5862" y="2766"/>
                    <a:pt x="5861" y="2766"/>
                    <a:pt x="5859" y="2766"/>
                  </a:cubicBezTo>
                  <a:cubicBezTo>
                    <a:pt x="5736" y="2766"/>
                    <a:pt x="5683" y="2591"/>
                    <a:pt x="5771" y="2514"/>
                  </a:cubicBezTo>
                  <a:cubicBezTo>
                    <a:pt x="6681" y="1720"/>
                    <a:pt x="6241" y="332"/>
                    <a:pt x="5115" y="44"/>
                  </a:cubicBezTo>
                  <a:cubicBezTo>
                    <a:pt x="5000" y="15"/>
                    <a:pt x="4882" y="1"/>
                    <a:pt x="476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p7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4930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Metrics for Evaluation</a:t>
            </a:r>
            <a:endParaRPr/>
          </a:p>
        </p:txBody>
      </p:sp>
      <p:sp>
        <p:nvSpPr>
          <p:cNvPr id="1028" name="Google Shape;1028;p78"/>
          <p:cNvSpPr txBox="1">
            <a:spLocks noGrp="1"/>
          </p:cNvSpPr>
          <p:nvPr>
            <p:ph type="subTitle" idx="4294967295"/>
          </p:nvPr>
        </p:nvSpPr>
        <p:spPr>
          <a:xfrm>
            <a:off x="4607025" y="1989450"/>
            <a:ext cx="26013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Illustrates the</a:t>
            </a:r>
            <a:r>
              <a:rPr lang="en" sz="1100" b="1"/>
              <a:t> trade-off</a:t>
            </a:r>
            <a:r>
              <a:rPr lang="en" sz="1100"/>
              <a:t> between </a:t>
            </a:r>
            <a:r>
              <a:rPr lang="en" sz="1100" b="1"/>
              <a:t>true positive rate </a:t>
            </a:r>
            <a:r>
              <a:rPr lang="en" sz="1100"/>
              <a:t>and </a:t>
            </a:r>
            <a:r>
              <a:rPr lang="en" sz="1100" b="1"/>
              <a:t>false positive rate.</a:t>
            </a:r>
            <a:endParaRPr sz="1100" b="1"/>
          </a:p>
        </p:txBody>
      </p:sp>
      <p:sp>
        <p:nvSpPr>
          <p:cNvPr id="1029" name="Google Shape;1029;p78"/>
          <p:cNvSpPr txBox="1">
            <a:spLocks noGrp="1"/>
          </p:cNvSpPr>
          <p:nvPr>
            <p:ph type="subTitle" idx="4294967295"/>
          </p:nvPr>
        </p:nvSpPr>
        <p:spPr>
          <a:xfrm>
            <a:off x="1617350" y="1989450"/>
            <a:ext cx="22998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Measures </a:t>
            </a:r>
            <a:r>
              <a:rPr lang="en" sz="1100" b="1"/>
              <a:t>overall correctness</a:t>
            </a:r>
            <a:r>
              <a:rPr lang="en" sz="1100"/>
              <a:t> by calculating the ratio of correctly predicted instances to the total number of instances.</a:t>
            </a:r>
            <a:endParaRPr sz="1100"/>
          </a:p>
        </p:txBody>
      </p:sp>
      <p:sp>
        <p:nvSpPr>
          <p:cNvPr id="1030" name="Google Shape;1030;p78"/>
          <p:cNvSpPr txBox="1">
            <a:spLocks noGrp="1"/>
          </p:cNvSpPr>
          <p:nvPr>
            <p:ph type="subTitle" idx="4294967295"/>
          </p:nvPr>
        </p:nvSpPr>
        <p:spPr>
          <a:xfrm>
            <a:off x="2166851" y="1649250"/>
            <a:ext cx="1011000" cy="4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Accuracy</a:t>
            </a:r>
            <a:endParaRPr b="1"/>
          </a:p>
        </p:txBody>
      </p:sp>
      <p:sp>
        <p:nvSpPr>
          <p:cNvPr id="1031" name="Google Shape;1031;p78"/>
          <p:cNvSpPr txBox="1">
            <a:spLocks noGrp="1"/>
          </p:cNvSpPr>
          <p:nvPr>
            <p:ph type="subTitle" idx="4294967295"/>
          </p:nvPr>
        </p:nvSpPr>
        <p:spPr>
          <a:xfrm>
            <a:off x="5198672" y="1649250"/>
            <a:ext cx="985200" cy="4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Roc AUC </a:t>
            </a:r>
            <a:endParaRPr b="1"/>
          </a:p>
        </p:txBody>
      </p:sp>
      <p:sp>
        <p:nvSpPr>
          <p:cNvPr id="1032" name="Google Shape;1032;p78"/>
          <p:cNvSpPr txBox="1">
            <a:spLocks noGrp="1"/>
          </p:cNvSpPr>
          <p:nvPr>
            <p:ph type="subTitle" idx="4294967295"/>
          </p:nvPr>
        </p:nvSpPr>
        <p:spPr>
          <a:xfrm>
            <a:off x="1499851" y="3086800"/>
            <a:ext cx="1011000" cy="4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Precision</a:t>
            </a:r>
            <a:endParaRPr b="1"/>
          </a:p>
        </p:txBody>
      </p:sp>
      <p:sp>
        <p:nvSpPr>
          <p:cNvPr id="1033" name="Google Shape;1033;p78"/>
          <p:cNvSpPr txBox="1">
            <a:spLocks noGrp="1"/>
          </p:cNvSpPr>
          <p:nvPr>
            <p:ph type="subTitle" idx="4294967295"/>
          </p:nvPr>
        </p:nvSpPr>
        <p:spPr>
          <a:xfrm>
            <a:off x="4150672" y="3086800"/>
            <a:ext cx="1011000" cy="4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Recall</a:t>
            </a:r>
            <a:endParaRPr b="1"/>
          </a:p>
        </p:txBody>
      </p:sp>
      <p:sp>
        <p:nvSpPr>
          <p:cNvPr id="1034" name="Google Shape;1034;p78"/>
          <p:cNvSpPr txBox="1">
            <a:spLocks noGrp="1"/>
          </p:cNvSpPr>
          <p:nvPr>
            <p:ph type="subTitle" idx="4294967295"/>
          </p:nvPr>
        </p:nvSpPr>
        <p:spPr>
          <a:xfrm>
            <a:off x="6649080" y="3086800"/>
            <a:ext cx="1011000" cy="4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F1 Score</a:t>
            </a:r>
            <a:endParaRPr b="1"/>
          </a:p>
        </p:txBody>
      </p:sp>
      <p:sp>
        <p:nvSpPr>
          <p:cNvPr id="1035" name="Google Shape;1035;p78"/>
          <p:cNvSpPr txBox="1">
            <a:spLocks noGrp="1"/>
          </p:cNvSpPr>
          <p:nvPr>
            <p:ph type="subTitle" idx="1"/>
          </p:nvPr>
        </p:nvSpPr>
        <p:spPr>
          <a:xfrm>
            <a:off x="962400" y="3579425"/>
            <a:ext cx="24174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Assesses the </a:t>
            </a:r>
            <a:r>
              <a:rPr lang="en" sz="1100" b="1"/>
              <a:t>accuracy of positive predictions</a:t>
            </a:r>
            <a:r>
              <a:rPr lang="en" sz="1100"/>
              <a:t> by calculating the ratio of </a:t>
            </a:r>
            <a:r>
              <a:rPr lang="en" sz="1100" b="1"/>
              <a:t>true positives</a:t>
            </a:r>
            <a:r>
              <a:rPr lang="en" sz="1100"/>
              <a:t> to the sum of </a:t>
            </a:r>
            <a:r>
              <a:rPr lang="en" sz="1100" b="1"/>
              <a:t>true positives and false positives.</a:t>
            </a:r>
            <a:endParaRPr sz="1100" b="1"/>
          </a:p>
        </p:txBody>
      </p:sp>
      <p:sp>
        <p:nvSpPr>
          <p:cNvPr id="1036" name="Google Shape;1036;p78"/>
          <p:cNvSpPr txBox="1">
            <a:spLocks noGrp="1"/>
          </p:cNvSpPr>
          <p:nvPr>
            <p:ph type="subTitle" idx="4294967295"/>
          </p:nvPr>
        </p:nvSpPr>
        <p:spPr>
          <a:xfrm>
            <a:off x="3537000" y="3579425"/>
            <a:ext cx="22998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Correctly identify </a:t>
            </a:r>
            <a:r>
              <a:rPr lang="en" sz="1100" b="1"/>
              <a:t>all relevant instances of a class</a:t>
            </a:r>
            <a:r>
              <a:rPr lang="en" sz="1100"/>
              <a:t>, calculated as the ratio of </a:t>
            </a:r>
            <a:r>
              <a:rPr lang="en" sz="1100" b="1"/>
              <a:t>true positives</a:t>
            </a:r>
            <a:r>
              <a:rPr lang="en" sz="1100"/>
              <a:t> to the sum of </a:t>
            </a:r>
            <a:r>
              <a:rPr lang="en" sz="1100" b="1"/>
              <a:t>true positives and false negatives</a:t>
            </a:r>
            <a:r>
              <a:rPr lang="en" sz="1100"/>
              <a:t>.</a:t>
            </a:r>
            <a:endParaRPr sz="1100"/>
          </a:p>
        </p:txBody>
      </p:sp>
      <p:sp>
        <p:nvSpPr>
          <p:cNvPr id="1037" name="Google Shape;1037;p78"/>
          <p:cNvSpPr txBox="1">
            <a:spLocks noGrp="1"/>
          </p:cNvSpPr>
          <p:nvPr>
            <p:ph type="subTitle" idx="4294967295"/>
          </p:nvPr>
        </p:nvSpPr>
        <p:spPr>
          <a:xfrm>
            <a:off x="6111625" y="3579425"/>
            <a:ext cx="22998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Combines </a:t>
            </a:r>
            <a:r>
              <a:rPr lang="en" sz="1100" b="1"/>
              <a:t>precision and recall</a:t>
            </a:r>
            <a:r>
              <a:rPr lang="en" sz="1100"/>
              <a:t> into a single metric, providing a </a:t>
            </a:r>
            <a:r>
              <a:rPr lang="en" sz="1100" b="1"/>
              <a:t>balance between false positives and false negatives</a:t>
            </a:r>
            <a:r>
              <a:rPr lang="en" sz="1100"/>
              <a:t> in a model's performance.</a:t>
            </a:r>
            <a:endParaRPr sz="1100"/>
          </a:p>
        </p:txBody>
      </p:sp>
      <p:sp>
        <p:nvSpPr>
          <p:cNvPr id="1038" name="Google Shape;1038;p78"/>
          <p:cNvSpPr/>
          <p:nvPr/>
        </p:nvSpPr>
        <p:spPr>
          <a:xfrm rot="9666972">
            <a:off x="4830161" y="3015612"/>
            <a:ext cx="270480" cy="249263"/>
          </a:xfrm>
          <a:custGeom>
            <a:avLst/>
            <a:gdLst/>
            <a:ahLst/>
            <a:cxnLst/>
            <a:rect l="l" t="t" r="r" b="b"/>
            <a:pathLst>
              <a:path w="7205" h="6639" extrusionOk="0">
                <a:moveTo>
                  <a:pt x="3368" y="0"/>
                </a:moveTo>
                <a:cubicBezTo>
                  <a:pt x="3043" y="778"/>
                  <a:pt x="2774" y="1574"/>
                  <a:pt x="2519" y="2377"/>
                </a:cubicBezTo>
                <a:cubicBezTo>
                  <a:pt x="2508" y="2414"/>
                  <a:pt x="2479" y="2430"/>
                  <a:pt x="2450" y="2430"/>
                </a:cubicBezTo>
                <a:cubicBezTo>
                  <a:pt x="2431" y="2430"/>
                  <a:pt x="2411" y="2423"/>
                  <a:pt x="2396" y="2409"/>
                </a:cubicBezTo>
                <a:cubicBezTo>
                  <a:pt x="2387" y="2418"/>
                  <a:pt x="2374" y="2427"/>
                  <a:pt x="2359" y="2429"/>
                </a:cubicBezTo>
                <a:cubicBezTo>
                  <a:pt x="1578" y="2565"/>
                  <a:pt x="788" y="2648"/>
                  <a:pt x="1" y="2743"/>
                </a:cubicBezTo>
                <a:cubicBezTo>
                  <a:pt x="535" y="3242"/>
                  <a:pt x="1116" y="3668"/>
                  <a:pt x="1753" y="4029"/>
                </a:cubicBezTo>
                <a:cubicBezTo>
                  <a:pt x="1854" y="4084"/>
                  <a:pt x="1795" y="4222"/>
                  <a:pt x="1705" y="4228"/>
                </a:cubicBezTo>
                <a:lnTo>
                  <a:pt x="1707" y="4255"/>
                </a:lnTo>
                <a:cubicBezTo>
                  <a:pt x="1713" y="4253"/>
                  <a:pt x="1719" y="4253"/>
                  <a:pt x="1725" y="4253"/>
                </a:cubicBezTo>
                <a:cubicBezTo>
                  <a:pt x="1767" y="4253"/>
                  <a:pt x="1810" y="4289"/>
                  <a:pt x="1792" y="4337"/>
                </a:cubicBezTo>
                <a:cubicBezTo>
                  <a:pt x="1501" y="5088"/>
                  <a:pt x="1269" y="5843"/>
                  <a:pt x="1151" y="6639"/>
                </a:cubicBezTo>
                <a:cubicBezTo>
                  <a:pt x="2006" y="6430"/>
                  <a:pt x="2756" y="6039"/>
                  <a:pt x="3440" y="5477"/>
                </a:cubicBezTo>
                <a:cubicBezTo>
                  <a:pt x="3461" y="5457"/>
                  <a:pt x="3485" y="5450"/>
                  <a:pt x="3508" y="5450"/>
                </a:cubicBezTo>
                <a:cubicBezTo>
                  <a:pt x="3513" y="5450"/>
                  <a:pt x="3517" y="5450"/>
                  <a:pt x="3521" y="5451"/>
                </a:cubicBezTo>
                <a:cubicBezTo>
                  <a:pt x="3533" y="5443"/>
                  <a:pt x="3546" y="5437"/>
                  <a:pt x="3560" y="5437"/>
                </a:cubicBezTo>
                <a:cubicBezTo>
                  <a:pt x="3566" y="5437"/>
                  <a:pt x="3572" y="5438"/>
                  <a:pt x="3579" y="5441"/>
                </a:cubicBezTo>
                <a:cubicBezTo>
                  <a:pt x="4514" y="5738"/>
                  <a:pt x="5431" y="6082"/>
                  <a:pt x="6366" y="6380"/>
                </a:cubicBezTo>
                <a:cubicBezTo>
                  <a:pt x="6348" y="5566"/>
                  <a:pt x="6211" y="4790"/>
                  <a:pt x="6022" y="3997"/>
                </a:cubicBezTo>
                <a:cubicBezTo>
                  <a:pt x="6014" y="4000"/>
                  <a:pt x="6005" y="4001"/>
                  <a:pt x="5997" y="4001"/>
                </a:cubicBezTo>
                <a:cubicBezTo>
                  <a:pt x="5923" y="4001"/>
                  <a:pt x="5857" y="3896"/>
                  <a:pt x="5917" y="3817"/>
                </a:cubicBezTo>
                <a:cubicBezTo>
                  <a:pt x="6338" y="3274"/>
                  <a:pt x="6771" y="2740"/>
                  <a:pt x="7205" y="2210"/>
                </a:cubicBezTo>
                <a:lnTo>
                  <a:pt x="7205" y="2210"/>
                </a:lnTo>
                <a:cubicBezTo>
                  <a:pt x="6397" y="2263"/>
                  <a:pt x="5587" y="2325"/>
                  <a:pt x="4776" y="2337"/>
                </a:cubicBezTo>
                <a:cubicBezTo>
                  <a:pt x="4775" y="2337"/>
                  <a:pt x="4774" y="2337"/>
                  <a:pt x="4774" y="2337"/>
                </a:cubicBezTo>
                <a:cubicBezTo>
                  <a:pt x="4698" y="2337"/>
                  <a:pt x="4700" y="2231"/>
                  <a:pt x="4771" y="2216"/>
                </a:cubicBezTo>
                <a:cubicBezTo>
                  <a:pt x="4384" y="1424"/>
                  <a:pt x="3918" y="685"/>
                  <a:pt x="3368" y="0"/>
                </a:cubicBezTo>
                <a:close/>
              </a:path>
            </a:pathLst>
          </a:custGeom>
          <a:solidFill>
            <a:schemeClr val="dk2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9" name="Google Shape;1039;p78"/>
          <p:cNvSpPr/>
          <p:nvPr/>
        </p:nvSpPr>
        <p:spPr>
          <a:xfrm rot="9666972">
            <a:off x="7502549" y="3015612"/>
            <a:ext cx="270480" cy="249263"/>
          </a:xfrm>
          <a:custGeom>
            <a:avLst/>
            <a:gdLst/>
            <a:ahLst/>
            <a:cxnLst/>
            <a:rect l="l" t="t" r="r" b="b"/>
            <a:pathLst>
              <a:path w="7205" h="6639" extrusionOk="0">
                <a:moveTo>
                  <a:pt x="3368" y="0"/>
                </a:moveTo>
                <a:cubicBezTo>
                  <a:pt x="3043" y="778"/>
                  <a:pt x="2774" y="1574"/>
                  <a:pt x="2519" y="2377"/>
                </a:cubicBezTo>
                <a:cubicBezTo>
                  <a:pt x="2508" y="2414"/>
                  <a:pt x="2479" y="2430"/>
                  <a:pt x="2450" y="2430"/>
                </a:cubicBezTo>
                <a:cubicBezTo>
                  <a:pt x="2431" y="2430"/>
                  <a:pt x="2411" y="2423"/>
                  <a:pt x="2396" y="2409"/>
                </a:cubicBezTo>
                <a:cubicBezTo>
                  <a:pt x="2387" y="2418"/>
                  <a:pt x="2374" y="2427"/>
                  <a:pt x="2359" y="2429"/>
                </a:cubicBezTo>
                <a:cubicBezTo>
                  <a:pt x="1578" y="2565"/>
                  <a:pt x="788" y="2648"/>
                  <a:pt x="1" y="2743"/>
                </a:cubicBezTo>
                <a:cubicBezTo>
                  <a:pt x="535" y="3242"/>
                  <a:pt x="1116" y="3668"/>
                  <a:pt x="1753" y="4029"/>
                </a:cubicBezTo>
                <a:cubicBezTo>
                  <a:pt x="1854" y="4084"/>
                  <a:pt x="1795" y="4222"/>
                  <a:pt x="1705" y="4228"/>
                </a:cubicBezTo>
                <a:lnTo>
                  <a:pt x="1707" y="4255"/>
                </a:lnTo>
                <a:cubicBezTo>
                  <a:pt x="1713" y="4253"/>
                  <a:pt x="1719" y="4253"/>
                  <a:pt x="1725" y="4253"/>
                </a:cubicBezTo>
                <a:cubicBezTo>
                  <a:pt x="1767" y="4253"/>
                  <a:pt x="1810" y="4289"/>
                  <a:pt x="1792" y="4337"/>
                </a:cubicBezTo>
                <a:cubicBezTo>
                  <a:pt x="1501" y="5088"/>
                  <a:pt x="1269" y="5843"/>
                  <a:pt x="1151" y="6639"/>
                </a:cubicBezTo>
                <a:cubicBezTo>
                  <a:pt x="2006" y="6430"/>
                  <a:pt x="2756" y="6039"/>
                  <a:pt x="3440" y="5477"/>
                </a:cubicBezTo>
                <a:cubicBezTo>
                  <a:pt x="3461" y="5457"/>
                  <a:pt x="3485" y="5450"/>
                  <a:pt x="3508" y="5450"/>
                </a:cubicBezTo>
                <a:cubicBezTo>
                  <a:pt x="3513" y="5450"/>
                  <a:pt x="3517" y="5450"/>
                  <a:pt x="3521" y="5451"/>
                </a:cubicBezTo>
                <a:cubicBezTo>
                  <a:pt x="3533" y="5443"/>
                  <a:pt x="3546" y="5437"/>
                  <a:pt x="3560" y="5437"/>
                </a:cubicBezTo>
                <a:cubicBezTo>
                  <a:pt x="3566" y="5437"/>
                  <a:pt x="3572" y="5438"/>
                  <a:pt x="3579" y="5441"/>
                </a:cubicBezTo>
                <a:cubicBezTo>
                  <a:pt x="4514" y="5738"/>
                  <a:pt x="5431" y="6082"/>
                  <a:pt x="6366" y="6380"/>
                </a:cubicBezTo>
                <a:cubicBezTo>
                  <a:pt x="6348" y="5566"/>
                  <a:pt x="6211" y="4790"/>
                  <a:pt x="6022" y="3997"/>
                </a:cubicBezTo>
                <a:cubicBezTo>
                  <a:pt x="6014" y="4000"/>
                  <a:pt x="6005" y="4001"/>
                  <a:pt x="5997" y="4001"/>
                </a:cubicBezTo>
                <a:cubicBezTo>
                  <a:pt x="5923" y="4001"/>
                  <a:pt x="5857" y="3896"/>
                  <a:pt x="5917" y="3817"/>
                </a:cubicBezTo>
                <a:cubicBezTo>
                  <a:pt x="6338" y="3274"/>
                  <a:pt x="6771" y="2740"/>
                  <a:pt x="7205" y="2210"/>
                </a:cubicBezTo>
                <a:lnTo>
                  <a:pt x="7205" y="2210"/>
                </a:lnTo>
                <a:cubicBezTo>
                  <a:pt x="6397" y="2263"/>
                  <a:pt x="5587" y="2325"/>
                  <a:pt x="4776" y="2337"/>
                </a:cubicBezTo>
                <a:cubicBezTo>
                  <a:pt x="4775" y="2337"/>
                  <a:pt x="4774" y="2337"/>
                  <a:pt x="4774" y="2337"/>
                </a:cubicBezTo>
                <a:cubicBezTo>
                  <a:pt x="4698" y="2337"/>
                  <a:pt x="4700" y="2231"/>
                  <a:pt x="4771" y="2216"/>
                </a:cubicBezTo>
                <a:cubicBezTo>
                  <a:pt x="4384" y="1424"/>
                  <a:pt x="3918" y="685"/>
                  <a:pt x="3368" y="0"/>
                </a:cubicBezTo>
                <a:close/>
              </a:path>
            </a:pathLst>
          </a:custGeom>
          <a:solidFill>
            <a:srgbClr val="FF9900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40" name="Google Shape;1040;p78"/>
          <p:cNvGrpSpPr/>
          <p:nvPr/>
        </p:nvGrpSpPr>
        <p:grpSpPr>
          <a:xfrm>
            <a:off x="5525435" y="507979"/>
            <a:ext cx="331683" cy="509735"/>
            <a:chOff x="6516875" y="4008717"/>
            <a:chExt cx="373685" cy="574285"/>
          </a:xfrm>
        </p:grpSpPr>
        <p:sp>
          <p:nvSpPr>
            <p:cNvPr id="1041" name="Google Shape;1041;p78"/>
            <p:cNvSpPr/>
            <p:nvPr/>
          </p:nvSpPr>
          <p:spPr>
            <a:xfrm>
              <a:off x="6520726" y="4013039"/>
              <a:ext cx="366090" cy="418315"/>
            </a:xfrm>
            <a:custGeom>
              <a:avLst/>
              <a:gdLst/>
              <a:ahLst/>
              <a:cxnLst/>
              <a:rect l="l" t="t" r="r" b="b"/>
              <a:pathLst>
                <a:path w="17111" h="19552" extrusionOk="0">
                  <a:moveTo>
                    <a:pt x="8553" y="1"/>
                  </a:moveTo>
                  <a:cubicBezTo>
                    <a:pt x="8476" y="1"/>
                    <a:pt x="8399" y="6"/>
                    <a:pt x="8324" y="9"/>
                  </a:cubicBezTo>
                  <a:cubicBezTo>
                    <a:pt x="8103" y="18"/>
                    <a:pt x="7882" y="52"/>
                    <a:pt x="7658" y="56"/>
                  </a:cubicBezTo>
                  <a:cubicBezTo>
                    <a:pt x="7616" y="56"/>
                    <a:pt x="7575" y="62"/>
                    <a:pt x="7533" y="76"/>
                  </a:cubicBezTo>
                  <a:cubicBezTo>
                    <a:pt x="7287" y="147"/>
                    <a:pt x="7038" y="195"/>
                    <a:pt x="6787" y="246"/>
                  </a:cubicBezTo>
                  <a:cubicBezTo>
                    <a:pt x="6501" y="304"/>
                    <a:pt x="6216" y="364"/>
                    <a:pt x="5944" y="477"/>
                  </a:cubicBezTo>
                  <a:cubicBezTo>
                    <a:pt x="5403" y="702"/>
                    <a:pt x="4866" y="936"/>
                    <a:pt x="4361" y="1235"/>
                  </a:cubicBezTo>
                  <a:cubicBezTo>
                    <a:pt x="3917" y="1497"/>
                    <a:pt x="3490" y="1785"/>
                    <a:pt x="3120" y="2149"/>
                  </a:cubicBezTo>
                  <a:cubicBezTo>
                    <a:pt x="3067" y="2200"/>
                    <a:pt x="3017" y="2256"/>
                    <a:pt x="2959" y="2302"/>
                  </a:cubicBezTo>
                  <a:cubicBezTo>
                    <a:pt x="2522" y="2658"/>
                    <a:pt x="2141" y="3067"/>
                    <a:pt x="1819" y="3527"/>
                  </a:cubicBezTo>
                  <a:cubicBezTo>
                    <a:pt x="1647" y="3773"/>
                    <a:pt x="1469" y="4011"/>
                    <a:pt x="1315" y="4269"/>
                  </a:cubicBezTo>
                  <a:cubicBezTo>
                    <a:pt x="1125" y="4590"/>
                    <a:pt x="920" y="4902"/>
                    <a:pt x="781" y="5250"/>
                  </a:cubicBezTo>
                  <a:cubicBezTo>
                    <a:pt x="765" y="5292"/>
                    <a:pt x="716" y="5292"/>
                    <a:pt x="705" y="5343"/>
                  </a:cubicBezTo>
                  <a:cubicBezTo>
                    <a:pt x="668" y="5540"/>
                    <a:pt x="555" y="5709"/>
                    <a:pt x="496" y="5898"/>
                  </a:cubicBezTo>
                  <a:cubicBezTo>
                    <a:pt x="474" y="5969"/>
                    <a:pt x="395" y="6017"/>
                    <a:pt x="427" y="6113"/>
                  </a:cubicBezTo>
                  <a:cubicBezTo>
                    <a:pt x="453" y="6197"/>
                    <a:pt x="331" y="6252"/>
                    <a:pt x="344" y="6318"/>
                  </a:cubicBezTo>
                  <a:cubicBezTo>
                    <a:pt x="359" y="6391"/>
                    <a:pt x="297" y="6427"/>
                    <a:pt x="303" y="6480"/>
                  </a:cubicBezTo>
                  <a:cubicBezTo>
                    <a:pt x="320" y="6611"/>
                    <a:pt x="274" y="6722"/>
                    <a:pt x="230" y="6842"/>
                  </a:cubicBezTo>
                  <a:cubicBezTo>
                    <a:pt x="181" y="6971"/>
                    <a:pt x="143" y="7107"/>
                    <a:pt x="114" y="7244"/>
                  </a:cubicBezTo>
                  <a:cubicBezTo>
                    <a:pt x="40" y="7599"/>
                    <a:pt x="100" y="7965"/>
                    <a:pt x="48" y="8323"/>
                  </a:cubicBezTo>
                  <a:cubicBezTo>
                    <a:pt x="40" y="8380"/>
                    <a:pt x="77" y="8442"/>
                    <a:pt x="45" y="8500"/>
                  </a:cubicBezTo>
                  <a:cubicBezTo>
                    <a:pt x="127" y="8564"/>
                    <a:pt x="1" y="8607"/>
                    <a:pt x="31" y="8676"/>
                  </a:cubicBezTo>
                  <a:cubicBezTo>
                    <a:pt x="56" y="8735"/>
                    <a:pt x="56" y="8809"/>
                    <a:pt x="37" y="8876"/>
                  </a:cubicBezTo>
                  <a:cubicBezTo>
                    <a:pt x="15" y="8953"/>
                    <a:pt x="91" y="9023"/>
                    <a:pt x="68" y="9088"/>
                  </a:cubicBezTo>
                  <a:cubicBezTo>
                    <a:pt x="48" y="9146"/>
                    <a:pt x="40" y="9184"/>
                    <a:pt x="67" y="9241"/>
                  </a:cubicBezTo>
                  <a:cubicBezTo>
                    <a:pt x="89" y="9291"/>
                    <a:pt x="51" y="9345"/>
                    <a:pt x="67" y="9409"/>
                  </a:cubicBezTo>
                  <a:cubicBezTo>
                    <a:pt x="84" y="9487"/>
                    <a:pt x="136" y="9561"/>
                    <a:pt x="134" y="9625"/>
                  </a:cubicBezTo>
                  <a:cubicBezTo>
                    <a:pt x="129" y="9703"/>
                    <a:pt x="140" y="9786"/>
                    <a:pt x="117" y="9863"/>
                  </a:cubicBezTo>
                  <a:cubicBezTo>
                    <a:pt x="112" y="9877"/>
                    <a:pt x="124" y="9912"/>
                    <a:pt x="130" y="9912"/>
                  </a:cubicBezTo>
                  <a:cubicBezTo>
                    <a:pt x="246" y="9923"/>
                    <a:pt x="182" y="10001"/>
                    <a:pt x="186" y="10052"/>
                  </a:cubicBezTo>
                  <a:cubicBezTo>
                    <a:pt x="192" y="10137"/>
                    <a:pt x="225" y="10217"/>
                    <a:pt x="232" y="10303"/>
                  </a:cubicBezTo>
                  <a:cubicBezTo>
                    <a:pt x="235" y="10345"/>
                    <a:pt x="257" y="10402"/>
                    <a:pt x="273" y="10445"/>
                  </a:cubicBezTo>
                  <a:cubicBezTo>
                    <a:pt x="297" y="10504"/>
                    <a:pt x="336" y="10546"/>
                    <a:pt x="304" y="10612"/>
                  </a:cubicBezTo>
                  <a:cubicBezTo>
                    <a:pt x="302" y="10615"/>
                    <a:pt x="319" y="10629"/>
                    <a:pt x="325" y="10639"/>
                  </a:cubicBezTo>
                  <a:cubicBezTo>
                    <a:pt x="431" y="10792"/>
                    <a:pt x="454" y="10975"/>
                    <a:pt x="508" y="11143"/>
                  </a:cubicBezTo>
                  <a:cubicBezTo>
                    <a:pt x="557" y="11303"/>
                    <a:pt x="614" y="11463"/>
                    <a:pt x="649" y="11630"/>
                  </a:cubicBezTo>
                  <a:cubicBezTo>
                    <a:pt x="676" y="11757"/>
                    <a:pt x="729" y="11879"/>
                    <a:pt x="782" y="11998"/>
                  </a:cubicBezTo>
                  <a:cubicBezTo>
                    <a:pt x="817" y="12075"/>
                    <a:pt x="905" y="12139"/>
                    <a:pt x="912" y="12214"/>
                  </a:cubicBezTo>
                  <a:cubicBezTo>
                    <a:pt x="920" y="12294"/>
                    <a:pt x="1015" y="12345"/>
                    <a:pt x="971" y="12430"/>
                  </a:cubicBezTo>
                  <a:cubicBezTo>
                    <a:pt x="1096" y="12541"/>
                    <a:pt x="1123" y="12704"/>
                    <a:pt x="1174" y="12846"/>
                  </a:cubicBezTo>
                  <a:cubicBezTo>
                    <a:pt x="1229" y="12995"/>
                    <a:pt x="1383" y="13086"/>
                    <a:pt x="1383" y="13257"/>
                  </a:cubicBezTo>
                  <a:cubicBezTo>
                    <a:pt x="1383" y="13266"/>
                    <a:pt x="1397" y="13282"/>
                    <a:pt x="1406" y="13283"/>
                  </a:cubicBezTo>
                  <a:cubicBezTo>
                    <a:pt x="1490" y="13299"/>
                    <a:pt x="1464" y="13379"/>
                    <a:pt x="1486" y="13427"/>
                  </a:cubicBezTo>
                  <a:cubicBezTo>
                    <a:pt x="1500" y="13461"/>
                    <a:pt x="1497" y="13505"/>
                    <a:pt x="1534" y="13519"/>
                  </a:cubicBezTo>
                  <a:cubicBezTo>
                    <a:pt x="1606" y="13546"/>
                    <a:pt x="1642" y="13590"/>
                    <a:pt x="1637" y="13671"/>
                  </a:cubicBezTo>
                  <a:cubicBezTo>
                    <a:pt x="1635" y="13717"/>
                    <a:pt x="1680" y="13743"/>
                    <a:pt x="1709" y="13774"/>
                  </a:cubicBezTo>
                  <a:cubicBezTo>
                    <a:pt x="1744" y="13808"/>
                    <a:pt x="1786" y="13841"/>
                    <a:pt x="1809" y="13883"/>
                  </a:cubicBezTo>
                  <a:cubicBezTo>
                    <a:pt x="1908" y="14075"/>
                    <a:pt x="2047" y="14240"/>
                    <a:pt x="2170" y="14417"/>
                  </a:cubicBezTo>
                  <a:cubicBezTo>
                    <a:pt x="2342" y="14667"/>
                    <a:pt x="2527" y="14910"/>
                    <a:pt x="2721" y="15144"/>
                  </a:cubicBezTo>
                  <a:cubicBezTo>
                    <a:pt x="2771" y="15204"/>
                    <a:pt x="2766" y="15282"/>
                    <a:pt x="2825" y="15332"/>
                  </a:cubicBezTo>
                  <a:cubicBezTo>
                    <a:pt x="2943" y="15430"/>
                    <a:pt x="3012" y="15570"/>
                    <a:pt x="3115" y="15683"/>
                  </a:cubicBezTo>
                  <a:cubicBezTo>
                    <a:pt x="3230" y="15808"/>
                    <a:pt x="3306" y="15972"/>
                    <a:pt x="3418" y="16103"/>
                  </a:cubicBezTo>
                  <a:cubicBezTo>
                    <a:pt x="3482" y="16178"/>
                    <a:pt x="3502" y="16286"/>
                    <a:pt x="3579" y="16340"/>
                  </a:cubicBezTo>
                  <a:cubicBezTo>
                    <a:pt x="3665" y="16399"/>
                    <a:pt x="3693" y="16491"/>
                    <a:pt x="3748" y="16564"/>
                  </a:cubicBezTo>
                  <a:cubicBezTo>
                    <a:pt x="3804" y="16639"/>
                    <a:pt x="3878" y="16700"/>
                    <a:pt x="3923" y="16779"/>
                  </a:cubicBezTo>
                  <a:cubicBezTo>
                    <a:pt x="4006" y="16927"/>
                    <a:pt x="4062" y="17088"/>
                    <a:pt x="4193" y="17204"/>
                  </a:cubicBezTo>
                  <a:cubicBezTo>
                    <a:pt x="4210" y="17219"/>
                    <a:pt x="4223" y="17247"/>
                    <a:pt x="4223" y="17269"/>
                  </a:cubicBezTo>
                  <a:cubicBezTo>
                    <a:pt x="4220" y="17370"/>
                    <a:pt x="4284" y="17440"/>
                    <a:pt x="4337" y="17513"/>
                  </a:cubicBezTo>
                  <a:cubicBezTo>
                    <a:pt x="4378" y="17571"/>
                    <a:pt x="4442" y="17607"/>
                    <a:pt x="4459" y="17688"/>
                  </a:cubicBezTo>
                  <a:cubicBezTo>
                    <a:pt x="4478" y="17767"/>
                    <a:pt x="4529" y="17839"/>
                    <a:pt x="4560" y="17919"/>
                  </a:cubicBezTo>
                  <a:cubicBezTo>
                    <a:pt x="4567" y="17940"/>
                    <a:pt x="4567" y="17966"/>
                    <a:pt x="4586" y="17985"/>
                  </a:cubicBezTo>
                  <a:cubicBezTo>
                    <a:pt x="4689" y="18093"/>
                    <a:pt x="4753" y="18217"/>
                    <a:pt x="4756" y="18371"/>
                  </a:cubicBezTo>
                  <a:cubicBezTo>
                    <a:pt x="4757" y="18416"/>
                    <a:pt x="4781" y="18475"/>
                    <a:pt x="4814" y="18500"/>
                  </a:cubicBezTo>
                  <a:cubicBezTo>
                    <a:pt x="4870" y="18540"/>
                    <a:pt x="4887" y="18588"/>
                    <a:pt x="4902" y="18649"/>
                  </a:cubicBezTo>
                  <a:cubicBezTo>
                    <a:pt x="4918" y="18706"/>
                    <a:pt x="4937" y="18771"/>
                    <a:pt x="4998" y="18798"/>
                  </a:cubicBezTo>
                  <a:cubicBezTo>
                    <a:pt x="5039" y="18815"/>
                    <a:pt x="5050" y="18838"/>
                    <a:pt x="5050" y="18880"/>
                  </a:cubicBezTo>
                  <a:cubicBezTo>
                    <a:pt x="5050" y="18911"/>
                    <a:pt x="5078" y="18943"/>
                    <a:pt x="5102" y="18943"/>
                  </a:cubicBezTo>
                  <a:cubicBezTo>
                    <a:pt x="5104" y="18943"/>
                    <a:pt x="5105" y="18943"/>
                    <a:pt x="5107" y="18943"/>
                  </a:cubicBezTo>
                  <a:cubicBezTo>
                    <a:pt x="5115" y="18941"/>
                    <a:pt x="5122" y="18941"/>
                    <a:pt x="5129" y="18941"/>
                  </a:cubicBezTo>
                  <a:cubicBezTo>
                    <a:pt x="5190" y="18941"/>
                    <a:pt x="5197" y="18999"/>
                    <a:pt x="5220" y="19036"/>
                  </a:cubicBezTo>
                  <a:cubicBezTo>
                    <a:pt x="5241" y="19068"/>
                    <a:pt x="5259" y="19094"/>
                    <a:pt x="5296" y="19108"/>
                  </a:cubicBezTo>
                  <a:cubicBezTo>
                    <a:pt x="5425" y="19158"/>
                    <a:pt x="5547" y="19227"/>
                    <a:pt x="5686" y="19248"/>
                  </a:cubicBezTo>
                  <a:cubicBezTo>
                    <a:pt x="5710" y="19252"/>
                    <a:pt x="5739" y="19247"/>
                    <a:pt x="5751" y="19271"/>
                  </a:cubicBezTo>
                  <a:cubicBezTo>
                    <a:pt x="5789" y="19350"/>
                    <a:pt x="5871" y="19353"/>
                    <a:pt x="5933" y="19354"/>
                  </a:cubicBezTo>
                  <a:cubicBezTo>
                    <a:pt x="6053" y="19358"/>
                    <a:pt x="6164" y="19419"/>
                    <a:pt x="6283" y="19419"/>
                  </a:cubicBezTo>
                  <a:cubicBezTo>
                    <a:pt x="6311" y="19419"/>
                    <a:pt x="6340" y="19415"/>
                    <a:pt x="6370" y="19407"/>
                  </a:cubicBezTo>
                  <a:cubicBezTo>
                    <a:pt x="6403" y="19441"/>
                    <a:pt x="6441" y="19448"/>
                    <a:pt x="6480" y="19448"/>
                  </a:cubicBezTo>
                  <a:cubicBezTo>
                    <a:pt x="6513" y="19448"/>
                    <a:pt x="6546" y="19443"/>
                    <a:pt x="6578" y="19443"/>
                  </a:cubicBezTo>
                  <a:cubicBezTo>
                    <a:pt x="6597" y="19443"/>
                    <a:pt x="6617" y="19445"/>
                    <a:pt x="6635" y="19452"/>
                  </a:cubicBezTo>
                  <a:cubicBezTo>
                    <a:pt x="6676" y="19467"/>
                    <a:pt x="6717" y="19471"/>
                    <a:pt x="6757" y="19471"/>
                  </a:cubicBezTo>
                  <a:cubicBezTo>
                    <a:pt x="6789" y="19471"/>
                    <a:pt x="6820" y="19469"/>
                    <a:pt x="6852" y="19469"/>
                  </a:cubicBezTo>
                  <a:cubicBezTo>
                    <a:pt x="6876" y="19469"/>
                    <a:pt x="6901" y="19470"/>
                    <a:pt x="6925" y="19475"/>
                  </a:cubicBezTo>
                  <a:cubicBezTo>
                    <a:pt x="6948" y="19481"/>
                    <a:pt x="6979" y="19472"/>
                    <a:pt x="6995" y="19484"/>
                  </a:cubicBezTo>
                  <a:cubicBezTo>
                    <a:pt x="7023" y="19504"/>
                    <a:pt x="7053" y="19508"/>
                    <a:pt x="7082" y="19508"/>
                  </a:cubicBezTo>
                  <a:cubicBezTo>
                    <a:pt x="7103" y="19508"/>
                    <a:pt x="7124" y="19506"/>
                    <a:pt x="7145" y="19506"/>
                  </a:cubicBezTo>
                  <a:cubicBezTo>
                    <a:pt x="7154" y="19506"/>
                    <a:pt x="7164" y="19506"/>
                    <a:pt x="7174" y="19507"/>
                  </a:cubicBezTo>
                  <a:cubicBezTo>
                    <a:pt x="7207" y="19511"/>
                    <a:pt x="7245" y="19517"/>
                    <a:pt x="7280" y="19517"/>
                  </a:cubicBezTo>
                  <a:cubicBezTo>
                    <a:pt x="7308" y="19517"/>
                    <a:pt x="7335" y="19513"/>
                    <a:pt x="7355" y="19500"/>
                  </a:cubicBezTo>
                  <a:cubicBezTo>
                    <a:pt x="7368" y="19492"/>
                    <a:pt x="7379" y="19489"/>
                    <a:pt x="7389" y="19489"/>
                  </a:cubicBezTo>
                  <a:cubicBezTo>
                    <a:pt x="7429" y="19489"/>
                    <a:pt x="7441" y="19551"/>
                    <a:pt x="7481" y="19551"/>
                  </a:cubicBezTo>
                  <a:cubicBezTo>
                    <a:pt x="7488" y="19551"/>
                    <a:pt x="7496" y="19550"/>
                    <a:pt x="7504" y="19545"/>
                  </a:cubicBezTo>
                  <a:cubicBezTo>
                    <a:pt x="7554" y="19522"/>
                    <a:pt x="7606" y="19516"/>
                    <a:pt x="7659" y="19516"/>
                  </a:cubicBezTo>
                  <a:cubicBezTo>
                    <a:pt x="7723" y="19516"/>
                    <a:pt x="7789" y="19525"/>
                    <a:pt x="7854" y="19526"/>
                  </a:cubicBezTo>
                  <a:cubicBezTo>
                    <a:pt x="8024" y="19529"/>
                    <a:pt x="8193" y="19529"/>
                    <a:pt x="8365" y="19535"/>
                  </a:cubicBezTo>
                  <a:cubicBezTo>
                    <a:pt x="8443" y="19538"/>
                    <a:pt x="8520" y="19540"/>
                    <a:pt x="8598" y="19540"/>
                  </a:cubicBezTo>
                  <a:cubicBezTo>
                    <a:pt x="8741" y="19540"/>
                    <a:pt x="8884" y="19533"/>
                    <a:pt x="9025" y="19513"/>
                  </a:cubicBezTo>
                  <a:cubicBezTo>
                    <a:pt x="9166" y="19491"/>
                    <a:pt x="9306" y="19472"/>
                    <a:pt x="9449" y="19472"/>
                  </a:cubicBezTo>
                  <a:cubicBezTo>
                    <a:pt x="9471" y="19472"/>
                    <a:pt x="9493" y="19473"/>
                    <a:pt x="9515" y="19473"/>
                  </a:cubicBezTo>
                  <a:cubicBezTo>
                    <a:pt x="9526" y="19474"/>
                    <a:pt x="9538" y="19474"/>
                    <a:pt x="9550" y="19474"/>
                  </a:cubicBezTo>
                  <a:cubicBezTo>
                    <a:pt x="9634" y="19474"/>
                    <a:pt x="9718" y="19463"/>
                    <a:pt x="9803" y="19463"/>
                  </a:cubicBezTo>
                  <a:cubicBezTo>
                    <a:pt x="9825" y="19463"/>
                    <a:pt x="9847" y="19463"/>
                    <a:pt x="9868" y="19465"/>
                  </a:cubicBezTo>
                  <a:cubicBezTo>
                    <a:pt x="9875" y="19466"/>
                    <a:pt x="9881" y="19466"/>
                    <a:pt x="9887" y="19466"/>
                  </a:cubicBezTo>
                  <a:cubicBezTo>
                    <a:pt x="9975" y="19466"/>
                    <a:pt x="10060" y="19416"/>
                    <a:pt x="10151" y="19416"/>
                  </a:cubicBezTo>
                  <a:cubicBezTo>
                    <a:pt x="10176" y="19416"/>
                    <a:pt x="10201" y="19420"/>
                    <a:pt x="10226" y="19429"/>
                  </a:cubicBezTo>
                  <a:cubicBezTo>
                    <a:pt x="10432" y="19357"/>
                    <a:pt x="10666" y="19420"/>
                    <a:pt x="10860" y="19292"/>
                  </a:cubicBezTo>
                  <a:cubicBezTo>
                    <a:pt x="10862" y="19291"/>
                    <a:pt x="10865" y="19290"/>
                    <a:pt x="10868" y="19290"/>
                  </a:cubicBezTo>
                  <a:cubicBezTo>
                    <a:pt x="10876" y="19290"/>
                    <a:pt x="10886" y="19293"/>
                    <a:pt x="10895" y="19296"/>
                  </a:cubicBezTo>
                  <a:cubicBezTo>
                    <a:pt x="10921" y="19301"/>
                    <a:pt x="10948" y="19304"/>
                    <a:pt x="10974" y="19304"/>
                  </a:cubicBezTo>
                  <a:cubicBezTo>
                    <a:pt x="11046" y="19304"/>
                    <a:pt x="11116" y="19284"/>
                    <a:pt x="11183" y="19260"/>
                  </a:cubicBezTo>
                  <a:cubicBezTo>
                    <a:pt x="11311" y="19209"/>
                    <a:pt x="11461" y="19240"/>
                    <a:pt x="11577" y="19143"/>
                  </a:cubicBezTo>
                  <a:cubicBezTo>
                    <a:pt x="11581" y="19140"/>
                    <a:pt x="11588" y="19139"/>
                    <a:pt x="11595" y="19139"/>
                  </a:cubicBezTo>
                  <a:cubicBezTo>
                    <a:pt x="11612" y="19139"/>
                    <a:pt x="11633" y="19145"/>
                    <a:pt x="11647" y="19153"/>
                  </a:cubicBezTo>
                  <a:cubicBezTo>
                    <a:pt x="11663" y="19162"/>
                    <a:pt x="11677" y="19167"/>
                    <a:pt x="11690" y="19167"/>
                  </a:cubicBezTo>
                  <a:cubicBezTo>
                    <a:pt x="11703" y="19167"/>
                    <a:pt x="11715" y="19163"/>
                    <a:pt x="11730" y="19154"/>
                  </a:cubicBezTo>
                  <a:cubicBezTo>
                    <a:pt x="11836" y="19091"/>
                    <a:pt x="11955" y="19061"/>
                    <a:pt x="12072" y="19029"/>
                  </a:cubicBezTo>
                  <a:cubicBezTo>
                    <a:pt x="12301" y="18964"/>
                    <a:pt x="12507" y="18844"/>
                    <a:pt x="12732" y="18764"/>
                  </a:cubicBezTo>
                  <a:cubicBezTo>
                    <a:pt x="12744" y="18760"/>
                    <a:pt x="12756" y="18759"/>
                    <a:pt x="12769" y="18759"/>
                  </a:cubicBezTo>
                  <a:cubicBezTo>
                    <a:pt x="12779" y="18759"/>
                    <a:pt x="12789" y="18759"/>
                    <a:pt x="12799" y="18759"/>
                  </a:cubicBezTo>
                  <a:cubicBezTo>
                    <a:pt x="12821" y="18759"/>
                    <a:pt x="12842" y="18756"/>
                    <a:pt x="12857" y="18736"/>
                  </a:cubicBezTo>
                  <a:cubicBezTo>
                    <a:pt x="12931" y="18640"/>
                    <a:pt x="13054" y="18639"/>
                    <a:pt x="13144" y="18578"/>
                  </a:cubicBezTo>
                  <a:cubicBezTo>
                    <a:pt x="13204" y="18537"/>
                    <a:pt x="13298" y="18517"/>
                    <a:pt x="13322" y="18474"/>
                  </a:cubicBezTo>
                  <a:cubicBezTo>
                    <a:pt x="13370" y="18381"/>
                    <a:pt x="13484" y="18425"/>
                    <a:pt x="13517" y="18357"/>
                  </a:cubicBezTo>
                  <a:cubicBezTo>
                    <a:pt x="13562" y="18263"/>
                    <a:pt x="13659" y="18267"/>
                    <a:pt x="13720" y="18258"/>
                  </a:cubicBezTo>
                  <a:cubicBezTo>
                    <a:pt x="13910" y="18229"/>
                    <a:pt x="13976" y="18074"/>
                    <a:pt x="14083" y="17959"/>
                  </a:cubicBezTo>
                  <a:cubicBezTo>
                    <a:pt x="14095" y="17945"/>
                    <a:pt x="14085" y="17928"/>
                    <a:pt x="14084" y="17910"/>
                  </a:cubicBezTo>
                  <a:cubicBezTo>
                    <a:pt x="14063" y="17706"/>
                    <a:pt x="14099" y="17508"/>
                    <a:pt x="14166" y="17317"/>
                  </a:cubicBezTo>
                  <a:cubicBezTo>
                    <a:pt x="14295" y="16949"/>
                    <a:pt x="14423" y="16582"/>
                    <a:pt x="14562" y="16219"/>
                  </a:cubicBezTo>
                  <a:cubicBezTo>
                    <a:pt x="14607" y="16104"/>
                    <a:pt x="14645" y="15979"/>
                    <a:pt x="14708" y="15881"/>
                  </a:cubicBezTo>
                  <a:cubicBezTo>
                    <a:pt x="14787" y="15759"/>
                    <a:pt x="14826" y="15622"/>
                    <a:pt x="14898" y="15501"/>
                  </a:cubicBezTo>
                  <a:cubicBezTo>
                    <a:pt x="14943" y="15424"/>
                    <a:pt x="14970" y="15329"/>
                    <a:pt x="15017" y="15264"/>
                  </a:cubicBezTo>
                  <a:cubicBezTo>
                    <a:pt x="15116" y="15125"/>
                    <a:pt x="15158" y="14962"/>
                    <a:pt x="15233" y="14815"/>
                  </a:cubicBezTo>
                  <a:cubicBezTo>
                    <a:pt x="15293" y="14697"/>
                    <a:pt x="15345" y="14567"/>
                    <a:pt x="15404" y="14445"/>
                  </a:cubicBezTo>
                  <a:cubicBezTo>
                    <a:pt x="15459" y="14330"/>
                    <a:pt x="15544" y="14223"/>
                    <a:pt x="15571" y="14104"/>
                  </a:cubicBezTo>
                  <a:cubicBezTo>
                    <a:pt x="15608" y="13938"/>
                    <a:pt x="15695" y="13794"/>
                    <a:pt x="15765" y="13645"/>
                  </a:cubicBezTo>
                  <a:cubicBezTo>
                    <a:pt x="15895" y="13367"/>
                    <a:pt x="16037" y="13091"/>
                    <a:pt x="16142" y="12802"/>
                  </a:cubicBezTo>
                  <a:cubicBezTo>
                    <a:pt x="16383" y="12143"/>
                    <a:pt x="16578" y="11467"/>
                    <a:pt x="16773" y="10794"/>
                  </a:cubicBezTo>
                  <a:cubicBezTo>
                    <a:pt x="16831" y="10597"/>
                    <a:pt x="16921" y="10411"/>
                    <a:pt x="16942" y="10201"/>
                  </a:cubicBezTo>
                  <a:cubicBezTo>
                    <a:pt x="16955" y="10067"/>
                    <a:pt x="16962" y="9929"/>
                    <a:pt x="16983" y="9795"/>
                  </a:cubicBezTo>
                  <a:cubicBezTo>
                    <a:pt x="16993" y="9734"/>
                    <a:pt x="16975" y="9667"/>
                    <a:pt x="17004" y="9615"/>
                  </a:cubicBezTo>
                  <a:cubicBezTo>
                    <a:pt x="17040" y="9549"/>
                    <a:pt x="16954" y="9469"/>
                    <a:pt x="17018" y="9431"/>
                  </a:cubicBezTo>
                  <a:cubicBezTo>
                    <a:pt x="17111" y="9378"/>
                    <a:pt x="17010" y="9321"/>
                    <a:pt x="17035" y="9280"/>
                  </a:cubicBezTo>
                  <a:cubicBezTo>
                    <a:pt x="17083" y="9202"/>
                    <a:pt x="17026" y="9123"/>
                    <a:pt x="17045" y="9056"/>
                  </a:cubicBezTo>
                  <a:cubicBezTo>
                    <a:pt x="17100" y="8843"/>
                    <a:pt x="17057" y="8629"/>
                    <a:pt x="17046" y="8421"/>
                  </a:cubicBezTo>
                  <a:cubicBezTo>
                    <a:pt x="17030" y="8134"/>
                    <a:pt x="16989" y="7849"/>
                    <a:pt x="16998" y="7559"/>
                  </a:cubicBezTo>
                  <a:cubicBezTo>
                    <a:pt x="16998" y="7454"/>
                    <a:pt x="16998" y="7349"/>
                    <a:pt x="17001" y="7237"/>
                  </a:cubicBezTo>
                  <a:cubicBezTo>
                    <a:pt x="17002" y="7003"/>
                    <a:pt x="16979" y="6766"/>
                    <a:pt x="16914" y="6546"/>
                  </a:cubicBezTo>
                  <a:cubicBezTo>
                    <a:pt x="16840" y="6292"/>
                    <a:pt x="16764" y="6035"/>
                    <a:pt x="16669" y="5785"/>
                  </a:cubicBezTo>
                  <a:cubicBezTo>
                    <a:pt x="16431" y="5166"/>
                    <a:pt x="16126" y="4585"/>
                    <a:pt x="15720" y="4060"/>
                  </a:cubicBezTo>
                  <a:cubicBezTo>
                    <a:pt x="15539" y="3825"/>
                    <a:pt x="15353" y="3598"/>
                    <a:pt x="15156" y="3377"/>
                  </a:cubicBezTo>
                  <a:cubicBezTo>
                    <a:pt x="14867" y="3052"/>
                    <a:pt x="14579" y="2729"/>
                    <a:pt x="14237" y="2456"/>
                  </a:cubicBezTo>
                  <a:cubicBezTo>
                    <a:pt x="14107" y="2353"/>
                    <a:pt x="13983" y="2234"/>
                    <a:pt x="13868" y="2111"/>
                  </a:cubicBezTo>
                  <a:cubicBezTo>
                    <a:pt x="13769" y="2005"/>
                    <a:pt x="13651" y="1913"/>
                    <a:pt x="13531" y="1831"/>
                  </a:cubicBezTo>
                  <a:cubicBezTo>
                    <a:pt x="13472" y="1790"/>
                    <a:pt x="13414" y="1751"/>
                    <a:pt x="13359" y="1702"/>
                  </a:cubicBezTo>
                  <a:cubicBezTo>
                    <a:pt x="13217" y="1574"/>
                    <a:pt x="13065" y="1454"/>
                    <a:pt x="12897" y="1370"/>
                  </a:cubicBezTo>
                  <a:cubicBezTo>
                    <a:pt x="12748" y="1295"/>
                    <a:pt x="12605" y="1208"/>
                    <a:pt x="12463" y="1125"/>
                  </a:cubicBezTo>
                  <a:cubicBezTo>
                    <a:pt x="12332" y="1048"/>
                    <a:pt x="12194" y="995"/>
                    <a:pt x="12060" y="928"/>
                  </a:cubicBezTo>
                  <a:cubicBezTo>
                    <a:pt x="11952" y="874"/>
                    <a:pt x="11831" y="852"/>
                    <a:pt x="11726" y="797"/>
                  </a:cubicBezTo>
                  <a:cubicBezTo>
                    <a:pt x="11554" y="704"/>
                    <a:pt x="11349" y="697"/>
                    <a:pt x="11189" y="581"/>
                  </a:cubicBezTo>
                  <a:cubicBezTo>
                    <a:pt x="11176" y="585"/>
                    <a:pt x="11164" y="587"/>
                    <a:pt x="11153" y="587"/>
                  </a:cubicBezTo>
                  <a:cubicBezTo>
                    <a:pt x="11091" y="587"/>
                    <a:pt x="11055" y="526"/>
                    <a:pt x="11003" y="503"/>
                  </a:cubicBezTo>
                  <a:cubicBezTo>
                    <a:pt x="10882" y="451"/>
                    <a:pt x="10741" y="462"/>
                    <a:pt x="10641" y="360"/>
                  </a:cubicBezTo>
                  <a:cubicBezTo>
                    <a:pt x="10628" y="372"/>
                    <a:pt x="10617" y="376"/>
                    <a:pt x="10608" y="376"/>
                  </a:cubicBezTo>
                  <a:cubicBezTo>
                    <a:pt x="10573" y="376"/>
                    <a:pt x="10559" y="310"/>
                    <a:pt x="10516" y="310"/>
                  </a:cubicBezTo>
                  <a:cubicBezTo>
                    <a:pt x="10510" y="310"/>
                    <a:pt x="10504" y="312"/>
                    <a:pt x="10497" y="314"/>
                  </a:cubicBezTo>
                  <a:cubicBezTo>
                    <a:pt x="10487" y="318"/>
                    <a:pt x="10478" y="320"/>
                    <a:pt x="10467" y="320"/>
                  </a:cubicBezTo>
                  <a:cubicBezTo>
                    <a:pt x="10423" y="320"/>
                    <a:pt x="10372" y="288"/>
                    <a:pt x="10324" y="277"/>
                  </a:cubicBezTo>
                  <a:cubicBezTo>
                    <a:pt x="10224" y="256"/>
                    <a:pt x="10118" y="250"/>
                    <a:pt x="10029" y="194"/>
                  </a:cubicBezTo>
                  <a:cubicBezTo>
                    <a:pt x="10008" y="180"/>
                    <a:pt x="9986" y="172"/>
                    <a:pt x="9963" y="172"/>
                  </a:cubicBezTo>
                  <a:cubicBezTo>
                    <a:pt x="9956" y="172"/>
                    <a:pt x="9949" y="173"/>
                    <a:pt x="9942" y="174"/>
                  </a:cubicBezTo>
                  <a:cubicBezTo>
                    <a:pt x="9930" y="177"/>
                    <a:pt x="9919" y="178"/>
                    <a:pt x="9908" y="178"/>
                  </a:cubicBezTo>
                  <a:cubicBezTo>
                    <a:pt x="9836" y="178"/>
                    <a:pt x="9767" y="133"/>
                    <a:pt x="9695" y="133"/>
                  </a:cubicBezTo>
                  <a:cubicBezTo>
                    <a:pt x="9666" y="133"/>
                    <a:pt x="9636" y="140"/>
                    <a:pt x="9605" y="162"/>
                  </a:cubicBezTo>
                  <a:cubicBezTo>
                    <a:pt x="9604" y="163"/>
                    <a:pt x="9602" y="163"/>
                    <a:pt x="9601" y="163"/>
                  </a:cubicBezTo>
                  <a:cubicBezTo>
                    <a:pt x="9587" y="163"/>
                    <a:pt x="9560" y="142"/>
                    <a:pt x="9540" y="133"/>
                  </a:cubicBezTo>
                  <a:cubicBezTo>
                    <a:pt x="9497" y="114"/>
                    <a:pt x="9451" y="103"/>
                    <a:pt x="9405" y="92"/>
                  </a:cubicBezTo>
                  <a:cubicBezTo>
                    <a:pt x="9215" y="44"/>
                    <a:pt x="9016" y="88"/>
                    <a:pt x="8834" y="36"/>
                  </a:cubicBezTo>
                  <a:cubicBezTo>
                    <a:pt x="8740" y="8"/>
                    <a:pt x="8646" y="1"/>
                    <a:pt x="85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78"/>
            <p:cNvSpPr/>
            <p:nvPr/>
          </p:nvSpPr>
          <p:spPr>
            <a:xfrm>
              <a:off x="6631150" y="4404113"/>
              <a:ext cx="186885" cy="138212"/>
            </a:xfrm>
            <a:custGeom>
              <a:avLst/>
              <a:gdLst/>
              <a:ahLst/>
              <a:cxnLst/>
              <a:rect l="l" t="t" r="r" b="b"/>
              <a:pathLst>
                <a:path w="8735" h="6460" extrusionOk="0">
                  <a:moveTo>
                    <a:pt x="7266" y="2007"/>
                  </a:moveTo>
                  <a:cubicBezTo>
                    <a:pt x="7270" y="2007"/>
                    <a:pt x="7275" y="2011"/>
                    <a:pt x="7281" y="2013"/>
                  </a:cubicBezTo>
                  <a:cubicBezTo>
                    <a:pt x="7264" y="2018"/>
                    <a:pt x="7247" y="2024"/>
                    <a:pt x="7231" y="2029"/>
                  </a:cubicBezTo>
                  <a:lnTo>
                    <a:pt x="7231" y="2029"/>
                  </a:lnTo>
                  <a:cubicBezTo>
                    <a:pt x="7238" y="2017"/>
                    <a:pt x="7250" y="2011"/>
                    <a:pt x="7266" y="2007"/>
                  </a:cubicBezTo>
                  <a:close/>
                  <a:moveTo>
                    <a:pt x="8670" y="0"/>
                  </a:moveTo>
                  <a:cubicBezTo>
                    <a:pt x="8635" y="14"/>
                    <a:pt x="8600" y="23"/>
                    <a:pt x="8569" y="39"/>
                  </a:cubicBezTo>
                  <a:cubicBezTo>
                    <a:pt x="8257" y="190"/>
                    <a:pt x="7947" y="345"/>
                    <a:pt x="7632" y="489"/>
                  </a:cubicBezTo>
                  <a:cubicBezTo>
                    <a:pt x="7367" y="609"/>
                    <a:pt x="7103" y="732"/>
                    <a:pt x="6830" y="829"/>
                  </a:cubicBezTo>
                  <a:cubicBezTo>
                    <a:pt x="6506" y="947"/>
                    <a:pt x="6174" y="1042"/>
                    <a:pt x="5834" y="1103"/>
                  </a:cubicBezTo>
                  <a:cubicBezTo>
                    <a:pt x="5653" y="1135"/>
                    <a:pt x="5473" y="1158"/>
                    <a:pt x="5292" y="1179"/>
                  </a:cubicBezTo>
                  <a:cubicBezTo>
                    <a:pt x="4993" y="1212"/>
                    <a:pt x="4696" y="1242"/>
                    <a:pt x="4397" y="1251"/>
                  </a:cubicBezTo>
                  <a:cubicBezTo>
                    <a:pt x="4221" y="1256"/>
                    <a:pt x="4049" y="1294"/>
                    <a:pt x="3874" y="1294"/>
                  </a:cubicBezTo>
                  <a:cubicBezTo>
                    <a:pt x="3847" y="1294"/>
                    <a:pt x="3819" y="1293"/>
                    <a:pt x="3792" y="1291"/>
                  </a:cubicBezTo>
                  <a:cubicBezTo>
                    <a:pt x="3787" y="1291"/>
                    <a:pt x="3780" y="1292"/>
                    <a:pt x="3775" y="1293"/>
                  </a:cubicBezTo>
                  <a:cubicBezTo>
                    <a:pt x="3690" y="1321"/>
                    <a:pt x="3603" y="1325"/>
                    <a:pt x="3515" y="1325"/>
                  </a:cubicBezTo>
                  <a:cubicBezTo>
                    <a:pt x="3486" y="1325"/>
                    <a:pt x="3458" y="1324"/>
                    <a:pt x="3429" y="1324"/>
                  </a:cubicBezTo>
                  <a:cubicBezTo>
                    <a:pt x="3342" y="1324"/>
                    <a:pt x="3256" y="1328"/>
                    <a:pt x="3171" y="1355"/>
                  </a:cubicBezTo>
                  <a:cubicBezTo>
                    <a:pt x="3040" y="1329"/>
                    <a:pt x="2908" y="1323"/>
                    <a:pt x="2775" y="1323"/>
                  </a:cubicBezTo>
                  <a:cubicBezTo>
                    <a:pt x="2682" y="1323"/>
                    <a:pt x="2590" y="1326"/>
                    <a:pt x="2497" y="1326"/>
                  </a:cubicBezTo>
                  <a:cubicBezTo>
                    <a:pt x="2426" y="1326"/>
                    <a:pt x="2356" y="1324"/>
                    <a:pt x="2286" y="1319"/>
                  </a:cubicBezTo>
                  <a:cubicBezTo>
                    <a:pt x="2066" y="1302"/>
                    <a:pt x="1844" y="1286"/>
                    <a:pt x="1630" y="1241"/>
                  </a:cubicBezTo>
                  <a:cubicBezTo>
                    <a:pt x="1507" y="1215"/>
                    <a:pt x="1374" y="1158"/>
                    <a:pt x="1257" y="1132"/>
                  </a:cubicBezTo>
                  <a:cubicBezTo>
                    <a:pt x="892" y="1046"/>
                    <a:pt x="525" y="1021"/>
                    <a:pt x="170" y="882"/>
                  </a:cubicBezTo>
                  <a:cubicBezTo>
                    <a:pt x="133" y="868"/>
                    <a:pt x="104" y="861"/>
                    <a:pt x="81" y="861"/>
                  </a:cubicBezTo>
                  <a:cubicBezTo>
                    <a:pt x="1" y="861"/>
                    <a:pt x="1" y="946"/>
                    <a:pt x="19" y="1084"/>
                  </a:cubicBezTo>
                  <a:cubicBezTo>
                    <a:pt x="59" y="1381"/>
                    <a:pt x="94" y="1677"/>
                    <a:pt x="130" y="1974"/>
                  </a:cubicBezTo>
                  <a:cubicBezTo>
                    <a:pt x="135" y="2010"/>
                    <a:pt x="138" y="2042"/>
                    <a:pt x="180" y="2042"/>
                  </a:cubicBezTo>
                  <a:cubicBezTo>
                    <a:pt x="184" y="2042"/>
                    <a:pt x="187" y="2041"/>
                    <a:pt x="192" y="2041"/>
                  </a:cubicBezTo>
                  <a:cubicBezTo>
                    <a:pt x="196" y="2040"/>
                    <a:pt x="200" y="2040"/>
                    <a:pt x="205" y="2040"/>
                  </a:cubicBezTo>
                  <a:cubicBezTo>
                    <a:pt x="231" y="2040"/>
                    <a:pt x="255" y="2048"/>
                    <a:pt x="280" y="2059"/>
                  </a:cubicBezTo>
                  <a:cubicBezTo>
                    <a:pt x="797" y="2315"/>
                    <a:pt x="1365" y="2382"/>
                    <a:pt x="1920" y="2486"/>
                  </a:cubicBezTo>
                  <a:cubicBezTo>
                    <a:pt x="2153" y="2530"/>
                    <a:pt x="2393" y="2552"/>
                    <a:pt x="2630" y="2574"/>
                  </a:cubicBezTo>
                  <a:cubicBezTo>
                    <a:pt x="2943" y="2603"/>
                    <a:pt x="3254" y="2634"/>
                    <a:pt x="3567" y="2642"/>
                  </a:cubicBezTo>
                  <a:cubicBezTo>
                    <a:pt x="3640" y="2644"/>
                    <a:pt x="3712" y="2645"/>
                    <a:pt x="3784" y="2645"/>
                  </a:cubicBezTo>
                  <a:cubicBezTo>
                    <a:pt x="4333" y="2645"/>
                    <a:pt x="4877" y="2594"/>
                    <a:pt x="5420" y="2498"/>
                  </a:cubicBezTo>
                  <a:cubicBezTo>
                    <a:pt x="5731" y="2444"/>
                    <a:pt x="6033" y="2370"/>
                    <a:pt x="6334" y="2274"/>
                  </a:cubicBezTo>
                  <a:cubicBezTo>
                    <a:pt x="6624" y="2181"/>
                    <a:pt x="6917" y="2090"/>
                    <a:pt x="7219" y="2040"/>
                  </a:cubicBezTo>
                  <a:lnTo>
                    <a:pt x="7219" y="2040"/>
                  </a:lnTo>
                  <a:cubicBezTo>
                    <a:pt x="7197" y="2072"/>
                    <a:pt x="7159" y="2085"/>
                    <a:pt x="7124" y="2105"/>
                  </a:cubicBezTo>
                  <a:cubicBezTo>
                    <a:pt x="6669" y="2366"/>
                    <a:pt x="6175" y="2531"/>
                    <a:pt x="5678" y="2695"/>
                  </a:cubicBezTo>
                  <a:cubicBezTo>
                    <a:pt x="5277" y="2828"/>
                    <a:pt x="4865" y="2898"/>
                    <a:pt x="4448" y="2946"/>
                  </a:cubicBezTo>
                  <a:cubicBezTo>
                    <a:pt x="4312" y="2961"/>
                    <a:pt x="4174" y="2965"/>
                    <a:pt x="4035" y="2965"/>
                  </a:cubicBezTo>
                  <a:cubicBezTo>
                    <a:pt x="3957" y="2965"/>
                    <a:pt x="3879" y="2964"/>
                    <a:pt x="3800" y="2962"/>
                  </a:cubicBezTo>
                  <a:cubicBezTo>
                    <a:pt x="3298" y="2953"/>
                    <a:pt x="2795" y="2957"/>
                    <a:pt x="2294" y="2884"/>
                  </a:cubicBezTo>
                  <a:cubicBezTo>
                    <a:pt x="2023" y="2844"/>
                    <a:pt x="1764" y="2732"/>
                    <a:pt x="1499" y="2673"/>
                  </a:cubicBezTo>
                  <a:cubicBezTo>
                    <a:pt x="1074" y="2579"/>
                    <a:pt x="645" y="2520"/>
                    <a:pt x="242" y="2344"/>
                  </a:cubicBezTo>
                  <a:cubicBezTo>
                    <a:pt x="217" y="2392"/>
                    <a:pt x="197" y="2498"/>
                    <a:pt x="212" y="2527"/>
                  </a:cubicBezTo>
                  <a:cubicBezTo>
                    <a:pt x="267" y="2628"/>
                    <a:pt x="260" y="2741"/>
                    <a:pt x="279" y="2848"/>
                  </a:cubicBezTo>
                  <a:cubicBezTo>
                    <a:pt x="320" y="3067"/>
                    <a:pt x="337" y="3293"/>
                    <a:pt x="387" y="3514"/>
                  </a:cubicBezTo>
                  <a:cubicBezTo>
                    <a:pt x="422" y="3664"/>
                    <a:pt x="459" y="3735"/>
                    <a:pt x="575" y="3837"/>
                  </a:cubicBezTo>
                  <a:cubicBezTo>
                    <a:pt x="649" y="3903"/>
                    <a:pt x="716" y="3977"/>
                    <a:pt x="794" y="4037"/>
                  </a:cubicBezTo>
                  <a:cubicBezTo>
                    <a:pt x="1178" y="4327"/>
                    <a:pt x="1616" y="4512"/>
                    <a:pt x="2077" y="4629"/>
                  </a:cubicBezTo>
                  <a:cubicBezTo>
                    <a:pt x="2561" y="4752"/>
                    <a:pt x="3053" y="4830"/>
                    <a:pt x="3554" y="4830"/>
                  </a:cubicBezTo>
                  <a:cubicBezTo>
                    <a:pt x="3601" y="4830"/>
                    <a:pt x="3649" y="4829"/>
                    <a:pt x="3697" y="4828"/>
                  </a:cubicBezTo>
                  <a:cubicBezTo>
                    <a:pt x="3745" y="4826"/>
                    <a:pt x="3794" y="4826"/>
                    <a:pt x="3843" y="4826"/>
                  </a:cubicBezTo>
                  <a:cubicBezTo>
                    <a:pt x="3956" y="4826"/>
                    <a:pt x="4069" y="4829"/>
                    <a:pt x="4181" y="4829"/>
                  </a:cubicBezTo>
                  <a:cubicBezTo>
                    <a:pt x="4273" y="4829"/>
                    <a:pt x="4364" y="4827"/>
                    <a:pt x="4456" y="4820"/>
                  </a:cubicBezTo>
                  <a:cubicBezTo>
                    <a:pt x="4717" y="4800"/>
                    <a:pt x="4978" y="4767"/>
                    <a:pt x="5237" y="4722"/>
                  </a:cubicBezTo>
                  <a:cubicBezTo>
                    <a:pt x="5501" y="4676"/>
                    <a:pt x="5760" y="4612"/>
                    <a:pt x="6017" y="4541"/>
                  </a:cubicBezTo>
                  <a:cubicBezTo>
                    <a:pt x="6374" y="4443"/>
                    <a:pt x="6725" y="4319"/>
                    <a:pt x="7095" y="4275"/>
                  </a:cubicBezTo>
                  <a:lnTo>
                    <a:pt x="7095" y="4275"/>
                  </a:lnTo>
                  <a:cubicBezTo>
                    <a:pt x="7045" y="4353"/>
                    <a:pt x="6972" y="4396"/>
                    <a:pt x="6895" y="4437"/>
                  </a:cubicBezTo>
                  <a:cubicBezTo>
                    <a:pt x="6593" y="4594"/>
                    <a:pt x="6280" y="4725"/>
                    <a:pt x="5950" y="4808"/>
                  </a:cubicBezTo>
                  <a:cubicBezTo>
                    <a:pt x="5720" y="4867"/>
                    <a:pt x="5493" y="4931"/>
                    <a:pt x="5258" y="4962"/>
                  </a:cubicBezTo>
                  <a:cubicBezTo>
                    <a:pt x="5071" y="4985"/>
                    <a:pt x="4885" y="5015"/>
                    <a:pt x="4697" y="5040"/>
                  </a:cubicBezTo>
                  <a:cubicBezTo>
                    <a:pt x="4490" y="5066"/>
                    <a:pt x="4281" y="5092"/>
                    <a:pt x="4075" y="5097"/>
                  </a:cubicBezTo>
                  <a:cubicBezTo>
                    <a:pt x="3903" y="5102"/>
                    <a:pt x="3731" y="5108"/>
                    <a:pt x="3559" y="5108"/>
                  </a:cubicBezTo>
                  <a:cubicBezTo>
                    <a:pt x="3362" y="5108"/>
                    <a:pt x="3165" y="5100"/>
                    <a:pt x="2967" y="5076"/>
                  </a:cubicBezTo>
                  <a:cubicBezTo>
                    <a:pt x="2701" y="5042"/>
                    <a:pt x="2434" y="5006"/>
                    <a:pt x="2175" y="4947"/>
                  </a:cubicBezTo>
                  <a:cubicBezTo>
                    <a:pt x="1748" y="4850"/>
                    <a:pt x="1338" y="4690"/>
                    <a:pt x="966" y="4456"/>
                  </a:cubicBezTo>
                  <a:cubicBezTo>
                    <a:pt x="812" y="4358"/>
                    <a:pt x="653" y="4259"/>
                    <a:pt x="537" y="4111"/>
                  </a:cubicBezTo>
                  <a:cubicBezTo>
                    <a:pt x="523" y="4095"/>
                    <a:pt x="507" y="4078"/>
                    <a:pt x="482" y="4078"/>
                  </a:cubicBezTo>
                  <a:cubicBezTo>
                    <a:pt x="480" y="4078"/>
                    <a:pt x="478" y="4078"/>
                    <a:pt x="476" y="4078"/>
                  </a:cubicBezTo>
                  <a:cubicBezTo>
                    <a:pt x="453" y="4119"/>
                    <a:pt x="459" y="4165"/>
                    <a:pt x="469" y="4204"/>
                  </a:cubicBezTo>
                  <a:cubicBezTo>
                    <a:pt x="510" y="4352"/>
                    <a:pt x="508" y="4507"/>
                    <a:pt x="540" y="4656"/>
                  </a:cubicBezTo>
                  <a:cubicBezTo>
                    <a:pt x="568" y="4784"/>
                    <a:pt x="573" y="4920"/>
                    <a:pt x="663" y="5030"/>
                  </a:cubicBezTo>
                  <a:cubicBezTo>
                    <a:pt x="696" y="5072"/>
                    <a:pt x="712" y="5127"/>
                    <a:pt x="736" y="5178"/>
                  </a:cubicBezTo>
                  <a:cubicBezTo>
                    <a:pt x="803" y="5324"/>
                    <a:pt x="899" y="5446"/>
                    <a:pt x="1005" y="5566"/>
                  </a:cubicBezTo>
                  <a:cubicBezTo>
                    <a:pt x="1221" y="5810"/>
                    <a:pt x="1518" y="5915"/>
                    <a:pt x="1797" y="6048"/>
                  </a:cubicBezTo>
                  <a:cubicBezTo>
                    <a:pt x="2104" y="6193"/>
                    <a:pt x="2443" y="6222"/>
                    <a:pt x="2773" y="6266"/>
                  </a:cubicBezTo>
                  <a:cubicBezTo>
                    <a:pt x="3083" y="6307"/>
                    <a:pt x="3390" y="6356"/>
                    <a:pt x="3700" y="6392"/>
                  </a:cubicBezTo>
                  <a:cubicBezTo>
                    <a:pt x="3975" y="6423"/>
                    <a:pt x="4252" y="6423"/>
                    <a:pt x="4526" y="6449"/>
                  </a:cubicBezTo>
                  <a:cubicBezTo>
                    <a:pt x="4607" y="6456"/>
                    <a:pt x="4688" y="6460"/>
                    <a:pt x="4769" y="6460"/>
                  </a:cubicBezTo>
                  <a:cubicBezTo>
                    <a:pt x="4908" y="6460"/>
                    <a:pt x="5048" y="6449"/>
                    <a:pt x="5189" y="6426"/>
                  </a:cubicBezTo>
                  <a:cubicBezTo>
                    <a:pt x="5368" y="6397"/>
                    <a:pt x="5549" y="6383"/>
                    <a:pt x="5729" y="6348"/>
                  </a:cubicBezTo>
                  <a:cubicBezTo>
                    <a:pt x="5908" y="6313"/>
                    <a:pt x="6082" y="6266"/>
                    <a:pt x="6260" y="6235"/>
                  </a:cubicBezTo>
                  <a:cubicBezTo>
                    <a:pt x="6561" y="6183"/>
                    <a:pt x="6854" y="6114"/>
                    <a:pt x="7122" y="5970"/>
                  </a:cubicBezTo>
                  <a:cubicBezTo>
                    <a:pt x="7461" y="5788"/>
                    <a:pt x="7793" y="5598"/>
                    <a:pt x="8127" y="5410"/>
                  </a:cubicBezTo>
                  <a:cubicBezTo>
                    <a:pt x="8163" y="5389"/>
                    <a:pt x="8198" y="5359"/>
                    <a:pt x="8223" y="5325"/>
                  </a:cubicBezTo>
                  <a:cubicBezTo>
                    <a:pt x="8302" y="5217"/>
                    <a:pt x="8451" y="5182"/>
                    <a:pt x="8533" y="5077"/>
                  </a:cubicBezTo>
                  <a:cubicBezTo>
                    <a:pt x="8621" y="4965"/>
                    <a:pt x="8554" y="4758"/>
                    <a:pt x="8523" y="4629"/>
                  </a:cubicBezTo>
                  <a:cubicBezTo>
                    <a:pt x="8505" y="4556"/>
                    <a:pt x="8500" y="4485"/>
                    <a:pt x="8500" y="4410"/>
                  </a:cubicBezTo>
                  <a:lnTo>
                    <a:pt x="8500" y="3635"/>
                  </a:lnTo>
                  <a:cubicBezTo>
                    <a:pt x="8433" y="3637"/>
                    <a:pt x="8394" y="3664"/>
                    <a:pt x="8357" y="3695"/>
                  </a:cubicBezTo>
                  <a:cubicBezTo>
                    <a:pt x="8202" y="3824"/>
                    <a:pt x="8028" y="3927"/>
                    <a:pt x="7845" y="4013"/>
                  </a:cubicBezTo>
                  <a:cubicBezTo>
                    <a:pt x="7736" y="4067"/>
                    <a:pt x="7622" y="4107"/>
                    <a:pt x="7494" y="4130"/>
                  </a:cubicBezTo>
                  <a:cubicBezTo>
                    <a:pt x="7504" y="4079"/>
                    <a:pt x="7534" y="4064"/>
                    <a:pt x="7559" y="4049"/>
                  </a:cubicBezTo>
                  <a:cubicBezTo>
                    <a:pt x="7855" y="3893"/>
                    <a:pt x="8122" y="3689"/>
                    <a:pt x="8392" y="3492"/>
                  </a:cubicBezTo>
                  <a:cubicBezTo>
                    <a:pt x="8464" y="3438"/>
                    <a:pt x="8507" y="3376"/>
                    <a:pt x="8500" y="3275"/>
                  </a:cubicBezTo>
                  <a:cubicBezTo>
                    <a:pt x="8490" y="3139"/>
                    <a:pt x="8498" y="3003"/>
                    <a:pt x="8500" y="2867"/>
                  </a:cubicBezTo>
                  <a:cubicBezTo>
                    <a:pt x="8502" y="2652"/>
                    <a:pt x="8495" y="2438"/>
                    <a:pt x="8519" y="2222"/>
                  </a:cubicBezTo>
                  <a:cubicBezTo>
                    <a:pt x="8544" y="2002"/>
                    <a:pt x="8541" y="1780"/>
                    <a:pt x="8529" y="1546"/>
                  </a:cubicBezTo>
                  <a:lnTo>
                    <a:pt x="8529" y="1546"/>
                  </a:lnTo>
                  <a:cubicBezTo>
                    <a:pt x="8408" y="1613"/>
                    <a:pt x="8310" y="1695"/>
                    <a:pt x="8193" y="1747"/>
                  </a:cubicBezTo>
                  <a:cubicBezTo>
                    <a:pt x="8082" y="1795"/>
                    <a:pt x="7979" y="1866"/>
                    <a:pt x="7830" y="1866"/>
                  </a:cubicBezTo>
                  <a:cubicBezTo>
                    <a:pt x="7822" y="1866"/>
                    <a:pt x="7814" y="1865"/>
                    <a:pt x="7806" y="1865"/>
                  </a:cubicBezTo>
                  <a:cubicBezTo>
                    <a:pt x="8015" y="1701"/>
                    <a:pt x="8209" y="1568"/>
                    <a:pt x="8414" y="1450"/>
                  </a:cubicBezTo>
                  <a:cubicBezTo>
                    <a:pt x="8524" y="1386"/>
                    <a:pt x="8691" y="1302"/>
                    <a:pt x="8682" y="1165"/>
                  </a:cubicBezTo>
                  <a:cubicBezTo>
                    <a:pt x="8668" y="921"/>
                    <a:pt x="8680" y="690"/>
                    <a:pt x="8714" y="447"/>
                  </a:cubicBezTo>
                  <a:cubicBezTo>
                    <a:pt x="8735" y="306"/>
                    <a:pt x="8709" y="153"/>
                    <a:pt x="86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78"/>
            <p:cNvSpPr/>
            <p:nvPr/>
          </p:nvSpPr>
          <p:spPr>
            <a:xfrm>
              <a:off x="6516875" y="4008717"/>
              <a:ext cx="373685" cy="574285"/>
            </a:xfrm>
            <a:custGeom>
              <a:avLst/>
              <a:gdLst/>
              <a:ahLst/>
              <a:cxnLst/>
              <a:rect l="l" t="t" r="r" b="b"/>
              <a:pathLst>
                <a:path w="17466" h="26842" extrusionOk="0">
                  <a:moveTo>
                    <a:pt x="12392" y="6962"/>
                  </a:moveTo>
                  <a:cubicBezTo>
                    <a:pt x="12302" y="7175"/>
                    <a:pt x="12234" y="7363"/>
                    <a:pt x="12146" y="7540"/>
                  </a:cubicBezTo>
                  <a:cubicBezTo>
                    <a:pt x="11775" y="8291"/>
                    <a:pt x="11590" y="9107"/>
                    <a:pt x="11349" y="9900"/>
                  </a:cubicBezTo>
                  <a:cubicBezTo>
                    <a:pt x="11272" y="10154"/>
                    <a:pt x="11214" y="10413"/>
                    <a:pt x="11155" y="10672"/>
                  </a:cubicBezTo>
                  <a:cubicBezTo>
                    <a:pt x="11088" y="10977"/>
                    <a:pt x="11145" y="11276"/>
                    <a:pt x="11178" y="11570"/>
                  </a:cubicBezTo>
                  <a:cubicBezTo>
                    <a:pt x="11227" y="12031"/>
                    <a:pt x="11253" y="12491"/>
                    <a:pt x="11268" y="12953"/>
                  </a:cubicBezTo>
                  <a:cubicBezTo>
                    <a:pt x="11287" y="13471"/>
                    <a:pt x="11271" y="13991"/>
                    <a:pt x="11272" y="14511"/>
                  </a:cubicBezTo>
                  <a:cubicBezTo>
                    <a:pt x="11275" y="15314"/>
                    <a:pt x="11371" y="16112"/>
                    <a:pt x="11411" y="16913"/>
                  </a:cubicBezTo>
                  <a:cubicBezTo>
                    <a:pt x="11446" y="17623"/>
                    <a:pt x="11491" y="18331"/>
                    <a:pt x="11540" y="19040"/>
                  </a:cubicBezTo>
                  <a:cubicBezTo>
                    <a:pt x="11549" y="19168"/>
                    <a:pt x="11489" y="19199"/>
                    <a:pt x="11389" y="19213"/>
                  </a:cubicBezTo>
                  <a:cubicBezTo>
                    <a:pt x="10815" y="19293"/>
                    <a:pt x="10243" y="19397"/>
                    <a:pt x="9662" y="19407"/>
                  </a:cubicBezTo>
                  <a:cubicBezTo>
                    <a:pt x="9287" y="19414"/>
                    <a:pt x="8915" y="19461"/>
                    <a:pt x="8541" y="19461"/>
                  </a:cubicBezTo>
                  <a:cubicBezTo>
                    <a:pt x="8482" y="19461"/>
                    <a:pt x="8424" y="19460"/>
                    <a:pt x="8365" y="19457"/>
                  </a:cubicBezTo>
                  <a:cubicBezTo>
                    <a:pt x="8250" y="19452"/>
                    <a:pt x="8207" y="19417"/>
                    <a:pt x="8180" y="19307"/>
                  </a:cubicBezTo>
                  <a:cubicBezTo>
                    <a:pt x="7720" y="17439"/>
                    <a:pt x="7252" y="15574"/>
                    <a:pt x="6794" y="13706"/>
                  </a:cubicBezTo>
                  <a:cubicBezTo>
                    <a:pt x="6640" y="13086"/>
                    <a:pt x="6576" y="12445"/>
                    <a:pt x="6361" y="11843"/>
                  </a:cubicBezTo>
                  <a:cubicBezTo>
                    <a:pt x="6198" y="11389"/>
                    <a:pt x="5941" y="10972"/>
                    <a:pt x="5773" y="10516"/>
                  </a:cubicBezTo>
                  <a:cubicBezTo>
                    <a:pt x="5506" y="9798"/>
                    <a:pt x="5237" y="9081"/>
                    <a:pt x="4916" y="8384"/>
                  </a:cubicBezTo>
                  <a:cubicBezTo>
                    <a:pt x="4864" y="8274"/>
                    <a:pt x="4896" y="8206"/>
                    <a:pt x="4971" y="8144"/>
                  </a:cubicBezTo>
                  <a:cubicBezTo>
                    <a:pt x="5231" y="7926"/>
                    <a:pt x="5496" y="7713"/>
                    <a:pt x="5758" y="7498"/>
                  </a:cubicBezTo>
                  <a:cubicBezTo>
                    <a:pt x="5926" y="7361"/>
                    <a:pt x="6021" y="7284"/>
                    <a:pt x="6082" y="7284"/>
                  </a:cubicBezTo>
                  <a:cubicBezTo>
                    <a:pt x="6158" y="7284"/>
                    <a:pt x="6180" y="7404"/>
                    <a:pt x="6222" y="7677"/>
                  </a:cubicBezTo>
                  <a:cubicBezTo>
                    <a:pt x="6355" y="8555"/>
                    <a:pt x="6594" y="9402"/>
                    <a:pt x="6890" y="10237"/>
                  </a:cubicBezTo>
                  <a:cubicBezTo>
                    <a:pt x="6948" y="10397"/>
                    <a:pt x="7020" y="10556"/>
                    <a:pt x="7097" y="10708"/>
                  </a:cubicBezTo>
                  <a:cubicBezTo>
                    <a:pt x="7125" y="10764"/>
                    <a:pt x="7182" y="10819"/>
                    <a:pt x="7247" y="10819"/>
                  </a:cubicBezTo>
                  <a:cubicBezTo>
                    <a:pt x="7251" y="10819"/>
                    <a:pt x="7254" y="10819"/>
                    <a:pt x="7258" y="10819"/>
                  </a:cubicBezTo>
                  <a:cubicBezTo>
                    <a:pt x="7344" y="10810"/>
                    <a:pt x="7344" y="10717"/>
                    <a:pt x="7349" y="10655"/>
                  </a:cubicBezTo>
                  <a:cubicBezTo>
                    <a:pt x="7363" y="10502"/>
                    <a:pt x="7367" y="10347"/>
                    <a:pt x="7364" y="10193"/>
                  </a:cubicBezTo>
                  <a:cubicBezTo>
                    <a:pt x="7354" y="9414"/>
                    <a:pt x="7436" y="8639"/>
                    <a:pt x="7482" y="7862"/>
                  </a:cubicBezTo>
                  <a:cubicBezTo>
                    <a:pt x="7486" y="7777"/>
                    <a:pt x="7511" y="7693"/>
                    <a:pt x="7536" y="7568"/>
                  </a:cubicBezTo>
                  <a:cubicBezTo>
                    <a:pt x="7704" y="7985"/>
                    <a:pt x="7853" y="8360"/>
                    <a:pt x="8008" y="8728"/>
                  </a:cubicBezTo>
                  <a:cubicBezTo>
                    <a:pt x="8166" y="9114"/>
                    <a:pt x="8329" y="9498"/>
                    <a:pt x="8494" y="9882"/>
                  </a:cubicBezTo>
                  <a:cubicBezTo>
                    <a:pt x="8535" y="9978"/>
                    <a:pt x="8587" y="10068"/>
                    <a:pt x="8663" y="10144"/>
                  </a:cubicBezTo>
                  <a:cubicBezTo>
                    <a:pt x="8725" y="10206"/>
                    <a:pt x="8780" y="10238"/>
                    <a:pt x="8825" y="10238"/>
                  </a:cubicBezTo>
                  <a:cubicBezTo>
                    <a:pt x="8886" y="10238"/>
                    <a:pt x="8931" y="10182"/>
                    <a:pt x="8958" y="10069"/>
                  </a:cubicBezTo>
                  <a:cubicBezTo>
                    <a:pt x="9018" y="9817"/>
                    <a:pt x="9056" y="9561"/>
                    <a:pt x="9113" y="9309"/>
                  </a:cubicBezTo>
                  <a:cubicBezTo>
                    <a:pt x="9234" y="8769"/>
                    <a:pt x="9288" y="8218"/>
                    <a:pt x="9390" y="7637"/>
                  </a:cubicBezTo>
                  <a:cubicBezTo>
                    <a:pt x="9491" y="7861"/>
                    <a:pt x="9502" y="8072"/>
                    <a:pt x="9524" y="8274"/>
                  </a:cubicBezTo>
                  <a:cubicBezTo>
                    <a:pt x="9590" y="8886"/>
                    <a:pt x="9656" y="9498"/>
                    <a:pt x="9821" y="10094"/>
                  </a:cubicBezTo>
                  <a:cubicBezTo>
                    <a:pt x="9826" y="10111"/>
                    <a:pt x="9822" y="10132"/>
                    <a:pt x="9831" y="10147"/>
                  </a:cubicBezTo>
                  <a:cubicBezTo>
                    <a:pt x="9864" y="10204"/>
                    <a:pt x="9887" y="10280"/>
                    <a:pt x="9965" y="10284"/>
                  </a:cubicBezTo>
                  <a:cubicBezTo>
                    <a:pt x="9968" y="10284"/>
                    <a:pt x="9971" y="10284"/>
                    <a:pt x="9973" y="10284"/>
                  </a:cubicBezTo>
                  <a:cubicBezTo>
                    <a:pt x="10040" y="10284"/>
                    <a:pt x="10071" y="10222"/>
                    <a:pt x="10096" y="10170"/>
                  </a:cubicBezTo>
                  <a:cubicBezTo>
                    <a:pt x="10235" y="9879"/>
                    <a:pt x="10300" y="9565"/>
                    <a:pt x="10373" y="9255"/>
                  </a:cubicBezTo>
                  <a:cubicBezTo>
                    <a:pt x="10540" y="8560"/>
                    <a:pt x="10607" y="7849"/>
                    <a:pt x="10739" y="7149"/>
                  </a:cubicBezTo>
                  <a:cubicBezTo>
                    <a:pt x="10762" y="7027"/>
                    <a:pt x="10809" y="7007"/>
                    <a:pt x="10904" y="7007"/>
                  </a:cubicBezTo>
                  <a:cubicBezTo>
                    <a:pt x="10909" y="7007"/>
                    <a:pt x="10915" y="7007"/>
                    <a:pt x="10921" y="7008"/>
                  </a:cubicBezTo>
                  <a:cubicBezTo>
                    <a:pt x="11084" y="7009"/>
                    <a:pt x="11247" y="7010"/>
                    <a:pt x="11411" y="7010"/>
                  </a:cubicBezTo>
                  <a:cubicBezTo>
                    <a:pt x="11575" y="7010"/>
                    <a:pt x="11739" y="7009"/>
                    <a:pt x="11903" y="7009"/>
                  </a:cubicBezTo>
                  <a:cubicBezTo>
                    <a:pt x="11909" y="7009"/>
                    <a:pt x="11915" y="7009"/>
                    <a:pt x="11921" y="7009"/>
                  </a:cubicBezTo>
                  <a:cubicBezTo>
                    <a:pt x="11960" y="7009"/>
                    <a:pt x="11998" y="7009"/>
                    <a:pt x="12038" y="7009"/>
                  </a:cubicBezTo>
                  <a:cubicBezTo>
                    <a:pt x="12148" y="7009"/>
                    <a:pt x="12263" y="7004"/>
                    <a:pt x="12392" y="6962"/>
                  </a:cubicBezTo>
                  <a:close/>
                  <a:moveTo>
                    <a:pt x="8403" y="221"/>
                  </a:moveTo>
                  <a:cubicBezTo>
                    <a:pt x="8432" y="221"/>
                    <a:pt x="8461" y="221"/>
                    <a:pt x="8489" y="222"/>
                  </a:cubicBezTo>
                  <a:cubicBezTo>
                    <a:pt x="8885" y="231"/>
                    <a:pt x="9282" y="267"/>
                    <a:pt x="9665" y="355"/>
                  </a:cubicBezTo>
                  <a:cubicBezTo>
                    <a:pt x="10395" y="521"/>
                    <a:pt x="11118" y="711"/>
                    <a:pt x="11809" y="1023"/>
                  </a:cubicBezTo>
                  <a:cubicBezTo>
                    <a:pt x="12927" y="1531"/>
                    <a:pt x="13943" y="2191"/>
                    <a:pt x="14825" y="3040"/>
                  </a:cubicBezTo>
                  <a:cubicBezTo>
                    <a:pt x="15775" y="3951"/>
                    <a:pt x="16542" y="4997"/>
                    <a:pt x="16948" y="6270"/>
                  </a:cubicBezTo>
                  <a:cubicBezTo>
                    <a:pt x="17086" y="6704"/>
                    <a:pt x="17198" y="7144"/>
                    <a:pt x="17175" y="7609"/>
                  </a:cubicBezTo>
                  <a:cubicBezTo>
                    <a:pt x="17152" y="8109"/>
                    <a:pt x="17232" y="8608"/>
                    <a:pt x="17213" y="9109"/>
                  </a:cubicBezTo>
                  <a:cubicBezTo>
                    <a:pt x="17196" y="9548"/>
                    <a:pt x="17189" y="9988"/>
                    <a:pt x="17112" y="10419"/>
                  </a:cubicBezTo>
                  <a:cubicBezTo>
                    <a:pt x="17019" y="10937"/>
                    <a:pt x="16802" y="11426"/>
                    <a:pt x="16676" y="11936"/>
                  </a:cubicBezTo>
                  <a:cubicBezTo>
                    <a:pt x="16417" y="12988"/>
                    <a:pt x="15889" y="13919"/>
                    <a:pt x="15390" y="14865"/>
                  </a:cubicBezTo>
                  <a:cubicBezTo>
                    <a:pt x="15072" y="15466"/>
                    <a:pt x="14846" y="16104"/>
                    <a:pt x="14625" y="16745"/>
                  </a:cubicBezTo>
                  <a:cubicBezTo>
                    <a:pt x="14473" y="17187"/>
                    <a:pt x="14293" y="17620"/>
                    <a:pt x="14188" y="18079"/>
                  </a:cubicBezTo>
                  <a:cubicBezTo>
                    <a:pt x="14165" y="18183"/>
                    <a:pt x="14110" y="18266"/>
                    <a:pt x="14001" y="18312"/>
                  </a:cubicBezTo>
                  <a:cubicBezTo>
                    <a:pt x="13347" y="18588"/>
                    <a:pt x="12681" y="18836"/>
                    <a:pt x="12002" y="19050"/>
                  </a:cubicBezTo>
                  <a:cubicBezTo>
                    <a:pt x="11967" y="19061"/>
                    <a:pt x="11939" y="19068"/>
                    <a:pt x="11917" y="19068"/>
                  </a:cubicBezTo>
                  <a:cubicBezTo>
                    <a:pt x="11869" y="19068"/>
                    <a:pt x="11851" y="19036"/>
                    <a:pt x="11851" y="18947"/>
                  </a:cubicBezTo>
                  <a:cubicBezTo>
                    <a:pt x="11864" y="18050"/>
                    <a:pt x="11807" y="17154"/>
                    <a:pt x="11737" y="16261"/>
                  </a:cubicBezTo>
                  <a:cubicBezTo>
                    <a:pt x="11643" y="15077"/>
                    <a:pt x="11658" y="13893"/>
                    <a:pt x="11591" y="12708"/>
                  </a:cubicBezTo>
                  <a:cubicBezTo>
                    <a:pt x="11560" y="12156"/>
                    <a:pt x="11532" y="11602"/>
                    <a:pt x="11420" y="11056"/>
                  </a:cubicBezTo>
                  <a:cubicBezTo>
                    <a:pt x="11374" y="10831"/>
                    <a:pt x="11456" y="10594"/>
                    <a:pt x="11513" y="10366"/>
                  </a:cubicBezTo>
                  <a:cubicBezTo>
                    <a:pt x="11759" y="9365"/>
                    <a:pt x="12118" y="8403"/>
                    <a:pt x="12522" y="7457"/>
                  </a:cubicBezTo>
                  <a:cubicBezTo>
                    <a:pt x="12591" y="7299"/>
                    <a:pt x="12629" y="7132"/>
                    <a:pt x="12644" y="6958"/>
                  </a:cubicBezTo>
                  <a:cubicBezTo>
                    <a:pt x="12671" y="6660"/>
                    <a:pt x="12653" y="6685"/>
                    <a:pt x="12386" y="6659"/>
                  </a:cubicBezTo>
                  <a:cubicBezTo>
                    <a:pt x="12066" y="6628"/>
                    <a:pt x="11745" y="6606"/>
                    <a:pt x="11423" y="6606"/>
                  </a:cubicBezTo>
                  <a:cubicBezTo>
                    <a:pt x="11318" y="6606"/>
                    <a:pt x="11213" y="6609"/>
                    <a:pt x="11108" y="6614"/>
                  </a:cubicBezTo>
                  <a:cubicBezTo>
                    <a:pt x="11060" y="6616"/>
                    <a:pt x="11011" y="6617"/>
                    <a:pt x="10963" y="6617"/>
                  </a:cubicBezTo>
                  <a:cubicBezTo>
                    <a:pt x="10863" y="6617"/>
                    <a:pt x="10763" y="6613"/>
                    <a:pt x="10663" y="6613"/>
                  </a:cubicBezTo>
                  <a:cubicBezTo>
                    <a:pt x="10527" y="6613"/>
                    <a:pt x="10441" y="6669"/>
                    <a:pt x="10417" y="6810"/>
                  </a:cubicBezTo>
                  <a:cubicBezTo>
                    <a:pt x="10331" y="7287"/>
                    <a:pt x="10249" y="7765"/>
                    <a:pt x="10159" y="8242"/>
                  </a:cubicBezTo>
                  <a:cubicBezTo>
                    <a:pt x="10084" y="8627"/>
                    <a:pt x="10043" y="9019"/>
                    <a:pt x="9908" y="9445"/>
                  </a:cubicBezTo>
                  <a:cubicBezTo>
                    <a:pt x="9797" y="8691"/>
                    <a:pt x="9696" y="7992"/>
                    <a:pt x="9597" y="7299"/>
                  </a:cubicBezTo>
                  <a:cubicBezTo>
                    <a:pt x="9595" y="7286"/>
                    <a:pt x="9599" y="7273"/>
                    <a:pt x="9595" y="7262"/>
                  </a:cubicBezTo>
                  <a:cubicBezTo>
                    <a:pt x="9558" y="7134"/>
                    <a:pt x="9551" y="6968"/>
                    <a:pt x="9380" y="6956"/>
                  </a:cubicBezTo>
                  <a:cubicBezTo>
                    <a:pt x="9373" y="6956"/>
                    <a:pt x="9366" y="6955"/>
                    <a:pt x="9359" y="6955"/>
                  </a:cubicBezTo>
                  <a:cubicBezTo>
                    <a:pt x="9187" y="6955"/>
                    <a:pt x="9188" y="7128"/>
                    <a:pt x="9165" y="7246"/>
                  </a:cubicBezTo>
                  <a:cubicBezTo>
                    <a:pt x="9023" y="8016"/>
                    <a:pt x="8890" y="8788"/>
                    <a:pt x="8756" y="9558"/>
                  </a:cubicBezTo>
                  <a:cubicBezTo>
                    <a:pt x="8747" y="9610"/>
                    <a:pt x="8753" y="9667"/>
                    <a:pt x="8702" y="9723"/>
                  </a:cubicBezTo>
                  <a:cubicBezTo>
                    <a:pt x="8504" y="9257"/>
                    <a:pt x="8305" y="8804"/>
                    <a:pt x="8115" y="8350"/>
                  </a:cubicBezTo>
                  <a:cubicBezTo>
                    <a:pt x="7964" y="7987"/>
                    <a:pt x="7820" y="7620"/>
                    <a:pt x="7672" y="7256"/>
                  </a:cubicBezTo>
                  <a:cubicBezTo>
                    <a:pt x="7642" y="7181"/>
                    <a:pt x="7612" y="7102"/>
                    <a:pt x="7515" y="7102"/>
                  </a:cubicBezTo>
                  <a:cubicBezTo>
                    <a:pt x="7514" y="7102"/>
                    <a:pt x="7513" y="7102"/>
                    <a:pt x="7511" y="7102"/>
                  </a:cubicBezTo>
                  <a:cubicBezTo>
                    <a:pt x="7399" y="7105"/>
                    <a:pt x="7354" y="7184"/>
                    <a:pt x="7323" y="7278"/>
                  </a:cubicBezTo>
                  <a:cubicBezTo>
                    <a:pt x="7205" y="7646"/>
                    <a:pt x="7190" y="8028"/>
                    <a:pt x="7157" y="8408"/>
                  </a:cubicBezTo>
                  <a:cubicBezTo>
                    <a:pt x="7107" y="8969"/>
                    <a:pt x="7115" y="9530"/>
                    <a:pt x="7105" y="10096"/>
                  </a:cubicBezTo>
                  <a:cubicBezTo>
                    <a:pt x="6965" y="9816"/>
                    <a:pt x="6892" y="9515"/>
                    <a:pt x="6803" y="9221"/>
                  </a:cubicBezTo>
                  <a:cubicBezTo>
                    <a:pt x="6643" y="8702"/>
                    <a:pt x="6588" y="8164"/>
                    <a:pt x="6515" y="7630"/>
                  </a:cubicBezTo>
                  <a:cubicBezTo>
                    <a:pt x="6483" y="7393"/>
                    <a:pt x="6468" y="7153"/>
                    <a:pt x="6403" y="6921"/>
                  </a:cubicBezTo>
                  <a:cubicBezTo>
                    <a:pt x="6366" y="6788"/>
                    <a:pt x="6278" y="6709"/>
                    <a:pt x="6175" y="6709"/>
                  </a:cubicBezTo>
                  <a:cubicBezTo>
                    <a:pt x="6121" y="6709"/>
                    <a:pt x="6063" y="6731"/>
                    <a:pt x="6006" y="6777"/>
                  </a:cubicBezTo>
                  <a:cubicBezTo>
                    <a:pt x="5537" y="7159"/>
                    <a:pt x="5063" y="7538"/>
                    <a:pt x="4660" y="7995"/>
                  </a:cubicBezTo>
                  <a:cubicBezTo>
                    <a:pt x="4561" y="8106"/>
                    <a:pt x="4574" y="8227"/>
                    <a:pt x="4627" y="8357"/>
                  </a:cubicBezTo>
                  <a:cubicBezTo>
                    <a:pt x="4963" y="9185"/>
                    <a:pt x="5245" y="10042"/>
                    <a:pt x="5651" y="10835"/>
                  </a:cubicBezTo>
                  <a:cubicBezTo>
                    <a:pt x="6038" y="11589"/>
                    <a:pt x="6169" y="12388"/>
                    <a:pt x="6319" y="13195"/>
                  </a:cubicBezTo>
                  <a:cubicBezTo>
                    <a:pt x="6489" y="14115"/>
                    <a:pt x="6766" y="15010"/>
                    <a:pt x="6977" y="15920"/>
                  </a:cubicBezTo>
                  <a:cubicBezTo>
                    <a:pt x="7241" y="17066"/>
                    <a:pt x="7526" y="18207"/>
                    <a:pt x="7896" y="19325"/>
                  </a:cubicBezTo>
                  <a:cubicBezTo>
                    <a:pt x="7935" y="19440"/>
                    <a:pt x="7916" y="19484"/>
                    <a:pt x="7804" y="19484"/>
                  </a:cubicBezTo>
                  <a:cubicBezTo>
                    <a:pt x="7796" y="19484"/>
                    <a:pt x="7788" y="19484"/>
                    <a:pt x="7780" y="19483"/>
                  </a:cubicBezTo>
                  <a:cubicBezTo>
                    <a:pt x="7009" y="19444"/>
                    <a:pt x="6240" y="19393"/>
                    <a:pt x="5507" y="19112"/>
                  </a:cubicBezTo>
                  <a:cubicBezTo>
                    <a:pt x="5402" y="19071"/>
                    <a:pt x="5337" y="19016"/>
                    <a:pt x="5295" y="18907"/>
                  </a:cubicBezTo>
                  <a:cubicBezTo>
                    <a:pt x="5084" y="18359"/>
                    <a:pt x="4734" y="17899"/>
                    <a:pt x="4397" y="17425"/>
                  </a:cubicBezTo>
                  <a:cubicBezTo>
                    <a:pt x="3624" y="16332"/>
                    <a:pt x="2789" y="15281"/>
                    <a:pt x="2047" y="14167"/>
                  </a:cubicBezTo>
                  <a:cubicBezTo>
                    <a:pt x="1202" y="12898"/>
                    <a:pt x="613" y="11505"/>
                    <a:pt x="390" y="9980"/>
                  </a:cubicBezTo>
                  <a:cubicBezTo>
                    <a:pt x="287" y="9275"/>
                    <a:pt x="236" y="8568"/>
                    <a:pt x="243" y="7856"/>
                  </a:cubicBezTo>
                  <a:cubicBezTo>
                    <a:pt x="246" y="7631"/>
                    <a:pt x="277" y="7412"/>
                    <a:pt x="356" y="7203"/>
                  </a:cubicBezTo>
                  <a:cubicBezTo>
                    <a:pt x="455" y="6943"/>
                    <a:pt x="494" y="6668"/>
                    <a:pt x="580" y="6404"/>
                  </a:cubicBezTo>
                  <a:cubicBezTo>
                    <a:pt x="991" y="5142"/>
                    <a:pt x="1652" y="4018"/>
                    <a:pt x="2548" y="3045"/>
                  </a:cubicBezTo>
                  <a:cubicBezTo>
                    <a:pt x="3647" y="1850"/>
                    <a:pt x="4984" y="1000"/>
                    <a:pt x="6547" y="546"/>
                  </a:cubicBezTo>
                  <a:cubicBezTo>
                    <a:pt x="7150" y="372"/>
                    <a:pt x="7766" y="221"/>
                    <a:pt x="8403" y="221"/>
                  </a:cubicBezTo>
                  <a:close/>
                  <a:moveTo>
                    <a:pt x="14054" y="18495"/>
                  </a:moveTo>
                  <a:lnTo>
                    <a:pt x="14054" y="18495"/>
                  </a:lnTo>
                  <a:cubicBezTo>
                    <a:pt x="13994" y="18935"/>
                    <a:pt x="13928" y="19354"/>
                    <a:pt x="13910" y="19776"/>
                  </a:cubicBezTo>
                  <a:cubicBezTo>
                    <a:pt x="13908" y="19848"/>
                    <a:pt x="13857" y="19869"/>
                    <a:pt x="13812" y="19899"/>
                  </a:cubicBezTo>
                  <a:cubicBezTo>
                    <a:pt x="13628" y="20022"/>
                    <a:pt x="13444" y="20143"/>
                    <a:pt x="13257" y="20265"/>
                  </a:cubicBezTo>
                  <a:cubicBezTo>
                    <a:pt x="13211" y="20296"/>
                    <a:pt x="13157" y="20313"/>
                    <a:pt x="13148" y="20410"/>
                  </a:cubicBezTo>
                  <a:cubicBezTo>
                    <a:pt x="13426" y="20374"/>
                    <a:pt x="13645" y="20223"/>
                    <a:pt x="13837" y="20106"/>
                  </a:cubicBezTo>
                  <a:lnTo>
                    <a:pt x="13837" y="20106"/>
                  </a:lnTo>
                  <a:cubicBezTo>
                    <a:pt x="13837" y="20670"/>
                    <a:pt x="13835" y="21237"/>
                    <a:pt x="13838" y="21802"/>
                  </a:cubicBezTo>
                  <a:cubicBezTo>
                    <a:pt x="13838" y="21916"/>
                    <a:pt x="13755" y="21962"/>
                    <a:pt x="13687" y="22018"/>
                  </a:cubicBezTo>
                  <a:cubicBezTo>
                    <a:pt x="13449" y="22216"/>
                    <a:pt x="13179" y="22367"/>
                    <a:pt x="12915" y="22526"/>
                  </a:cubicBezTo>
                  <a:cubicBezTo>
                    <a:pt x="12851" y="22563"/>
                    <a:pt x="12789" y="22601"/>
                    <a:pt x="12736" y="22655"/>
                  </a:cubicBezTo>
                  <a:cubicBezTo>
                    <a:pt x="13148" y="22620"/>
                    <a:pt x="13477" y="22405"/>
                    <a:pt x="13801" y="22175"/>
                  </a:cubicBezTo>
                  <a:cubicBezTo>
                    <a:pt x="13859" y="22209"/>
                    <a:pt x="13833" y="22265"/>
                    <a:pt x="13835" y="22308"/>
                  </a:cubicBezTo>
                  <a:cubicBezTo>
                    <a:pt x="13841" y="22567"/>
                    <a:pt x="13815" y="22830"/>
                    <a:pt x="13867" y="23085"/>
                  </a:cubicBezTo>
                  <a:cubicBezTo>
                    <a:pt x="13939" y="23438"/>
                    <a:pt x="13744" y="23702"/>
                    <a:pt x="13502" y="23859"/>
                  </a:cubicBezTo>
                  <a:cubicBezTo>
                    <a:pt x="12999" y="24184"/>
                    <a:pt x="12494" y="24523"/>
                    <a:pt x="11892" y="24660"/>
                  </a:cubicBezTo>
                  <a:cubicBezTo>
                    <a:pt x="11321" y="24788"/>
                    <a:pt x="10748" y="24931"/>
                    <a:pt x="10161" y="24931"/>
                  </a:cubicBezTo>
                  <a:cubicBezTo>
                    <a:pt x="10145" y="24931"/>
                    <a:pt x="10128" y="24931"/>
                    <a:pt x="10112" y="24931"/>
                  </a:cubicBezTo>
                  <a:cubicBezTo>
                    <a:pt x="9569" y="24925"/>
                    <a:pt x="9028" y="24876"/>
                    <a:pt x="8493" y="24781"/>
                  </a:cubicBezTo>
                  <a:cubicBezTo>
                    <a:pt x="8164" y="24723"/>
                    <a:pt x="7830" y="24699"/>
                    <a:pt x="7508" y="24612"/>
                  </a:cubicBezTo>
                  <a:cubicBezTo>
                    <a:pt x="7087" y="24498"/>
                    <a:pt x="6691" y="24332"/>
                    <a:pt x="6381" y="24007"/>
                  </a:cubicBezTo>
                  <a:cubicBezTo>
                    <a:pt x="6109" y="23721"/>
                    <a:pt x="5937" y="23388"/>
                    <a:pt x="5921" y="22989"/>
                  </a:cubicBezTo>
                  <a:cubicBezTo>
                    <a:pt x="5917" y="22878"/>
                    <a:pt x="5866" y="22771"/>
                    <a:pt x="5894" y="22635"/>
                  </a:cubicBezTo>
                  <a:lnTo>
                    <a:pt x="5894" y="22635"/>
                  </a:lnTo>
                  <a:cubicBezTo>
                    <a:pt x="6191" y="22907"/>
                    <a:pt x="6521" y="23100"/>
                    <a:pt x="6883" y="23243"/>
                  </a:cubicBezTo>
                  <a:cubicBezTo>
                    <a:pt x="7573" y="23516"/>
                    <a:pt x="8284" y="23629"/>
                    <a:pt x="9013" y="23629"/>
                  </a:cubicBezTo>
                  <a:cubicBezTo>
                    <a:pt x="9167" y="23629"/>
                    <a:pt x="9321" y="23624"/>
                    <a:pt x="9477" y="23614"/>
                  </a:cubicBezTo>
                  <a:cubicBezTo>
                    <a:pt x="10175" y="23571"/>
                    <a:pt x="10863" y="23474"/>
                    <a:pt x="11531" y="23265"/>
                  </a:cubicBezTo>
                  <a:cubicBezTo>
                    <a:pt x="11888" y="23154"/>
                    <a:pt x="12236" y="23015"/>
                    <a:pt x="12560" y="22742"/>
                  </a:cubicBezTo>
                  <a:lnTo>
                    <a:pt x="12560" y="22742"/>
                  </a:lnTo>
                  <a:cubicBezTo>
                    <a:pt x="12143" y="22770"/>
                    <a:pt x="11791" y="22898"/>
                    <a:pt x="11434" y="22996"/>
                  </a:cubicBezTo>
                  <a:cubicBezTo>
                    <a:pt x="10706" y="23196"/>
                    <a:pt x="9979" y="23303"/>
                    <a:pt x="9252" y="23303"/>
                  </a:cubicBezTo>
                  <a:cubicBezTo>
                    <a:pt x="8536" y="23303"/>
                    <a:pt x="7821" y="23199"/>
                    <a:pt x="7105" y="22980"/>
                  </a:cubicBezTo>
                  <a:cubicBezTo>
                    <a:pt x="6616" y="22831"/>
                    <a:pt x="6204" y="22555"/>
                    <a:pt x="5835" y="22213"/>
                  </a:cubicBezTo>
                  <a:cubicBezTo>
                    <a:pt x="5747" y="22128"/>
                    <a:pt x="5778" y="21989"/>
                    <a:pt x="5758" y="21875"/>
                  </a:cubicBezTo>
                  <a:cubicBezTo>
                    <a:pt x="5707" y="21568"/>
                    <a:pt x="5657" y="21259"/>
                    <a:pt x="5605" y="20932"/>
                  </a:cubicBezTo>
                  <a:lnTo>
                    <a:pt x="5605" y="20932"/>
                  </a:lnTo>
                  <a:cubicBezTo>
                    <a:pt x="6278" y="21172"/>
                    <a:pt x="6947" y="21306"/>
                    <a:pt x="7620" y="21395"/>
                  </a:cubicBezTo>
                  <a:cubicBezTo>
                    <a:pt x="8080" y="21457"/>
                    <a:pt x="8541" y="21490"/>
                    <a:pt x="9003" y="21490"/>
                  </a:cubicBezTo>
                  <a:cubicBezTo>
                    <a:pt x="9281" y="21490"/>
                    <a:pt x="9559" y="21478"/>
                    <a:pt x="9838" y="21453"/>
                  </a:cubicBezTo>
                  <a:cubicBezTo>
                    <a:pt x="10876" y="21357"/>
                    <a:pt x="11827" y="21006"/>
                    <a:pt x="12722" y="20492"/>
                  </a:cubicBezTo>
                  <a:cubicBezTo>
                    <a:pt x="12748" y="20477"/>
                    <a:pt x="12773" y="20460"/>
                    <a:pt x="12789" y="20423"/>
                  </a:cubicBezTo>
                  <a:lnTo>
                    <a:pt x="12789" y="20423"/>
                  </a:lnTo>
                  <a:cubicBezTo>
                    <a:pt x="12359" y="20550"/>
                    <a:pt x="11929" y="20683"/>
                    <a:pt x="11496" y="20801"/>
                  </a:cubicBezTo>
                  <a:cubicBezTo>
                    <a:pt x="10742" y="21004"/>
                    <a:pt x="9977" y="21091"/>
                    <a:pt x="9204" y="21091"/>
                  </a:cubicBezTo>
                  <a:cubicBezTo>
                    <a:pt x="8947" y="21091"/>
                    <a:pt x="8690" y="21081"/>
                    <a:pt x="8431" y="21063"/>
                  </a:cubicBezTo>
                  <a:cubicBezTo>
                    <a:pt x="7682" y="21009"/>
                    <a:pt x="6948" y="20888"/>
                    <a:pt x="6221" y="20713"/>
                  </a:cubicBezTo>
                  <a:cubicBezTo>
                    <a:pt x="6011" y="20662"/>
                    <a:pt x="5808" y="20589"/>
                    <a:pt x="5610" y="20501"/>
                  </a:cubicBezTo>
                  <a:cubicBezTo>
                    <a:pt x="5542" y="20470"/>
                    <a:pt x="5514" y="20433"/>
                    <a:pt x="5512" y="20365"/>
                  </a:cubicBezTo>
                  <a:cubicBezTo>
                    <a:pt x="5501" y="20100"/>
                    <a:pt x="5457" y="19840"/>
                    <a:pt x="5405" y="19581"/>
                  </a:cubicBezTo>
                  <a:cubicBezTo>
                    <a:pt x="5388" y="19491"/>
                    <a:pt x="5399" y="19434"/>
                    <a:pt x="5462" y="19434"/>
                  </a:cubicBezTo>
                  <a:cubicBezTo>
                    <a:pt x="5483" y="19434"/>
                    <a:pt x="5510" y="19441"/>
                    <a:pt x="5544" y="19454"/>
                  </a:cubicBezTo>
                  <a:cubicBezTo>
                    <a:pt x="6088" y="19679"/>
                    <a:pt x="6670" y="19693"/>
                    <a:pt x="7241" y="19776"/>
                  </a:cubicBezTo>
                  <a:cubicBezTo>
                    <a:pt x="7576" y="19825"/>
                    <a:pt x="7911" y="19843"/>
                    <a:pt x="8245" y="19843"/>
                  </a:cubicBezTo>
                  <a:cubicBezTo>
                    <a:pt x="8803" y="19843"/>
                    <a:pt x="9361" y="19793"/>
                    <a:pt x="9920" y="19753"/>
                  </a:cubicBezTo>
                  <a:cubicBezTo>
                    <a:pt x="10536" y="19709"/>
                    <a:pt x="11152" y="19669"/>
                    <a:pt x="11743" y="19494"/>
                  </a:cubicBezTo>
                  <a:cubicBezTo>
                    <a:pt x="12306" y="19328"/>
                    <a:pt x="12845" y="19089"/>
                    <a:pt x="13371" y="18827"/>
                  </a:cubicBezTo>
                  <a:cubicBezTo>
                    <a:pt x="13591" y="18719"/>
                    <a:pt x="13811" y="18613"/>
                    <a:pt x="14054" y="18495"/>
                  </a:cubicBezTo>
                  <a:close/>
                  <a:moveTo>
                    <a:pt x="8441" y="0"/>
                  </a:moveTo>
                  <a:cubicBezTo>
                    <a:pt x="8343" y="0"/>
                    <a:pt x="8245" y="3"/>
                    <a:pt x="8146" y="7"/>
                  </a:cubicBezTo>
                  <a:cubicBezTo>
                    <a:pt x="7911" y="19"/>
                    <a:pt x="7677" y="9"/>
                    <a:pt x="7447" y="64"/>
                  </a:cubicBezTo>
                  <a:cubicBezTo>
                    <a:pt x="6794" y="220"/>
                    <a:pt x="6163" y="436"/>
                    <a:pt x="5546" y="703"/>
                  </a:cubicBezTo>
                  <a:cubicBezTo>
                    <a:pt x="4363" y="1214"/>
                    <a:pt x="3303" y="1910"/>
                    <a:pt x="2421" y="2848"/>
                  </a:cubicBezTo>
                  <a:cubicBezTo>
                    <a:pt x="1788" y="3518"/>
                    <a:pt x="1280" y="4279"/>
                    <a:pt x="878" y="5120"/>
                  </a:cubicBezTo>
                  <a:cubicBezTo>
                    <a:pt x="548" y="5810"/>
                    <a:pt x="334" y="6532"/>
                    <a:pt x="125" y="7258"/>
                  </a:cubicBezTo>
                  <a:cubicBezTo>
                    <a:pt x="1" y="7692"/>
                    <a:pt x="63" y="8141"/>
                    <a:pt x="76" y="8584"/>
                  </a:cubicBezTo>
                  <a:cubicBezTo>
                    <a:pt x="107" y="9606"/>
                    <a:pt x="236" y="10614"/>
                    <a:pt x="530" y="11592"/>
                  </a:cubicBezTo>
                  <a:cubicBezTo>
                    <a:pt x="874" y="12743"/>
                    <a:pt x="1448" y="13782"/>
                    <a:pt x="2189" y="14727"/>
                  </a:cubicBezTo>
                  <a:cubicBezTo>
                    <a:pt x="2281" y="14842"/>
                    <a:pt x="2366" y="14963"/>
                    <a:pt x="2457" y="15082"/>
                  </a:cubicBezTo>
                  <a:cubicBezTo>
                    <a:pt x="3125" y="15961"/>
                    <a:pt x="3688" y="16914"/>
                    <a:pt x="4336" y="17808"/>
                  </a:cubicBezTo>
                  <a:cubicBezTo>
                    <a:pt x="4629" y="18211"/>
                    <a:pt x="4826" y="18666"/>
                    <a:pt x="5100" y="19076"/>
                  </a:cubicBezTo>
                  <a:cubicBezTo>
                    <a:pt x="5117" y="19104"/>
                    <a:pt x="5119" y="19145"/>
                    <a:pt x="5120" y="19181"/>
                  </a:cubicBezTo>
                  <a:cubicBezTo>
                    <a:pt x="5133" y="19644"/>
                    <a:pt x="5217" y="20099"/>
                    <a:pt x="5279" y="20555"/>
                  </a:cubicBezTo>
                  <a:cubicBezTo>
                    <a:pt x="5376" y="21282"/>
                    <a:pt x="5507" y="22003"/>
                    <a:pt x="5590" y="22730"/>
                  </a:cubicBezTo>
                  <a:cubicBezTo>
                    <a:pt x="5654" y="23282"/>
                    <a:pt x="5793" y="23809"/>
                    <a:pt x="6035" y="24302"/>
                  </a:cubicBezTo>
                  <a:cubicBezTo>
                    <a:pt x="6493" y="25238"/>
                    <a:pt x="7238" y="25895"/>
                    <a:pt x="8160" y="26344"/>
                  </a:cubicBezTo>
                  <a:cubicBezTo>
                    <a:pt x="8708" y="26609"/>
                    <a:pt x="9274" y="26841"/>
                    <a:pt x="10051" y="26841"/>
                  </a:cubicBezTo>
                  <a:cubicBezTo>
                    <a:pt x="10059" y="26841"/>
                    <a:pt x="10068" y="26840"/>
                    <a:pt x="10076" y="26840"/>
                  </a:cubicBezTo>
                  <a:cubicBezTo>
                    <a:pt x="10094" y="26841"/>
                    <a:pt x="10113" y="26842"/>
                    <a:pt x="10132" y="26842"/>
                  </a:cubicBezTo>
                  <a:cubicBezTo>
                    <a:pt x="10456" y="26842"/>
                    <a:pt x="10881" y="26703"/>
                    <a:pt x="11306" y="26559"/>
                  </a:cubicBezTo>
                  <a:cubicBezTo>
                    <a:pt x="12682" y="26086"/>
                    <a:pt x="13528" y="25079"/>
                    <a:pt x="14065" y="23781"/>
                  </a:cubicBezTo>
                  <a:cubicBezTo>
                    <a:pt x="14158" y="23558"/>
                    <a:pt x="14182" y="23300"/>
                    <a:pt x="14192" y="23056"/>
                  </a:cubicBezTo>
                  <a:cubicBezTo>
                    <a:pt x="14243" y="21876"/>
                    <a:pt x="14294" y="20697"/>
                    <a:pt x="14310" y="19516"/>
                  </a:cubicBezTo>
                  <a:cubicBezTo>
                    <a:pt x="14314" y="19226"/>
                    <a:pt x="14323" y="18935"/>
                    <a:pt x="14356" y="18647"/>
                  </a:cubicBezTo>
                  <a:cubicBezTo>
                    <a:pt x="14375" y="18492"/>
                    <a:pt x="14318" y="18338"/>
                    <a:pt x="14365" y="18187"/>
                  </a:cubicBezTo>
                  <a:cubicBezTo>
                    <a:pt x="14627" y="17340"/>
                    <a:pt x="14927" y="16507"/>
                    <a:pt x="15252" y="15683"/>
                  </a:cubicBezTo>
                  <a:cubicBezTo>
                    <a:pt x="15491" y="15081"/>
                    <a:pt x="15804" y="14513"/>
                    <a:pt x="16106" y="13940"/>
                  </a:cubicBezTo>
                  <a:cubicBezTo>
                    <a:pt x="16509" y="13180"/>
                    <a:pt x="16737" y="12353"/>
                    <a:pt x="16983" y="11535"/>
                  </a:cubicBezTo>
                  <a:cubicBezTo>
                    <a:pt x="17086" y="11194"/>
                    <a:pt x="17246" y="10866"/>
                    <a:pt x="17304" y="10520"/>
                  </a:cubicBezTo>
                  <a:cubicBezTo>
                    <a:pt x="17440" y="9703"/>
                    <a:pt x="17465" y="8880"/>
                    <a:pt x="17400" y="8049"/>
                  </a:cubicBezTo>
                  <a:cubicBezTo>
                    <a:pt x="17318" y="7029"/>
                    <a:pt x="17073" y="6053"/>
                    <a:pt x="16665" y="5127"/>
                  </a:cubicBezTo>
                  <a:cubicBezTo>
                    <a:pt x="16255" y="4197"/>
                    <a:pt x="15579" y="3440"/>
                    <a:pt x="14835" y="2768"/>
                  </a:cubicBezTo>
                  <a:cubicBezTo>
                    <a:pt x="13551" y="1611"/>
                    <a:pt x="12103" y="732"/>
                    <a:pt x="10410" y="280"/>
                  </a:cubicBezTo>
                  <a:cubicBezTo>
                    <a:pt x="9758" y="105"/>
                    <a:pt x="9108" y="0"/>
                    <a:pt x="84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78"/>
            <p:cNvSpPr/>
            <p:nvPr/>
          </p:nvSpPr>
          <p:spPr>
            <a:xfrm>
              <a:off x="6544433" y="4070445"/>
              <a:ext cx="76273" cy="213565"/>
            </a:xfrm>
            <a:custGeom>
              <a:avLst/>
              <a:gdLst/>
              <a:ahLst/>
              <a:cxnLst/>
              <a:rect l="l" t="t" r="r" b="b"/>
              <a:pathLst>
                <a:path w="3565" h="9982" extrusionOk="0">
                  <a:moveTo>
                    <a:pt x="3255" y="1"/>
                  </a:moveTo>
                  <a:cubicBezTo>
                    <a:pt x="3174" y="1"/>
                    <a:pt x="3099" y="36"/>
                    <a:pt x="3021" y="98"/>
                  </a:cubicBezTo>
                  <a:cubicBezTo>
                    <a:pt x="2863" y="223"/>
                    <a:pt x="2687" y="317"/>
                    <a:pt x="2522" y="431"/>
                  </a:cubicBezTo>
                  <a:cubicBezTo>
                    <a:pt x="2146" y="689"/>
                    <a:pt x="1822" y="999"/>
                    <a:pt x="1531" y="1349"/>
                  </a:cubicBezTo>
                  <a:cubicBezTo>
                    <a:pt x="1216" y="1728"/>
                    <a:pt x="968" y="2150"/>
                    <a:pt x="721" y="2573"/>
                  </a:cubicBezTo>
                  <a:cubicBezTo>
                    <a:pt x="487" y="2976"/>
                    <a:pt x="322" y="3409"/>
                    <a:pt x="180" y="3850"/>
                  </a:cubicBezTo>
                  <a:cubicBezTo>
                    <a:pt x="110" y="4065"/>
                    <a:pt x="47" y="4285"/>
                    <a:pt x="39" y="4516"/>
                  </a:cubicBezTo>
                  <a:cubicBezTo>
                    <a:pt x="38" y="4545"/>
                    <a:pt x="27" y="4563"/>
                    <a:pt x="0" y="4571"/>
                  </a:cubicBezTo>
                  <a:lnTo>
                    <a:pt x="0" y="5610"/>
                  </a:lnTo>
                  <a:cubicBezTo>
                    <a:pt x="52" y="5624"/>
                    <a:pt x="42" y="5667"/>
                    <a:pt x="36" y="5701"/>
                  </a:cubicBezTo>
                  <a:cubicBezTo>
                    <a:pt x="14" y="5855"/>
                    <a:pt x="65" y="6003"/>
                    <a:pt x="81" y="6155"/>
                  </a:cubicBezTo>
                  <a:cubicBezTo>
                    <a:pt x="106" y="6391"/>
                    <a:pt x="168" y="6626"/>
                    <a:pt x="225" y="6859"/>
                  </a:cubicBezTo>
                  <a:cubicBezTo>
                    <a:pt x="297" y="7150"/>
                    <a:pt x="387" y="7437"/>
                    <a:pt x="500" y="7715"/>
                  </a:cubicBezTo>
                  <a:cubicBezTo>
                    <a:pt x="547" y="7826"/>
                    <a:pt x="576" y="7950"/>
                    <a:pt x="646" y="8046"/>
                  </a:cubicBezTo>
                  <a:cubicBezTo>
                    <a:pt x="831" y="8295"/>
                    <a:pt x="953" y="8581"/>
                    <a:pt x="1114" y="8844"/>
                  </a:cubicBezTo>
                  <a:cubicBezTo>
                    <a:pt x="1297" y="9141"/>
                    <a:pt x="1482" y="9431"/>
                    <a:pt x="1740" y="9673"/>
                  </a:cubicBezTo>
                  <a:cubicBezTo>
                    <a:pt x="1870" y="9796"/>
                    <a:pt x="1998" y="9908"/>
                    <a:pt x="2174" y="9962"/>
                  </a:cubicBezTo>
                  <a:cubicBezTo>
                    <a:pt x="2213" y="9974"/>
                    <a:pt x="2248" y="9981"/>
                    <a:pt x="2277" y="9981"/>
                  </a:cubicBezTo>
                  <a:cubicBezTo>
                    <a:pt x="2345" y="9981"/>
                    <a:pt x="2386" y="9944"/>
                    <a:pt x="2405" y="9852"/>
                  </a:cubicBezTo>
                  <a:cubicBezTo>
                    <a:pt x="2420" y="9778"/>
                    <a:pt x="2434" y="9700"/>
                    <a:pt x="2371" y="9626"/>
                  </a:cubicBezTo>
                  <a:cubicBezTo>
                    <a:pt x="2314" y="9557"/>
                    <a:pt x="2279" y="9471"/>
                    <a:pt x="2259" y="9380"/>
                  </a:cubicBezTo>
                  <a:cubicBezTo>
                    <a:pt x="2218" y="9199"/>
                    <a:pt x="2161" y="9021"/>
                    <a:pt x="2117" y="8841"/>
                  </a:cubicBezTo>
                  <a:cubicBezTo>
                    <a:pt x="2053" y="8579"/>
                    <a:pt x="1987" y="8316"/>
                    <a:pt x="1934" y="8053"/>
                  </a:cubicBezTo>
                  <a:cubicBezTo>
                    <a:pt x="1888" y="7830"/>
                    <a:pt x="1836" y="7606"/>
                    <a:pt x="1812" y="7377"/>
                  </a:cubicBezTo>
                  <a:cubicBezTo>
                    <a:pt x="1797" y="7250"/>
                    <a:pt x="1812" y="7116"/>
                    <a:pt x="1776" y="6998"/>
                  </a:cubicBezTo>
                  <a:cubicBezTo>
                    <a:pt x="1715" y="6802"/>
                    <a:pt x="1788" y="6594"/>
                    <a:pt x="1708" y="6403"/>
                  </a:cubicBezTo>
                  <a:cubicBezTo>
                    <a:pt x="1726" y="6054"/>
                    <a:pt x="1687" y="5704"/>
                    <a:pt x="1736" y="5354"/>
                  </a:cubicBezTo>
                  <a:cubicBezTo>
                    <a:pt x="1770" y="5121"/>
                    <a:pt x="1781" y="4884"/>
                    <a:pt x="1816" y="4649"/>
                  </a:cubicBezTo>
                  <a:cubicBezTo>
                    <a:pt x="1850" y="4423"/>
                    <a:pt x="1898" y="4200"/>
                    <a:pt x="1952" y="3979"/>
                  </a:cubicBezTo>
                  <a:cubicBezTo>
                    <a:pt x="2052" y="3584"/>
                    <a:pt x="2172" y="3194"/>
                    <a:pt x="2290" y="2803"/>
                  </a:cubicBezTo>
                  <a:cubicBezTo>
                    <a:pt x="2433" y="2328"/>
                    <a:pt x="2623" y="1875"/>
                    <a:pt x="2820" y="1424"/>
                  </a:cubicBezTo>
                  <a:cubicBezTo>
                    <a:pt x="2942" y="1150"/>
                    <a:pt x="3101" y="902"/>
                    <a:pt x="3286" y="667"/>
                  </a:cubicBezTo>
                  <a:cubicBezTo>
                    <a:pt x="3392" y="531"/>
                    <a:pt x="3472" y="375"/>
                    <a:pt x="3565" y="228"/>
                  </a:cubicBezTo>
                  <a:lnTo>
                    <a:pt x="3565" y="155"/>
                  </a:lnTo>
                  <a:cubicBezTo>
                    <a:pt x="3446" y="47"/>
                    <a:pt x="3347" y="1"/>
                    <a:pt x="32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78"/>
            <p:cNvSpPr/>
            <p:nvPr/>
          </p:nvSpPr>
          <p:spPr>
            <a:xfrm>
              <a:off x="6596874" y="4298802"/>
              <a:ext cx="21780" cy="23599"/>
            </a:xfrm>
            <a:custGeom>
              <a:avLst/>
              <a:gdLst/>
              <a:ahLst/>
              <a:cxnLst/>
              <a:rect l="l" t="t" r="r" b="b"/>
              <a:pathLst>
                <a:path w="1018" h="1103" extrusionOk="0">
                  <a:moveTo>
                    <a:pt x="353" y="1"/>
                  </a:moveTo>
                  <a:cubicBezTo>
                    <a:pt x="289" y="1"/>
                    <a:pt x="231" y="23"/>
                    <a:pt x="168" y="56"/>
                  </a:cubicBezTo>
                  <a:cubicBezTo>
                    <a:pt x="38" y="126"/>
                    <a:pt x="0" y="187"/>
                    <a:pt x="56" y="317"/>
                  </a:cubicBezTo>
                  <a:cubicBezTo>
                    <a:pt x="190" y="640"/>
                    <a:pt x="388" y="910"/>
                    <a:pt x="705" y="1078"/>
                  </a:cubicBezTo>
                  <a:cubicBezTo>
                    <a:pt x="735" y="1094"/>
                    <a:pt x="766" y="1102"/>
                    <a:pt x="797" y="1102"/>
                  </a:cubicBezTo>
                  <a:cubicBezTo>
                    <a:pt x="849" y="1102"/>
                    <a:pt x="899" y="1079"/>
                    <a:pt x="935" y="1035"/>
                  </a:cubicBezTo>
                  <a:cubicBezTo>
                    <a:pt x="985" y="970"/>
                    <a:pt x="1017" y="898"/>
                    <a:pt x="1001" y="819"/>
                  </a:cubicBezTo>
                  <a:cubicBezTo>
                    <a:pt x="1003" y="765"/>
                    <a:pt x="998" y="720"/>
                    <a:pt x="975" y="673"/>
                  </a:cubicBezTo>
                  <a:cubicBezTo>
                    <a:pt x="867" y="461"/>
                    <a:pt x="727" y="272"/>
                    <a:pt x="571" y="94"/>
                  </a:cubicBezTo>
                  <a:cubicBezTo>
                    <a:pt x="540" y="58"/>
                    <a:pt x="503" y="34"/>
                    <a:pt x="452" y="18"/>
                  </a:cubicBezTo>
                  <a:cubicBezTo>
                    <a:pt x="417" y="6"/>
                    <a:pt x="384" y="1"/>
                    <a:pt x="3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Google Shape;1050;p79"/>
          <p:cNvSpPr txBox="1">
            <a:spLocks noGrp="1"/>
          </p:cNvSpPr>
          <p:nvPr>
            <p:ph type="title"/>
          </p:nvPr>
        </p:nvSpPr>
        <p:spPr>
          <a:xfrm>
            <a:off x="719999" y="445025"/>
            <a:ext cx="7256507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Best Performers (Before SMOTE)</a:t>
            </a:r>
            <a:endParaRPr dirty="0"/>
          </a:p>
        </p:txBody>
      </p:sp>
      <p:graphicFrame>
        <p:nvGraphicFramePr>
          <p:cNvPr id="1051" name="Google Shape;1051;p79"/>
          <p:cNvGraphicFramePr/>
          <p:nvPr/>
        </p:nvGraphicFramePr>
        <p:xfrm>
          <a:off x="720000" y="1657413"/>
          <a:ext cx="7393325" cy="1828710"/>
        </p:xfrm>
        <a:graphic>
          <a:graphicData uri="http://schemas.openxmlformats.org/drawingml/2006/table">
            <a:tbl>
              <a:tblPr>
                <a:noFill/>
                <a:tableStyleId>{3ECD142E-1D87-4BD7-8BC2-CA0EBAF18C85}</a:tableStyleId>
              </a:tblPr>
              <a:tblGrid>
                <a:gridCol w="1463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3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lt1"/>
                          </a:solidFill>
                        </a:rPr>
                        <a:t>Model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lt1"/>
                          </a:solidFill>
                        </a:rPr>
                        <a:t>Accuracy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lt1"/>
                          </a:solidFill>
                        </a:rPr>
                        <a:t>F1-Score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lt1"/>
                          </a:solidFill>
                        </a:rPr>
                        <a:t>Precision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lt1"/>
                          </a:solidFill>
                        </a:rPr>
                        <a:t>Recall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lt1"/>
                          </a:solidFill>
                        </a:rPr>
                        <a:t>Roc AUC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LSTM (With CountVec)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99%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0000"/>
                          </a:solidFill>
                        </a:rPr>
                        <a:t>87%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97%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78%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81%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Decision Tree Classifier (With CountVec)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98%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78%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76%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0000"/>
                          </a:solidFill>
                        </a:rPr>
                        <a:t>81%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90%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052" name="Google Shape;1052;p79"/>
          <p:cNvGrpSpPr/>
          <p:nvPr/>
        </p:nvGrpSpPr>
        <p:grpSpPr>
          <a:xfrm rot="-9646831">
            <a:off x="78904" y="882461"/>
            <a:ext cx="551009" cy="572722"/>
            <a:chOff x="135950" y="4225850"/>
            <a:chExt cx="550988" cy="572700"/>
          </a:xfrm>
        </p:grpSpPr>
        <p:sp>
          <p:nvSpPr>
            <p:cNvPr id="1053" name="Google Shape;1053;p79"/>
            <p:cNvSpPr/>
            <p:nvPr/>
          </p:nvSpPr>
          <p:spPr>
            <a:xfrm>
              <a:off x="264934" y="4462106"/>
              <a:ext cx="422004" cy="336444"/>
            </a:xfrm>
            <a:custGeom>
              <a:avLst/>
              <a:gdLst/>
              <a:ahLst/>
              <a:cxnLst/>
              <a:rect l="l" t="t" r="r" b="b"/>
              <a:pathLst>
                <a:path w="9174" h="7314" extrusionOk="0">
                  <a:moveTo>
                    <a:pt x="9054" y="1"/>
                  </a:moveTo>
                  <a:cubicBezTo>
                    <a:pt x="9019" y="1"/>
                    <a:pt x="8985" y="18"/>
                    <a:pt x="8970" y="56"/>
                  </a:cubicBezTo>
                  <a:cubicBezTo>
                    <a:pt x="8968" y="67"/>
                    <a:pt x="8964" y="77"/>
                    <a:pt x="8960" y="88"/>
                  </a:cubicBezTo>
                  <a:cubicBezTo>
                    <a:pt x="8933" y="76"/>
                    <a:pt x="8907" y="66"/>
                    <a:pt x="8879" y="54"/>
                  </a:cubicBezTo>
                  <a:lnTo>
                    <a:pt x="8836" y="142"/>
                  </a:lnTo>
                  <a:cubicBezTo>
                    <a:pt x="8865" y="158"/>
                    <a:pt x="8896" y="172"/>
                    <a:pt x="8925" y="186"/>
                  </a:cubicBezTo>
                  <a:cubicBezTo>
                    <a:pt x="8701" y="800"/>
                    <a:pt x="8511" y="1441"/>
                    <a:pt x="8353" y="2076"/>
                  </a:cubicBezTo>
                  <a:cubicBezTo>
                    <a:pt x="7875" y="1404"/>
                    <a:pt x="7259" y="671"/>
                    <a:pt x="6385" y="620"/>
                  </a:cubicBezTo>
                  <a:cubicBezTo>
                    <a:pt x="6357" y="618"/>
                    <a:pt x="6329" y="618"/>
                    <a:pt x="6300" y="618"/>
                  </a:cubicBezTo>
                  <a:cubicBezTo>
                    <a:pt x="5626" y="618"/>
                    <a:pt x="5011" y="1085"/>
                    <a:pt x="4781" y="1717"/>
                  </a:cubicBezTo>
                  <a:cubicBezTo>
                    <a:pt x="4273" y="3119"/>
                    <a:pt x="5551" y="4229"/>
                    <a:pt x="6837" y="4229"/>
                  </a:cubicBezTo>
                  <a:cubicBezTo>
                    <a:pt x="6962" y="4229"/>
                    <a:pt x="7087" y="4218"/>
                    <a:pt x="7210" y="4197"/>
                  </a:cubicBezTo>
                  <a:lnTo>
                    <a:pt x="7210" y="4197"/>
                  </a:lnTo>
                  <a:cubicBezTo>
                    <a:pt x="7203" y="4219"/>
                    <a:pt x="7202" y="4243"/>
                    <a:pt x="7210" y="4264"/>
                  </a:cubicBezTo>
                  <a:lnTo>
                    <a:pt x="7227" y="4307"/>
                  </a:lnTo>
                  <a:cubicBezTo>
                    <a:pt x="7231" y="4318"/>
                    <a:pt x="7238" y="4326"/>
                    <a:pt x="7246" y="4336"/>
                  </a:cubicBezTo>
                  <a:cubicBezTo>
                    <a:pt x="7197" y="4381"/>
                    <a:pt x="7166" y="4444"/>
                    <a:pt x="7152" y="4529"/>
                  </a:cubicBezTo>
                  <a:cubicBezTo>
                    <a:pt x="7083" y="4668"/>
                    <a:pt x="7015" y="4808"/>
                    <a:pt x="6951" y="4950"/>
                  </a:cubicBezTo>
                  <a:cubicBezTo>
                    <a:pt x="6837" y="5197"/>
                    <a:pt x="6735" y="5450"/>
                    <a:pt x="6641" y="5707"/>
                  </a:cubicBezTo>
                  <a:cubicBezTo>
                    <a:pt x="6478" y="6147"/>
                    <a:pt x="6348" y="6598"/>
                    <a:pt x="6239" y="7056"/>
                  </a:cubicBezTo>
                  <a:cubicBezTo>
                    <a:pt x="5185" y="6608"/>
                    <a:pt x="4118" y="6063"/>
                    <a:pt x="3021" y="5741"/>
                  </a:cubicBezTo>
                  <a:cubicBezTo>
                    <a:pt x="4636" y="5174"/>
                    <a:pt x="4190" y="2976"/>
                    <a:pt x="2855" y="2345"/>
                  </a:cubicBezTo>
                  <a:cubicBezTo>
                    <a:pt x="2601" y="2224"/>
                    <a:pt x="2342" y="2169"/>
                    <a:pt x="2091" y="2169"/>
                  </a:cubicBezTo>
                  <a:cubicBezTo>
                    <a:pt x="961" y="2169"/>
                    <a:pt x="0" y="3278"/>
                    <a:pt x="364" y="4482"/>
                  </a:cubicBezTo>
                  <a:lnTo>
                    <a:pt x="454" y="4534"/>
                  </a:lnTo>
                  <a:cubicBezTo>
                    <a:pt x="485" y="4525"/>
                    <a:pt x="510" y="4499"/>
                    <a:pt x="505" y="4462"/>
                  </a:cubicBezTo>
                  <a:cubicBezTo>
                    <a:pt x="321" y="3411"/>
                    <a:pt x="1027" y="2384"/>
                    <a:pt x="2044" y="2384"/>
                  </a:cubicBezTo>
                  <a:cubicBezTo>
                    <a:pt x="2227" y="2384"/>
                    <a:pt x="2420" y="2417"/>
                    <a:pt x="2619" y="2489"/>
                  </a:cubicBezTo>
                  <a:cubicBezTo>
                    <a:pt x="3998" y="2986"/>
                    <a:pt x="4328" y="4901"/>
                    <a:pt x="2927" y="5564"/>
                  </a:cubicBezTo>
                  <a:cubicBezTo>
                    <a:pt x="2868" y="5593"/>
                    <a:pt x="2856" y="5652"/>
                    <a:pt x="2876" y="5698"/>
                  </a:cubicBezTo>
                  <a:cubicBezTo>
                    <a:pt x="2873" y="5698"/>
                    <a:pt x="2870" y="5698"/>
                    <a:pt x="2867" y="5698"/>
                  </a:cubicBezTo>
                  <a:cubicBezTo>
                    <a:pt x="2809" y="5698"/>
                    <a:pt x="2797" y="5787"/>
                    <a:pt x="2849" y="5820"/>
                  </a:cubicBezTo>
                  <a:cubicBezTo>
                    <a:pt x="3905" y="6436"/>
                    <a:pt x="5142" y="6832"/>
                    <a:pt x="6269" y="7305"/>
                  </a:cubicBezTo>
                  <a:cubicBezTo>
                    <a:pt x="6284" y="7311"/>
                    <a:pt x="6298" y="7313"/>
                    <a:pt x="6313" y="7313"/>
                  </a:cubicBezTo>
                  <a:cubicBezTo>
                    <a:pt x="6364" y="7313"/>
                    <a:pt x="6409" y="7276"/>
                    <a:pt x="6421" y="7222"/>
                  </a:cubicBezTo>
                  <a:cubicBezTo>
                    <a:pt x="6588" y="6510"/>
                    <a:pt x="6809" y="5815"/>
                    <a:pt x="7102" y="5146"/>
                  </a:cubicBezTo>
                  <a:cubicBezTo>
                    <a:pt x="7224" y="4865"/>
                    <a:pt x="7557" y="4488"/>
                    <a:pt x="7472" y="4170"/>
                  </a:cubicBezTo>
                  <a:cubicBezTo>
                    <a:pt x="7469" y="4156"/>
                    <a:pt x="7461" y="4144"/>
                    <a:pt x="7451" y="4134"/>
                  </a:cubicBezTo>
                  <a:cubicBezTo>
                    <a:pt x="7488" y="4104"/>
                    <a:pt x="7467" y="4029"/>
                    <a:pt x="7415" y="4029"/>
                  </a:cubicBezTo>
                  <a:cubicBezTo>
                    <a:pt x="7412" y="4029"/>
                    <a:pt x="7409" y="4030"/>
                    <a:pt x="7406" y="4030"/>
                  </a:cubicBezTo>
                  <a:cubicBezTo>
                    <a:pt x="7251" y="4052"/>
                    <a:pt x="7091" y="4065"/>
                    <a:pt x="6931" y="4065"/>
                  </a:cubicBezTo>
                  <a:cubicBezTo>
                    <a:pt x="6443" y="4065"/>
                    <a:pt x="5950" y="3949"/>
                    <a:pt x="5566" y="3636"/>
                  </a:cubicBezTo>
                  <a:cubicBezTo>
                    <a:pt x="5039" y="3209"/>
                    <a:pt x="4749" y="2453"/>
                    <a:pt x="4993" y="1798"/>
                  </a:cubicBezTo>
                  <a:cubicBezTo>
                    <a:pt x="5208" y="1218"/>
                    <a:pt x="5739" y="845"/>
                    <a:pt x="6318" y="845"/>
                  </a:cubicBezTo>
                  <a:cubicBezTo>
                    <a:pt x="6499" y="845"/>
                    <a:pt x="6685" y="882"/>
                    <a:pt x="6867" y="959"/>
                  </a:cubicBezTo>
                  <a:cubicBezTo>
                    <a:pt x="7486" y="1224"/>
                    <a:pt x="7912" y="1821"/>
                    <a:pt x="8282" y="2356"/>
                  </a:cubicBezTo>
                  <a:cubicBezTo>
                    <a:pt x="8305" y="2389"/>
                    <a:pt x="8335" y="2402"/>
                    <a:pt x="8365" y="2402"/>
                  </a:cubicBezTo>
                  <a:cubicBezTo>
                    <a:pt x="8442" y="2402"/>
                    <a:pt x="8517" y="2313"/>
                    <a:pt x="8460" y="2231"/>
                  </a:cubicBezTo>
                  <a:cubicBezTo>
                    <a:pt x="8456" y="2226"/>
                    <a:pt x="8452" y="2220"/>
                    <a:pt x="8450" y="2215"/>
                  </a:cubicBezTo>
                  <a:cubicBezTo>
                    <a:pt x="8724" y="1533"/>
                    <a:pt x="8966" y="822"/>
                    <a:pt x="9157" y="112"/>
                  </a:cubicBezTo>
                  <a:cubicBezTo>
                    <a:pt x="9173" y="46"/>
                    <a:pt x="9112" y="1"/>
                    <a:pt x="905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79"/>
            <p:cNvSpPr/>
            <p:nvPr/>
          </p:nvSpPr>
          <p:spPr>
            <a:xfrm>
              <a:off x="144322" y="4235234"/>
              <a:ext cx="531300" cy="551356"/>
            </a:xfrm>
            <a:custGeom>
              <a:avLst/>
              <a:gdLst/>
              <a:ahLst/>
              <a:cxnLst/>
              <a:rect l="l" t="t" r="r" b="b"/>
              <a:pathLst>
                <a:path w="11550" h="11986" extrusionOk="0">
                  <a:moveTo>
                    <a:pt x="7587" y="0"/>
                  </a:moveTo>
                  <a:cubicBezTo>
                    <a:pt x="7077" y="0"/>
                    <a:pt x="6565" y="217"/>
                    <a:pt x="6235" y="607"/>
                  </a:cubicBezTo>
                  <a:cubicBezTo>
                    <a:pt x="5782" y="1148"/>
                    <a:pt x="5797" y="1842"/>
                    <a:pt x="6063" y="2458"/>
                  </a:cubicBezTo>
                  <a:cubicBezTo>
                    <a:pt x="6069" y="2472"/>
                    <a:pt x="6069" y="2487"/>
                    <a:pt x="6065" y="2500"/>
                  </a:cubicBezTo>
                  <a:cubicBezTo>
                    <a:pt x="6102" y="2560"/>
                    <a:pt x="6059" y="2650"/>
                    <a:pt x="5988" y="2650"/>
                  </a:cubicBezTo>
                  <a:cubicBezTo>
                    <a:pt x="5974" y="2650"/>
                    <a:pt x="5960" y="2646"/>
                    <a:pt x="5945" y="2640"/>
                  </a:cubicBezTo>
                  <a:cubicBezTo>
                    <a:pt x="4917" y="2165"/>
                    <a:pt x="3795" y="1721"/>
                    <a:pt x="2834" y="1110"/>
                  </a:cubicBezTo>
                  <a:lnTo>
                    <a:pt x="2834" y="1110"/>
                  </a:lnTo>
                  <a:cubicBezTo>
                    <a:pt x="2837" y="1123"/>
                    <a:pt x="2837" y="1135"/>
                    <a:pt x="2833" y="1148"/>
                  </a:cubicBezTo>
                  <a:cubicBezTo>
                    <a:pt x="2614" y="1873"/>
                    <a:pt x="2360" y="2590"/>
                    <a:pt x="2115" y="3307"/>
                  </a:cubicBezTo>
                  <a:cubicBezTo>
                    <a:pt x="2301" y="3238"/>
                    <a:pt x="2504" y="3206"/>
                    <a:pt x="2713" y="3206"/>
                  </a:cubicBezTo>
                  <a:cubicBezTo>
                    <a:pt x="3814" y="3206"/>
                    <a:pt x="5059" y="4105"/>
                    <a:pt x="4808" y="5240"/>
                  </a:cubicBezTo>
                  <a:cubicBezTo>
                    <a:pt x="4654" y="5941"/>
                    <a:pt x="4032" y="6404"/>
                    <a:pt x="3335" y="6485"/>
                  </a:cubicBezTo>
                  <a:cubicBezTo>
                    <a:pt x="3258" y="6494"/>
                    <a:pt x="3181" y="6498"/>
                    <a:pt x="3105" y="6498"/>
                  </a:cubicBezTo>
                  <a:cubicBezTo>
                    <a:pt x="2389" y="6498"/>
                    <a:pt x="1750" y="6103"/>
                    <a:pt x="1268" y="5581"/>
                  </a:cubicBezTo>
                  <a:cubicBezTo>
                    <a:pt x="1054" y="6066"/>
                    <a:pt x="805" y="6536"/>
                    <a:pt x="582" y="7017"/>
                  </a:cubicBezTo>
                  <a:cubicBezTo>
                    <a:pt x="444" y="7314"/>
                    <a:pt x="0" y="7936"/>
                    <a:pt x="197" y="8238"/>
                  </a:cubicBezTo>
                  <a:cubicBezTo>
                    <a:pt x="276" y="8360"/>
                    <a:pt x="699" y="8449"/>
                    <a:pt x="852" y="8514"/>
                  </a:cubicBezTo>
                  <a:cubicBezTo>
                    <a:pt x="1107" y="8620"/>
                    <a:pt x="1361" y="8726"/>
                    <a:pt x="1616" y="8834"/>
                  </a:cubicBezTo>
                  <a:cubicBezTo>
                    <a:pt x="2073" y="9026"/>
                    <a:pt x="2530" y="9219"/>
                    <a:pt x="2988" y="9411"/>
                  </a:cubicBezTo>
                  <a:cubicBezTo>
                    <a:pt x="2623" y="8207"/>
                    <a:pt x="3583" y="7099"/>
                    <a:pt x="4713" y="7099"/>
                  </a:cubicBezTo>
                  <a:cubicBezTo>
                    <a:pt x="4964" y="7099"/>
                    <a:pt x="5223" y="7154"/>
                    <a:pt x="5478" y="7275"/>
                  </a:cubicBezTo>
                  <a:cubicBezTo>
                    <a:pt x="6814" y="7905"/>
                    <a:pt x="7259" y="10103"/>
                    <a:pt x="5644" y="10670"/>
                  </a:cubicBezTo>
                  <a:cubicBezTo>
                    <a:pt x="6742" y="10993"/>
                    <a:pt x="7809" y="11538"/>
                    <a:pt x="8862" y="11986"/>
                  </a:cubicBezTo>
                  <a:cubicBezTo>
                    <a:pt x="8971" y="11529"/>
                    <a:pt x="9101" y="11078"/>
                    <a:pt x="9264" y="10635"/>
                  </a:cubicBezTo>
                  <a:cubicBezTo>
                    <a:pt x="9358" y="10380"/>
                    <a:pt x="9460" y="10126"/>
                    <a:pt x="9574" y="9876"/>
                  </a:cubicBezTo>
                  <a:cubicBezTo>
                    <a:pt x="9638" y="9735"/>
                    <a:pt x="9705" y="9595"/>
                    <a:pt x="9776" y="9456"/>
                  </a:cubicBezTo>
                  <a:cubicBezTo>
                    <a:pt x="9789" y="9370"/>
                    <a:pt x="9819" y="9308"/>
                    <a:pt x="9869" y="9263"/>
                  </a:cubicBezTo>
                  <a:cubicBezTo>
                    <a:pt x="9861" y="9254"/>
                    <a:pt x="9854" y="9245"/>
                    <a:pt x="9850" y="9234"/>
                  </a:cubicBezTo>
                  <a:lnTo>
                    <a:pt x="9833" y="9191"/>
                  </a:lnTo>
                  <a:cubicBezTo>
                    <a:pt x="9825" y="9170"/>
                    <a:pt x="9828" y="9146"/>
                    <a:pt x="9833" y="9124"/>
                  </a:cubicBezTo>
                  <a:lnTo>
                    <a:pt x="9833" y="9124"/>
                  </a:lnTo>
                  <a:cubicBezTo>
                    <a:pt x="9710" y="9145"/>
                    <a:pt x="9585" y="9156"/>
                    <a:pt x="9460" y="9156"/>
                  </a:cubicBezTo>
                  <a:cubicBezTo>
                    <a:pt x="8174" y="9156"/>
                    <a:pt x="6896" y="8046"/>
                    <a:pt x="7405" y="6644"/>
                  </a:cubicBezTo>
                  <a:cubicBezTo>
                    <a:pt x="7634" y="6012"/>
                    <a:pt x="8251" y="5545"/>
                    <a:pt x="8926" y="5545"/>
                  </a:cubicBezTo>
                  <a:cubicBezTo>
                    <a:pt x="8954" y="5545"/>
                    <a:pt x="8981" y="5545"/>
                    <a:pt x="9009" y="5547"/>
                  </a:cubicBezTo>
                  <a:cubicBezTo>
                    <a:pt x="9883" y="5596"/>
                    <a:pt x="10498" y="6331"/>
                    <a:pt x="10976" y="7003"/>
                  </a:cubicBezTo>
                  <a:cubicBezTo>
                    <a:pt x="11134" y="6368"/>
                    <a:pt x="11325" y="5728"/>
                    <a:pt x="11549" y="5113"/>
                  </a:cubicBezTo>
                  <a:cubicBezTo>
                    <a:pt x="11519" y="5097"/>
                    <a:pt x="11487" y="5084"/>
                    <a:pt x="11459" y="5069"/>
                  </a:cubicBezTo>
                  <a:cubicBezTo>
                    <a:pt x="11356" y="5018"/>
                    <a:pt x="11257" y="4968"/>
                    <a:pt x="11155" y="4916"/>
                  </a:cubicBezTo>
                  <a:cubicBezTo>
                    <a:pt x="11151" y="4915"/>
                    <a:pt x="11151" y="4912"/>
                    <a:pt x="11150" y="4910"/>
                  </a:cubicBezTo>
                  <a:cubicBezTo>
                    <a:pt x="10226" y="4473"/>
                    <a:pt x="9292" y="4073"/>
                    <a:pt x="8353" y="3667"/>
                  </a:cubicBezTo>
                  <a:cubicBezTo>
                    <a:pt x="8329" y="3666"/>
                    <a:pt x="8309" y="3656"/>
                    <a:pt x="8292" y="3641"/>
                  </a:cubicBezTo>
                  <a:cubicBezTo>
                    <a:pt x="8281" y="3636"/>
                    <a:pt x="8272" y="3632"/>
                    <a:pt x="8260" y="3627"/>
                  </a:cubicBezTo>
                  <a:cubicBezTo>
                    <a:pt x="8157" y="3584"/>
                    <a:pt x="8210" y="3446"/>
                    <a:pt x="8306" y="3446"/>
                  </a:cubicBezTo>
                  <a:cubicBezTo>
                    <a:pt x="8317" y="3446"/>
                    <a:pt x="8328" y="3448"/>
                    <a:pt x="8341" y="3452"/>
                  </a:cubicBezTo>
                  <a:cubicBezTo>
                    <a:pt x="8346" y="3454"/>
                    <a:pt x="8349" y="3454"/>
                    <a:pt x="8353" y="3456"/>
                  </a:cubicBezTo>
                  <a:cubicBezTo>
                    <a:pt x="10034" y="2951"/>
                    <a:pt x="9649" y="655"/>
                    <a:pt x="8184" y="107"/>
                  </a:cubicBezTo>
                  <a:cubicBezTo>
                    <a:pt x="7993" y="35"/>
                    <a:pt x="7790" y="0"/>
                    <a:pt x="758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79"/>
            <p:cNvSpPr/>
            <p:nvPr/>
          </p:nvSpPr>
          <p:spPr>
            <a:xfrm>
              <a:off x="135950" y="4225850"/>
              <a:ext cx="539028" cy="452686"/>
            </a:xfrm>
            <a:custGeom>
              <a:avLst/>
              <a:gdLst/>
              <a:ahLst/>
              <a:cxnLst/>
              <a:rect l="l" t="t" r="r" b="b"/>
              <a:pathLst>
                <a:path w="11718" h="9841" extrusionOk="0">
                  <a:moveTo>
                    <a:pt x="7801" y="0"/>
                  </a:moveTo>
                  <a:cubicBezTo>
                    <a:pt x="6520" y="0"/>
                    <a:pt x="5366" y="1310"/>
                    <a:pt x="5998" y="2561"/>
                  </a:cubicBezTo>
                  <a:cubicBezTo>
                    <a:pt x="5022" y="2063"/>
                    <a:pt x="4003" y="1497"/>
                    <a:pt x="2971" y="1161"/>
                  </a:cubicBezTo>
                  <a:cubicBezTo>
                    <a:pt x="2965" y="1159"/>
                    <a:pt x="2959" y="1158"/>
                    <a:pt x="2953" y="1158"/>
                  </a:cubicBezTo>
                  <a:cubicBezTo>
                    <a:pt x="2907" y="1158"/>
                    <a:pt x="2864" y="1218"/>
                    <a:pt x="2911" y="1251"/>
                  </a:cubicBezTo>
                  <a:cubicBezTo>
                    <a:pt x="2880" y="1255"/>
                    <a:pt x="2852" y="1270"/>
                    <a:pt x="2838" y="1302"/>
                  </a:cubicBezTo>
                  <a:cubicBezTo>
                    <a:pt x="2539" y="2086"/>
                    <a:pt x="2282" y="2885"/>
                    <a:pt x="2013" y="3677"/>
                  </a:cubicBezTo>
                  <a:cubicBezTo>
                    <a:pt x="1985" y="3757"/>
                    <a:pt x="2040" y="3828"/>
                    <a:pt x="2112" y="3828"/>
                  </a:cubicBezTo>
                  <a:cubicBezTo>
                    <a:pt x="2132" y="3828"/>
                    <a:pt x="2153" y="3823"/>
                    <a:pt x="2174" y="3810"/>
                  </a:cubicBezTo>
                  <a:cubicBezTo>
                    <a:pt x="2384" y="3683"/>
                    <a:pt x="2633" y="3626"/>
                    <a:pt x="2892" y="3626"/>
                  </a:cubicBezTo>
                  <a:cubicBezTo>
                    <a:pt x="3932" y="3626"/>
                    <a:pt x="5143" y="4551"/>
                    <a:pt x="4715" y="5611"/>
                  </a:cubicBezTo>
                  <a:cubicBezTo>
                    <a:pt x="4463" y="6235"/>
                    <a:pt x="3978" y="6473"/>
                    <a:pt x="3447" y="6473"/>
                  </a:cubicBezTo>
                  <a:cubicBezTo>
                    <a:pt x="2776" y="6473"/>
                    <a:pt x="2033" y="6092"/>
                    <a:pt x="1596" y="5628"/>
                  </a:cubicBezTo>
                  <a:cubicBezTo>
                    <a:pt x="1578" y="5609"/>
                    <a:pt x="1556" y="5601"/>
                    <a:pt x="1534" y="5601"/>
                  </a:cubicBezTo>
                  <a:cubicBezTo>
                    <a:pt x="1491" y="5601"/>
                    <a:pt x="1446" y="5634"/>
                    <a:pt x="1427" y="5675"/>
                  </a:cubicBezTo>
                  <a:cubicBezTo>
                    <a:pt x="1415" y="5667"/>
                    <a:pt x="1402" y="5663"/>
                    <a:pt x="1390" y="5663"/>
                  </a:cubicBezTo>
                  <a:cubicBezTo>
                    <a:pt x="1373" y="5663"/>
                    <a:pt x="1356" y="5671"/>
                    <a:pt x="1344" y="5691"/>
                  </a:cubicBezTo>
                  <a:cubicBezTo>
                    <a:pt x="806" y="6540"/>
                    <a:pt x="404" y="7480"/>
                    <a:pt x="21" y="8405"/>
                  </a:cubicBezTo>
                  <a:cubicBezTo>
                    <a:pt x="0" y="8457"/>
                    <a:pt x="20" y="8521"/>
                    <a:pt x="74" y="8545"/>
                  </a:cubicBezTo>
                  <a:cubicBezTo>
                    <a:pt x="1092" y="8974"/>
                    <a:pt x="2111" y="9404"/>
                    <a:pt x="3131" y="9832"/>
                  </a:cubicBezTo>
                  <a:cubicBezTo>
                    <a:pt x="3146" y="9838"/>
                    <a:pt x="3160" y="9841"/>
                    <a:pt x="3174" y="9841"/>
                  </a:cubicBezTo>
                  <a:cubicBezTo>
                    <a:pt x="3258" y="9841"/>
                    <a:pt x="3311" y="9733"/>
                    <a:pt x="3260" y="9668"/>
                  </a:cubicBezTo>
                  <a:lnTo>
                    <a:pt x="3171" y="9616"/>
                  </a:lnTo>
                  <a:cubicBezTo>
                    <a:pt x="2713" y="9423"/>
                    <a:pt x="2256" y="9230"/>
                    <a:pt x="1799" y="9039"/>
                  </a:cubicBezTo>
                  <a:cubicBezTo>
                    <a:pt x="1545" y="8932"/>
                    <a:pt x="1291" y="8825"/>
                    <a:pt x="1036" y="8719"/>
                  </a:cubicBezTo>
                  <a:cubicBezTo>
                    <a:pt x="883" y="8654"/>
                    <a:pt x="458" y="8565"/>
                    <a:pt x="380" y="8443"/>
                  </a:cubicBezTo>
                  <a:cubicBezTo>
                    <a:pt x="183" y="8141"/>
                    <a:pt x="627" y="7519"/>
                    <a:pt x="765" y="7223"/>
                  </a:cubicBezTo>
                  <a:cubicBezTo>
                    <a:pt x="989" y="6741"/>
                    <a:pt x="1237" y="6271"/>
                    <a:pt x="1452" y="5786"/>
                  </a:cubicBezTo>
                  <a:cubicBezTo>
                    <a:pt x="1933" y="6307"/>
                    <a:pt x="2573" y="6703"/>
                    <a:pt x="3290" y="6703"/>
                  </a:cubicBezTo>
                  <a:cubicBezTo>
                    <a:pt x="3366" y="6703"/>
                    <a:pt x="3442" y="6699"/>
                    <a:pt x="3519" y="6690"/>
                  </a:cubicBezTo>
                  <a:cubicBezTo>
                    <a:pt x="4215" y="6609"/>
                    <a:pt x="4837" y="6146"/>
                    <a:pt x="4991" y="5445"/>
                  </a:cubicBezTo>
                  <a:cubicBezTo>
                    <a:pt x="5242" y="4311"/>
                    <a:pt x="3998" y="3411"/>
                    <a:pt x="2896" y="3411"/>
                  </a:cubicBezTo>
                  <a:cubicBezTo>
                    <a:pt x="2688" y="3411"/>
                    <a:pt x="2485" y="3443"/>
                    <a:pt x="2298" y="3512"/>
                  </a:cubicBezTo>
                  <a:cubicBezTo>
                    <a:pt x="2543" y="2793"/>
                    <a:pt x="2797" y="2078"/>
                    <a:pt x="3016" y="1353"/>
                  </a:cubicBezTo>
                  <a:cubicBezTo>
                    <a:pt x="3021" y="1340"/>
                    <a:pt x="3021" y="1327"/>
                    <a:pt x="3017" y="1315"/>
                  </a:cubicBezTo>
                  <a:lnTo>
                    <a:pt x="3017" y="1315"/>
                  </a:lnTo>
                  <a:cubicBezTo>
                    <a:pt x="3978" y="1926"/>
                    <a:pt x="5100" y="2370"/>
                    <a:pt x="6128" y="2845"/>
                  </a:cubicBezTo>
                  <a:cubicBezTo>
                    <a:pt x="6143" y="2852"/>
                    <a:pt x="6158" y="2855"/>
                    <a:pt x="6171" y="2855"/>
                  </a:cubicBezTo>
                  <a:cubicBezTo>
                    <a:pt x="6243" y="2855"/>
                    <a:pt x="6285" y="2765"/>
                    <a:pt x="6248" y="2705"/>
                  </a:cubicBezTo>
                  <a:cubicBezTo>
                    <a:pt x="6252" y="2692"/>
                    <a:pt x="6252" y="2678"/>
                    <a:pt x="6246" y="2663"/>
                  </a:cubicBezTo>
                  <a:cubicBezTo>
                    <a:pt x="5980" y="2047"/>
                    <a:pt x="5965" y="1352"/>
                    <a:pt x="6419" y="812"/>
                  </a:cubicBezTo>
                  <a:cubicBezTo>
                    <a:pt x="6748" y="422"/>
                    <a:pt x="7261" y="205"/>
                    <a:pt x="7770" y="205"/>
                  </a:cubicBezTo>
                  <a:cubicBezTo>
                    <a:pt x="7974" y="205"/>
                    <a:pt x="8177" y="240"/>
                    <a:pt x="8368" y="312"/>
                  </a:cubicBezTo>
                  <a:cubicBezTo>
                    <a:pt x="9834" y="860"/>
                    <a:pt x="10217" y="3156"/>
                    <a:pt x="8536" y="3661"/>
                  </a:cubicBezTo>
                  <a:cubicBezTo>
                    <a:pt x="8531" y="3660"/>
                    <a:pt x="8528" y="3660"/>
                    <a:pt x="8524" y="3657"/>
                  </a:cubicBezTo>
                  <a:cubicBezTo>
                    <a:pt x="8511" y="3653"/>
                    <a:pt x="8499" y="3651"/>
                    <a:pt x="8487" y="3651"/>
                  </a:cubicBezTo>
                  <a:cubicBezTo>
                    <a:pt x="8393" y="3651"/>
                    <a:pt x="8341" y="3788"/>
                    <a:pt x="8443" y="3832"/>
                  </a:cubicBezTo>
                  <a:cubicBezTo>
                    <a:pt x="8454" y="3837"/>
                    <a:pt x="8464" y="3842"/>
                    <a:pt x="8476" y="3846"/>
                  </a:cubicBezTo>
                  <a:cubicBezTo>
                    <a:pt x="8493" y="3861"/>
                    <a:pt x="8513" y="3871"/>
                    <a:pt x="8536" y="3872"/>
                  </a:cubicBezTo>
                  <a:cubicBezTo>
                    <a:pt x="9474" y="4278"/>
                    <a:pt x="10410" y="4679"/>
                    <a:pt x="11333" y="5115"/>
                  </a:cubicBezTo>
                  <a:cubicBezTo>
                    <a:pt x="11335" y="5118"/>
                    <a:pt x="11335" y="5120"/>
                    <a:pt x="11338" y="5121"/>
                  </a:cubicBezTo>
                  <a:cubicBezTo>
                    <a:pt x="11440" y="5173"/>
                    <a:pt x="11541" y="5224"/>
                    <a:pt x="11642" y="5274"/>
                  </a:cubicBezTo>
                  <a:lnTo>
                    <a:pt x="11686" y="5186"/>
                  </a:lnTo>
                  <a:cubicBezTo>
                    <a:pt x="11718" y="5137"/>
                    <a:pt x="11716" y="5063"/>
                    <a:pt x="11647" y="5028"/>
                  </a:cubicBezTo>
                  <a:cubicBezTo>
                    <a:pt x="10745" y="4569"/>
                    <a:pt x="9811" y="4133"/>
                    <a:pt x="8860" y="3782"/>
                  </a:cubicBezTo>
                  <a:cubicBezTo>
                    <a:pt x="10513" y="3120"/>
                    <a:pt x="9958" y="603"/>
                    <a:pt x="8371" y="90"/>
                  </a:cubicBezTo>
                  <a:cubicBezTo>
                    <a:pt x="8182" y="29"/>
                    <a:pt x="7990" y="0"/>
                    <a:pt x="78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6" name="Google Shape;1056;p79"/>
          <p:cNvGrpSpPr/>
          <p:nvPr/>
        </p:nvGrpSpPr>
        <p:grpSpPr>
          <a:xfrm rot="-2112279">
            <a:off x="7748746" y="4379334"/>
            <a:ext cx="550989" cy="572701"/>
            <a:chOff x="135950" y="4225850"/>
            <a:chExt cx="550988" cy="572700"/>
          </a:xfrm>
        </p:grpSpPr>
        <p:sp>
          <p:nvSpPr>
            <p:cNvPr id="1057" name="Google Shape;1057;p79"/>
            <p:cNvSpPr/>
            <p:nvPr/>
          </p:nvSpPr>
          <p:spPr>
            <a:xfrm>
              <a:off x="264934" y="4462106"/>
              <a:ext cx="422004" cy="336444"/>
            </a:xfrm>
            <a:custGeom>
              <a:avLst/>
              <a:gdLst/>
              <a:ahLst/>
              <a:cxnLst/>
              <a:rect l="l" t="t" r="r" b="b"/>
              <a:pathLst>
                <a:path w="9174" h="7314" extrusionOk="0">
                  <a:moveTo>
                    <a:pt x="9054" y="1"/>
                  </a:moveTo>
                  <a:cubicBezTo>
                    <a:pt x="9019" y="1"/>
                    <a:pt x="8985" y="18"/>
                    <a:pt x="8970" y="56"/>
                  </a:cubicBezTo>
                  <a:cubicBezTo>
                    <a:pt x="8968" y="67"/>
                    <a:pt x="8964" y="77"/>
                    <a:pt x="8960" y="88"/>
                  </a:cubicBezTo>
                  <a:cubicBezTo>
                    <a:pt x="8933" y="76"/>
                    <a:pt x="8907" y="66"/>
                    <a:pt x="8879" y="54"/>
                  </a:cubicBezTo>
                  <a:lnTo>
                    <a:pt x="8836" y="142"/>
                  </a:lnTo>
                  <a:cubicBezTo>
                    <a:pt x="8865" y="158"/>
                    <a:pt x="8896" y="172"/>
                    <a:pt x="8925" y="186"/>
                  </a:cubicBezTo>
                  <a:cubicBezTo>
                    <a:pt x="8701" y="800"/>
                    <a:pt x="8511" y="1441"/>
                    <a:pt x="8353" y="2076"/>
                  </a:cubicBezTo>
                  <a:cubicBezTo>
                    <a:pt x="7875" y="1404"/>
                    <a:pt x="7259" y="671"/>
                    <a:pt x="6385" y="620"/>
                  </a:cubicBezTo>
                  <a:cubicBezTo>
                    <a:pt x="6357" y="618"/>
                    <a:pt x="6329" y="618"/>
                    <a:pt x="6300" y="618"/>
                  </a:cubicBezTo>
                  <a:cubicBezTo>
                    <a:pt x="5626" y="618"/>
                    <a:pt x="5011" y="1085"/>
                    <a:pt x="4781" y="1717"/>
                  </a:cubicBezTo>
                  <a:cubicBezTo>
                    <a:pt x="4273" y="3119"/>
                    <a:pt x="5551" y="4229"/>
                    <a:pt x="6837" y="4229"/>
                  </a:cubicBezTo>
                  <a:cubicBezTo>
                    <a:pt x="6962" y="4229"/>
                    <a:pt x="7087" y="4218"/>
                    <a:pt x="7210" y="4197"/>
                  </a:cubicBezTo>
                  <a:lnTo>
                    <a:pt x="7210" y="4197"/>
                  </a:lnTo>
                  <a:cubicBezTo>
                    <a:pt x="7203" y="4219"/>
                    <a:pt x="7202" y="4243"/>
                    <a:pt x="7210" y="4264"/>
                  </a:cubicBezTo>
                  <a:lnTo>
                    <a:pt x="7227" y="4307"/>
                  </a:lnTo>
                  <a:cubicBezTo>
                    <a:pt x="7231" y="4318"/>
                    <a:pt x="7238" y="4326"/>
                    <a:pt x="7246" y="4336"/>
                  </a:cubicBezTo>
                  <a:cubicBezTo>
                    <a:pt x="7197" y="4381"/>
                    <a:pt x="7166" y="4444"/>
                    <a:pt x="7152" y="4529"/>
                  </a:cubicBezTo>
                  <a:cubicBezTo>
                    <a:pt x="7083" y="4668"/>
                    <a:pt x="7015" y="4808"/>
                    <a:pt x="6951" y="4950"/>
                  </a:cubicBezTo>
                  <a:cubicBezTo>
                    <a:pt x="6837" y="5197"/>
                    <a:pt x="6735" y="5450"/>
                    <a:pt x="6641" y="5707"/>
                  </a:cubicBezTo>
                  <a:cubicBezTo>
                    <a:pt x="6478" y="6147"/>
                    <a:pt x="6348" y="6598"/>
                    <a:pt x="6239" y="7056"/>
                  </a:cubicBezTo>
                  <a:cubicBezTo>
                    <a:pt x="5185" y="6608"/>
                    <a:pt x="4118" y="6063"/>
                    <a:pt x="3021" y="5741"/>
                  </a:cubicBezTo>
                  <a:cubicBezTo>
                    <a:pt x="4636" y="5174"/>
                    <a:pt x="4190" y="2976"/>
                    <a:pt x="2855" y="2345"/>
                  </a:cubicBezTo>
                  <a:cubicBezTo>
                    <a:pt x="2601" y="2224"/>
                    <a:pt x="2342" y="2169"/>
                    <a:pt x="2091" y="2169"/>
                  </a:cubicBezTo>
                  <a:cubicBezTo>
                    <a:pt x="961" y="2169"/>
                    <a:pt x="0" y="3278"/>
                    <a:pt x="364" y="4482"/>
                  </a:cubicBezTo>
                  <a:lnTo>
                    <a:pt x="454" y="4534"/>
                  </a:lnTo>
                  <a:cubicBezTo>
                    <a:pt x="485" y="4525"/>
                    <a:pt x="510" y="4499"/>
                    <a:pt x="505" y="4462"/>
                  </a:cubicBezTo>
                  <a:cubicBezTo>
                    <a:pt x="321" y="3411"/>
                    <a:pt x="1027" y="2384"/>
                    <a:pt x="2044" y="2384"/>
                  </a:cubicBezTo>
                  <a:cubicBezTo>
                    <a:pt x="2227" y="2384"/>
                    <a:pt x="2420" y="2417"/>
                    <a:pt x="2619" y="2489"/>
                  </a:cubicBezTo>
                  <a:cubicBezTo>
                    <a:pt x="3998" y="2986"/>
                    <a:pt x="4328" y="4901"/>
                    <a:pt x="2927" y="5564"/>
                  </a:cubicBezTo>
                  <a:cubicBezTo>
                    <a:pt x="2868" y="5593"/>
                    <a:pt x="2856" y="5652"/>
                    <a:pt x="2876" y="5698"/>
                  </a:cubicBezTo>
                  <a:cubicBezTo>
                    <a:pt x="2873" y="5698"/>
                    <a:pt x="2870" y="5698"/>
                    <a:pt x="2867" y="5698"/>
                  </a:cubicBezTo>
                  <a:cubicBezTo>
                    <a:pt x="2809" y="5698"/>
                    <a:pt x="2797" y="5787"/>
                    <a:pt x="2849" y="5820"/>
                  </a:cubicBezTo>
                  <a:cubicBezTo>
                    <a:pt x="3905" y="6436"/>
                    <a:pt x="5142" y="6832"/>
                    <a:pt x="6269" y="7305"/>
                  </a:cubicBezTo>
                  <a:cubicBezTo>
                    <a:pt x="6284" y="7311"/>
                    <a:pt x="6298" y="7313"/>
                    <a:pt x="6313" y="7313"/>
                  </a:cubicBezTo>
                  <a:cubicBezTo>
                    <a:pt x="6364" y="7313"/>
                    <a:pt x="6409" y="7276"/>
                    <a:pt x="6421" y="7222"/>
                  </a:cubicBezTo>
                  <a:cubicBezTo>
                    <a:pt x="6588" y="6510"/>
                    <a:pt x="6809" y="5815"/>
                    <a:pt x="7102" y="5146"/>
                  </a:cubicBezTo>
                  <a:cubicBezTo>
                    <a:pt x="7224" y="4865"/>
                    <a:pt x="7557" y="4488"/>
                    <a:pt x="7472" y="4170"/>
                  </a:cubicBezTo>
                  <a:cubicBezTo>
                    <a:pt x="7469" y="4156"/>
                    <a:pt x="7461" y="4144"/>
                    <a:pt x="7451" y="4134"/>
                  </a:cubicBezTo>
                  <a:cubicBezTo>
                    <a:pt x="7488" y="4104"/>
                    <a:pt x="7467" y="4029"/>
                    <a:pt x="7415" y="4029"/>
                  </a:cubicBezTo>
                  <a:cubicBezTo>
                    <a:pt x="7412" y="4029"/>
                    <a:pt x="7409" y="4030"/>
                    <a:pt x="7406" y="4030"/>
                  </a:cubicBezTo>
                  <a:cubicBezTo>
                    <a:pt x="7251" y="4052"/>
                    <a:pt x="7091" y="4065"/>
                    <a:pt x="6931" y="4065"/>
                  </a:cubicBezTo>
                  <a:cubicBezTo>
                    <a:pt x="6443" y="4065"/>
                    <a:pt x="5950" y="3949"/>
                    <a:pt x="5566" y="3636"/>
                  </a:cubicBezTo>
                  <a:cubicBezTo>
                    <a:pt x="5039" y="3209"/>
                    <a:pt x="4749" y="2453"/>
                    <a:pt x="4993" y="1798"/>
                  </a:cubicBezTo>
                  <a:cubicBezTo>
                    <a:pt x="5208" y="1218"/>
                    <a:pt x="5739" y="845"/>
                    <a:pt x="6318" y="845"/>
                  </a:cubicBezTo>
                  <a:cubicBezTo>
                    <a:pt x="6499" y="845"/>
                    <a:pt x="6685" y="882"/>
                    <a:pt x="6867" y="959"/>
                  </a:cubicBezTo>
                  <a:cubicBezTo>
                    <a:pt x="7486" y="1224"/>
                    <a:pt x="7912" y="1821"/>
                    <a:pt x="8282" y="2356"/>
                  </a:cubicBezTo>
                  <a:cubicBezTo>
                    <a:pt x="8305" y="2389"/>
                    <a:pt x="8335" y="2402"/>
                    <a:pt x="8365" y="2402"/>
                  </a:cubicBezTo>
                  <a:cubicBezTo>
                    <a:pt x="8442" y="2402"/>
                    <a:pt x="8517" y="2313"/>
                    <a:pt x="8460" y="2231"/>
                  </a:cubicBezTo>
                  <a:cubicBezTo>
                    <a:pt x="8456" y="2226"/>
                    <a:pt x="8452" y="2220"/>
                    <a:pt x="8450" y="2215"/>
                  </a:cubicBezTo>
                  <a:cubicBezTo>
                    <a:pt x="8724" y="1533"/>
                    <a:pt x="8966" y="822"/>
                    <a:pt x="9157" y="112"/>
                  </a:cubicBezTo>
                  <a:cubicBezTo>
                    <a:pt x="9173" y="46"/>
                    <a:pt x="9112" y="1"/>
                    <a:pt x="905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79"/>
            <p:cNvSpPr/>
            <p:nvPr/>
          </p:nvSpPr>
          <p:spPr>
            <a:xfrm>
              <a:off x="144322" y="4235234"/>
              <a:ext cx="531300" cy="551356"/>
            </a:xfrm>
            <a:custGeom>
              <a:avLst/>
              <a:gdLst/>
              <a:ahLst/>
              <a:cxnLst/>
              <a:rect l="l" t="t" r="r" b="b"/>
              <a:pathLst>
                <a:path w="11550" h="11986" extrusionOk="0">
                  <a:moveTo>
                    <a:pt x="7587" y="0"/>
                  </a:moveTo>
                  <a:cubicBezTo>
                    <a:pt x="7077" y="0"/>
                    <a:pt x="6565" y="217"/>
                    <a:pt x="6235" y="607"/>
                  </a:cubicBezTo>
                  <a:cubicBezTo>
                    <a:pt x="5782" y="1148"/>
                    <a:pt x="5797" y="1842"/>
                    <a:pt x="6063" y="2458"/>
                  </a:cubicBezTo>
                  <a:cubicBezTo>
                    <a:pt x="6069" y="2472"/>
                    <a:pt x="6069" y="2487"/>
                    <a:pt x="6065" y="2500"/>
                  </a:cubicBezTo>
                  <a:cubicBezTo>
                    <a:pt x="6102" y="2560"/>
                    <a:pt x="6059" y="2650"/>
                    <a:pt x="5988" y="2650"/>
                  </a:cubicBezTo>
                  <a:cubicBezTo>
                    <a:pt x="5974" y="2650"/>
                    <a:pt x="5960" y="2646"/>
                    <a:pt x="5945" y="2640"/>
                  </a:cubicBezTo>
                  <a:cubicBezTo>
                    <a:pt x="4917" y="2165"/>
                    <a:pt x="3795" y="1721"/>
                    <a:pt x="2834" y="1110"/>
                  </a:cubicBezTo>
                  <a:lnTo>
                    <a:pt x="2834" y="1110"/>
                  </a:lnTo>
                  <a:cubicBezTo>
                    <a:pt x="2837" y="1123"/>
                    <a:pt x="2837" y="1135"/>
                    <a:pt x="2833" y="1148"/>
                  </a:cubicBezTo>
                  <a:cubicBezTo>
                    <a:pt x="2614" y="1873"/>
                    <a:pt x="2360" y="2590"/>
                    <a:pt x="2115" y="3307"/>
                  </a:cubicBezTo>
                  <a:cubicBezTo>
                    <a:pt x="2301" y="3238"/>
                    <a:pt x="2504" y="3206"/>
                    <a:pt x="2713" y="3206"/>
                  </a:cubicBezTo>
                  <a:cubicBezTo>
                    <a:pt x="3814" y="3206"/>
                    <a:pt x="5059" y="4105"/>
                    <a:pt x="4808" y="5240"/>
                  </a:cubicBezTo>
                  <a:cubicBezTo>
                    <a:pt x="4654" y="5941"/>
                    <a:pt x="4032" y="6404"/>
                    <a:pt x="3335" y="6485"/>
                  </a:cubicBezTo>
                  <a:cubicBezTo>
                    <a:pt x="3258" y="6494"/>
                    <a:pt x="3181" y="6498"/>
                    <a:pt x="3105" y="6498"/>
                  </a:cubicBezTo>
                  <a:cubicBezTo>
                    <a:pt x="2389" y="6498"/>
                    <a:pt x="1750" y="6103"/>
                    <a:pt x="1268" y="5581"/>
                  </a:cubicBezTo>
                  <a:cubicBezTo>
                    <a:pt x="1054" y="6066"/>
                    <a:pt x="805" y="6536"/>
                    <a:pt x="582" y="7017"/>
                  </a:cubicBezTo>
                  <a:cubicBezTo>
                    <a:pt x="444" y="7314"/>
                    <a:pt x="0" y="7936"/>
                    <a:pt x="197" y="8238"/>
                  </a:cubicBezTo>
                  <a:cubicBezTo>
                    <a:pt x="276" y="8360"/>
                    <a:pt x="699" y="8449"/>
                    <a:pt x="852" y="8514"/>
                  </a:cubicBezTo>
                  <a:cubicBezTo>
                    <a:pt x="1107" y="8620"/>
                    <a:pt x="1361" y="8726"/>
                    <a:pt x="1616" y="8834"/>
                  </a:cubicBezTo>
                  <a:cubicBezTo>
                    <a:pt x="2073" y="9026"/>
                    <a:pt x="2530" y="9219"/>
                    <a:pt x="2988" y="9411"/>
                  </a:cubicBezTo>
                  <a:cubicBezTo>
                    <a:pt x="2623" y="8207"/>
                    <a:pt x="3583" y="7099"/>
                    <a:pt x="4713" y="7099"/>
                  </a:cubicBezTo>
                  <a:cubicBezTo>
                    <a:pt x="4964" y="7099"/>
                    <a:pt x="5223" y="7154"/>
                    <a:pt x="5478" y="7275"/>
                  </a:cubicBezTo>
                  <a:cubicBezTo>
                    <a:pt x="6814" y="7905"/>
                    <a:pt x="7259" y="10103"/>
                    <a:pt x="5644" y="10670"/>
                  </a:cubicBezTo>
                  <a:cubicBezTo>
                    <a:pt x="6742" y="10993"/>
                    <a:pt x="7809" y="11538"/>
                    <a:pt x="8862" y="11986"/>
                  </a:cubicBezTo>
                  <a:cubicBezTo>
                    <a:pt x="8971" y="11529"/>
                    <a:pt x="9101" y="11078"/>
                    <a:pt x="9264" y="10635"/>
                  </a:cubicBezTo>
                  <a:cubicBezTo>
                    <a:pt x="9358" y="10380"/>
                    <a:pt x="9460" y="10126"/>
                    <a:pt x="9574" y="9876"/>
                  </a:cubicBezTo>
                  <a:cubicBezTo>
                    <a:pt x="9638" y="9735"/>
                    <a:pt x="9705" y="9595"/>
                    <a:pt x="9776" y="9456"/>
                  </a:cubicBezTo>
                  <a:cubicBezTo>
                    <a:pt x="9789" y="9370"/>
                    <a:pt x="9819" y="9308"/>
                    <a:pt x="9869" y="9263"/>
                  </a:cubicBezTo>
                  <a:cubicBezTo>
                    <a:pt x="9861" y="9254"/>
                    <a:pt x="9854" y="9245"/>
                    <a:pt x="9850" y="9234"/>
                  </a:cubicBezTo>
                  <a:lnTo>
                    <a:pt x="9833" y="9191"/>
                  </a:lnTo>
                  <a:cubicBezTo>
                    <a:pt x="9825" y="9170"/>
                    <a:pt x="9828" y="9146"/>
                    <a:pt x="9833" y="9124"/>
                  </a:cubicBezTo>
                  <a:lnTo>
                    <a:pt x="9833" y="9124"/>
                  </a:lnTo>
                  <a:cubicBezTo>
                    <a:pt x="9710" y="9145"/>
                    <a:pt x="9585" y="9156"/>
                    <a:pt x="9460" y="9156"/>
                  </a:cubicBezTo>
                  <a:cubicBezTo>
                    <a:pt x="8174" y="9156"/>
                    <a:pt x="6896" y="8046"/>
                    <a:pt x="7405" y="6644"/>
                  </a:cubicBezTo>
                  <a:cubicBezTo>
                    <a:pt x="7634" y="6012"/>
                    <a:pt x="8251" y="5545"/>
                    <a:pt x="8926" y="5545"/>
                  </a:cubicBezTo>
                  <a:cubicBezTo>
                    <a:pt x="8954" y="5545"/>
                    <a:pt x="8981" y="5545"/>
                    <a:pt x="9009" y="5547"/>
                  </a:cubicBezTo>
                  <a:cubicBezTo>
                    <a:pt x="9883" y="5596"/>
                    <a:pt x="10498" y="6331"/>
                    <a:pt x="10976" y="7003"/>
                  </a:cubicBezTo>
                  <a:cubicBezTo>
                    <a:pt x="11134" y="6368"/>
                    <a:pt x="11325" y="5728"/>
                    <a:pt x="11549" y="5113"/>
                  </a:cubicBezTo>
                  <a:cubicBezTo>
                    <a:pt x="11519" y="5097"/>
                    <a:pt x="11487" y="5084"/>
                    <a:pt x="11459" y="5069"/>
                  </a:cubicBezTo>
                  <a:cubicBezTo>
                    <a:pt x="11356" y="5018"/>
                    <a:pt x="11257" y="4968"/>
                    <a:pt x="11155" y="4916"/>
                  </a:cubicBezTo>
                  <a:cubicBezTo>
                    <a:pt x="11151" y="4915"/>
                    <a:pt x="11151" y="4912"/>
                    <a:pt x="11150" y="4910"/>
                  </a:cubicBezTo>
                  <a:cubicBezTo>
                    <a:pt x="10226" y="4473"/>
                    <a:pt x="9292" y="4073"/>
                    <a:pt x="8353" y="3667"/>
                  </a:cubicBezTo>
                  <a:cubicBezTo>
                    <a:pt x="8329" y="3666"/>
                    <a:pt x="8309" y="3656"/>
                    <a:pt x="8292" y="3641"/>
                  </a:cubicBezTo>
                  <a:cubicBezTo>
                    <a:pt x="8281" y="3636"/>
                    <a:pt x="8272" y="3632"/>
                    <a:pt x="8260" y="3627"/>
                  </a:cubicBezTo>
                  <a:cubicBezTo>
                    <a:pt x="8157" y="3584"/>
                    <a:pt x="8210" y="3446"/>
                    <a:pt x="8306" y="3446"/>
                  </a:cubicBezTo>
                  <a:cubicBezTo>
                    <a:pt x="8317" y="3446"/>
                    <a:pt x="8328" y="3448"/>
                    <a:pt x="8341" y="3452"/>
                  </a:cubicBezTo>
                  <a:cubicBezTo>
                    <a:pt x="8346" y="3454"/>
                    <a:pt x="8349" y="3454"/>
                    <a:pt x="8353" y="3456"/>
                  </a:cubicBezTo>
                  <a:cubicBezTo>
                    <a:pt x="10034" y="2951"/>
                    <a:pt x="9649" y="655"/>
                    <a:pt x="8184" y="107"/>
                  </a:cubicBezTo>
                  <a:cubicBezTo>
                    <a:pt x="7993" y="35"/>
                    <a:pt x="7790" y="0"/>
                    <a:pt x="75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79"/>
            <p:cNvSpPr/>
            <p:nvPr/>
          </p:nvSpPr>
          <p:spPr>
            <a:xfrm>
              <a:off x="135950" y="4225850"/>
              <a:ext cx="539028" cy="452686"/>
            </a:xfrm>
            <a:custGeom>
              <a:avLst/>
              <a:gdLst/>
              <a:ahLst/>
              <a:cxnLst/>
              <a:rect l="l" t="t" r="r" b="b"/>
              <a:pathLst>
                <a:path w="11718" h="9841" extrusionOk="0">
                  <a:moveTo>
                    <a:pt x="7801" y="0"/>
                  </a:moveTo>
                  <a:cubicBezTo>
                    <a:pt x="6520" y="0"/>
                    <a:pt x="5366" y="1310"/>
                    <a:pt x="5998" y="2561"/>
                  </a:cubicBezTo>
                  <a:cubicBezTo>
                    <a:pt x="5022" y="2063"/>
                    <a:pt x="4003" y="1497"/>
                    <a:pt x="2971" y="1161"/>
                  </a:cubicBezTo>
                  <a:cubicBezTo>
                    <a:pt x="2965" y="1159"/>
                    <a:pt x="2959" y="1158"/>
                    <a:pt x="2953" y="1158"/>
                  </a:cubicBezTo>
                  <a:cubicBezTo>
                    <a:pt x="2907" y="1158"/>
                    <a:pt x="2864" y="1218"/>
                    <a:pt x="2911" y="1251"/>
                  </a:cubicBezTo>
                  <a:cubicBezTo>
                    <a:pt x="2880" y="1255"/>
                    <a:pt x="2852" y="1270"/>
                    <a:pt x="2838" y="1302"/>
                  </a:cubicBezTo>
                  <a:cubicBezTo>
                    <a:pt x="2539" y="2086"/>
                    <a:pt x="2282" y="2885"/>
                    <a:pt x="2013" y="3677"/>
                  </a:cubicBezTo>
                  <a:cubicBezTo>
                    <a:pt x="1985" y="3757"/>
                    <a:pt x="2040" y="3828"/>
                    <a:pt x="2112" y="3828"/>
                  </a:cubicBezTo>
                  <a:cubicBezTo>
                    <a:pt x="2132" y="3828"/>
                    <a:pt x="2153" y="3823"/>
                    <a:pt x="2174" y="3810"/>
                  </a:cubicBezTo>
                  <a:cubicBezTo>
                    <a:pt x="2384" y="3683"/>
                    <a:pt x="2633" y="3626"/>
                    <a:pt x="2892" y="3626"/>
                  </a:cubicBezTo>
                  <a:cubicBezTo>
                    <a:pt x="3932" y="3626"/>
                    <a:pt x="5143" y="4551"/>
                    <a:pt x="4715" y="5611"/>
                  </a:cubicBezTo>
                  <a:cubicBezTo>
                    <a:pt x="4463" y="6235"/>
                    <a:pt x="3978" y="6473"/>
                    <a:pt x="3447" y="6473"/>
                  </a:cubicBezTo>
                  <a:cubicBezTo>
                    <a:pt x="2776" y="6473"/>
                    <a:pt x="2033" y="6092"/>
                    <a:pt x="1596" y="5628"/>
                  </a:cubicBezTo>
                  <a:cubicBezTo>
                    <a:pt x="1578" y="5609"/>
                    <a:pt x="1556" y="5601"/>
                    <a:pt x="1534" y="5601"/>
                  </a:cubicBezTo>
                  <a:cubicBezTo>
                    <a:pt x="1491" y="5601"/>
                    <a:pt x="1446" y="5634"/>
                    <a:pt x="1427" y="5675"/>
                  </a:cubicBezTo>
                  <a:cubicBezTo>
                    <a:pt x="1415" y="5667"/>
                    <a:pt x="1402" y="5663"/>
                    <a:pt x="1390" y="5663"/>
                  </a:cubicBezTo>
                  <a:cubicBezTo>
                    <a:pt x="1373" y="5663"/>
                    <a:pt x="1356" y="5671"/>
                    <a:pt x="1344" y="5691"/>
                  </a:cubicBezTo>
                  <a:cubicBezTo>
                    <a:pt x="806" y="6540"/>
                    <a:pt x="404" y="7480"/>
                    <a:pt x="21" y="8405"/>
                  </a:cubicBezTo>
                  <a:cubicBezTo>
                    <a:pt x="0" y="8457"/>
                    <a:pt x="20" y="8521"/>
                    <a:pt x="74" y="8545"/>
                  </a:cubicBezTo>
                  <a:cubicBezTo>
                    <a:pt x="1092" y="8974"/>
                    <a:pt x="2111" y="9404"/>
                    <a:pt x="3131" y="9832"/>
                  </a:cubicBezTo>
                  <a:cubicBezTo>
                    <a:pt x="3146" y="9838"/>
                    <a:pt x="3160" y="9841"/>
                    <a:pt x="3174" y="9841"/>
                  </a:cubicBezTo>
                  <a:cubicBezTo>
                    <a:pt x="3258" y="9841"/>
                    <a:pt x="3311" y="9733"/>
                    <a:pt x="3260" y="9668"/>
                  </a:cubicBezTo>
                  <a:lnTo>
                    <a:pt x="3171" y="9616"/>
                  </a:lnTo>
                  <a:cubicBezTo>
                    <a:pt x="2713" y="9423"/>
                    <a:pt x="2256" y="9230"/>
                    <a:pt x="1799" y="9039"/>
                  </a:cubicBezTo>
                  <a:cubicBezTo>
                    <a:pt x="1545" y="8932"/>
                    <a:pt x="1291" y="8825"/>
                    <a:pt x="1036" y="8719"/>
                  </a:cubicBezTo>
                  <a:cubicBezTo>
                    <a:pt x="883" y="8654"/>
                    <a:pt x="458" y="8565"/>
                    <a:pt x="380" y="8443"/>
                  </a:cubicBezTo>
                  <a:cubicBezTo>
                    <a:pt x="183" y="8141"/>
                    <a:pt x="627" y="7519"/>
                    <a:pt x="765" y="7223"/>
                  </a:cubicBezTo>
                  <a:cubicBezTo>
                    <a:pt x="989" y="6741"/>
                    <a:pt x="1237" y="6271"/>
                    <a:pt x="1452" y="5786"/>
                  </a:cubicBezTo>
                  <a:cubicBezTo>
                    <a:pt x="1933" y="6307"/>
                    <a:pt x="2573" y="6703"/>
                    <a:pt x="3290" y="6703"/>
                  </a:cubicBezTo>
                  <a:cubicBezTo>
                    <a:pt x="3366" y="6703"/>
                    <a:pt x="3442" y="6699"/>
                    <a:pt x="3519" y="6690"/>
                  </a:cubicBezTo>
                  <a:cubicBezTo>
                    <a:pt x="4215" y="6609"/>
                    <a:pt x="4837" y="6146"/>
                    <a:pt x="4991" y="5445"/>
                  </a:cubicBezTo>
                  <a:cubicBezTo>
                    <a:pt x="5242" y="4311"/>
                    <a:pt x="3998" y="3411"/>
                    <a:pt x="2896" y="3411"/>
                  </a:cubicBezTo>
                  <a:cubicBezTo>
                    <a:pt x="2688" y="3411"/>
                    <a:pt x="2485" y="3443"/>
                    <a:pt x="2298" y="3512"/>
                  </a:cubicBezTo>
                  <a:cubicBezTo>
                    <a:pt x="2543" y="2793"/>
                    <a:pt x="2797" y="2078"/>
                    <a:pt x="3016" y="1353"/>
                  </a:cubicBezTo>
                  <a:cubicBezTo>
                    <a:pt x="3021" y="1340"/>
                    <a:pt x="3021" y="1327"/>
                    <a:pt x="3017" y="1315"/>
                  </a:cubicBezTo>
                  <a:lnTo>
                    <a:pt x="3017" y="1315"/>
                  </a:lnTo>
                  <a:cubicBezTo>
                    <a:pt x="3978" y="1926"/>
                    <a:pt x="5100" y="2370"/>
                    <a:pt x="6128" y="2845"/>
                  </a:cubicBezTo>
                  <a:cubicBezTo>
                    <a:pt x="6143" y="2852"/>
                    <a:pt x="6158" y="2855"/>
                    <a:pt x="6171" y="2855"/>
                  </a:cubicBezTo>
                  <a:cubicBezTo>
                    <a:pt x="6243" y="2855"/>
                    <a:pt x="6285" y="2765"/>
                    <a:pt x="6248" y="2705"/>
                  </a:cubicBezTo>
                  <a:cubicBezTo>
                    <a:pt x="6252" y="2692"/>
                    <a:pt x="6252" y="2678"/>
                    <a:pt x="6246" y="2663"/>
                  </a:cubicBezTo>
                  <a:cubicBezTo>
                    <a:pt x="5980" y="2047"/>
                    <a:pt x="5965" y="1352"/>
                    <a:pt x="6419" y="812"/>
                  </a:cubicBezTo>
                  <a:cubicBezTo>
                    <a:pt x="6748" y="422"/>
                    <a:pt x="7261" y="205"/>
                    <a:pt x="7770" y="205"/>
                  </a:cubicBezTo>
                  <a:cubicBezTo>
                    <a:pt x="7974" y="205"/>
                    <a:pt x="8177" y="240"/>
                    <a:pt x="8368" y="312"/>
                  </a:cubicBezTo>
                  <a:cubicBezTo>
                    <a:pt x="9834" y="860"/>
                    <a:pt x="10217" y="3156"/>
                    <a:pt x="8536" y="3661"/>
                  </a:cubicBezTo>
                  <a:cubicBezTo>
                    <a:pt x="8531" y="3660"/>
                    <a:pt x="8528" y="3660"/>
                    <a:pt x="8524" y="3657"/>
                  </a:cubicBezTo>
                  <a:cubicBezTo>
                    <a:pt x="8511" y="3653"/>
                    <a:pt x="8499" y="3651"/>
                    <a:pt x="8487" y="3651"/>
                  </a:cubicBezTo>
                  <a:cubicBezTo>
                    <a:pt x="8393" y="3651"/>
                    <a:pt x="8341" y="3788"/>
                    <a:pt x="8443" y="3832"/>
                  </a:cubicBezTo>
                  <a:cubicBezTo>
                    <a:pt x="8454" y="3837"/>
                    <a:pt x="8464" y="3842"/>
                    <a:pt x="8476" y="3846"/>
                  </a:cubicBezTo>
                  <a:cubicBezTo>
                    <a:pt x="8493" y="3861"/>
                    <a:pt x="8513" y="3871"/>
                    <a:pt x="8536" y="3872"/>
                  </a:cubicBezTo>
                  <a:cubicBezTo>
                    <a:pt x="9474" y="4278"/>
                    <a:pt x="10410" y="4679"/>
                    <a:pt x="11333" y="5115"/>
                  </a:cubicBezTo>
                  <a:cubicBezTo>
                    <a:pt x="11335" y="5118"/>
                    <a:pt x="11335" y="5120"/>
                    <a:pt x="11338" y="5121"/>
                  </a:cubicBezTo>
                  <a:cubicBezTo>
                    <a:pt x="11440" y="5173"/>
                    <a:pt x="11541" y="5224"/>
                    <a:pt x="11642" y="5274"/>
                  </a:cubicBezTo>
                  <a:lnTo>
                    <a:pt x="11686" y="5186"/>
                  </a:lnTo>
                  <a:cubicBezTo>
                    <a:pt x="11718" y="5137"/>
                    <a:pt x="11716" y="5063"/>
                    <a:pt x="11647" y="5028"/>
                  </a:cubicBezTo>
                  <a:cubicBezTo>
                    <a:pt x="10745" y="4569"/>
                    <a:pt x="9811" y="4133"/>
                    <a:pt x="8860" y="3782"/>
                  </a:cubicBezTo>
                  <a:cubicBezTo>
                    <a:pt x="10513" y="3120"/>
                    <a:pt x="9958" y="603"/>
                    <a:pt x="8371" y="90"/>
                  </a:cubicBezTo>
                  <a:cubicBezTo>
                    <a:pt x="8182" y="29"/>
                    <a:pt x="7990" y="0"/>
                    <a:pt x="78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Google Shape;1064;p8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186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Best Performers (After SMOTE)</a:t>
            </a:r>
            <a:endParaRPr/>
          </a:p>
        </p:txBody>
      </p:sp>
      <p:graphicFrame>
        <p:nvGraphicFramePr>
          <p:cNvPr id="1065" name="Google Shape;1065;p80"/>
          <p:cNvGraphicFramePr/>
          <p:nvPr/>
        </p:nvGraphicFramePr>
        <p:xfrm>
          <a:off x="565625" y="1657413"/>
          <a:ext cx="7665825" cy="1615350"/>
        </p:xfrm>
        <a:graphic>
          <a:graphicData uri="http://schemas.openxmlformats.org/drawingml/2006/table">
            <a:tbl>
              <a:tblPr>
                <a:noFill/>
                <a:tableStyleId>{3ECD142E-1D87-4BD7-8BC2-CA0EBAF18C85}</a:tableStyleId>
              </a:tblPr>
              <a:tblGrid>
                <a:gridCol w="1603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4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8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0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2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862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lt1"/>
                          </a:solidFill>
                        </a:rPr>
                        <a:t>Model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lt1"/>
                          </a:solidFill>
                        </a:rPr>
                        <a:t>Accuracy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lt1"/>
                          </a:solidFill>
                        </a:rPr>
                        <a:t>F1-Score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lt1"/>
                          </a:solidFill>
                        </a:rPr>
                        <a:t>Precision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lt1"/>
                          </a:solidFill>
                        </a:rPr>
                        <a:t>Recall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lt1"/>
                          </a:solidFill>
                        </a:rPr>
                        <a:t>Roc AUC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XGBClassifier (With Word2Vec)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99%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0000"/>
                          </a:solidFill>
                        </a:rPr>
                        <a:t>87%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93%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82%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99%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KNN Classifier (With TF-IDF)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86%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42%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27%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0000"/>
                          </a:solidFill>
                        </a:rPr>
                        <a:t>97%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95%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066" name="Google Shape;1066;p80"/>
          <p:cNvGrpSpPr/>
          <p:nvPr/>
        </p:nvGrpSpPr>
        <p:grpSpPr>
          <a:xfrm>
            <a:off x="4959183" y="2663171"/>
            <a:ext cx="416262" cy="480490"/>
            <a:chOff x="2441958" y="1293596"/>
            <a:chExt cx="416262" cy="480490"/>
          </a:xfrm>
        </p:grpSpPr>
        <p:sp>
          <p:nvSpPr>
            <p:cNvPr id="1067" name="Google Shape;1067;p80"/>
            <p:cNvSpPr/>
            <p:nvPr/>
          </p:nvSpPr>
          <p:spPr>
            <a:xfrm rot="3055734">
              <a:off x="2540556" y="1687863"/>
              <a:ext cx="76882" cy="69164"/>
            </a:xfrm>
            <a:custGeom>
              <a:avLst/>
              <a:gdLst/>
              <a:ahLst/>
              <a:cxnLst/>
              <a:rect l="l" t="t" r="r" b="b"/>
              <a:pathLst>
                <a:path w="1285" h="1156" extrusionOk="0">
                  <a:moveTo>
                    <a:pt x="700" y="0"/>
                  </a:moveTo>
                  <a:cubicBezTo>
                    <a:pt x="686" y="12"/>
                    <a:pt x="670" y="21"/>
                    <a:pt x="646" y="21"/>
                  </a:cubicBezTo>
                  <a:cubicBezTo>
                    <a:pt x="645" y="21"/>
                    <a:pt x="644" y="21"/>
                    <a:pt x="643" y="21"/>
                  </a:cubicBezTo>
                  <a:cubicBezTo>
                    <a:pt x="637" y="21"/>
                    <a:pt x="632" y="21"/>
                    <a:pt x="626" y="21"/>
                  </a:cubicBezTo>
                  <a:cubicBezTo>
                    <a:pt x="301" y="21"/>
                    <a:pt x="1" y="295"/>
                    <a:pt x="1" y="631"/>
                  </a:cubicBezTo>
                  <a:cubicBezTo>
                    <a:pt x="1" y="933"/>
                    <a:pt x="262" y="1132"/>
                    <a:pt x="546" y="1153"/>
                  </a:cubicBezTo>
                  <a:cubicBezTo>
                    <a:pt x="566" y="1155"/>
                    <a:pt x="586" y="1155"/>
                    <a:pt x="605" y="1155"/>
                  </a:cubicBezTo>
                  <a:cubicBezTo>
                    <a:pt x="1269" y="1155"/>
                    <a:pt x="1284" y="221"/>
                    <a:pt x="706" y="4"/>
                  </a:cubicBezTo>
                  <a:cubicBezTo>
                    <a:pt x="704" y="2"/>
                    <a:pt x="702" y="1"/>
                    <a:pt x="700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80"/>
            <p:cNvSpPr/>
            <p:nvPr/>
          </p:nvSpPr>
          <p:spPr>
            <a:xfrm rot="3055734">
              <a:off x="2511373" y="1343811"/>
              <a:ext cx="277432" cy="310937"/>
            </a:xfrm>
            <a:custGeom>
              <a:avLst/>
              <a:gdLst/>
              <a:ahLst/>
              <a:cxnLst/>
              <a:rect l="l" t="t" r="r" b="b"/>
              <a:pathLst>
                <a:path w="4637" h="5197" extrusionOk="0">
                  <a:moveTo>
                    <a:pt x="2326" y="0"/>
                  </a:moveTo>
                  <a:cubicBezTo>
                    <a:pt x="2290" y="0"/>
                    <a:pt x="2253" y="1"/>
                    <a:pt x="2216" y="3"/>
                  </a:cubicBezTo>
                  <a:cubicBezTo>
                    <a:pt x="1334" y="50"/>
                    <a:pt x="533" y="620"/>
                    <a:pt x="268" y="1476"/>
                  </a:cubicBezTo>
                  <a:cubicBezTo>
                    <a:pt x="0" y="2343"/>
                    <a:pt x="342" y="3537"/>
                    <a:pt x="1381" y="3641"/>
                  </a:cubicBezTo>
                  <a:cubicBezTo>
                    <a:pt x="1385" y="3641"/>
                    <a:pt x="1389" y="3644"/>
                    <a:pt x="1393" y="3645"/>
                  </a:cubicBezTo>
                  <a:cubicBezTo>
                    <a:pt x="1373" y="3186"/>
                    <a:pt x="1475" y="2725"/>
                    <a:pt x="1630" y="2298"/>
                  </a:cubicBezTo>
                  <a:cubicBezTo>
                    <a:pt x="1638" y="2279"/>
                    <a:pt x="1649" y="2269"/>
                    <a:pt x="1660" y="2258"/>
                  </a:cubicBezTo>
                  <a:cubicBezTo>
                    <a:pt x="1397" y="2045"/>
                    <a:pt x="1360" y="1660"/>
                    <a:pt x="1583" y="1394"/>
                  </a:cubicBezTo>
                  <a:cubicBezTo>
                    <a:pt x="1739" y="1208"/>
                    <a:pt x="1967" y="1123"/>
                    <a:pt x="2198" y="1123"/>
                  </a:cubicBezTo>
                  <a:cubicBezTo>
                    <a:pt x="2379" y="1123"/>
                    <a:pt x="2563" y="1175"/>
                    <a:pt x="2715" y="1271"/>
                  </a:cubicBezTo>
                  <a:cubicBezTo>
                    <a:pt x="3550" y="1796"/>
                    <a:pt x="3218" y="3024"/>
                    <a:pt x="2276" y="3148"/>
                  </a:cubicBezTo>
                  <a:cubicBezTo>
                    <a:pt x="2273" y="3148"/>
                    <a:pt x="2269" y="3149"/>
                    <a:pt x="2266" y="3149"/>
                  </a:cubicBezTo>
                  <a:cubicBezTo>
                    <a:pt x="2249" y="3149"/>
                    <a:pt x="2233" y="3142"/>
                    <a:pt x="2224" y="3132"/>
                  </a:cubicBezTo>
                  <a:lnTo>
                    <a:pt x="2224" y="3132"/>
                  </a:lnTo>
                  <a:cubicBezTo>
                    <a:pt x="2612" y="3803"/>
                    <a:pt x="2955" y="4503"/>
                    <a:pt x="3304" y="5197"/>
                  </a:cubicBezTo>
                  <a:cubicBezTo>
                    <a:pt x="3614" y="5014"/>
                    <a:pt x="3924" y="4820"/>
                    <a:pt x="4252" y="4671"/>
                  </a:cubicBezTo>
                  <a:cubicBezTo>
                    <a:pt x="4237" y="4664"/>
                    <a:pt x="4227" y="4654"/>
                    <a:pt x="4217" y="4641"/>
                  </a:cubicBezTo>
                  <a:cubicBezTo>
                    <a:pt x="3938" y="4242"/>
                    <a:pt x="3655" y="3841"/>
                    <a:pt x="3417" y="3417"/>
                  </a:cubicBezTo>
                  <a:cubicBezTo>
                    <a:pt x="3392" y="3374"/>
                    <a:pt x="3432" y="3326"/>
                    <a:pt x="3473" y="3326"/>
                  </a:cubicBezTo>
                  <a:cubicBezTo>
                    <a:pt x="3479" y="3326"/>
                    <a:pt x="3484" y="3327"/>
                    <a:pt x="3490" y="3329"/>
                  </a:cubicBezTo>
                  <a:cubicBezTo>
                    <a:pt x="3496" y="3315"/>
                    <a:pt x="3506" y="3303"/>
                    <a:pt x="3525" y="3294"/>
                  </a:cubicBezTo>
                  <a:cubicBezTo>
                    <a:pt x="4313" y="2878"/>
                    <a:pt x="4636" y="1895"/>
                    <a:pt x="4209" y="1097"/>
                  </a:cubicBezTo>
                  <a:cubicBezTo>
                    <a:pt x="3842" y="408"/>
                    <a:pt x="3094" y="0"/>
                    <a:pt x="2326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9" name="Google Shape;1069;p80"/>
          <p:cNvGrpSpPr/>
          <p:nvPr/>
        </p:nvGrpSpPr>
        <p:grpSpPr>
          <a:xfrm rot="-9646831">
            <a:off x="644529" y="4261911"/>
            <a:ext cx="551009" cy="572722"/>
            <a:chOff x="135950" y="4225850"/>
            <a:chExt cx="550988" cy="572700"/>
          </a:xfrm>
        </p:grpSpPr>
        <p:sp>
          <p:nvSpPr>
            <p:cNvPr id="1070" name="Google Shape;1070;p80"/>
            <p:cNvSpPr/>
            <p:nvPr/>
          </p:nvSpPr>
          <p:spPr>
            <a:xfrm>
              <a:off x="264934" y="4462106"/>
              <a:ext cx="422004" cy="336444"/>
            </a:xfrm>
            <a:custGeom>
              <a:avLst/>
              <a:gdLst/>
              <a:ahLst/>
              <a:cxnLst/>
              <a:rect l="l" t="t" r="r" b="b"/>
              <a:pathLst>
                <a:path w="9174" h="7314" extrusionOk="0">
                  <a:moveTo>
                    <a:pt x="9054" y="1"/>
                  </a:moveTo>
                  <a:cubicBezTo>
                    <a:pt x="9019" y="1"/>
                    <a:pt x="8985" y="18"/>
                    <a:pt x="8970" y="56"/>
                  </a:cubicBezTo>
                  <a:cubicBezTo>
                    <a:pt x="8968" y="67"/>
                    <a:pt x="8964" y="77"/>
                    <a:pt x="8960" y="88"/>
                  </a:cubicBezTo>
                  <a:cubicBezTo>
                    <a:pt x="8933" y="76"/>
                    <a:pt x="8907" y="66"/>
                    <a:pt x="8879" y="54"/>
                  </a:cubicBezTo>
                  <a:lnTo>
                    <a:pt x="8836" y="142"/>
                  </a:lnTo>
                  <a:cubicBezTo>
                    <a:pt x="8865" y="158"/>
                    <a:pt x="8896" y="172"/>
                    <a:pt x="8925" y="186"/>
                  </a:cubicBezTo>
                  <a:cubicBezTo>
                    <a:pt x="8701" y="800"/>
                    <a:pt x="8511" y="1441"/>
                    <a:pt x="8353" y="2076"/>
                  </a:cubicBezTo>
                  <a:cubicBezTo>
                    <a:pt x="7875" y="1404"/>
                    <a:pt x="7259" y="671"/>
                    <a:pt x="6385" y="620"/>
                  </a:cubicBezTo>
                  <a:cubicBezTo>
                    <a:pt x="6357" y="618"/>
                    <a:pt x="6329" y="618"/>
                    <a:pt x="6300" y="618"/>
                  </a:cubicBezTo>
                  <a:cubicBezTo>
                    <a:pt x="5626" y="618"/>
                    <a:pt x="5011" y="1085"/>
                    <a:pt x="4781" y="1717"/>
                  </a:cubicBezTo>
                  <a:cubicBezTo>
                    <a:pt x="4273" y="3119"/>
                    <a:pt x="5551" y="4229"/>
                    <a:pt x="6837" y="4229"/>
                  </a:cubicBezTo>
                  <a:cubicBezTo>
                    <a:pt x="6962" y="4229"/>
                    <a:pt x="7087" y="4218"/>
                    <a:pt x="7210" y="4197"/>
                  </a:cubicBezTo>
                  <a:lnTo>
                    <a:pt x="7210" y="4197"/>
                  </a:lnTo>
                  <a:cubicBezTo>
                    <a:pt x="7203" y="4219"/>
                    <a:pt x="7202" y="4243"/>
                    <a:pt x="7210" y="4264"/>
                  </a:cubicBezTo>
                  <a:lnTo>
                    <a:pt x="7227" y="4307"/>
                  </a:lnTo>
                  <a:cubicBezTo>
                    <a:pt x="7231" y="4318"/>
                    <a:pt x="7238" y="4326"/>
                    <a:pt x="7246" y="4336"/>
                  </a:cubicBezTo>
                  <a:cubicBezTo>
                    <a:pt x="7197" y="4381"/>
                    <a:pt x="7166" y="4444"/>
                    <a:pt x="7152" y="4529"/>
                  </a:cubicBezTo>
                  <a:cubicBezTo>
                    <a:pt x="7083" y="4668"/>
                    <a:pt x="7015" y="4808"/>
                    <a:pt x="6951" y="4950"/>
                  </a:cubicBezTo>
                  <a:cubicBezTo>
                    <a:pt x="6837" y="5197"/>
                    <a:pt x="6735" y="5450"/>
                    <a:pt x="6641" y="5707"/>
                  </a:cubicBezTo>
                  <a:cubicBezTo>
                    <a:pt x="6478" y="6147"/>
                    <a:pt x="6348" y="6598"/>
                    <a:pt x="6239" y="7056"/>
                  </a:cubicBezTo>
                  <a:cubicBezTo>
                    <a:pt x="5185" y="6608"/>
                    <a:pt x="4118" y="6063"/>
                    <a:pt x="3021" y="5741"/>
                  </a:cubicBezTo>
                  <a:cubicBezTo>
                    <a:pt x="4636" y="5174"/>
                    <a:pt x="4190" y="2976"/>
                    <a:pt x="2855" y="2345"/>
                  </a:cubicBezTo>
                  <a:cubicBezTo>
                    <a:pt x="2601" y="2224"/>
                    <a:pt x="2342" y="2169"/>
                    <a:pt x="2091" y="2169"/>
                  </a:cubicBezTo>
                  <a:cubicBezTo>
                    <a:pt x="961" y="2169"/>
                    <a:pt x="0" y="3278"/>
                    <a:pt x="364" y="4482"/>
                  </a:cubicBezTo>
                  <a:lnTo>
                    <a:pt x="454" y="4534"/>
                  </a:lnTo>
                  <a:cubicBezTo>
                    <a:pt x="485" y="4525"/>
                    <a:pt x="510" y="4499"/>
                    <a:pt x="505" y="4462"/>
                  </a:cubicBezTo>
                  <a:cubicBezTo>
                    <a:pt x="321" y="3411"/>
                    <a:pt x="1027" y="2384"/>
                    <a:pt x="2044" y="2384"/>
                  </a:cubicBezTo>
                  <a:cubicBezTo>
                    <a:pt x="2227" y="2384"/>
                    <a:pt x="2420" y="2417"/>
                    <a:pt x="2619" y="2489"/>
                  </a:cubicBezTo>
                  <a:cubicBezTo>
                    <a:pt x="3998" y="2986"/>
                    <a:pt x="4328" y="4901"/>
                    <a:pt x="2927" y="5564"/>
                  </a:cubicBezTo>
                  <a:cubicBezTo>
                    <a:pt x="2868" y="5593"/>
                    <a:pt x="2856" y="5652"/>
                    <a:pt x="2876" y="5698"/>
                  </a:cubicBezTo>
                  <a:cubicBezTo>
                    <a:pt x="2873" y="5698"/>
                    <a:pt x="2870" y="5698"/>
                    <a:pt x="2867" y="5698"/>
                  </a:cubicBezTo>
                  <a:cubicBezTo>
                    <a:pt x="2809" y="5698"/>
                    <a:pt x="2797" y="5787"/>
                    <a:pt x="2849" y="5820"/>
                  </a:cubicBezTo>
                  <a:cubicBezTo>
                    <a:pt x="3905" y="6436"/>
                    <a:pt x="5142" y="6832"/>
                    <a:pt x="6269" y="7305"/>
                  </a:cubicBezTo>
                  <a:cubicBezTo>
                    <a:pt x="6284" y="7311"/>
                    <a:pt x="6298" y="7313"/>
                    <a:pt x="6313" y="7313"/>
                  </a:cubicBezTo>
                  <a:cubicBezTo>
                    <a:pt x="6364" y="7313"/>
                    <a:pt x="6409" y="7276"/>
                    <a:pt x="6421" y="7222"/>
                  </a:cubicBezTo>
                  <a:cubicBezTo>
                    <a:pt x="6588" y="6510"/>
                    <a:pt x="6809" y="5815"/>
                    <a:pt x="7102" y="5146"/>
                  </a:cubicBezTo>
                  <a:cubicBezTo>
                    <a:pt x="7224" y="4865"/>
                    <a:pt x="7557" y="4488"/>
                    <a:pt x="7472" y="4170"/>
                  </a:cubicBezTo>
                  <a:cubicBezTo>
                    <a:pt x="7469" y="4156"/>
                    <a:pt x="7461" y="4144"/>
                    <a:pt x="7451" y="4134"/>
                  </a:cubicBezTo>
                  <a:cubicBezTo>
                    <a:pt x="7488" y="4104"/>
                    <a:pt x="7467" y="4029"/>
                    <a:pt x="7415" y="4029"/>
                  </a:cubicBezTo>
                  <a:cubicBezTo>
                    <a:pt x="7412" y="4029"/>
                    <a:pt x="7409" y="4030"/>
                    <a:pt x="7406" y="4030"/>
                  </a:cubicBezTo>
                  <a:cubicBezTo>
                    <a:pt x="7251" y="4052"/>
                    <a:pt x="7091" y="4065"/>
                    <a:pt x="6931" y="4065"/>
                  </a:cubicBezTo>
                  <a:cubicBezTo>
                    <a:pt x="6443" y="4065"/>
                    <a:pt x="5950" y="3949"/>
                    <a:pt x="5566" y="3636"/>
                  </a:cubicBezTo>
                  <a:cubicBezTo>
                    <a:pt x="5039" y="3209"/>
                    <a:pt x="4749" y="2453"/>
                    <a:pt x="4993" y="1798"/>
                  </a:cubicBezTo>
                  <a:cubicBezTo>
                    <a:pt x="5208" y="1218"/>
                    <a:pt x="5739" y="845"/>
                    <a:pt x="6318" y="845"/>
                  </a:cubicBezTo>
                  <a:cubicBezTo>
                    <a:pt x="6499" y="845"/>
                    <a:pt x="6685" y="882"/>
                    <a:pt x="6867" y="959"/>
                  </a:cubicBezTo>
                  <a:cubicBezTo>
                    <a:pt x="7486" y="1224"/>
                    <a:pt x="7912" y="1821"/>
                    <a:pt x="8282" y="2356"/>
                  </a:cubicBezTo>
                  <a:cubicBezTo>
                    <a:pt x="8305" y="2389"/>
                    <a:pt x="8335" y="2402"/>
                    <a:pt x="8365" y="2402"/>
                  </a:cubicBezTo>
                  <a:cubicBezTo>
                    <a:pt x="8442" y="2402"/>
                    <a:pt x="8517" y="2313"/>
                    <a:pt x="8460" y="2231"/>
                  </a:cubicBezTo>
                  <a:cubicBezTo>
                    <a:pt x="8456" y="2226"/>
                    <a:pt x="8452" y="2220"/>
                    <a:pt x="8450" y="2215"/>
                  </a:cubicBezTo>
                  <a:cubicBezTo>
                    <a:pt x="8724" y="1533"/>
                    <a:pt x="8966" y="822"/>
                    <a:pt x="9157" y="112"/>
                  </a:cubicBezTo>
                  <a:cubicBezTo>
                    <a:pt x="9173" y="46"/>
                    <a:pt x="9112" y="1"/>
                    <a:pt x="905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80"/>
            <p:cNvSpPr/>
            <p:nvPr/>
          </p:nvSpPr>
          <p:spPr>
            <a:xfrm>
              <a:off x="144322" y="4235234"/>
              <a:ext cx="531300" cy="551356"/>
            </a:xfrm>
            <a:custGeom>
              <a:avLst/>
              <a:gdLst/>
              <a:ahLst/>
              <a:cxnLst/>
              <a:rect l="l" t="t" r="r" b="b"/>
              <a:pathLst>
                <a:path w="11550" h="11986" extrusionOk="0">
                  <a:moveTo>
                    <a:pt x="7587" y="0"/>
                  </a:moveTo>
                  <a:cubicBezTo>
                    <a:pt x="7077" y="0"/>
                    <a:pt x="6565" y="217"/>
                    <a:pt x="6235" y="607"/>
                  </a:cubicBezTo>
                  <a:cubicBezTo>
                    <a:pt x="5782" y="1148"/>
                    <a:pt x="5797" y="1842"/>
                    <a:pt x="6063" y="2458"/>
                  </a:cubicBezTo>
                  <a:cubicBezTo>
                    <a:pt x="6069" y="2472"/>
                    <a:pt x="6069" y="2487"/>
                    <a:pt x="6065" y="2500"/>
                  </a:cubicBezTo>
                  <a:cubicBezTo>
                    <a:pt x="6102" y="2560"/>
                    <a:pt x="6059" y="2650"/>
                    <a:pt x="5988" y="2650"/>
                  </a:cubicBezTo>
                  <a:cubicBezTo>
                    <a:pt x="5974" y="2650"/>
                    <a:pt x="5960" y="2646"/>
                    <a:pt x="5945" y="2640"/>
                  </a:cubicBezTo>
                  <a:cubicBezTo>
                    <a:pt x="4917" y="2165"/>
                    <a:pt x="3795" y="1721"/>
                    <a:pt x="2834" y="1110"/>
                  </a:cubicBezTo>
                  <a:lnTo>
                    <a:pt x="2834" y="1110"/>
                  </a:lnTo>
                  <a:cubicBezTo>
                    <a:pt x="2837" y="1123"/>
                    <a:pt x="2837" y="1135"/>
                    <a:pt x="2833" y="1148"/>
                  </a:cubicBezTo>
                  <a:cubicBezTo>
                    <a:pt x="2614" y="1873"/>
                    <a:pt x="2360" y="2590"/>
                    <a:pt x="2115" y="3307"/>
                  </a:cubicBezTo>
                  <a:cubicBezTo>
                    <a:pt x="2301" y="3238"/>
                    <a:pt x="2504" y="3206"/>
                    <a:pt x="2713" y="3206"/>
                  </a:cubicBezTo>
                  <a:cubicBezTo>
                    <a:pt x="3814" y="3206"/>
                    <a:pt x="5059" y="4105"/>
                    <a:pt x="4808" y="5240"/>
                  </a:cubicBezTo>
                  <a:cubicBezTo>
                    <a:pt x="4654" y="5941"/>
                    <a:pt x="4032" y="6404"/>
                    <a:pt x="3335" y="6485"/>
                  </a:cubicBezTo>
                  <a:cubicBezTo>
                    <a:pt x="3258" y="6494"/>
                    <a:pt x="3181" y="6498"/>
                    <a:pt x="3105" y="6498"/>
                  </a:cubicBezTo>
                  <a:cubicBezTo>
                    <a:pt x="2389" y="6498"/>
                    <a:pt x="1750" y="6103"/>
                    <a:pt x="1268" y="5581"/>
                  </a:cubicBezTo>
                  <a:cubicBezTo>
                    <a:pt x="1054" y="6066"/>
                    <a:pt x="805" y="6536"/>
                    <a:pt x="582" y="7017"/>
                  </a:cubicBezTo>
                  <a:cubicBezTo>
                    <a:pt x="444" y="7314"/>
                    <a:pt x="0" y="7936"/>
                    <a:pt x="197" y="8238"/>
                  </a:cubicBezTo>
                  <a:cubicBezTo>
                    <a:pt x="276" y="8360"/>
                    <a:pt x="699" y="8449"/>
                    <a:pt x="852" y="8514"/>
                  </a:cubicBezTo>
                  <a:cubicBezTo>
                    <a:pt x="1107" y="8620"/>
                    <a:pt x="1361" y="8726"/>
                    <a:pt x="1616" y="8834"/>
                  </a:cubicBezTo>
                  <a:cubicBezTo>
                    <a:pt x="2073" y="9026"/>
                    <a:pt x="2530" y="9219"/>
                    <a:pt x="2988" y="9411"/>
                  </a:cubicBezTo>
                  <a:cubicBezTo>
                    <a:pt x="2623" y="8207"/>
                    <a:pt x="3583" y="7099"/>
                    <a:pt x="4713" y="7099"/>
                  </a:cubicBezTo>
                  <a:cubicBezTo>
                    <a:pt x="4964" y="7099"/>
                    <a:pt x="5223" y="7154"/>
                    <a:pt x="5478" y="7275"/>
                  </a:cubicBezTo>
                  <a:cubicBezTo>
                    <a:pt x="6814" y="7905"/>
                    <a:pt x="7259" y="10103"/>
                    <a:pt x="5644" y="10670"/>
                  </a:cubicBezTo>
                  <a:cubicBezTo>
                    <a:pt x="6742" y="10993"/>
                    <a:pt x="7809" y="11538"/>
                    <a:pt x="8862" y="11986"/>
                  </a:cubicBezTo>
                  <a:cubicBezTo>
                    <a:pt x="8971" y="11529"/>
                    <a:pt x="9101" y="11078"/>
                    <a:pt x="9264" y="10635"/>
                  </a:cubicBezTo>
                  <a:cubicBezTo>
                    <a:pt x="9358" y="10380"/>
                    <a:pt x="9460" y="10126"/>
                    <a:pt x="9574" y="9876"/>
                  </a:cubicBezTo>
                  <a:cubicBezTo>
                    <a:pt x="9638" y="9735"/>
                    <a:pt x="9705" y="9595"/>
                    <a:pt x="9776" y="9456"/>
                  </a:cubicBezTo>
                  <a:cubicBezTo>
                    <a:pt x="9789" y="9370"/>
                    <a:pt x="9819" y="9308"/>
                    <a:pt x="9869" y="9263"/>
                  </a:cubicBezTo>
                  <a:cubicBezTo>
                    <a:pt x="9861" y="9254"/>
                    <a:pt x="9854" y="9245"/>
                    <a:pt x="9850" y="9234"/>
                  </a:cubicBezTo>
                  <a:lnTo>
                    <a:pt x="9833" y="9191"/>
                  </a:lnTo>
                  <a:cubicBezTo>
                    <a:pt x="9825" y="9170"/>
                    <a:pt x="9828" y="9146"/>
                    <a:pt x="9833" y="9124"/>
                  </a:cubicBezTo>
                  <a:lnTo>
                    <a:pt x="9833" y="9124"/>
                  </a:lnTo>
                  <a:cubicBezTo>
                    <a:pt x="9710" y="9145"/>
                    <a:pt x="9585" y="9156"/>
                    <a:pt x="9460" y="9156"/>
                  </a:cubicBezTo>
                  <a:cubicBezTo>
                    <a:pt x="8174" y="9156"/>
                    <a:pt x="6896" y="8046"/>
                    <a:pt x="7405" y="6644"/>
                  </a:cubicBezTo>
                  <a:cubicBezTo>
                    <a:pt x="7634" y="6012"/>
                    <a:pt x="8251" y="5545"/>
                    <a:pt x="8926" y="5545"/>
                  </a:cubicBezTo>
                  <a:cubicBezTo>
                    <a:pt x="8954" y="5545"/>
                    <a:pt x="8981" y="5545"/>
                    <a:pt x="9009" y="5547"/>
                  </a:cubicBezTo>
                  <a:cubicBezTo>
                    <a:pt x="9883" y="5596"/>
                    <a:pt x="10498" y="6331"/>
                    <a:pt x="10976" y="7003"/>
                  </a:cubicBezTo>
                  <a:cubicBezTo>
                    <a:pt x="11134" y="6368"/>
                    <a:pt x="11325" y="5728"/>
                    <a:pt x="11549" y="5113"/>
                  </a:cubicBezTo>
                  <a:cubicBezTo>
                    <a:pt x="11519" y="5097"/>
                    <a:pt x="11487" y="5084"/>
                    <a:pt x="11459" y="5069"/>
                  </a:cubicBezTo>
                  <a:cubicBezTo>
                    <a:pt x="11356" y="5018"/>
                    <a:pt x="11257" y="4968"/>
                    <a:pt x="11155" y="4916"/>
                  </a:cubicBezTo>
                  <a:cubicBezTo>
                    <a:pt x="11151" y="4915"/>
                    <a:pt x="11151" y="4912"/>
                    <a:pt x="11150" y="4910"/>
                  </a:cubicBezTo>
                  <a:cubicBezTo>
                    <a:pt x="10226" y="4473"/>
                    <a:pt x="9292" y="4073"/>
                    <a:pt x="8353" y="3667"/>
                  </a:cubicBezTo>
                  <a:cubicBezTo>
                    <a:pt x="8329" y="3666"/>
                    <a:pt x="8309" y="3656"/>
                    <a:pt x="8292" y="3641"/>
                  </a:cubicBezTo>
                  <a:cubicBezTo>
                    <a:pt x="8281" y="3636"/>
                    <a:pt x="8272" y="3632"/>
                    <a:pt x="8260" y="3627"/>
                  </a:cubicBezTo>
                  <a:cubicBezTo>
                    <a:pt x="8157" y="3584"/>
                    <a:pt x="8210" y="3446"/>
                    <a:pt x="8306" y="3446"/>
                  </a:cubicBezTo>
                  <a:cubicBezTo>
                    <a:pt x="8317" y="3446"/>
                    <a:pt x="8328" y="3448"/>
                    <a:pt x="8341" y="3452"/>
                  </a:cubicBezTo>
                  <a:cubicBezTo>
                    <a:pt x="8346" y="3454"/>
                    <a:pt x="8349" y="3454"/>
                    <a:pt x="8353" y="3456"/>
                  </a:cubicBezTo>
                  <a:cubicBezTo>
                    <a:pt x="10034" y="2951"/>
                    <a:pt x="9649" y="655"/>
                    <a:pt x="8184" y="107"/>
                  </a:cubicBezTo>
                  <a:cubicBezTo>
                    <a:pt x="7993" y="35"/>
                    <a:pt x="7790" y="0"/>
                    <a:pt x="758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80"/>
            <p:cNvSpPr/>
            <p:nvPr/>
          </p:nvSpPr>
          <p:spPr>
            <a:xfrm>
              <a:off x="135950" y="4225850"/>
              <a:ext cx="539028" cy="452686"/>
            </a:xfrm>
            <a:custGeom>
              <a:avLst/>
              <a:gdLst/>
              <a:ahLst/>
              <a:cxnLst/>
              <a:rect l="l" t="t" r="r" b="b"/>
              <a:pathLst>
                <a:path w="11718" h="9841" extrusionOk="0">
                  <a:moveTo>
                    <a:pt x="7801" y="0"/>
                  </a:moveTo>
                  <a:cubicBezTo>
                    <a:pt x="6520" y="0"/>
                    <a:pt x="5366" y="1310"/>
                    <a:pt x="5998" y="2561"/>
                  </a:cubicBezTo>
                  <a:cubicBezTo>
                    <a:pt x="5022" y="2063"/>
                    <a:pt x="4003" y="1497"/>
                    <a:pt x="2971" y="1161"/>
                  </a:cubicBezTo>
                  <a:cubicBezTo>
                    <a:pt x="2965" y="1159"/>
                    <a:pt x="2959" y="1158"/>
                    <a:pt x="2953" y="1158"/>
                  </a:cubicBezTo>
                  <a:cubicBezTo>
                    <a:pt x="2907" y="1158"/>
                    <a:pt x="2864" y="1218"/>
                    <a:pt x="2911" y="1251"/>
                  </a:cubicBezTo>
                  <a:cubicBezTo>
                    <a:pt x="2880" y="1255"/>
                    <a:pt x="2852" y="1270"/>
                    <a:pt x="2838" y="1302"/>
                  </a:cubicBezTo>
                  <a:cubicBezTo>
                    <a:pt x="2539" y="2086"/>
                    <a:pt x="2282" y="2885"/>
                    <a:pt x="2013" y="3677"/>
                  </a:cubicBezTo>
                  <a:cubicBezTo>
                    <a:pt x="1985" y="3757"/>
                    <a:pt x="2040" y="3828"/>
                    <a:pt x="2112" y="3828"/>
                  </a:cubicBezTo>
                  <a:cubicBezTo>
                    <a:pt x="2132" y="3828"/>
                    <a:pt x="2153" y="3823"/>
                    <a:pt x="2174" y="3810"/>
                  </a:cubicBezTo>
                  <a:cubicBezTo>
                    <a:pt x="2384" y="3683"/>
                    <a:pt x="2633" y="3626"/>
                    <a:pt x="2892" y="3626"/>
                  </a:cubicBezTo>
                  <a:cubicBezTo>
                    <a:pt x="3932" y="3626"/>
                    <a:pt x="5143" y="4551"/>
                    <a:pt x="4715" y="5611"/>
                  </a:cubicBezTo>
                  <a:cubicBezTo>
                    <a:pt x="4463" y="6235"/>
                    <a:pt x="3978" y="6473"/>
                    <a:pt x="3447" y="6473"/>
                  </a:cubicBezTo>
                  <a:cubicBezTo>
                    <a:pt x="2776" y="6473"/>
                    <a:pt x="2033" y="6092"/>
                    <a:pt x="1596" y="5628"/>
                  </a:cubicBezTo>
                  <a:cubicBezTo>
                    <a:pt x="1578" y="5609"/>
                    <a:pt x="1556" y="5601"/>
                    <a:pt x="1534" y="5601"/>
                  </a:cubicBezTo>
                  <a:cubicBezTo>
                    <a:pt x="1491" y="5601"/>
                    <a:pt x="1446" y="5634"/>
                    <a:pt x="1427" y="5675"/>
                  </a:cubicBezTo>
                  <a:cubicBezTo>
                    <a:pt x="1415" y="5667"/>
                    <a:pt x="1402" y="5663"/>
                    <a:pt x="1390" y="5663"/>
                  </a:cubicBezTo>
                  <a:cubicBezTo>
                    <a:pt x="1373" y="5663"/>
                    <a:pt x="1356" y="5671"/>
                    <a:pt x="1344" y="5691"/>
                  </a:cubicBezTo>
                  <a:cubicBezTo>
                    <a:pt x="806" y="6540"/>
                    <a:pt x="404" y="7480"/>
                    <a:pt x="21" y="8405"/>
                  </a:cubicBezTo>
                  <a:cubicBezTo>
                    <a:pt x="0" y="8457"/>
                    <a:pt x="20" y="8521"/>
                    <a:pt x="74" y="8545"/>
                  </a:cubicBezTo>
                  <a:cubicBezTo>
                    <a:pt x="1092" y="8974"/>
                    <a:pt x="2111" y="9404"/>
                    <a:pt x="3131" y="9832"/>
                  </a:cubicBezTo>
                  <a:cubicBezTo>
                    <a:pt x="3146" y="9838"/>
                    <a:pt x="3160" y="9841"/>
                    <a:pt x="3174" y="9841"/>
                  </a:cubicBezTo>
                  <a:cubicBezTo>
                    <a:pt x="3258" y="9841"/>
                    <a:pt x="3311" y="9733"/>
                    <a:pt x="3260" y="9668"/>
                  </a:cubicBezTo>
                  <a:lnTo>
                    <a:pt x="3171" y="9616"/>
                  </a:lnTo>
                  <a:cubicBezTo>
                    <a:pt x="2713" y="9423"/>
                    <a:pt x="2256" y="9230"/>
                    <a:pt x="1799" y="9039"/>
                  </a:cubicBezTo>
                  <a:cubicBezTo>
                    <a:pt x="1545" y="8932"/>
                    <a:pt x="1291" y="8825"/>
                    <a:pt x="1036" y="8719"/>
                  </a:cubicBezTo>
                  <a:cubicBezTo>
                    <a:pt x="883" y="8654"/>
                    <a:pt x="458" y="8565"/>
                    <a:pt x="380" y="8443"/>
                  </a:cubicBezTo>
                  <a:cubicBezTo>
                    <a:pt x="183" y="8141"/>
                    <a:pt x="627" y="7519"/>
                    <a:pt x="765" y="7223"/>
                  </a:cubicBezTo>
                  <a:cubicBezTo>
                    <a:pt x="989" y="6741"/>
                    <a:pt x="1237" y="6271"/>
                    <a:pt x="1452" y="5786"/>
                  </a:cubicBezTo>
                  <a:cubicBezTo>
                    <a:pt x="1933" y="6307"/>
                    <a:pt x="2573" y="6703"/>
                    <a:pt x="3290" y="6703"/>
                  </a:cubicBezTo>
                  <a:cubicBezTo>
                    <a:pt x="3366" y="6703"/>
                    <a:pt x="3442" y="6699"/>
                    <a:pt x="3519" y="6690"/>
                  </a:cubicBezTo>
                  <a:cubicBezTo>
                    <a:pt x="4215" y="6609"/>
                    <a:pt x="4837" y="6146"/>
                    <a:pt x="4991" y="5445"/>
                  </a:cubicBezTo>
                  <a:cubicBezTo>
                    <a:pt x="5242" y="4311"/>
                    <a:pt x="3998" y="3411"/>
                    <a:pt x="2896" y="3411"/>
                  </a:cubicBezTo>
                  <a:cubicBezTo>
                    <a:pt x="2688" y="3411"/>
                    <a:pt x="2485" y="3443"/>
                    <a:pt x="2298" y="3512"/>
                  </a:cubicBezTo>
                  <a:cubicBezTo>
                    <a:pt x="2543" y="2793"/>
                    <a:pt x="2797" y="2078"/>
                    <a:pt x="3016" y="1353"/>
                  </a:cubicBezTo>
                  <a:cubicBezTo>
                    <a:pt x="3021" y="1340"/>
                    <a:pt x="3021" y="1327"/>
                    <a:pt x="3017" y="1315"/>
                  </a:cubicBezTo>
                  <a:lnTo>
                    <a:pt x="3017" y="1315"/>
                  </a:lnTo>
                  <a:cubicBezTo>
                    <a:pt x="3978" y="1926"/>
                    <a:pt x="5100" y="2370"/>
                    <a:pt x="6128" y="2845"/>
                  </a:cubicBezTo>
                  <a:cubicBezTo>
                    <a:pt x="6143" y="2852"/>
                    <a:pt x="6158" y="2855"/>
                    <a:pt x="6171" y="2855"/>
                  </a:cubicBezTo>
                  <a:cubicBezTo>
                    <a:pt x="6243" y="2855"/>
                    <a:pt x="6285" y="2765"/>
                    <a:pt x="6248" y="2705"/>
                  </a:cubicBezTo>
                  <a:cubicBezTo>
                    <a:pt x="6252" y="2692"/>
                    <a:pt x="6252" y="2678"/>
                    <a:pt x="6246" y="2663"/>
                  </a:cubicBezTo>
                  <a:cubicBezTo>
                    <a:pt x="5980" y="2047"/>
                    <a:pt x="5965" y="1352"/>
                    <a:pt x="6419" y="812"/>
                  </a:cubicBezTo>
                  <a:cubicBezTo>
                    <a:pt x="6748" y="422"/>
                    <a:pt x="7261" y="205"/>
                    <a:pt x="7770" y="205"/>
                  </a:cubicBezTo>
                  <a:cubicBezTo>
                    <a:pt x="7974" y="205"/>
                    <a:pt x="8177" y="240"/>
                    <a:pt x="8368" y="312"/>
                  </a:cubicBezTo>
                  <a:cubicBezTo>
                    <a:pt x="9834" y="860"/>
                    <a:pt x="10217" y="3156"/>
                    <a:pt x="8536" y="3661"/>
                  </a:cubicBezTo>
                  <a:cubicBezTo>
                    <a:pt x="8531" y="3660"/>
                    <a:pt x="8528" y="3660"/>
                    <a:pt x="8524" y="3657"/>
                  </a:cubicBezTo>
                  <a:cubicBezTo>
                    <a:pt x="8511" y="3653"/>
                    <a:pt x="8499" y="3651"/>
                    <a:pt x="8487" y="3651"/>
                  </a:cubicBezTo>
                  <a:cubicBezTo>
                    <a:pt x="8393" y="3651"/>
                    <a:pt x="8341" y="3788"/>
                    <a:pt x="8443" y="3832"/>
                  </a:cubicBezTo>
                  <a:cubicBezTo>
                    <a:pt x="8454" y="3837"/>
                    <a:pt x="8464" y="3842"/>
                    <a:pt x="8476" y="3846"/>
                  </a:cubicBezTo>
                  <a:cubicBezTo>
                    <a:pt x="8493" y="3861"/>
                    <a:pt x="8513" y="3871"/>
                    <a:pt x="8536" y="3872"/>
                  </a:cubicBezTo>
                  <a:cubicBezTo>
                    <a:pt x="9474" y="4278"/>
                    <a:pt x="10410" y="4679"/>
                    <a:pt x="11333" y="5115"/>
                  </a:cubicBezTo>
                  <a:cubicBezTo>
                    <a:pt x="11335" y="5118"/>
                    <a:pt x="11335" y="5120"/>
                    <a:pt x="11338" y="5121"/>
                  </a:cubicBezTo>
                  <a:cubicBezTo>
                    <a:pt x="11440" y="5173"/>
                    <a:pt x="11541" y="5224"/>
                    <a:pt x="11642" y="5274"/>
                  </a:cubicBezTo>
                  <a:lnTo>
                    <a:pt x="11686" y="5186"/>
                  </a:lnTo>
                  <a:cubicBezTo>
                    <a:pt x="11718" y="5137"/>
                    <a:pt x="11716" y="5063"/>
                    <a:pt x="11647" y="5028"/>
                  </a:cubicBezTo>
                  <a:cubicBezTo>
                    <a:pt x="10745" y="4569"/>
                    <a:pt x="9811" y="4133"/>
                    <a:pt x="8860" y="3782"/>
                  </a:cubicBezTo>
                  <a:cubicBezTo>
                    <a:pt x="10513" y="3120"/>
                    <a:pt x="9958" y="603"/>
                    <a:pt x="8371" y="90"/>
                  </a:cubicBezTo>
                  <a:cubicBezTo>
                    <a:pt x="8182" y="29"/>
                    <a:pt x="7990" y="0"/>
                    <a:pt x="78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3" name="Google Shape;1073;p80"/>
          <p:cNvGrpSpPr/>
          <p:nvPr/>
        </p:nvGrpSpPr>
        <p:grpSpPr>
          <a:xfrm rot="-2112279">
            <a:off x="8085696" y="551484"/>
            <a:ext cx="550989" cy="572701"/>
            <a:chOff x="135950" y="4225850"/>
            <a:chExt cx="550988" cy="572700"/>
          </a:xfrm>
        </p:grpSpPr>
        <p:sp>
          <p:nvSpPr>
            <p:cNvPr id="1074" name="Google Shape;1074;p80"/>
            <p:cNvSpPr/>
            <p:nvPr/>
          </p:nvSpPr>
          <p:spPr>
            <a:xfrm>
              <a:off x="264934" y="4462106"/>
              <a:ext cx="422004" cy="336444"/>
            </a:xfrm>
            <a:custGeom>
              <a:avLst/>
              <a:gdLst/>
              <a:ahLst/>
              <a:cxnLst/>
              <a:rect l="l" t="t" r="r" b="b"/>
              <a:pathLst>
                <a:path w="9174" h="7314" extrusionOk="0">
                  <a:moveTo>
                    <a:pt x="9054" y="1"/>
                  </a:moveTo>
                  <a:cubicBezTo>
                    <a:pt x="9019" y="1"/>
                    <a:pt x="8985" y="18"/>
                    <a:pt x="8970" y="56"/>
                  </a:cubicBezTo>
                  <a:cubicBezTo>
                    <a:pt x="8968" y="67"/>
                    <a:pt x="8964" y="77"/>
                    <a:pt x="8960" y="88"/>
                  </a:cubicBezTo>
                  <a:cubicBezTo>
                    <a:pt x="8933" y="76"/>
                    <a:pt x="8907" y="66"/>
                    <a:pt x="8879" y="54"/>
                  </a:cubicBezTo>
                  <a:lnTo>
                    <a:pt x="8836" y="142"/>
                  </a:lnTo>
                  <a:cubicBezTo>
                    <a:pt x="8865" y="158"/>
                    <a:pt x="8896" y="172"/>
                    <a:pt x="8925" y="186"/>
                  </a:cubicBezTo>
                  <a:cubicBezTo>
                    <a:pt x="8701" y="800"/>
                    <a:pt x="8511" y="1441"/>
                    <a:pt x="8353" y="2076"/>
                  </a:cubicBezTo>
                  <a:cubicBezTo>
                    <a:pt x="7875" y="1404"/>
                    <a:pt x="7259" y="671"/>
                    <a:pt x="6385" y="620"/>
                  </a:cubicBezTo>
                  <a:cubicBezTo>
                    <a:pt x="6357" y="618"/>
                    <a:pt x="6329" y="618"/>
                    <a:pt x="6300" y="618"/>
                  </a:cubicBezTo>
                  <a:cubicBezTo>
                    <a:pt x="5626" y="618"/>
                    <a:pt x="5011" y="1085"/>
                    <a:pt x="4781" y="1717"/>
                  </a:cubicBezTo>
                  <a:cubicBezTo>
                    <a:pt x="4273" y="3119"/>
                    <a:pt x="5551" y="4229"/>
                    <a:pt x="6837" y="4229"/>
                  </a:cubicBezTo>
                  <a:cubicBezTo>
                    <a:pt x="6962" y="4229"/>
                    <a:pt x="7087" y="4218"/>
                    <a:pt x="7210" y="4197"/>
                  </a:cubicBezTo>
                  <a:lnTo>
                    <a:pt x="7210" y="4197"/>
                  </a:lnTo>
                  <a:cubicBezTo>
                    <a:pt x="7203" y="4219"/>
                    <a:pt x="7202" y="4243"/>
                    <a:pt x="7210" y="4264"/>
                  </a:cubicBezTo>
                  <a:lnTo>
                    <a:pt x="7227" y="4307"/>
                  </a:lnTo>
                  <a:cubicBezTo>
                    <a:pt x="7231" y="4318"/>
                    <a:pt x="7238" y="4326"/>
                    <a:pt x="7246" y="4336"/>
                  </a:cubicBezTo>
                  <a:cubicBezTo>
                    <a:pt x="7197" y="4381"/>
                    <a:pt x="7166" y="4444"/>
                    <a:pt x="7152" y="4529"/>
                  </a:cubicBezTo>
                  <a:cubicBezTo>
                    <a:pt x="7083" y="4668"/>
                    <a:pt x="7015" y="4808"/>
                    <a:pt x="6951" y="4950"/>
                  </a:cubicBezTo>
                  <a:cubicBezTo>
                    <a:pt x="6837" y="5197"/>
                    <a:pt x="6735" y="5450"/>
                    <a:pt x="6641" y="5707"/>
                  </a:cubicBezTo>
                  <a:cubicBezTo>
                    <a:pt x="6478" y="6147"/>
                    <a:pt x="6348" y="6598"/>
                    <a:pt x="6239" y="7056"/>
                  </a:cubicBezTo>
                  <a:cubicBezTo>
                    <a:pt x="5185" y="6608"/>
                    <a:pt x="4118" y="6063"/>
                    <a:pt x="3021" y="5741"/>
                  </a:cubicBezTo>
                  <a:cubicBezTo>
                    <a:pt x="4636" y="5174"/>
                    <a:pt x="4190" y="2976"/>
                    <a:pt x="2855" y="2345"/>
                  </a:cubicBezTo>
                  <a:cubicBezTo>
                    <a:pt x="2601" y="2224"/>
                    <a:pt x="2342" y="2169"/>
                    <a:pt x="2091" y="2169"/>
                  </a:cubicBezTo>
                  <a:cubicBezTo>
                    <a:pt x="961" y="2169"/>
                    <a:pt x="0" y="3278"/>
                    <a:pt x="364" y="4482"/>
                  </a:cubicBezTo>
                  <a:lnTo>
                    <a:pt x="454" y="4534"/>
                  </a:lnTo>
                  <a:cubicBezTo>
                    <a:pt x="485" y="4525"/>
                    <a:pt x="510" y="4499"/>
                    <a:pt x="505" y="4462"/>
                  </a:cubicBezTo>
                  <a:cubicBezTo>
                    <a:pt x="321" y="3411"/>
                    <a:pt x="1027" y="2384"/>
                    <a:pt x="2044" y="2384"/>
                  </a:cubicBezTo>
                  <a:cubicBezTo>
                    <a:pt x="2227" y="2384"/>
                    <a:pt x="2420" y="2417"/>
                    <a:pt x="2619" y="2489"/>
                  </a:cubicBezTo>
                  <a:cubicBezTo>
                    <a:pt x="3998" y="2986"/>
                    <a:pt x="4328" y="4901"/>
                    <a:pt x="2927" y="5564"/>
                  </a:cubicBezTo>
                  <a:cubicBezTo>
                    <a:pt x="2868" y="5593"/>
                    <a:pt x="2856" y="5652"/>
                    <a:pt x="2876" y="5698"/>
                  </a:cubicBezTo>
                  <a:cubicBezTo>
                    <a:pt x="2873" y="5698"/>
                    <a:pt x="2870" y="5698"/>
                    <a:pt x="2867" y="5698"/>
                  </a:cubicBezTo>
                  <a:cubicBezTo>
                    <a:pt x="2809" y="5698"/>
                    <a:pt x="2797" y="5787"/>
                    <a:pt x="2849" y="5820"/>
                  </a:cubicBezTo>
                  <a:cubicBezTo>
                    <a:pt x="3905" y="6436"/>
                    <a:pt x="5142" y="6832"/>
                    <a:pt x="6269" y="7305"/>
                  </a:cubicBezTo>
                  <a:cubicBezTo>
                    <a:pt x="6284" y="7311"/>
                    <a:pt x="6298" y="7313"/>
                    <a:pt x="6313" y="7313"/>
                  </a:cubicBezTo>
                  <a:cubicBezTo>
                    <a:pt x="6364" y="7313"/>
                    <a:pt x="6409" y="7276"/>
                    <a:pt x="6421" y="7222"/>
                  </a:cubicBezTo>
                  <a:cubicBezTo>
                    <a:pt x="6588" y="6510"/>
                    <a:pt x="6809" y="5815"/>
                    <a:pt x="7102" y="5146"/>
                  </a:cubicBezTo>
                  <a:cubicBezTo>
                    <a:pt x="7224" y="4865"/>
                    <a:pt x="7557" y="4488"/>
                    <a:pt x="7472" y="4170"/>
                  </a:cubicBezTo>
                  <a:cubicBezTo>
                    <a:pt x="7469" y="4156"/>
                    <a:pt x="7461" y="4144"/>
                    <a:pt x="7451" y="4134"/>
                  </a:cubicBezTo>
                  <a:cubicBezTo>
                    <a:pt x="7488" y="4104"/>
                    <a:pt x="7467" y="4029"/>
                    <a:pt x="7415" y="4029"/>
                  </a:cubicBezTo>
                  <a:cubicBezTo>
                    <a:pt x="7412" y="4029"/>
                    <a:pt x="7409" y="4030"/>
                    <a:pt x="7406" y="4030"/>
                  </a:cubicBezTo>
                  <a:cubicBezTo>
                    <a:pt x="7251" y="4052"/>
                    <a:pt x="7091" y="4065"/>
                    <a:pt x="6931" y="4065"/>
                  </a:cubicBezTo>
                  <a:cubicBezTo>
                    <a:pt x="6443" y="4065"/>
                    <a:pt x="5950" y="3949"/>
                    <a:pt x="5566" y="3636"/>
                  </a:cubicBezTo>
                  <a:cubicBezTo>
                    <a:pt x="5039" y="3209"/>
                    <a:pt x="4749" y="2453"/>
                    <a:pt x="4993" y="1798"/>
                  </a:cubicBezTo>
                  <a:cubicBezTo>
                    <a:pt x="5208" y="1218"/>
                    <a:pt x="5739" y="845"/>
                    <a:pt x="6318" y="845"/>
                  </a:cubicBezTo>
                  <a:cubicBezTo>
                    <a:pt x="6499" y="845"/>
                    <a:pt x="6685" y="882"/>
                    <a:pt x="6867" y="959"/>
                  </a:cubicBezTo>
                  <a:cubicBezTo>
                    <a:pt x="7486" y="1224"/>
                    <a:pt x="7912" y="1821"/>
                    <a:pt x="8282" y="2356"/>
                  </a:cubicBezTo>
                  <a:cubicBezTo>
                    <a:pt x="8305" y="2389"/>
                    <a:pt x="8335" y="2402"/>
                    <a:pt x="8365" y="2402"/>
                  </a:cubicBezTo>
                  <a:cubicBezTo>
                    <a:pt x="8442" y="2402"/>
                    <a:pt x="8517" y="2313"/>
                    <a:pt x="8460" y="2231"/>
                  </a:cubicBezTo>
                  <a:cubicBezTo>
                    <a:pt x="8456" y="2226"/>
                    <a:pt x="8452" y="2220"/>
                    <a:pt x="8450" y="2215"/>
                  </a:cubicBezTo>
                  <a:cubicBezTo>
                    <a:pt x="8724" y="1533"/>
                    <a:pt x="8966" y="822"/>
                    <a:pt x="9157" y="112"/>
                  </a:cubicBezTo>
                  <a:cubicBezTo>
                    <a:pt x="9173" y="46"/>
                    <a:pt x="9112" y="1"/>
                    <a:pt x="905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80"/>
            <p:cNvSpPr/>
            <p:nvPr/>
          </p:nvSpPr>
          <p:spPr>
            <a:xfrm>
              <a:off x="144322" y="4235234"/>
              <a:ext cx="531300" cy="551356"/>
            </a:xfrm>
            <a:custGeom>
              <a:avLst/>
              <a:gdLst/>
              <a:ahLst/>
              <a:cxnLst/>
              <a:rect l="l" t="t" r="r" b="b"/>
              <a:pathLst>
                <a:path w="11550" h="11986" extrusionOk="0">
                  <a:moveTo>
                    <a:pt x="7587" y="0"/>
                  </a:moveTo>
                  <a:cubicBezTo>
                    <a:pt x="7077" y="0"/>
                    <a:pt x="6565" y="217"/>
                    <a:pt x="6235" y="607"/>
                  </a:cubicBezTo>
                  <a:cubicBezTo>
                    <a:pt x="5782" y="1148"/>
                    <a:pt x="5797" y="1842"/>
                    <a:pt x="6063" y="2458"/>
                  </a:cubicBezTo>
                  <a:cubicBezTo>
                    <a:pt x="6069" y="2472"/>
                    <a:pt x="6069" y="2487"/>
                    <a:pt x="6065" y="2500"/>
                  </a:cubicBezTo>
                  <a:cubicBezTo>
                    <a:pt x="6102" y="2560"/>
                    <a:pt x="6059" y="2650"/>
                    <a:pt x="5988" y="2650"/>
                  </a:cubicBezTo>
                  <a:cubicBezTo>
                    <a:pt x="5974" y="2650"/>
                    <a:pt x="5960" y="2646"/>
                    <a:pt x="5945" y="2640"/>
                  </a:cubicBezTo>
                  <a:cubicBezTo>
                    <a:pt x="4917" y="2165"/>
                    <a:pt x="3795" y="1721"/>
                    <a:pt x="2834" y="1110"/>
                  </a:cubicBezTo>
                  <a:lnTo>
                    <a:pt x="2834" y="1110"/>
                  </a:lnTo>
                  <a:cubicBezTo>
                    <a:pt x="2837" y="1123"/>
                    <a:pt x="2837" y="1135"/>
                    <a:pt x="2833" y="1148"/>
                  </a:cubicBezTo>
                  <a:cubicBezTo>
                    <a:pt x="2614" y="1873"/>
                    <a:pt x="2360" y="2590"/>
                    <a:pt x="2115" y="3307"/>
                  </a:cubicBezTo>
                  <a:cubicBezTo>
                    <a:pt x="2301" y="3238"/>
                    <a:pt x="2504" y="3206"/>
                    <a:pt x="2713" y="3206"/>
                  </a:cubicBezTo>
                  <a:cubicBezTo>
                    <a:pt x="3814" y="3206"/>
                    <a:pt x="5059" y="4105"/>
                    <a:pt x="4808" y="5240"/>
                  </a:cubicBezTo>
                  <a:cubicBezTo>
                    <a:pt x="4654" y="5941"/>
                    <a:pt x="4032" y="6404"/>
                    <a:pt x="3335" y="6485"/>
                  </a:cubicBezTo>
                  <a:cubicBezTo>
                    <a:pt x="3258" y="6494"/>
                    <a:pt x="3181" y="6498"/>
                    <a:pt x="3105" y="6498"/>
                  </a:cubicBezTo>
                  <a:cubicBezTo>
                    <a:pt x="2389" y="6498"/>
                    <a:pt x="1750" y="6103"/>
                    <a:pt x="1268" y="5581"/>
                  </a:cubicBezTo>
                  <a:cubicBezTo>
                    <a:pt x="1054" y="6066"/>
                    <a:pt x="805" y="6536"/>
                    <a:pt x="582" y="7017"/>
                  </a:cubicBezTo>
                  <a:cubicBezTo>
                    <a:pt x="444" y="7314"/>
                    <a:pt x="0" y="7936"/>
                    <a:pt x="197" y="8238"/>
                  </a:cubicBezTo>
                  <a:cubicBezTo>
                    <a:pt x="276" y="8360"/>
                    <a:pt x="699" y="8449"/>
                    <a:pt x="852" y="8514"/>
                  </a:cubicBezTo>
                  <a:cubicBezTo>
                    <a:pt x="1107" y="8620"/>
                    <a:pt x="1361" y="8726"/>
                    <a:pt x="1616" y="8834"/>
                  </a:cubicBezTo>
                  <a:cubicBezTo>
                    <a:pt x="2073" y="9026"/>
                    <a:pt x="2530" y="9219"/>
                    <a:pt x="2988" y="9411"/>
                  </a:cubicBezTo>
                  <a:cubicBezTo>
                    <a:pt x="2623" y="8207"/>
                    <a:pt x="3583" y="7099"/>
                    <a:pt x="4713" y="7099"/>
                  </a:cubicBezTo>
                  <a:cubicBezTo>
                    <a:pt x="4964" y="7099"/>
                    <a:pt x="5223" y="7154"/>
                    <a:pt x="5478" y="7275"/>
                  </a:cubicBezTo>
                  <a:cubicBezTo>
                    <a:pt x="6814" y="7905"/>
                    <a:pt x="7259" y="10103"/>
                    <a:pt x="5644" y="10670"/>
                  </a:cubicBezTo>
                  <a:cubicBezTo>
                    <a:pt x="6742" y="10993"/>
                    <a:pt x="7809" y="11538"/>
                    <a:pt x="8862" y="11986"/>
                  </a:cubicBezTo>
                  <a:cubicBezTo>
                    <a:pt x="8971" y="11529"/>
                    <a:pt x="9101" y="11078"/>
                    <a:pt x="9264" y="10635"/>
                  </a:cubicBezTo>
                  <a:cubicBezTo>
                    <a:pt x="9358" y="10380"/>
                    <a:pt x="9460" y="10126"/>
                    <a:pt x="9574" y="9876"/>
                  </a:cubicBezTo>
                  <a:cubicBezTo>
                    <a:pt x="9638" y="9735"/>
                    <a:pt x="9705" y="9595"/>
                    <a:pt x="9776" y="9456"/>
                  </a:cubicBezTo>
                  <a:cubicBezTo>
                    <a:pt x="9789" y="9370"/>
                    <a:pt x="9819" y="9308"/>
                    <a:pt x="9869" y="9263"/>
                  </a:cubicBezTo>
                  <a:cubicBezTo>
                    <a:pt x="9861" y="9254"/>
                    <a:pt x="9854" y="9245"/>
                    <a:pt x="9850" y="9234"/>
                  </a:cubicBezTo>
                  <a:lnTo>
                    <a:pt x="9833" y="9191"/>
                  </a:lnTo>
                  <a:cubicBezTo>
                    <a:pt x="9825" y="9170"/>
                    <a:pt x="9828" y="9146"/>
                    <a:pt x="9833" y="9124"/>
                  </a:cubicBezTo>
                  <a:lnTo>
                    <a:pt x="9833" y="9124"/>
                  </a:lnTo>
                  <a:cubicBezTo>
                    <a:pt x="9710" y="9145"/>
                    <a:pt x="9585" y="9156"/>
                    <a:pt x="9460" y="9156"/>
                  </a:cubicBezTo>
                  <a:cubicBezTo>
                    <a:pt x="8174" y="9156"/>
                    <a:pt x="6896" y="8046"/>
                    <a:pt x="7405" y="6644"/>
                  </a:cubicBezTo>
                  <a:cubicBezTo>
                    <a:pt x="7634" y="6012"/>
                    <a:pt x="8251" y="5545"/>
                    <a:pt x="8926" y="5545"/>
                  </a:cubicBezTo>
                  <a:cubicBezTo>
                    <a:pt x="8954" y="5545"/>
                    <a:pt x="8981" y="5545"/>
                    <a:pt x="9009" y="5547"/>
                  </a:cubicBezTo>
                  <a:cubicBezTo>
                    <a:pt x="9883" y="5596"/>
                    <a:pt x="10498" y="6331"/>
                    <a:pt x="10976" y="7003"/>
                  </a:cubicBezTo>
                  <a:cubicBezTo>
                    <a:pt x="11134" y="6368"/>
                    <a:pt x="11325" y="5728"/>
                    <a:pt x="11549" y="5113"/>
                  </a:cubicBezTo>
                  <a:cubicBezTo>
                    <a:pt x="11519" y="5097"/>
                    <a:pt x="11487" y="5084"/>
                    <a:pt x="11459" y="5069"/>
                  </a:cubicBezTo>
                  <a:cubicBezTo>
                    <a:pt x="11356" y="5018"/>
                    <a:pt x="11257" y="4968"/>
                    <a:pt x="11155" y="4916"/>
                  </a:cubicBezTo>
                  <a:cubicBezTo>
                    <a:pt x="11151" y="4915"/>
                    <a:pt x="11151" y="4912"/>
                    <a:pt x="11150" y="4910"/>
                  </a:cubicBezTo>
                  <a:cubicBezTo>
                    <a:pt x="10226" y="4473"/>
                    <a:pt x="9292" y="4073"/>
                    <a:pt x="8353" y="3667"/>
                  </a:cubicBezTo>
                  <a:cubicBezTo>
                    <a:pt x="8329" y="3666"/>
                    <a:pt x="8309" y="3656"/>
                    <a:pt x="8292" y="3641"/>
                  </a:cubicBezTo>
                  <a:cubicBezTo>
                    <a:pt x="8281" y="3636"/>
                    <a:pt x="8272" y="3632"/>
                    <a:pt x="8260" y="3627"/>
                  </a:cubicBezTo>
                  <a:cubicBezTo>
                    <a:pt x="8157" y="3584"/>
                    <a:pt x="8210" y="3446"/>
                    <a:pt x="8306" y="3446"/>
                  </a:cubicBezTo>
                  <a:cubicBezTo>
                    <a:pt x="8317" y="3446"/>
                    <a:pt x="8328" y="3448"/>
                    <a:pt x="8341" y="3452"/>
                  </a:cubicBezTo>
                  <a:cubicBezTo>
                    <a:pt x="8346" y="3454"/>
                    <a:pt x="8349" y="3454"/>
                    <a:pt x="8353" y="3456"/>
                  </a:cubicBezTo>
                  <a:cubicBezTo>
                    <a:pt x="10034" y="2951"/>
                    <a:pt x="9649" y="655"/>
                    <a:pt x="8184" y="107"/>
                  </a:cubicBezTo>
                  <a:cubicBezTo>
                    <a:pt x="7993" y="35"/>
                    <a:pt x="7790" y="0"/>
                    <a:pt x="75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80"/>
            <p:cNvSpPr/>
            <p:nvPr/>
          </p:nvSpPr>
          <p:spPr>
            <a:xfrm>
              <a:off x="135950" y="4225850"/>
              <a:ext cx="539028" cy="452686"/>
            </a:xfrm>
            <a:custGeom>
              <a:avLst/>
              <a:gdLst/>
              <a:ahLst/>
              <a:cxnLst/>
              <a:rect l="l" t="t" r="r" b="b"/>
              <a:pathLst>
                <a:path w="11718" h="9841" extrusionOk="0">
                  <a:moveTo>
                    <a:pt x="7801" y="0"/>
                  </a:moveTo>
                  <a:cubicBezTo>
                    <a:pt x="6520" y="0"/>
                    <a:pt x="5366" y="1310"/>
                    <a:pt x="5998" y="2561"/>
                  </a:cubicBezTo>
                  <a:cubicBezTo>
                    <a:pt x="5022" y="2063"/>
                    <a:pt x="4003" y="1497"/>
                    <a:pt x="2971" y="1161"/>
                  </a:cubicBezTo>
                  <a:cubicBezTo>
                    <a:pt x="2965" y="1159"/>
                    <a:pt x="2959" y="1158"/>
                    <a:pt x="2953" y="1158"/>
                  </a:cubicBezTo>
                  <a:cubicBezTo>
                    <a:pt x="2907" y="1158"/>
                    <a:pt x="2864" y="1218"/>
                    <a:pt x="2911" y="1251"/>
                  </a:cubicBezTo>
                  <a:cubicBezTo>
                    <a:pt x="2880" y="1255"/>
                    <a:pt x="2852" y="1270"/>
                    <a:pt x="2838" y="1302"/>
                  </a:cubicBezTo>
                  <a:cubicBezTo>
                    <a:pt x="2539" y="2086"/>
                    <a:pt x="2282" y="2885"/>
                    <a:pt x="2013" y="3677"/>
                  </a:cubicBezTo>
                  <a:cubicBezTo>
                    <a:pt x="1985" y="3757"/>
                    <a:pt x="2040" y="3828"/>
                    <a:pt x="2112" y="3828"/>
                  </a:cubicBezTo>
                  <a:cubicBezTo>
                    <a:pt x="2132" y="3828"/>
                    <a:pt x="2153" y="3823"/>
                    <a:pt x="2174" y="3810"/>
                  </a:cubicBezTo>
                  <a:cubicBezTo>
                    <a:pt x="2384" y="3683"/>
                    <a:pt x="2633" y="3626"/>
                    <a:pt x="2892" y="3626"/>
                  </a:cubicBezTo>
                  <a:cubicBezTo>
                    <a:pt x="3932" y="3626"/>
                    <a:pt x="5143" y="4551"/>
                    <a:pt x="4715" y="5611"/>
                  </a:cubicBezTo>
                  <a:cubicBezTo>
                    <a:pt x="4463" y="6235"/>
                    <a:pt x="3978" y="6473"/>
                    <a:pt x="3447" y="6473"/>
                  </a:cubicBezTo>
                  <a:cubicBezTo>
                    <a:pt x="2776" y="6473"/>
                    <a:pt x="2033" y="6092"/>
                    <a:pt x="1596" y="5628"/>
                  </a:cubicBezTo>
                  <a:cubicBezTo>
                    <a:pt x="1578" y="5609"/>
                    <a:pt x="1556" y="5601"/>
                    <a:pt x="1534" y="5601"/>
                  </a:cubicBezTo>
                  <a:cubicBezTo>
                    <a:pt x="1491" y="5601"/>
                    <a:pt x="1446" y="5634"/>
                    <a:pt x="1427" y="5675"/>
                  </a:cubicBezTo>
                  <a:cubicBezTo>
                    <a:pt x="1415" y="5667"/>
                    <a:pt x="1402" y="5663"/>
                    <a:pt x="1390" y="5663"/>
                  </a:cubicBezTo>
                  <a:cubicBezTo>
                    <a:pt x="1373" y="5663"/>
                    <a:pt x="1356" y="5671"/>
                    <a:pt x="1344" y="5691"/>
                  </a:cubicBezTo>
                  <a:cubicBezTo>
                    <a:pt x="806" y="6540"/>
                    <a:pt x="404" y="7480"/>
                    <a:pt x="21" y="8405"/>
                  </a:cubicBezTo>
                  <a:cubicBezTo>
                    <a:pt x="0" y="8457"/>
                    <a:pt x="20" y="8521"/>
                    <a:pt x="74" y="8545"/>
                  </a:cubicBezTo>
                  <a:cubicBezTo>
                    <a:pt x="1092" y="8974"/>
                    <a:pt x="2111" y="9404"/>
                    <a:pt x="3131" y="9832"/>
                  </a:cubicBezTo>
                  <a:cubicBezTo>
                    <a:pt x="3146" y="9838"/>
                    <a:pt x="3160" y="9841"/>
                    <a:pt x="3174" y="9841"/>
                  </a:cubicBezTo>
                  <a:cubicBezTo>
                    <a:pt x="3258" y="9841"/>
                    <a:pt x="3311" y="9733"/>
                    <a:pt x="3260" y="9668"/>
                  </a:cubicBezTo>
                  <a:lnTo>
                    <a:pt x="3171" y="9616"/>
                  </a:lnTo>
                  <a:cubicBezTo>
                    <a:pt x="2713" y="9423"/>
                    <a:pt x="2256" y="9230"/>
                    <a:pt x="1799" y="9039"/>
                  </a:cubicBezTo>
                  <a:cubicBezTo>
                    <a:pt x="1545" y="8932"/>
                    <a:pt x="1291" y="8825"/>
                    <a:pt x="1036" y="8719"/>
                  </a:cubicBezTo>
                  <a:cubicBezTo>
                    <a:pt x="883" y="8654"/>
                    <a:pt x="458" y="8565"/>
                    <a:pt x="380" y="8443"/>
                  </a:cubicBezTo>
                  <a:cubicBezTo>
                    <a:pt x="183" y="8141"/>
                    <a:pt x="627" y="7519"/>
                    <a:pt x="765" y="7223"/>
                  </a:cubicBezTo>
                  <a:cubicBezTo>
                    <a:pt x="989" y="6741"/>
                    <a:pt x="1237" y="6271"/>
                    <a:pt x="1452" y="5786"/>
                  </a:cubicBezTo>
                  <a:cubicBezTo>
                    <a:pt x="1933" y="6307"/>
                    <a:pt x="2573" y="6703"/>
                    <a:pt x="3290" y="6703"/>
                  </a:cubicBezTo>
                  <a:cubicBezTo>
                    <a:pt x="3366" y="6703"/>
                    <a:pt x="3442" y="6699"/>
                    <a:pt x="3519" y="6690"/>
                  </a:cubicBezTo>
                  <a:cubicBezTo>
                    <a:pt x="4215" y="6609"/>
                    <a:pt x="4837" y="6146"/>
                    <a:pt x="4991" y="5445"/>
                  </a:cubicBezTo>
                  <a:cubicBezTo>
                    <a:pt x="5242" y="4311"/>
                    <a:pt x="3998" y="3411"/>
                    <a:pt x="2896" y="3411"/>
                  </a:cubicBezTo>
                  <a:cubicBezTo>
                    <a:pt x="2688" y="3411"/>
                    <a:pt x="2485" y="3443"/>
                    <a:pt x="2298" y="3512"/>
                  </a:cubicBezTo>
                  <a:cubicBezTo>
                    <a:pt x="2543" y="2793"/>
                    <a:pt x="2797" y="2078"/>
                    <a:pt x="3016" y="1353"/>
                  </a:cubicBezTo>
                  <a:cubicBezTo>
                    <a:pt x="3021" y="1340"/>
                    <a:pt x="3021" y="1327"/>
                    <a:pt x="3017" y="1315"/>
                  </a:cubicBezTo>
                  <a:lnTo>
                    <a:pt x="3017" y="1315"/>
                  </a:lnTo>
                  <a:cubicBezTo>
                    <a:pt x="3978" y="1926"/>
                    <a:pt x="5100" y="2370"/>
                    <a:pt x="6128" y="2845"/>
                  </a:cubicBezTo>
                  <a:cubicBezTo>
                    <a:pt x="6143" y="2852"/>
                    <a:pt x="6158" y="2855"/>
                    <a:pt x="6171" y="2855"/>
                  </a:cubicBezTo>
                  <a:cubicBezTo>
                    <a:pt x="6243" y="2855"/>
                    <a:pt x="6285" y="2765"/>
                    <a:pt x="6248" y="2705"/>
                  </a:cubicBezTo>
                  <a:cubicBezTo>
                    <a:pt x="6252" y="2692"/>
                    <a:pt x="6252" y="2678"/>
                    <a:pt x="6246" y="2663"/>
                  </a:cubicBezTo>
                  <a:cubicBezTo>
                    <a:pt x="5980" y="2047"/>
                    <a:pt x="5965" y="1352"/>
                    <a:pt x="6419" y="812"/>
                  </a:cubicBezTo>
                  <a:cubicBezTo>
                    <a:pt x="6748" y="422"/>
                    <a:pt x="7261" y="205"/>
                    <a:pt x="7770" y="205"/>
                  </a:cubicBezTo>
                  <a:cubicBezTo>
                    <a:pt x="7974" y="205"/>
                    <a:pt x="8177" y="240"/>
                    <a:pt x="8368" y="312"/>
                  </a:cubicBezTo>
                  <a:cubicBezTo>
                    <a:pt x="9834" y="860"/>
                    <a:pt x="10217" y="3156"/>
                    <a:pt x="8536" y="3661"/>
                  </a:cubicBezTo>
                  <a:cubicBezTo>
                    <a:pt x="8531" y="3660"/>
                    <a:pt x="8528" y="3660"/>
                    <a:pt x="8524" y="3657"/>
                  </a:cubicBezTo>
                  <a:cubicBezTo>
                    <a:pt x="8511" y="3653"/>
                    <a:pt x="8499" y="3651"/>
                    <a:pt x="8487" y="3651"/>
                  </a:cubicBezTo>
                  <a:cubicBezTo>
                    <a:pt x="8393" y="3651"/>
                    <a:pt x="8341" y="3788"/>
                    <a:pt x="8443" y="3832"/>
                  </a:cubicBezTo>
                  <a:cubicBezTo>
                    <a:pt x="8454" y="3837"/>
                    <a:pt x="8464" y="3842"/>
                    <a:pt x="8476" y="3846"/>
                  </a:cubicBezTo>
                  <a:cubicBezTo>
                    <a:pt x="8493" y="3861"/>
                    <a:pt x="8513" y="3871"/>
                    <a:pt x="8536" y="3872"/>
                  </a:cubicBezTo>
                  <a:cubicBezTo>
                    <a:pt x="9474" y="4278"/>
                    <a:pt x="10410" y="4679"/>
                    <a:pt x="11333" y="5115"/>
                  </a:cubicBezTo>
                  <a:cubicBezTo>
                    <a:pt x="11335" y="5118"/>
                    <a:pt x="11335" y="5120"/>
                    <a:pt x="11338" y="5121"/>
                  </a:cubicBezTo>
                  <a:cubicBezTo>
                    <a:pt x="11440" y="5173"/>
                    <a:pt x="11541" y="5224"/>
                    <a:pt x="11642" y="5274"/>
                  </a:cubicBezTo>
                  <a:lnTo>
                    <a:pt x="11686" y="5186"/>
                  </a:lnTo>
                  <a:cubicBezTo>
                    <a:pt x="11718" y="5137"/>
                    <a:pt x="11716" y="5063"/>
                    <a:pt x="11647" y="5028"/>
                  </a:cubicBezTo>
                  <a:cubicBezTo>
                    <a:pt x="10745" y="4569"/>
                    <a:pt x="9811" y="4133"/>
                    <a:pt x="8860" y="3782"/>
                  </a:cubicBezTo>
                  <a:cubicBezTo>
                    <a:pt x="10513" y="3120"/>
                    <a:pt x="9958" y="603"/>
                    <a:pt x="8371" y="90"/>
                  </a:cubicBezTo>
                  <a:cubicBezTo>
                    <a:pt x="8182" y="29"/>
                    <a:pt x="7990" y="0"/>
                    <a:pt x="78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" name="Google Shape;1081;p8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Optimal Model Selected</a:t>
            </a:r>
            <a:endParaRPr/>
          </a:p>
        </p:txBody>
      </p:sp>
      <p:graphicFrame>
        <p:nvGraphicFramePr>
          <p:cNvPr id="1082" name="Google Shape;1082;p81"/>
          <p:cNvGraphicFramePr/>
          <p:nvPr/>
        </p:nvGraphicFramePr>
        <p:xfrm>
          <a:off x="577475" y="1283838"/>
          <a:ext cx="7771825" cy="2042070"/>
        </p:xfrm>
        <a:graphic>
          <a:graphicData uri="http://schemas.openxmlformats.org/drawingml/2006/table">
            <a:tbl>
              <a:tblPr>
                <a:noFill/>
                <a:tableStyleId>{3ECD142E-1D87-4BD7-8BC2-CA0EBAF18C85}</a:tableStyleId>
              </a:tblPr>
              <a:tblGrid>
                <a:gridCol w="1538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0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8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8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68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682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lt1"/>
                          </a:solidFill>
                        </a:rPr>
                        <a:t>Model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lt1"/>
                          </a:solidFill>
                        </a:rPr>
                        <a:t>Accuracy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lt1"/>
                          </a:solidFill>
                        </a:rPr>
                        <a:t>F1-Score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lt1"/>
                          </a:solidFill>
                        </a:rPr>
                        <a:t>Precision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lt1"/>
                          </a:solidFill>
                        </a:rPr>
                        <a:t>Recall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lt1"/>
                          </a:solidFill>
                        </a:rPr>
                        <a:t>Roc AUC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XGBClassifier (With Word2Vec without SMOTE)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98%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80%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0000"/>
                          </a:solidFill>
                        </a:rPr>
                        <a:t>98%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0000"/>
                          </a:solidFill>
                        </a:rPr>
                        <a:t>67%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99%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XGBClassifier (With Word2Vec and SMOTE)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99%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87%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0000"/>
                          </a:solidFill>
                        </a:rPr>
                        <a:t>93%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0000"/>
                          </a:solidFill>
                        </a:rPr>
                        <a:t>82%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99%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83" name="Google Shape;1083;p81"/>
          <p:cNvSpPr txBox="1"/>
          <p:nvPr/>
        </p:nvSpPr>
        <p:spPr>
          <a:xfrm>
            <a:off x="798150" y="3581125"/>
            <a:ext cx="7710900" cy="11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Gantari"/>
              <a:buChar char="●"/>
            </a:pPr>
            <a:r>
              <a:rPr lang="en">
                <a:solidFill>
                  <a:schemeClr val="lt1"/>
                </a:solidFill>
                <a:latin typeface="Gantari"/>
                <a:ea typeface="Gantari"/>
                <a:cs typeface="Gantari"/>
                <a:sym typeface="Gantari"/>
              </a:rPr>
              <a:t>The Recall score increased for the model after oversampling.</a:t>
            </a:r>
            <a:endParaRPr>
              <a:solidFill>
                <a:schemeClr val="lt1"/>
              </a:solidFill>
              <a:latin typeface="Gantari"/>
              <a:ea typeface="Gantari"/>
              <a:cs typeface="Gantari"/>
              <a:sym typeface="Ganta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Gantari"/>
              <a:buChar char="●"/>
            </a:pPr>
            <a:r>
              <a:rPr lang="en">
                <a:solidFill>
                  <a:schemeClr val="lt1"/>
                </a:solidFill>
                <a:latin typeface="Gantari"/>
                <a:ea typeface="Gantari"/>
                <a:cs typeface="Gantari"/>
                <a:sym typeface="Gantari"/>
              </a:rPr>
              <a:t>Although this comes at the cost of lower Precision, the cost of false negative is much high than false positive. </a:t>
            </a:r>
            <a:endParaRPr>
              <a:solidFill>
                <a:schemeClr val="lt1"/>
              </a:solidFill>
              <a:latin typeface="Gantari"/>
              <a:ea typeface="Gantari"/>
              <a:cs typeface="Gantari"/>
              <a:sym typeface="Gantari"/>
            </a:endParaRPr>
          </a:p>
        </p:txBody>
      </p:sp>
      <p:grpSp>
        <p:nvGrpSpPr>
          <p:cNvPr id="1084" name="Google Shape;1084;p81"/>
          <p:cNvGrpSpPr/>
          <p:nvPr/>
        </p:nvGrpSpPr>
        <p:grpSpPr>
          <a:xfrm rot="931470">
            <a:off x="6444899" y="2584164"/>
            <a:ext cx="236137" cy="538609"/>
            <a:chOff x="6822925" y="1135979"/>
            <a:chExt cx="149981" cy="342095"/>
          </a:xfrm>
        </p:grpSpPr>
        <p:sp>
          <p:nvSpPr>
            <p:cNvPr id="1085" name="Google Shape;1085;p81"/>
            <p:cNvSpPr/>
            <p:nvPr/>
          </p:nvSpPr>
          <p:spPr>
            <a:xfrm>
              <a:off x="6918955" y="1429547"/>
              <a:ext cx="53952" cy="48528"/>
            </a:xfrm>
            <a:custGeom>
              <a:avLst/>
              <a:gdLst/>
              <a:ahLst/>
              <a:cxnLst/>
              <a:rect l="l" t="t" r="r" b="b"/>
              <a:pathLst>
                <a:path w="1054" h="948" extrusionOk="0">
                  <a:moveTo>
                    <a:pt x="444" y="0"/>
                  </a:moveTo>
                  <a:cubicBezTo>
                    <a:pt x="429" y="0"/>
                    <a:pt x="414" y="1"/>
                    <a:pt x="399" y="2"/>
                  </a:cubicBezTo>
                  <a:cubicBezTo>
                    <a:pt x="203" y="82"/>
                    <a:pt x="51" y="255"/>
                    <a:pt x="28" y="479"/>
                  </a:cubicBezTo>
                  <a:cubicBezTo>
                    <a:pt x="1" y="771"/>
                    <a:pt x="257" y="947"/>
                    <a:pt x="524" y="947"/>
                  </a:cubicBezTo>
                  <a:cubicBezTo>
                    <a:pt x="808" y="947"/>
                    <a:pt x="1054" y="738"/>
                    <a:pt x="989" y="437"/>
                  </a:cubicBezTo>
                  <a:cubicBezTo>
                    <a:pt x="933" y="175"/>
                    <a:pt x="703" y="0"/>
                    <a:pt x="444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81"/>
            <p:cNvSpPr/>
            <p:nvPr/>
          </p:nvSpPr>
          <p:spPr>
            <a:xfrm>
              <a:off x="6822925" y="1135979"/>
              <a:ext cx="140049" cy="269925"/>
            </a:xfrm>
            <a:custGeom>
              <a:avLst/>
              <a:gdLst/>
              <a:ahLst/>
              <a:cxnLst/>
              <a:rect l="l" t="t" r="r" b="b"/>
              <a:pathLst>
                <a:path w="2736" h="5273" extrusionOk="0">
                  <a:moveTo>
                    <a:pt x="1890" y="1"/>
                  </a:moveTo>
                  <a:cubicBezTo>
                    <a:pt x="1698" y="1"/>
                    <a:pt x="1374" y="81"/>
                    <a:pt x="1260" y="90"/>
                  </a:cubicBezTo>
                  <a:cubicBezTo>
                    <a:pt x="1023" y="112"/>
                    <a:pt x="732" y="94"/>
                    <a:pt x="507" y="159"/>
                  </a:cubicBezTo>
                  <a:cubicBezTo>
                    <a:pt x="1" y="307"/>
                    <a:pt x="145" y="429"/>
                    <a:pt x="232" y="802"/>
                  </a:cubicBezTo>
                  <a:cubicBezTo>
                    <a:pt x="355" y="1325"/>
                    <a:pt x="489" y="1845"/>
                    <a:pt x="637" y="2362"/>
                  </a:cubicBezTo>
                  <a:cubicBezTo>
                    <a:pt x="911" y="3322"/>
                    <a:pt x="1250" y="4257"/>
                    <a:pt x="1565" y="5203"/>
                  </a:cubicBezTo>
                  <a:cubicBezTo>
                    <a:pt x="1574" y="5229"/>
                    <a:pt x="1567" y="5253"/>
                    <a:pt x="1554" y="5272"/>
                  </a:cubicBezTo>
                  <a:cubicBezTo>
                    <a:pt x="1920" y="5200"/>
                    <a:pt x="2289" y="5141"/>
                    <a:pt x="2659" y="5088"/>
                  </a:cubicBezTo>
                  <a:cubicBezTo>
                    <a:pt x="2664" y="5088"/>
                    <a:pt x="2669" y="5087"/>
                    <a:pt x="2674" y="5087"/>
                  </a:cubicBezTo>
                  <a:cubicBezTo>
                    <a:pt x="2698" y="5087"/>
                    <a:pt x="2719" y="5096"/>
                    <a:pt x="2735" y="5109"/>
                  </a:cubicBezTo>
                  <a:cubicBezTo>
                    <a:pt x="2731" y="5100"/>
                    <a:pt x="2726" y="5093"/>
                    <a:pt x="2724" y="5083"/>
                  </a:cubicBezTo>
                  <a:cubicBezTo>
                    <a:pt x="2520" y="4110"/>
                    <a:pt x="2365" y="3130"/>
                    <a:pt x="2264" y="2142"/>
                  </a:cubicBezTo>
                  <a:cubicBezTo>
                    <a:pt x="2212" y="1634"/>
                    <a:pt x="2176" y="1125"/>
                    <a:pt x="2151" y="615"/>
                  </a:cubicBezTo>
                  <a:cubicBezTo>
                    <a:pt x="2141" y="411"/>
                    <a:pt x="2212" y="147"/>
                    <a:pt x="2010" y="22"/>
                  </a:cubicBezTo>
                  <a:cubicBezTo>
                    <a:pt x="1985" y="7"/>
                    <a:pt x="1942" y="1"/>
                    <a:pt x="1890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7" name="Google Shape;1087;p81"/>
          <p:cNvGrpSpPr/>
          <p:nvPr/>
        </p:nvGrpSpPr>
        <p:grpSpPr>
          <a:xfrm rot="931470">
            <a:off x="5130549" y="2584164"/>
            <a:ext cx="236137" cy="538609"/>
            <a:chOff x="6822925" y="1135979"/>
            <a:chExt cx="149981" cy="342095"/>
          </a:xfrm>
        </p:grpSpPr>
        <p:sp>
          <p:nvSpPr>
            <p:cNvPr id="1088" name="Google Shape;1088;p81"/>
            <p:cNvSpPr/>
            <p:nvPr/>
          </p:nvSpPr>
          <p:spPr>
            <a:xfrm>
              <a:off x="6918955" y="1429547"/>
              <a:ext cx="53952" cy="48528"/>
            </a:xfrm>
            <a:custGeom>
              <a:avLst/>
              <a:gdLst/>
              <a:ahLst/>
              <a:cxnLst/>
              <a:rect l="l" t="t" r="r" b="b"/>
              <a:pathLst>
                <a:path w="1054" h="948" extrusionOk="0">
                  <a:moveTo>
                    <a:pt x="444" y="0"/>
                  </a:moveTo>
                  <a:cubicBezTo>
                    <a:pt x="429" y="0"/>
                    <a:pt x="414" y="1"/>
                    <a:pt x="399" y="2"/>
                  </a:cubicBezTo>
                  <a:cubicBezTo>
                    <a:pt x="203" y="82"/>
                    <a:pt x="51" y="255"/>
                    <a:pt x="28" y="479"/>
                  </a:cubicBezTo>
                  <a:cubicBezTo>
                    <a:pt x="1" y="771"/>
                    <a:pt x="257" y="947"/>
                    <a:pt x="524" y="947"/>
                  </a:cubicBezTo>
                  <a:cubicBezTo>
                    <a:pt x="808" y="947"/>
                    <a:pt x="1054" y="738"/>
                    <a:pt x="989" y="437"/>
                  </a:cubicBezTo>
                  <a:cubicBezTo>
                    <a:pt x="933" y="175"/>
                    <a:pt x="703" y="0"/>
                    <a:pt x="444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81"/>
            <p:cNvSpPr/>
            <p:nvPr/>
          </p:nvSpPr>
          <p:spPr>
            <a:xfrm>
              <a:off x="6822925" y="1135979"/>
              <a:ext cx="140049" cy="269925"/>
            </a:xfrm>
            <a:custGeom>
              <a:avLst/>
              <a:gdLst/>
              <a:ahLst/>
              <a:cxnLst/>
              <a:rect l="l" t="t" r="r" b="b"/>
              <a:pathLst>
                <a:path w="2736" h="5273" extrusionOk="0">
                  <a:moveTo>
                    <a:pt x="1890" y="1"/>
                  </a:moveTo>
                  <a:cubicBezTo>
                    <a:pt x="1698" y="1"/>
                    <a:pt x="1374" y="81"/>
                    <a:pt x="1260" y="90"/>
                  </a:cubicBezTo>
                  <a:cubicBezTo>
                    <a:pt x="1023" y="112"/>
                    <a:pt x="732" y="94"/>
                    <a:pt x="507" y="159"/>
                  </a:cubicBezTo>
                  <a:cubicBezTo>
                    <a:pt x="1" y="307"/>
                    <a:pt x="145" y="429"/>
                    <a:pt x="232" y="802"/>
                  </a:cubicBezTo>
                  <a:cubicBezTo>
                    <a:pt x="355" y="1325"/>
                    <a:pt x="489" y="1845"/>
                    <a:pt x="637" y="2362"/>
                  </a:cubicBezTo>
                  <a:cubicBezTo>
                    <a:pt x="911" y="3322"/>
                    <a:pt x="1250" y="4257"/>
                    <a:pt x="1565" y="5203"/>
                  </a:cubicBezTo>
                  <a:cubicBezTo>
                    <a:pt x="1574" y="5229"/>
                    <a:pt x="1567" y="5253"/>
                    <a:pt x="1554" y="5272"/>
                  </a:cubicBezTo>
                  <a:cubicBezTo>
                    <a:pt x="1920" y="5200"/>
                    <a:pt x="2289" y="5141"/>
                    <a:pt x="2659" y="5088"/>
                  </a:cubicBezTo>
                  <a:cubicBezTo>
                    <a:pt x="2664" y="5088"/>
                    <a:pt x="2669" y="5087"/>
                    <a:pt x="2674" y="5087"/>
                  </a:cubicBezTo>
                  <a:cubicBezTo>
                    <a:pt x="2698" y="5087"/>
                    <a:pt x="2719" y="5096"/>
                    <a:pt x="2735" y="5109"/>
                  </a:cubicBezTo>
                  <a:cubicBezTo>
                    <a:pt x="2731" y="5100"/>
                    <a:pt x="2726" y="5093"/>
                    <a:pt x="2724" y="5083"/>
                  </a:cubicBezTo>
                  <a:cubicBezTo>
                    <a:pt x="2520" y="4110"/>
                    <a:pt x="2365" y="3130"/>
                    <a:pt x="2264" y="2142"/>
                  </a:cubicBezTo>
                  <a:cubicBezTo>
                    <a:pt x="2212" y="1634"/>
                    <a:pt x="2176" y="1125"/>
                    <a:pt x="2151" y="615"/>
                  </a:cubicBezTo>
                  <a:cubicBezTo>
                    <a:pt x="2141" y="411"/>
                    <a:pt x="2212" y="147"/>
                    <a:pt x="2010" y="22"/>
                  </a:cubicBezTo>
                  <a:cubicBezTo>
                    <a:pt x="1985" y="7"/>
                    <a:pt x="1942" y="1"/>
                    <a:pt x="1890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0" name="Google Shape;1090;p81"/>
          <p:cNvGrpSpPr/>
          <p:nvPr/>
        </p:nvGrpSpPr>
        <p:grpSpPr>
          <a:xfrm>
            <a:off x="5962813" y="595162"/>
            <a:ext cx="507053" cy="375079"/>
            <a:chOff x="6505950" y="3492982"/>
            <a:chExt cx="571262" cy="422577"/>
          </a:xfrm>
        </p:grpSpPr>
        <p:sp>
          <p:nvSpPr>
            <p:cNvPr id="1091" name="Google Shape;1091;p81"/>
            <p:cNvSpPr/>
            <p:nvPr/>
          </p:nvSpPr>
          <p:spPr>
            <a:xfrm>
              <a:off x="6505950" y="3492982"/>
              <a:ext cx="571262" cy="422577"/>
            </a:xfrm>
            <a:custGeom>
              <a:avLst/>
              <a:gdLst/>
              <a:ahLst/>
              <a:cxnLst/>
              <a:rect l="l" t="t" r="r" b="b"/>
              <a:pathLst>
                <a:path w="14477" h="10709" extrusionOk="0">
                  <a:moveTo>
                    <a:pt x="6621" y="0"/>
                  </a:moveTo>
                  <a:cubicBezTo>
                    <a:pt x="3322" y="0"/>
                    <a:pt x="585" y="1770"/>
                    <a:pt x="256" y="4288"/>
                  </a:cubicBezTo>
                  <a:cubicBezTo>
                    <a:pt x="0" y="6226"/>
                    <a:pt x="1240" y="8103"/>
                    <a:pt x="3279" y="9252"/>
                  </a:cubicBezTo>
                  <a:cubicBezTo>
                    <a:pt x="2665" y="9784"/>
                    <a:pt x="1820" y="10109"/>
                    <a:pt x="890" y="10152"/>
                  </a:cubicBezTo>
                  <a:cubicBezTo>
                    <a:pt x="1249" y="10343"/>
                    <a:pt x="1645" y="10494"/>
                    <a:pt x="2071" y="10590"/>
                  </a:cubicBezTo>
                  <a:cubicBezTo>
                    <a:pt x="2424" y="10670"/>
                    <a:pt x="2776" y="10708"/>
                    <a:pt x="3118" y="10708"/>
                  </a:cubicBezTo>
                  <a:cubicBezTo>
                    <a:pt x="3952" y="10708"/>
                    <a:pt x="4730" y="10481"/>
                    <a:pt x="5347" y="10080"/>
                  </a:cubicBezTo>
                  <a:cubicBezTo>
                    <a:pt x="5723" y="10178"/>
                    <a:pt x="6110" y="10255"/>
                    <a:pt x="6511" y="10309"/>
                  </a:cubicBezTo>
                  <a:cubicBezTo>
                    <a:pt x="6927" y="10363"/>
                    <a:pt x="7337" y="10390"/>
                    <a:pt x="7740" y="10390"/>
                  </a:cubicBezTo>
                  <a:cubicBezTo>
                    <a:pt x="11040" y="10390"/>
                    <a:pt x="13778" y="8620"/>
                    <a:pt x="14108" y="6102"/>
                  </a:cubicBezTo>
                  <a:cubicBezTo>
                    <a:pt x="14476" y="3278"/>
                    <a:pt x="11677" y="582"/>
                    <a:pt x="7851" y="81"/>
                  </a:cubicBezTo>
                  <a:cubicBezTo>
                    <a:pt x="7435" y="27"/>
                    <a:pt x="7024" y="0"/>
                    <a:pt x="6621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81"/>
            <p:cNvSpPr/>
            <p:nvPr/>
          </p:nvSpPr>
          <p:spPr>
            <a:xfrm>
              <a:off x="6815310" y="3568665"/>
              <a:ext cx="122523" cy="246664"/>
            </a:xfrm>
            <a:custGeom>
              <a:avLst/>
              <a:gdLst/>
              <a:ahLst/>
              <a:cxnLst/>
              <a:rect l="l" t="t" r="r" b="b"/>
              <a:pathLst>
                <a:path w="3105" h="6251" extrusionOk="0">
                  <a:moveTo>
                    <a:pt x="1043" y="0"/>
                  </a:moveTo>
                  <a:lnTo>
                    <a:pt x="730" y="1639"/>
                  </a:lnTo>
                  <a:lnTo>
                    <a:pt x="779" y="3902"/>
                  </a:lnTo>
                  <a:lnTo>
                    <a:pt x="1917" y="4120"/>
                  </a:lnTo>
                  <a:lnTo>
                    <a:pt x="2791" y="2033"/>
                  </a:lnTo>
                  <a:lnTo>
                    <a:pt x="3105" y="395"/>
                  </a:lnTo>
                  <a:lnTo>
                    <a:pt x="1043" y="0"/>
                  </a:lnTo>
                  <a:close/>
                  <a:moveTo>
                    <a:pt x="964" y="4398"/>
                  </a:moveTo>
                  <a:cubicBezTo>
                    <a:pt x="890" y="4398"/>
                    <a:pt x="819" y="4406"/>
                    <a:pt x="752" y="4422"/>
                  </a:cubicBezTo>
                  <a:cubicBezTo>
                    <a:pt x="620" y="4453"/>
                    <a:pt x="503" y="4505"/>
                    <a:pt x="400" y="4573"/>
                  </a:cubicBezTo>
                  <a:cubicBezTo>
                    <a:pt x="297" y="4643"/>
                    <a:pt x="214" y="4730"/>
                    <a:pt x="150" y="4829"/>
                  </a:cubicBezTo>
                  <a:cubicBezTo>
                    <a:pt x="85" y="4930"/>
                    <a:pt x="43" y="5035"/>
                    <a:pt x="23" y="5144"/>
                  </a:cubicBezTo>
                  <a:cubicBezTo>
                    <a:pt x="0" y="5259"/>
                    <a:pt x="3" y="5375"/>
                    <a:pt x="33" y="5493"/>
                  </a:cubicBezTo>
                  <a:cubicBezTo>
                    <a:pt x="61" y="5609"/>
                    <a:pt x="111" y="5715"/>
                    <a:pt x="186" y="5813"/>
                  </a:cubicBezTo>
                  <a:cubicBezTo>
                    <a:pt x="259" y="5910"/>
                    <a:pt x="352" y="5997"/>
                    <a:pt x="462" y="6072"/>
                  </a:cubicBezTo>
                  <a:cubicBezTo>
                    <a:pt x="574" y="6146"/>
                    <a:pt x="698" y="6196"/>
                    <a:pt x="836" y="6223"/>
                  </a:cubicBezTo>
                  <a:cubicBezTo>
                    <a:pt x="932" y="6241"/>
                    <a:pt x="1023" y="6250"/>
                    <a:pt x="1109" y="6250"/>
                  </a:cubicBezTo>
                  <a:cubicBezTo>
                    <a:pt x="1310" y="6250"/>
                    <a:pt x="1486" y="6201"/>
                    <a:pt x="1637" y="6104"/>
                  </a:cubicBezTo>
                  <a:cubicBezTo>
                    <a:pt x="1854" y="5965"/>
                    <a:pt x="1987" y="5774"/>
                    <a:pt x="2033" y="5532"/>
                  </a:cubicBezTo>
                  <a:cubicBezTo>
                    <a:pt x="2057" y="5411"/>
                    <a:pt x="2054" y="5290"/>
                    <a:pt x="2027" y="5168"/>
                  </a:cubicBezTo>
                  <a:cubicBezTo>
                    <a:pt x="1998" y="5045"/>
                    <a:pt x="1947" y="4935"/>
                    <a:pt x="1871" y="4834"/>
                  </a:cubicBezTo>
                  <a:cubicBezTo>
                    <a:pt x="1796" y="4732"/>
                    <a:pt x="1700" y="4645"/>
                    <a:pt x="1586" y="4572"/>
                  </a:cubicBezTo>
                  <a:cubicBezTo>
                    <a:pt x="1472" y="4500"/>
                    <a:pt x="1337" y="4449"/>
                    <a:pt x="1181" y="4419"/>
                  </a:cubicBezTo>
                  <a:cubicBezTo>
                    <a:pt x="1106" y="4405"/>
                    <a:pt x="1034" y="4398"/>
                    <a:pt x="964" y="4398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81"/>
            <p:cNvSpPr/>
            <p:nvPr/>
          </p:nvSpPr>
          <p:spPr>
            <a:xfrm>
              <a:off x="6650410" y="3578687"/>
              <a:ext cx="90245" cy="233209"/>
            </a:xfrm>
            <a:custGeom>
              <a:avLst/>
              <a:gdLst/>
              <a:ahLst/>
              <a:cxnLst/>
              <a:rect l="l" t="t" r="r" b="b"/>
              <a:pathLst>
                <a:path w="2287" h="5910" extrusionOk="0">
                  <a:moveTo>
                    <a:pt x="1992" y="0"/>
                  </a:moveTo>
                  <a:lnTo>
                    <a:pt x="1" y="144"/>
                  </a:lnTo>
                  <a:lnTo>
                    <a:pt x="115" y="1727"/>
                  </a:lnTo>
                  <a:lnTo>
                    <a:pt x="716" y="3794"/>
                  </a:lnTo>
                  <a:lnTo>
                    <a:pt x="1816" y="3715"/>
                  </a:lnTo>
                  <a:lnTo>
                    <a:pt x="2107" y="1583"/>
                  </a:lnTo>
                  <a:lnTo>
                    <a:pt x="1992" y="0"/>
                  </a:lnTo>
                  <a:close/>
                  <a:moveTo>
                    <a:pt x="1312" y="4164"/>
                  </a:moveTo>
                  <a:cubicBezTo>
                    <a:pt x="1280" y="4164"/>
                    <a:pt x="1248" y="4165"/>
                    <a:pt x="1214" y="4167"/>
                  </a:cubicBezTo>
                  <a:cubicBezTo>
                    <a:pt x="1064" y="4176"/>
                    <a:pt x="932" y="4215"/>
                    <a:pt x="819" y="4275"/>
                  </a:cubicBezTo>
                  <a:cubicBezTo>
                    <a:pt x="706" y="4337"/>
                    <a:pt x="611" y="4411"/>
                    <a:pt x="534" y="4501"/>
                  </a:cubicBezTo>
                  <a:cubicBezTo>
                    <a:pt x="457" y="4591"/>
                    <a:pt x="402" y="4690"/>
                    <a:pt x="367" y="4798"/>
                  </a:cubicBezTo>
                  <a:cubicBezTo>
                    <a:pt x="333" y="4908"/>
                    <a:pt x="319" y="5014"/>
                    <a:pt x="328" y="5120"/>
                  </a:cubicBezTo>
                  <a:cubicBezTo>
                    <a:pt x="335" y="5230"/>
                    <a:pt x="367" y="5335"/>
                    <a:pt x="423" y="5434"/>
                  </a:cubicBezTo>
                  <a:cubicBezTo>
                    <a:pt x="479" y="5533"/>
                    <a:pt x="552" y="5618"/>
                    <a:pt x="643" y="5690"/>
                  </a:cubicBezTo>
                  <a:cubicBezTo>
                    <a:pt x="735" y="5762"/>
                    <a:pt x="841" y="5819"/>
                    <a:pt x="961" y="5860"/>
                  </a:cubicBezTo>
                  <a:cubicBezTo>
                    <a:pt x="1059" y="5893"/>
                    <a:pt x="1161" y="5910"/>
                    <a:pt x="1267" y="5910"/>
                  </a:cubicBezTo>
                  <a:cubicBezTo>
                    <a:pt x="1292" y="5910"/>
                    <a:pt x="1317" y="5909"/>
                    <a:pt x="1342" y="5907"/>
                  </a:cubicBezTo>
                  <a:cubicBezTo>
                    <a:pt x="1646" y="5886"/>
                    <a:pt x="1882" y="5784"/>
                    <a:pt x="2047" y="5601"/>
                  </a:cubicBezTo>
                  <a:cubicBezTo>
                    <a:pt x="2212" y="5419"/>
                    <a:pt x="2287" y="5212"/>
                    <a:pt x="2269" y="4978"/>
                  </a:cubicBezTo>
                  <a:cubicBezTo>
                    <a:pt x="2261" y="4861"/>
                    <a:pt x="2230" y="4750"/>
                    <a:pt x="2175" y="4645"/>
                  </a:cubicBezTo>
                  <a:cubicBezTo>
                    <a:pt x="2119" y="4540"/>
                    <a:pt x="2043" y="4451"/>
                    <a:pt x="1949" y="4376"/>
                  </a:cubicBezTo>
                  <a:cubicBezTo>
                    <a:pt x="1855" y="4303"/>
                    <a:pt x="1745" y="4246"/>
                    <a:pt x="1623" y="4208"/>
                  </a:cubicBezTo>
                  <a:cubicBezTo>
                    <a:pt x="1528" y="4178"/>
                    <a:pt x="1425" y="4164"/>
                    <a:pt x="1312" y="4164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8" name="Google Shape;1098;p82"/>
          <p:cNvSpPr txBox="1">
            <a:spLocks noGrp="1"/>
          </p:cNvSpPr>
          <p:nvPr>
            <p:ph type="title"/>
          </p:nvPr>
        </p:nvSpPr>
        <p:spPr>
          <a:xfrm>
            <a:off x="1013750" y="2061625"/>
            <a:ext cx="4712400" cy="160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 &amp; Future Works</a:t>
            </a:r>
            <a:endParaRPr/>
          </a:p>
        </p:txBody>
      </p:sp>
      <p:sp>
        <p:nvSpPr>
          <p:cNvPr id="1099" name="Google Shape;1099;p82"/>
          <p:cNvSpPr txBox="1">
            <a:spLocks noGrp="1"/>
          </p:cNvSpPr>
          <p:nvPr>
            <p:ph type="title" idx="2"/>
          </p:nvPr>
        </p:nvSpPr>
        <p:spPr>
          <a:xfrm>
            <a:off x="1076625" y="864613"/>
            <a:ext cx="1234800" cy="997800"/>
          </a:xfrm>
          <a:prstGeom prst="rect">
            <a:avLst/>
          </a:prstGeom>
          <a:solidFill>
            <a:srgbClr val="B4A7D6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grpSp>
        <p:nvGrpSpPr>
          <p:cNvPr id="1100" name="Google Shape;1100;p82"/>
          <p:cNvGrpSpPr/>
          <p:nvPr/>
        </p:nvGrpSpPr>
        <p:grpSpPr>
          <a:xfrm>
            <a:off x="6011374" y="1822748"/>
            <a:ext cx="2688089" cy="3397019"/>
            <a:chOff x="5599225" y="1041725"/>
            <a:chExt cx="3305976" cy="4177862"/>
          </a:xfrm>
        </p:grpSpPr>
        <p:sp>
          <p:nvSpPr>
            <p:cNvPr id="1101" name="Google Shape;1101;p82"/>
            <p:cNvSpPr/>
            <p:nvPr/>
          </p:nvSpPr>
          <p:spPr>
            <a:xfrm>
              <a:off x="5599225" y="1049840"/>
              <a:ext cx="3287830" cy="4161632"/>
            </a:xfrm>
            <a:custGeom>
              <a:avLst/>
              <a:gdLst/>
              <a:ahLst/>
              <a:cxnLst/>
              <a:rect l="l" t="t" r="r" b="b"/>
              <a:pathLst>
                <a:path w="58344" h="73850" extrusionOk="0">
                  <a:moveTo>
                    <a:pt x="32939" y="0"/>
                  </a:moveTo>
                  <a:cubicBezTo>
                    <a:pt x="33377" y="436"/>
                    <a:pt x="33686" y="930"/>
                    <a:pt x="33892" y="1513"/>
                  </a:cubicBezTo>
                  <a:cubicBezTo>
                    <a:pt x="33922" y="1597"/>
                    <a:pt x="33839" y="1700"/>
                    <a:pt x="33746" y="1700"/>
                  </a:cubicBezTo>
                  <a:cubicBezTo>
                    <a:pt x="33731" y="1700"/>
                    <a:pt x="33716" y="1697"/>
                    <a:pt x="33701" y="1691"/>
                  </a:cubicBezTo>
                  <a:cubicBezTo>
                    <a:pt x="31690" y="911"/>
                    <a:pt x="29661" y="622"/>
                    <a:pt x="27622" y="622"/>
                  </a:cubicBezTo>
                  <a:cubicBezTo>
                    <a:pt x="21733" y="622"/>
                    <a:pt x="15752" y="3035"/>
                    <a:pt x="9843" y="3035"/>
                  </a:cubicBezTo>
                  <a:cubicBezTo>
                    <a:pt x="8007" y="3035"/>
                    <a:pt x="6178" y="2802"/>
                    <a:pt x="4361" y="2191"/>
                  </a:cubicBezTo>
                  <a:lnTo>
                    <a:pt x="4361" y="2191"/>
                  </a:lnTo>
                  <a:cubicBezTo>
                    <a:pt x="4450" y="4654"/>
                    <a:pt x="6084" y="6902"/>
                    <a:pt x="8543" y="7863"/>
                  </a:cubicBezTo>
                  <a:cubicBezTo>
                    <a:pt x="8694" y="7920"/>
                    <a:pt x="8691" y="8148"/>
                    <a:pt x="8505" y="8148"/>
                  </a:cubicBezTo>
                  <a:cubicBezTo>
                    <a:pt x="8504" y="8148"/>
                    <a:pt x="8503" y="8147"/>
                    <a:pt x="8501" y="8147"/>
                  </a:cubicBezTo>
                  <a:cubicBezTo>
                    <a:pt x="6841" y="8118"/>
                    <a:pt x="5228" y="7847"/>
                    <a:pt x="3665" y="7335"/>
                  </a:cubicBezTo>
                  <a:lnTo>
                    <a:pt x="3665" y="7335"/>
                  </a:lnTo>
                  <a:cubicBezTo>
                    <a:pt x="3884" y="8773"/>
                    <a:pt x="4436" y="10142"/>
                    <a:pt x="5308" y="11351"/>
                  </a:cubicBezTo>
                  <a:cubicBezTo>
                    <a:pt x="5753" y="11964"/>
                    <a:pt x="6272" y="12527"/>
                    <a:pt x="6856" y="13027"/>
                  </a:cubicBezTo>
                  <a:cubicBezTo>
                    <a:pt x="7225" y="13344"/>
                    <a:pt x="7878" y="13642"/>
                    <a:pt x="8075" y="14096"/>
                  </a:cubicBezTo>
                  <a:cubicBezTo>
                    <a:pt x="8278" y="14565"/>
                    <a:pt x="7920" y="15124"/>
                    <a:pt x="7769" y="15553"/>
                  </a:cubicBezTo>
                  <a:cubicBezTo>
                    <a:pt x="7548" y="16179"/>
                    <a:pt x="7377" y="16821"/>
                    <a:pt x="7242" y="17468"/>
                  </a:cubicBezTo>
                  <a:cubicBezTo>
                    <a:pt x="6953" y="18854"/>
                    <a:pt x="6830" y="20265"/>
                    <a:pt x="6724" y="21672"/>
                  </a:cubicBezTo>
                  <a:cubicBezTo>
                    <a:pt x="6522" y="24319"/>
                    <a:pt x="6386" y="27033"/>
                    <a:pt x="5347" y="29537"/>
                  </a:cubicBezTo>
                  <a:cubicBezTo>
                    <a:pt x="4879" y="30662"/>
                    <a:pt x="4242" y="31718"/>
                    <a:pt x="3517" y="32716"/>
                  </a:cubicBezTo>
                  <a:cubicBezTo>
                    <a:pt x="2719" y="33815"/>
                    <a:pt x="1718" y="34795"/>
                    <a:pt x="991" y="35934"/>
                  </a:cubicBezTo>
                  <a:cubicBezTo>
                    <a:pt x="156" y="37237"/>
                    <a:pt x="1" y="38890"/>
                    <a:pt x="1624" y="39703"/>
                  </a:cubicBezTo>
                  <a:cubicBezTo>
                    <a:pt x="2527" y="40156"/>
                    <a:pt x="3625" y="40222"/>
                    <a:pt x="4655" y="40222"/>
                  </a:cubicBezTo>
                  <a:cubicBezTo>
                    <a:pt x="4830" y="40222"/>
                    <a:pt x="5004" y="40220"/>
                    <a:pt x="5175" y="40217"/>
                  </a:cubicBezTo>
                  <a:cubicBezTo>
                    <a:pt x="5240" y="40217"/>
                    <a:pt x="5276" y="40260"/>
                    <a:pt x="5282" y="40305"/>
                  </a:cubicBezTo>
                  <a:cubicBezTo>
                    <a:pt x="5291" y="40319"/>
                    <a:pt x="5297" y="40336"/>
                    <a:pt x="5297" y="40356"/>
                  </a:cubicBezTo>
                  <a:cubicBezTo>
                    <a:pt x="5355" y="41338"/>
                    <a:pt x="5153" y="42312"/>
                    <a:pt x="4671" y="43192"/>
                  </a:cubicBezTo>
                  <a:cubicBezTo>
                    <a:pt x="4355" y="43766"/>
                    <a:pt x="3728" y="44325"/>
                    <a:pt x="3723" y="44993"/>
                  </a:cubicBezTo>
                  <a:cubicBezTo>
                    <a:pt x="3718" y="45863"/>
                    <a:pt x="4570" y="46111"/>
                    <a:pt x="5342" y="46296"/>
                  </a:cubicBezTo>
                  <a:cubicBezTo>
                    <a:pt x="5473" y="46328"/>
                    <a:pt x="5470" y="46471"/>
                    <a:pt x="5389" y="46534"/>
                  </a:cubicBezTo>
                  <a:cubicBezTo>
                    <a:pt x="5452" y="46579"/>
                    <a:pt x="5455" y="46688"/>
                    <a:pt x="5357" y="46716"/>
                  </a:cubicBezTo>
                  <a:cubicBezTo>
                    <a:pt x="4555" y="46939"/>
                    <a:pt x="3945" y="47633"/>
                    <a:pt x="3902" y="48420"/>
                  </a:cubicBezTo>
                  <a:cubicBezTo>
                    <a:pt x="3857" y="49241"/>
                    <a:pt x="4482" y="49663"/>
                    <a:pt x="4922" y="50287"/>
                  </a:cubicBezTo>
                  <a:cubicBezTo>
                    <a:pt x="5573" y="51205"/>
                    <a:pt x="5316" y="52235"/>
                    <a:pt x="5044" y="53231"/>
                  </a:cubicBezTo>
                  <a:cubicBezTo>
                    <a:pt x="4665" y="54600"/>
                    <a:pt x="4544" y="55886"/>
                    <a:pt x="5732" y="56949"/>
                  </a:cubicBezTo>
                  <a:cubicBezTo>
                    <a:pt x="6922" y="58012"/>
                    <a:pt x="8619" y="58211"/>
                    <a:pt x="10196" y="58255"/>
                  </a:cubicBezTo>
                  <a:cubicBezTo>
                    <a:pt x="11178" y="58281"/>
                    <a:pt x="12160" y="58283"/>
                    <a:pt x="13143" y="58283"/>
                  </a:cubicBezTo>
                  <a:cubicBezTo>
                    <a:pt x="13351" y="58283"/>
                    <a:pt x="13559" y="58283"/>
                    <a:pt x="13767" y="58283"/>
                  </a:cubicBezTo>
                  <a:cubicBezTo>
                    <a:pt x="14152" y="58283"/>
                    <a:pt x="14536" y="58284"/>
                    <a:pt x="14921" y="58286"/>
                  </a:cubicBezTo>
                  <a:cubicBezTo>
                    <a:pt x="14938" y="58286"/>
                    <a:pt x="14955" y="58286"/>
                    <a:pt x="14972" y="58286"/>
                  </a:cubicBezTo>
                  <a:cubicBezTo>
                    <a:pt x="15625" y="58286"/>
                    <a:pt x="16358" y="58225"/>
                    <a:pt x="17077" y="58225"/>
                  </a:cubicBezTo>
                  <a:cubicBezTo>
                    <a:pt x="17682" y="58225"/>
                    <a:pt x="18277" y="58268"/>
                    <a:pt x="18805" y="58426"/>
                  </a:cubicBezTo>
                  <a:cubicBezTo>
                    <a:pt x="19803" y="58725"/>
                    <a:pt x="19843" y="59585"/>
                    <a:pt x="19920" y="60429"/>
                  </a:cubicBezTo>
                  <a:cubicBezTo>
                    <a:pt x="20054" y="61905"/>
                    <a:pt x="20164" y="63382"/>
                    <a:pt x="20245" y="64862"/>
                  </a:cubicBezTo>
                  <a:cubicBezTo>
                    <a:pt x="20408" y="67767"/>
                    <a:pt x="20467" y="70677"/>
                    <a:pt x="20435" y="73584"/>
                  </a:cubicBezTo>
                  <a:cubicBezTo>
                    <a:pt x="20435" y="73620"/>
                    <a:pt x="20424" y="73647"/>
                    <a:pt x="20405" y="73671"/>
                  </a:cubicBezTo>
                  <a:lnTo>
                    <a:pt x="20558" y="73685"/>
                  </a:lnTo>
                  <a:cubicBezTo>
                    <a:pt x="20568" y="73678"/>
                    <a:pt x="20582" y="73677"/>
                    <a:pt x="20596" y="73677"/>
                  </a:cubicBezTo>
                  <a:cubicBezTo>
                    <a:pt x="22661" y="73729"/>
                    <a:pt x="24716" y="73849"/>
                    <a:pt x="26783" y="73849"/>
                  </a:cubicBezTo>
                  <a:cubicBezTo>
                    <a:pt x="26965" y="73849"/>
                    <a:pt x="27147" y="73848"/>
                    <a:pt x="27329" y="73846"/>
                  </a:cubicBezTo>
                  <a:cubicBezTo>
                    <a:pt x="29468" y="73822"/>
                    <a:pt x="31605" y="73729"/>
                    <a:pt x="33742" y="73634"/>
                  </a:cubicBezTo>
                  <a:cubicBezTo>
                    <a:pt x="36684" y="73500"/>
                    <a:pt x="39646" y="73333"/>
                    <a:pt x="42602" y="73333"/>
                  </a:cubicBezTo>
                  <a:cubicBezTo>
                    <a:pt x="43926" y="73333"/>
                    <a:pt x="45248" y="73367"/>
                    <a:pt x="46567" y="73452"/>
                  </a:cubicBezTo>
                  <a:cubicBezTo>
                    <a:pt x="46356" y="72261"/>
                    <a:pt x="46072" y="68531"/>
                    <a:pt x="46071" y="68193"/>
                  </a:cubicBezTo>
                  <a:cubicBezTo>
                    <a:pt x="46061" y="66237"/>
                    <a:pt x="46205" y="64286"/>
                    <a:pt x="46326" y="62334"/>
                  </a:cubicBezTo>
                  <a:cubicBezTo>
                    <a:pt x="46583" y="58211"/>
                    <a:pt x="46791" y="54080"/>
                    <a:pt x="47147" y="49961"/>
                  </a:cubicBezTo>
                  <a:cubicBezTo>
                    <a:pt x="47148" y="49944"/>
                    <a:pt x="47153" y="49930"/>
                    <a:pt x="47162" y="49916"/>
                  </a:cubicBezTo>
                  <a:cubicBezTo>
                    <a:pt x="47125" y="49827"/>
                    <a:pt x="47194" y="49717"/>
                    <a:pt x="47290" y="49717"/>
                  </a:cubicBezTo>
                  <a:cubicBezTo>
                    <a:pt x="47314" y="49717"/>
                    <a:pt x="47341" y="49724"/>
                    <a:pt x="47368" y="49742"/>
                  </a:cubicBezTo>
                  <a:cubicBezTo>
                    <a:pt x="48658" y="50568"/>
                    <a:pt x="50078" y="51116"/>
                    <a:pt x="51610" y="51385"/>
                  </a:cubicBezTo>
                  <a:cubicBezTo>
                    <a:pt x="50106" y="48790"/>
                    <a:pt x="50020" y="45679"/>
                    <a:pt x="51383" y="43006"/>
                  </a:cubicBezTo>
                  <a:cubicBezTo>
                    <a:pt x="51406" y="42960"/>
                    <a:pt x="51458" y="42938"/>
                    <a:pt x="51510" y="42938"/>
                  </a:cubicBezTo>
                  <a:cubicBezTo>
                    <a:pt x="51564" y="42938"/>
                    <a:pt x="51618" y="42962"/>
                    <a:pt x="51643" y="43006"/>
                  </a:cubicBezTo>
                  <a:cubicBezTo>
                    <a:pt x="51828" y="43327"/>
                    <a:pt x="52046" y="43605"/>
                    <a:pt x="52312" y="43862"/>
                  </a:cubicBezTo>
                  <a:cubicBezTo>
                    <a:pt x="54009" y="39664"/>
                    <a:pt x="54953" y="35254"/>
                    <a:pt x="55096" y="30768"/>
                  </a:cubicBezTo>
                  <a:cubicBezTo>
                    <a:pt x="55099" y="30685"/>
                    <a:pt x="55186" y="30625"/>
                    <a:pt x="55267" y="30625"/>
                  </a:cubicBezTo>
                  <a:cubicBezTo>
                    <a:pt x="55315" y="30625"/>
                    <a:pt x="55360" y="30646"/>
                    <a:pt x="55386" y="30695"/>
                  </a:cubicBezTo>
                  <a:cubicBezTo>
                    <a:pt x="55647" y="31208"/>
                    <a:pt x="55908" y="31719"/>
                    <a:pt x="56171" y="32231"/>
                  </a:cubicBezTo>
                  <a:cubicBezTo>
                    <a:pt x="57617" y="26934"/>
                    <a:pt x="56782" y="21424"/>
                    <a:pt x="55209" y="16231"/>
                  </a:cubicBezTo>
                  <a:cubicBezTo>
                    <a:pt x="55176" y="16137"/>
                    <a:pt x="55258" y="16063"/>
                    <a:pt x="55354" y="16055"/>
                  </a:cubicBezTo>
                  <a:cubicBezTo>
                    <a:pt x="56351" y="15960"/>
                    <a:pt x="57346" y="15864"/>
                    <a:pt x="58343" y="15768"/>
                  </a:cubicBezTo>
                  <a:cubicBezTo>
                    <a:pt x="57061" y="14549"/>
                    <a:pt x="55565" y="13593"/>
                    <a:pt x="53874" y="12914"/>
                  </a:cubicBezTo>
                  <a:cubicBezTo>
                    <a:pt x="53815" y="12892"/>
                    <a:pt x="53786" y="12809"/>
                    <a:pt x="53805" y="12757"/>
                  </a:cubicBezTo>
                  <a:cubicBezTo>
                    <a:pt x="54350" y="11070"/>
                    <a:pt x="53906" y="9278"/>
                    <a:pt x="52645" y="7988"/>
                  </a:cubicBezTo>
                  <a:cubicBezTo>
                    <a:pt x="52502" y="9106"/>
                    <a:pt x="52005" y="10105"/>
                    <a:pt x="51191" y="10955"/>
                  </a:cubicBezTo>
                  <a:cubicBezTo>
                    <a:pt x="51169" y="10978"/>
                    <a:pt x="51145" y="10987"/>
                    <a:pt x="51121" y="10987"/>
                  </a:cubicBezTo>
                  <a:cubicBezTo>
                    <a:pt x="51085" y="10987"/>
                    <a:pt x="51051" y="10966"/>
                    <a:pt x="51030" y="10937"/>
                  </a:cubicBezTo>
                  <a:cubicBezTo>
                    <a:pt x="50987" y="10924"/>
                    <a:pt x="50946" y="10896"/>
                    <a:pt x="50927" y="10844"/>
                  </a:cubicBezTo>
                  <a:cubicBezTo>
                    <a:pt x="48489" y="3664"/>
                    <a:pt x="40621" y="30"/>
                    <a:pt x="329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82"/>
            <p:cNvSpPr/>
            <p:nvPr/>
          </p:nvSpPr>
          <p:spPr>
            <a:xfrm>
              <a:off x="5605367" y="1041725"/>
              <a:ext cx="3299833" cy="4177862"/>
            </a:xfrm>
            <a:custGeom>
              <a:avLst/>
              <a:gdLst/>
              <a:ahLst/>
              <a:cxnLst/>
              <a:rect l="l" t="t" r="r" b="b"/>
              <a:pathLst>
                <a:path w="58557" h="74138" extrusionOk="0">
                  <a:moveTo>
                    <a:pt x="51040" y="11000"/>
                  </a:moveTo>
                  <a:cubicBezTo>
                    <a:pt x="51040" y="11001"/>
                    <a:pt x="51041" y="11001"/>
                    <a:pt x="51041" y="11001"/>
                  </a:cubicBezTo>
                  <a:lnTo>
                    <a:pt x="51040" y="11000"/>
                  </a:lnTo>
                  <a:close/>
                  <a:moveTo>
                    <a:pt x="5033" y="40468"/>
                  </a:moveTo>
                  <a:lnTo>
                    <a:pt x="5034" y="40472"/>
                  </a:lnTo>
                  <a:cubicBezTo>
                    <a:pt x="5033" y="40470"/>
                    <a:pt x="5033" y="40469"/>
                    <a:pt x="5033" y="40468"/>
                  </a:cubicBezTo>
                  <a:close/>
                  <a:moveTo>
                    <a:pt x="47170" y="50142"/>
                  </a:moveTo>
                  <a:cubicBezTo>
                    <a:pt x="47170" y="50142"/>
                    <a:pt x="47170" y="50143"/>
                    <a:pt x="47169" y="50143"/>
                  </a:cubicBezTo>
                  <a:lnTo>
                    <a:pt x="47170" y="50142"/>
                  </a:lnTo>
                  <a:close/>
                  <a:moveTo>
                    <a:pt x="33156" y="288"/>
                  </a:moveTo>
                  <a:cubicBezTo>
                    <a:pt x="40161" y="415"/>
                    <a:pt x="48212" y="3759"/>
                    <a:pt x="50682" y="11031"/>
                  </a:cubicBezTo>
                  <a:cubicBezTo>
                    <a:pt x="50707" y="11108"/>
                    <a:pt x="50763" y="11167"/>
                    <a:pt x="50836" y="11200"/>
                  </a:cubicBezTo>
                  <a:cubicBezTo>
                    <a:pt x="50879" y="11241"/>
                    <a:pt x="50933" y="11267"/>
                    <a:pt x="50989" y="11272"/>
                  </a:cubicBezTo>
                  <a:cubicBezTo>
                    <a:pt x="50997" y="11273"/>
                    <a:pt x="51005" y="11273"/>
                    <a:pt x="51012" y="11273"/>
                  </a:cubicBezTo>
                  <a:cubicBezTo>
                    <a:pt x="51077" y="11273"/>
                    <a:pt x="51137" y="11246"/>
                    <a:pt x="51183" y="11197"/>
                  </a:cubicBezTo>
                  <a:cubicBezTo>
                    <a:pt x="51954" y="10389"/>
                    <a:pt x="52439" y="9464"/>
                    <a:pt x="52628" y="8444"/>
                  </a:cubicBezTo>
                  <a:cubicBezTo>
                    <a:pt x="53708" y="9683"/>
                    <a:pt x="54057" y="11313"/>
                    <a:pt x="53558" y="12857"/>
                  </a:cubicBezTo>
                  <a:cubicBezTo>
                    <a:pt x="53520" y="12974"/>
                    <a:pt x="53575" y="13139"/>
                    <a:pt x="53709" y="13191"/>
                  </a:cubicBezTo>
                  <a:cubicBezTo>
                    <a:pt x="55278" y="13819"/>
                    <a:pt x="56687" y="14697"/>
                    <a:pt x="57904" y="15802"/>
                  </a:cubicBezTo>
                  <a:lnTo>
                    <a:pt x="55229" y="16057"/>
                  </a:lnTo>
                  <a:cubicBezTo>
                    <a:pt x="55132" y="16066"/>
                    <a:pt x="55042" y="16117"/>
                    <a:pt x="54993" y="16191"/>
                  </a:cubicBezTo>
                  <a:cubicBezTo>
                    <a:pt x="54947" y="16260"/>
                    <a:pt x="54934" y="16340"/>
                    <a:pt x="54959" y="16420"/>
                  </a:cubicBezTo>
                  <a:cubicBezTo>
                    <a:pt x="56815" y="22545"/>
                    <a:pt x="57153" y="27505"/>
                    <a:pt x="56014" y="31985"/>
                  </a:cubicBezTo>
                  <a:cubicBezTo>
                    <a:pt x="55808" y="31583"/>
                    <a:pt x="55605" y="31182"/>
                    <a:pt x="55399" y="30780"/>
                  </a:cubicBezTo>
                  <a:cubicBezTo>
                    <a:pt x="55350" y="30684"/>
                    <a:pt x="55258" y="30630"/>
                    <a:pt x="55155" y="30630"/>
                  </a:cubicBezTo>
                  <a:cubicBezTo>
                    <a:pt x="55132" y="30630"/>
                    <a:pt x="55109" y="30632"/>
                    <a:pt x="55085" y="30638"/>
                  </a:cubicBezTo>
                  <a:cubicBezTo>
                    <a:pt x="54947" y="30669"/>
                    <a:pt x="54846" y="30781"/>
                    <a:pt x="54841" y="30911"/>
                  </a:cubicBezTo>
                  <a:cubicBezTo>
                    <a:pt x="54702" y="35297"/>
                    <a:pt x="53796" y="39616"/>
                    <a:pt x="52149" y="43755"/>
                  </a:cubicBezTo>
                  <a:cubicBezTo>
                    <a:pt x="51958" y="43548"/>
                    <a:pt x="51795" y="43327"/>
                    <a:pt x="51656" y="43084"/>
                  </a:cubicBezTo>
                  <a:cubicBezTo>
                    <a:pt x="51606" y="42996"/>
                    <a:pt x="51516" y="42943"/>
                    <a:pt x="51398" y="42943"/>
                  </a:cubicBezTo>
                  <a:cubicBezTo>
                    <a:pt x="51395" y="42943"/>
                    <a:pt x="51392" y="42943"/>
                    <a:pt x="51388" y="42943"/>
                  </a:cubicBezTo>
                  <a:cubicBezTo>
                    <a:pt x="51280" y="42947"/>
                    <a:pt x="51189" y="43001"/>
                    <a:pt x="51146" y="43089"/>
                  </a:cubicBezTo>
                  <a:cubicBezTo>
                    <a:pt x="49814" y="45701"/>
                    <a:pt x="49850" y="48760"/>
                    <a:pt x="51229" y="51336"/>
                  </a:cubicBezTo>
                  <a:cubicBezTo>
                    <a:pt x="49825" y="51053"/>
                    <a:pt x="48516" y="50526"/>
                    <a:pt x="47335" y="49768"/>
                  </a:cubicBezTo>
                  <a:cubicBezTo>
                    <a:pt x="47287" y="49737"/>
                    <a:pt x="47233" y="49722"/>
                    <a:pt x="47180" y="49722"/>
                  </a:cubicBezTo>
                  <a:cubicBezTo>
                    <a:pt x="47118" y="49722"/>
                    <a:pt x="47058" y="49743"/>
                    <a:pt x="47007" y="49786"/>
                  </a:cubicBezTo>
                  <a:cubicBezTo>
                    <a:pt x="46927" y="49851"/>
                    <a:pt x="46890" y="49953"/>
                    <a:pt x="46904" y="50051"/>
                  </a:cubicBezTo>
                  <a:cubicBezTo>
                    <a:pt x="46900" y="50066"/>
                    <a:pt x="46898" y="50080"/>
                    <a:pt x="46896" y="50094"/>
                  </a:cubicBezTo>
                  <a:cubicBezTo>
                    <a:pt x="46632" y="53166"/>
                    <a:pt x="46447" y="56297"/>
                    <a:pt x="46267" y="59322"/>
                  </a:cubicBezTo>
                  <a:cubicBezTo>
                    <a:pt x="46204" y="60373"/>
                    <a:pt x="46142" y="61422"/>
                    <a:pt x="46076" y="62471"/>
                  </a:cubicBezTo>
                  <a:lnTo>
                    <a:pt x="46029" y="63213"/>
                  </a:lnTo>
                  <a:cubicBezTo>
                    <a:pt x="45921" y="64891"/>
                    <a:pt x="45810" y="66627"/>
                    <a:pt x="45819" y="68339"/>
                  </a:cubicBezTo>
                  <a:cubicBezTo>
                    <a:pt x="45821" y="68678"/>
                    <a:pt x="46079" y="72084"/>
                    <a:pt x="46288" y="73445"/>
                  </a:cubicBezTo>
                  <a:cubicBezTo>
                    <a:pt x="45027" y="73369"/>
                    <a:pt x="43759" y="73338"/>
                    <a:pt x="42489" y="73338"/>
                  </a:cubicBezTo>
                  <a:cubicBezTo>
                    <a:pt x="40006" y="73338"/>
                    <a:pt x="37520" y="73455"/>
                    <a:pt x="35088" y="73570"/>
                  </a:cubicBezTo>
                  <a:cubicBezTo>
                    <a:pt x="34600" y="73593"/>
                    <a:pt x="34112" y="73616"/>
                    <a:pt x="33624" y="73638"/>
                  </a:cubicBezTo>
                  <a:cubicBezTo>
                    <a:pt x="31449" y="73737"/>
                    <a:pt x="29323" y="73827"/>
                    <a:pt x="27216" y="73852"/>
                  </a:cubicBezTo>
                  <a:cubicBezTo>
                    <a:pt x="27044" y="73853"/>
                    <a:pt x="26871" y="73854"/>
                    <a:pt x="26699" y="73854"/>
                  </a:cubicBezTo>
                  <a:cubicBezTo>
                    <a:pt x="25373" y="73854"/>
                    <a:pt x="24035" y="73805"/>
                    <a:pt x="22738" y="73756"/>
                  </a:cubicBezTo>
                  <a:cubicBezTo>
                    <a:pt x="22001" y="73729"/>
                    <a:pt x="21240" y="73701"/>
                    <a:pt x="20486" y="73682"/>
                  </a:cubicBezTo>
                  <a:cubicBezTo>
                    <a:pt x="20479" y="73682"/>
                    <a:pt x="20473" y="73682"/>
                    <a:pt x="20465" y="73684"/>
                  </a:cubicBezTo>
                  <a:cubicBezTo>
                    <a:pt x="20497" y="70744"/>
                    <a:pt x="20434" y="67822"/>
                    <a:pt x="20275" y="65003"/>
                  </a:cubicBezTo>
                  <a:cubicBezTo>
                    <a:pt x="20194" y="63562"/>
                    <a:pt x="20084" y="62070"/>
                    <a:pt x="19948" y="60565"/>
                  </a:cubicBezTo>
                  <a:lnTo>
                    <a:pt x="19940" y="60473"/>
                  </a:lnTo>
                  <a:cubicBezTo>
                    <a:pt x="19868" y="59667"/>
                    <a:pt x="19787" y="58755"/>
                    <a:pt x="18734" y="58440"/>
                  </a:cubicBezTo>
                  <a:cubicBezTo>
                    <a:pt x="18189" y="58276"/>
                    <a:pt x="17587" y="58231"/>
                    <a:pt x="16970" y="58231"/>
                  </a:cubicBezTo>
                  <a:cubicBezTo>
                    <a:pt x="16601" y="58231"/>
                    <a:pt x="16228" y="58247"/>
                    <a:pt x="15859" y="58263"/>
                  </a:cubicBezTo>
                  <a:cubicBezTo>
                    <a:pt x="15502" y="58278"/>
                    <a:pt x="15163" y="58292"/>
                    <a:pt x="14843" y="58292"/>
                  </a:cubicBezTo>
                  <a:cubicBezTo>
                    <a:pt x="14832" y="58292"/>
                    <a:pt x="14821" y="58292"/>
                    <a:pt x="14810" y="58292"/>
                  </a:cubicBezTo>
                  <a:cubicBezTo>
                    <a:pt x="14324" y="58289"/>
                    <a:pt x="13836" y="58289"/>
                    <a:pt x="13349" y="58289"/>
                  </a:cubicBezTo>
                  <a:cubicBezTo>
                    <a:pt x="13220" y="58289"/>
                    <a:pt x="13090" y="58289"/>
                    <a:pt x="12959" y="58289"/>
                  </a:cubicBezTo>
                  <a:cubicBezTo>
                    <a:pt x="12012" y="58289"/>
                    <a:pt x="11043" y="58287"/>
                    <a:pt x="10089" y="58261"/>
                  </a:cubicBezTo>
                  <a:cubicBezTo>
                    <a:pt x="8584" y="58220"/>
                    <a:pt x="6886" y="58036"/>
                    <a:pt x="5717" y="56991"/>
                  </a:cubicBezTo>
                  <a:cubicBezTo>
                    <a:pt x="4630" y="56019"/>
                    <a:pt x="4673" y="54859"/>
                    <a:pt x="5071" y="53416"/>
                  </a:cubicBezTo>
                  <a:cubicBezTo>
                    <a:pt x="5323" y="52497"/>
                    <a:pt x="5637" y="51352"/>
                    <a:pt x="4928" y="50352"/>
                  </a:cubicBezTo>
                  <a:cubicBezTo>
                    <a:pt x="4808" y="50185"/>
                    <a:pt x="4679" y="50034"/>
                    <a:pt x="4552" y="49886"/>
                  </a:cubicBezTo>
                  <a:cubicBezTo>
                    <a:pt x="4205" y="49478"/>
                    <a:pt x="3902" y="49126"/>
                    <a:pt x="3933" y="48575"/>
                  </a:cubicBezTo>
                  <a:cubicBezTo>
                    <a:pt x="3971" y="47859"/>
                    <a:pt x="4527" y="47211"/>
                    <a:pt x="5283" y="47000"/>
                  </a:cubicBezTo>
                  <a:cubicBezTo>
                    <a:pt x="5377" y="46974"/>
                    <a:pt x="5444" y="46903"/>
                    <a:pt x="5460" y="46812"/>
                  </a:cubicBezTo>
                  <a:cubicBezTo>
                    <a:pt x="5468" y="46769"/>
                    <a:pt x="5465" y="46726"/>
                    <a:pt x="5450" y="46686"/>
                  </a:cubicBezTo>
                  <a:cubicBezTo>
                    <a:pt x="5476" y="46632"/>
                    <a:pt x="5483" y="46570"/>
                    <a:pt x="5471" y="46510"/>
                  </a:cubicBezTo>
                  <a:cubicBezTo>
                    <a:pt x="5449" y="46410"/>
                    <a:pt x="5373" y="46334"/>
                    <a:pt x="5265" y="46307"/>
                  </a:cubicBezTo>
                  <a:cubicBezTo>
                    <a:pt x="4467" y="46116"/>
                    <a:pt x="3750" y="45884"/>
                    <a:pt x="3754" y="45143"/>
                  </a:cubicBezTo>
                  <a:cubicBezTo>
                    <a:pt x="3757" y="44729"/>
                    <a:pt x="4040" y="44340"/>
                    <a:pt x="4314" y="43963"/>
                  </a:cubicBezTo>
                  <a:cubicBezTo>
                    <a:pt x="4444" y="43783"/>
                    <a:pt x="4580" y="43597"/>
                    <a:pt x="4684" y="43408"/>
                  </a:cubicBezTo>
                  <a:cubicBezTo>
                    <a:pt x="5164" y="42531"/>
                    <a:pt x="5387" y="41524"/>
                    <a:pt x="5328" y="40504"/>
                  </a:cubicBezTo>
                  <a:cubicBezTo>
                    <a:pt x="5328" y="40469"/>
                    <a:pt x="5322" y="40438"/>
                    <a:pt x="5306" y="40405"/>
                  </a:cubicBezTo>
                  <a:cubicBezTo>
                    <a:pt x="5279" y="40297"/>
                    <a:pt x="5184" y="40224"/>
                    <a:pt x="5063" y="40224"/>
                  </a:cubicBezTo>
                  <a:cubicBezTo>
                    <a:pt x="4888" y="40226"/>
                    <a:pt x="4707" y="40228"/>
                    <a:pt x="4520" y="40228"/>
                  </a:cubicBezTo>
                  <a:cubicBezTo>
                    <a:pt x="3554" y="40228"/>
                    <a:pt x="2465" y="40168"/>
                    <a:pt x="1578" y="39724"/>
                  </a:cubicBezTo>
                  <a:cubicBezTo>
                    <a:pt x="994" y="39431"/>
                    <a:pt x="626" y="39013"/>
                    <a:pt x="479" y="38481"/>
                  </a:cubicBezTo>
                  <a:cubicBezTo>
                    <a:pt x="295" y="37811"/>
                    <a:pt x="485" y="36963"/>
                    <a:pt x="1001" y="36156"/>
                  </a:cubicBezTo>
                  <a:cubicBezTo>
                    <a:pt x="1415" y="35508"/>
                    <a:pt x="1929" y="34897"/>
                    <a:pt x="2427" y="34308"/>
                  </a:cubicBezTo>
                  <a:cubicBezTo>
                    <a:pt x="2797" y="33868"/>
                    <a:pt x="3179" y="33415"/>
                    <a:pt x="3522" y="32946"/>
                  </a:cubicBezTo>
                  <a:cubicBezTo>
                    <a:pt x="4328" y="31836"/>
                    <a:pt x="4932" y="30787"/>
                    <a:pt x="5369" y="29738"/>
                  </a:cubicBezTo>
                  <a:cubicBezTo>
                    <a:pt x="6342" y="27393"/>
                    <a:pt x="6531" y="24857"/>
                    <a:pt x="6714" y="22402"/>
                  </a:cubicBezTo>
                  <a:lnTo>
                    <a:pt x="6756" y="21829"/>
                  </a:lnTo>
                  <a:cubicBezTo>
                    <a:pt x="6864" y="20405"/>
                    <a:pt x="6987" y="19013"/>
                    <a:pt x="7271" y="17643"/>
                  </a:cubicBezTo>
                  <a:cubicBezTo>
                    <a:pt x="7415" y="16951"/>
                    <a:pt x="7586" y="16330"/>
                    <a:pt x="7794" y="15745"/>
                  </a:cubicBezTo>
                  <a:cubicBezTo>
                    <a:pt x="7826" y="15653"/>
                    <a:pt x="7868" y="15552"/>
                    <a:pt x="7914" y="15447"/>
                  </a:cubicBezTo>
                  <a:cubicBezTo>
                    <a:pt x="8085" y="15051"/>
                    <a:pt x="8278" y="14604"/>
                    <a:pt x="8095" y="14183"/>
                  </a:cubicBezTo>
                  <a:cubicBezTo>
                    <a:pt x="7943" y="13834"/>
                    <a:pt x="7565" y="13576"/>
                    <a:pt x="7230" y="13349"/>
                  </a:cubicBezTo>
                  <a:cubicBezTo>
                    <a:pt x="7084" y="13249"/>
                    <a:pt x="6948" y="13156"/>
                    <a:pt x="6839" y="13063"/>
                  </a:cubicBezTo>
                  <a:cubicBezTo>
                    <a:pt x="6265" y="12574"/>
                    <a:pt x="5753" y="12018"/>
                    <a:pt x="5313" y="11412"/>
                  </a:cubicBezTo>
                  <a:cubicBezTo>
                    <a:pt x="4504" y="10291"/>
                    <a:pt x="3971" y="9037"/>
                    <a:pt x="3732" y="7684"/>
                  </a:cubicBezTo>
                  <a:lnTo>
                    <a:pt x="3732" y="7684"/>
                  </a:lnTo>
                  <a:cubicBezTo>
                    <a:pt x="5236" y="8153"/>
                    <a:pt x="6803" y="8405"/>
                    <a:pt x="8388" y="8433"/>
                  </a:cubicBezTo>
                  <a:cubicBezTo>
                    <a:pt x="8540" y="8433"/>
                    <a:pt x="8651" y="8347"/>
                    <a:pt x="8676" y="8213"/>
                  </a:cubicBezTo>
                  <a:cubicBezTo>
                    <a:pt x="8704" y="8070"/>
                    <a:pt x="8623" y="7927"/>
                    <a:pt x="8484" y="7874"/>
                  </a:cubicBezTo>
                  <a:cubicBezTo>
                    <a:pt x="6154" y="6965"/>
                    <a:pt x="4570" y="4882"/>
                    <a:pt x="4402" y="2533"/>
                  </a:cubicBezTo>
                  <a:lnTo>
                    <a:pt x="4402" y="2533"/>
                  </a:lnTo>
                  <a:cubicBezTo>
                    <a:pt x="6164" y="3100"/>
                    <a:pt x="7946" y="3317"/>
                    <a:pt x="9730" y="3317"/>
                  </a:cubicBezTo>
                  <a:cubicBezTo>
                    <a:pt x="12722" y="3317"/>
                    <a:pt x="15724" y="2707"/>
                    <a:pt x="18664" y="2110"/>
                  </a:cubicBezTo>
                  <a:cubicBezTo>
                    <a:pt x="21580" y="1518"/>
                    <a:pt x="24555" y="913"/>
                    <a:pt x="27510" y="913"/>
                  </a:cubicBezTo>
                  <a:cubicBezTo>
                    <a:pt x="29537" y="913"/>
                    <a:pt x="31555" y="1198"/>
                    <a:pt x="33538" y="1967"/>
                  </a:cubicBezTo>
                  <a:cubicBezTo>
                    <a:pt x="33570" y="1979"/>
                    <a:pt x="33602" y="1985"/>
                    <a:pt x="33635" y="1985"/>
                  </a:cubicBezTo>
                  <a:cubicBezTo>
                    <a:pt x="33708" y="1985"/>
                    <a:pt x="33782" y="1955"/>
                    <a:pt x="33838" y="1899"/>
                  </a:cubicBezTo>
                  <a:cubicBezTo>
                    <a:pt x="33919" y="1819"/>
                    <a:pt x="33948" y="1706"/>
                    <a:pt x="33913" y="1610"/>
                  </a:cubicBezTo>
                  <a:cubicBezTo>
                    <a:pt x="33739" y="1111"/>
                    <a:pt x="33490" y="676"/>
                    <a:pt x="33156" y="288"/>
                  </a:cubicBezTo>
                  <a:close/>
                  <a:moveTo>
                    <a:pt x="32485" y="0"/>
                  </a:moveTo>
                  <a:lnTo>
                    <a:pt x="32730" y="243"/>
                  </a:lnTo>
                  <a:cubicBezTo>
                    <a:pt x="33150" y="661"/>
                    <a:pt x="33453" y="1138"/>
                    <a:pt x="33649" y="1688"/>
                  </a:cubicBezTo>
                  <a:cubicBezTo>
                    <a:pt x="33648" y="1693"/>
                    <a:pt x="33640" y="1699"/>
                    <a:pt x="33644" y="1702"/>
                  </a:cubicBezTo>
                  <a:cubicBezTo>
                    <a:pt x="31622" y="917"/>
                    <a:pt x="29570" y="627"/>
                    <a:pt x="27512" y="627"/>
                  </a:cubicBezTo>
                  <a:cubicBezTo>
                    <a:pt x="24534" y="627"/>
                    <a:pt x="21543" y="1235"/>
                    <a:pt x="18612" y="1831"/>
                  </a:cubicBezTo>
                  <a:cubicBezTo>
                    <a:pt x="15686" y="2425"/>
                    <a:pt x="12699" y="3031"/>
                    <a:pt x="9731" y="3031"/>
                  </a:cubicBezTo>
                  <a:cubicBezTo>
                    <a:pt x="7907" y="3031"/>
                    <a:pt x="6090" y="2802"/>
                    <a:pt x="4298" y="2200"/>
                  </a:cubicBezTo>
                  <a:lnTo>
                    <a:pt x="4104" y="2134"/>
                  </a:lnTo>
                  <a:lnTo>
                    <a:pt x="4112" y="2339"/>
                  </a:lnTo>
                  <a:cubicBezTo>
                    <a:pt x="4204" y="4884"/>
                    <a:pt x="5881" y="7160"/>
                    <a:pt x="8385" y="8137"/>
                  </a:cubicBezTo>
                  <a:cubicBezTo>
                    <a:pt x="8398" y="8143"/>
                    <a:pt x="8401" y="8153"/>
                    <a:pt x="8400" y="8153"/>
                  </a:cubicBezTo>
                  <a:cubicBezTo>
                    <a:pt x="8399" y="8153"/>
                    <a:pt x="8398" y="8152"/>
                    <a:pt x="8397" y="8150"/>
                  </a:cubicBezTo>
                  <a:cubicBezTo>
                    <a:pt x="6760" y="8120"/>
                    <a:pt x="5147" y="7848"/>
                    <a:pt x="3602" y="7343"/>
                  </a:cubicBezTo>
                  <a:lnTo>
                    <a:pt x="3383" y="7271"/>
                  </a:lnTo>
                  <a:lnTo>
                    <a:pt x="3418" y="7499"/>
                  </a:lnTo>
                  <a:cubicBezTo>
                    <a:pt x="3644" y="8985"/>
                    <a:pt x="4206" y="10357"/>
                    <a:pt x="5088" y="11576"/>
                  </a:cubicBezTo>
                  <a:cubicBezTo>
                    <a:pt x="5539" y="12200"/>
                    <a:pt x="6067" y="12774"/>
                    <a:pt x="6658" y="13278"/>
                  </a:cubicBezTo>
                  <a:cubicBezTo>
                    <a:pt x="6778" y="13382"/>
                    <a:pt x="6922" y="13480"/>
                    <a:pt x="7074" y="13583"/>
                  </a:cubicBezTo>
                  <a:cubicBezTo>
                    <a:pt x="7390" y="13799"/>
                    <a:pt x="7718" y="14021"/>
                    <a:pt x="7837" y="14296"/>
                  </a:cubicBezTo>
                  <a:cubicBezTo>
                    <a:pt x="7971" y="14604"/>
                    <a:pt x="7804" y="14992"/>
                    <a:pt x="7656" y="15335"/>
                  </a:cubicBezTo>
                  <a:cubicBezTo>
                    <a:pt x="7609" y="15446"/>
                    <a:pt x="7564" y="15550"/>
                    <a:pt x="7528" y="15652"/>
                  </a:cubicBezTo>
                  <a:cubicBezTo>
                    <a:pt x="7317" y="16249"/>
                    <a:pt x="7143" y="16882"/>
                    <a:pt x="6996" y="17584"/>
                  </a:cubicBezTo>
                  <a:cubicBezTo>
                    <a:pt x="6708" y="18972"/>
                    <a:pt x="6585" y="20373"/>
                    <a:pt x="6474" y="21808"/>
                  </a:cubicBezTo>
                  <a:lnTo>
                    <a:pt x="6431" y="22381"/>
                  </a:lnTo>
                  <a:cubicBezTo>
                    <a:pt x="6251" y="24813"/>
                    <a:pt x="6063" y="27326"/>
                    <a:pt x="5109" y="29629"/>
                  </a:cubicBezTo>
                  <a:cubicBezTo>
                    <a:pt x="4680" y="30657"/>
                    <a:pt x="4087" y="31687"/>
                    <a:pt x="3294" y="32778"/>
                  </a:cubicBezTo>
                  <a:cubicBezTo>
                    <a:pt x="2957" y="33239"/>
                    <a:pt x="2579" y="33688"/>
                    <a:pt x="2211" y="34124"/>
                  </a:cubicBezTo>
                  <a:cubicBezTo>
                    <a:pt x="1708" y="34721"/>
                    <a:pt x="1187" y="35338"/>
                    <a:pt x="764" y="36002"/>
                  </a:cubicBezTo>
                  <a:cubicBezTo>
                    <a:pt x="204" y="36876"/>
                    <a:pt x="1" y="37807"/>
                    <a:pt x="206" y="38556"/>
                  </a:cubicBezTo>
                  <a:cubicBezTo>
                    <a:pt x="375" y="39167"/>
                    <a:pt x="795" y="39645"/>
                    <a:pt x="1453" y="39975"/>
                  </a:cubicBezTo>
                  <a:cubicBezTo>
                    <a:pt x="2396" y="40447"/>
                    <a:pt x="3571" y="40508"/>
                    <a:pt x="4548" y="40508"/>
                  </a:cubicBezTo>
                  <a:cubicBezTo>
                    <a:pt x="4719" y="40508"/>
                    <a:pt x="4883" y="40506"/>
                    <a:pt x="5040" y="40504"/>
                  </a:cubicBezTo>
                  <a:lnTo>
                    <a:pt x="5047" y="40516"/>
                  </a:lnTo>
                  <a:cubicBezTo>
                    <a:pt x="5104" y="41488"/>
                    <a:pt x="4893" y="42440"/>
                    <a:pt x="4437" y="43268"/>
                  </a:cubicBezTo>
                  <a:cubicBezTo>
                    <a:pt x="4343" y="43442"/>
                    <a:pt x="4219" y="43612"/>
                    <a:pt x="4087" y="43794"/>
                  </a:cubicBezTo>
                  <a:cubicBezTo>
                    <a:pt x="3785" y="44207"/>
                    <a:pt x="3476" y="44633"/>
                    <a:pt x="3474" y="45137"/>
                  </a:cubicBezTo>
                  <a:cubicBezTo>
                    <a:pt x="3466" y="46155"/>
                    <a:pt x="4489" y="46408"/>
                    <a:pt x="5183" y="46576"/>
                  </a:cubicBezTo>
                  <a:lnTo>
                    <a:pt x="5045" y="46685"/>
                  </a:lnTo>
                  <a:lnTo>
                    <a:pt x="5132" y="46748"/>
                  </a:lnTo>
                  <a:cubicBezTo>
                    <a:pt x="4299" y="47012"/>
                    <a:pt x="3697" y="47746"/>
                    <a:pt x="3654" y="48558"/>
                  </a:cubicBezTo>
                  <a:cubicBezTo>
                    <a:pt x="3615" y="49221"/>
                    <a:pt x="3984" y="49651"/>
                    <a:pt x="4339" y="50067"/>
                  </a:cubicBezTo>
                  <a:cubicBezTo>
                    <a:pt x="4462" y="50208"/>
                    <a:pt x="4587" y="50357"/>
                    <a:pt x="4698" y="50513"/>
                  </a:cubicBezTo>
                  <a:cubicBezTo>
                    <a:pt x="5284" y="51339"/>
                    <a:pt x="5099" y="52243"/>
                    <a:pt x="4798" y="53338"/>
                  </a:cubicBezTo>
                  <a:cubicBezTo>
                    <a:pt x="4431" y="54675"/>
                    <a:pt x="4263" y="56068"/>
                    <a:pt x="5528" y="57200"/>
                  </a:cubicBezTo>
                  <a:cubicBezTo>
                    <a:pt x="6767" y="58305"/>
                    <a:pt x="8525" y="58497"/>
                    <a:pt x="10083" y="58542"/>
                  </a:cubicBezTo>
                  <a:cubicBezTo>
                    <a:pt x="11172" y="58569"/>
                    <a:pt x="12279" y="58569"/>
                    <a:pt x="13351" y="58569"/>
                  </a:cubicBezTo>
                  <a:cubicBezTo>
                    <a:pt x="13838" y="58569"/>
                    <a:pt x="14324" y="58569"/>
                    <a:pt x="14810" y="58573"/>
                  </a:cubicBezTo>
                  <a:cubicBezTo>
                    <a:pt x="15147" y="58573"/>
                    <a:pt x="15501" y="58558"/>
                    <a:pt x="15873" y="58543"/>
                  </a:cubicBezTo>
                  <a:cubicBezTo>
                    <a:pt x="16238" y="58527"/>
                    <a:pt x="16608" y="58511"/>
                    <a:pt x="16971" y="58511"/>
                  </a:cubicBezTo>
                  <a:cubicBezTo>
                    <a:pt x="17566" y="58511"/>
                    <a:pt x="18143" y="58553"/>
                    <a:pt x="18655" y="58707"/>
                  </a:cubicBezTo>
                  <a:cubicBezTo>
                    <a:pt x="19524" y="58966"/>
                    <a:pt x="19587" y="59674"/>
                    <a:pt x="19661" y="60494"/>
                  </a:cubicBezTo>
                  <a:lnTo>
                    <a:pt x="19669" y="60586"/>
                  </a:lnTo>
                  <a:cubicBezTo>
                    <a:pt x="19806" y="62088"/>
                    <a:pt x="19915" y="63578"/>
                    <a:pt x="19995" y="65016"/>
                  </a:cubicBezTo>
                  <a:cubicBezTo>
                    <a:pt x="20153" y="67845"/>
                    <a:pt x="20217" y="70777"/>
                    <a:pt x="20183" y="73729"/>
                  </a:cubicBezTo>
                  <a:lnTo>
                    <a:pt x="20028" y="73933"/>
                  </a:lnTo>
                  <a:lnTo>
                    <a:pt x="20481" y="73976"/>
                  </a:lnTo>
                  <a:lnTo>
                    <a:pt x="20501" y="73965"/>
                  </a:lnTo>
                  <a:cubicBezTo>
                    <a:pt x="21244" y="73984"/>
                    <a:pt x="21997" y="74012"/>
                    <a:pt x="22727" y="74040"/>
                  </a:cubicBezTo>
                  <a:cubicBezTo>
                    <a:pt x="24023" y="74087"/>
                    <a:pt x="25358" y="74138"/>
                    <a:pt x="26686" y="74138"/>
                  </a:cubicBezTo>
                  <a:cubicBezTo>
                    <a:pt x="26863" y="74138"/>
                    <a:pt x="27042" y="74138"/>
                    <a:pt x="27215" y="74132"/>
                  </a:cubicBezTo>
                  <a:cubicBezTo>
                    <a:pt x="29326" y="74109"/>
                    <a:pt x="31456" y="74017"/>
                    <a:pt x="33634" y="73918"/>
                  </a:cubicBezTo>
                  <a:cubicBezTo>
                    <a:pt x="34121" y="73897"/>
                    <a:pt x="34610" y="73873"/>
                    <a:pt x="35098" y="73851"/>
                  </a:cubicBezTo>
                  <a:cubicBezTo>
                    <a:pt x="37528" y="73737"/>
                    <a:pt x="40012" y="73620"/>
                    <a:pt x="42491" y="73620"/>
                  </a:cubicBezTo>
                  <a:cubicBezTo>
                    <a:pt x="43813" y="73620"/>
                    <a:pt x="45133" y="73653"/>
                    <a:pt x="46444" y="73737"/>
                  </a:cubicBezTo>
                  <a:lnTo>
                    <a:pt x="46624" y="73749"/>
                  </a:lnTo>
                  <a:lnTo>
                    <a:pt x="46593" y="73572"/>
                  </a:lnTo>
                  <a:cubicBezTo>
                    <a:pt x="46382" y="72376"/>
                    <a:pt x="46101" y="68633"/>
                    <a:pt x="46099" y="68337"/>
                  </a:cubicBezTo>
                  <a:cubicBezTo>
                    <a:pt x="46091" y="66635"/>
                    <a:pt x="46201" y="64904"/>
                    <a:pt x="46308" y="63231"/>
                  </a:cubicBezTo>
                  <a:lnTo>
                    <a:pt x="46355" y="62489"/>
                  </a:lnTo>
                  <a:cubicBezTo>
                    <a:pt x="46421" y="61439"/>
                    <a:pt x="46484" y="60390"/>
                    <a:pt x="46545" y="59340"/>
                  </a:cubicBezTo>
                  <a:cubicBezTo>
                    <a:pt x="46725" y="56317"/>
                    <a:pt x="46911" y="53194"/>
                    <a:pt x="47174" y="50130"/>
                  </a:cubicBezTo>
                  <a:lnTo>
                    <a:pt x="47209" y="50076"/>
                  </a:lnTo>
                  <a:lnTo>
                    <a:pt x="47179" y="50006"/>
                  </a:lnTo>
                  <a:lnTo>
                    <a:pt x="47179" y="50006"/>
                  </a:lnTo>
                  <a:cubicBezTo>
                    <a:pt x="48475" y="50837"/>
                    <a:pt x="49920" y="51396"/>
                    <a:pt x="51473" y="51669"/>
                  </a:cubicBezTo>
                  <a:lnTo>
                    <a:pt x="51772" y="51721"/>
                  </a:lnTo>
                  <a:lnTo>
                    <a:pt x="51620" y="51458"/>
                  </a:lnTo>
                  <a:cubicBezTo>
                    <a:pt x="50144" y="48914"/>
                    <a:pt x="50061" y="45833"/>
                    <a:pt x="51385" y="43226"/>
                  </a:cubicBezTo>
                  <a:cubicBezTo>
                    <a:pt x="51390" y="43223"/>
                    <a:pt x="51406" y="43225"/>
                    <a:pt x="51406" y="43223"/>
                  </a:cubicBezTo>
                  <a:cubicBezTo>
                    <a:pt x="51595" y="43551"/>
                    <a:pt x="51821" y="43841"/>
                    <a:pt x="52099" y="44109"/>
                  </a:cubicBezTo>
                  <a:lnTo>
                    <a:pt x="52249" y="44255"/>
                  </a:lnTo>
                  <a:lnTo>
                    <a:pt x="52328" y="44062"/>
                  </a:lnTo>
                  <a:cubicBezTo>
                    <a:pt x="54038" y="39831"/>
                    <a:pt x="54978" y="35409"/>
                    <a:pt x="55120" y="30927"/>
                  </a:cubicBezTo>
                  <a:cubicBezTo>
                    <a:pt x="55125" y="30920"/>
                    <a:pt x="55144" y="30910"/>
                    <a:pt x="55144" y="30906"/>
                  </a:cubicBezTo>
                  <a:cubicBezTo>
                    <a:pt x="55405" y="31418"/>
                    <a:pt x="55667" y="31929"/>
                    <a:pt x="55930" y="32442"/>
                  </a:cubicBezTo>
                  <a:lnTo>
                    <a:pt x="56097" y="32766"/>
                  </a:lnTo>
                  <a:lnTo>
                    <a:pt x="56193" y="32413"/>
                  </a:lnTo>
                  <a:cubicBezTo>
                    <a:pt x="57457" y="27787"/>
                    <a:pt x="57151" y="22677"/>
                    <a:pt x="55226" y="16348"/>
                  </a:cubicBezTo>
                  <a:cubicBezTo>
                    <a:pt x="55229" y="16346"/>
                    <a:pt x="55240" y="16339"/>
                    <a:pt x="55255" y="16338"/>
                  </a:cubicBezTo>
                  <a:lnTo>
                    <a:pt x="58556" y="16022"/>
                  </a:lnTo>
                  <a:lnTo>
                    <a:pt x="58331" y="15808"/>
                  </a:lnTo>
                  <a:cubicBezTo>
                    <a:pt x="57041" y="14583"/>
                    <a:pt x="55529" y="13616"/>
                    <a:pt x="53833" y="12933"/>
                  </a:cubicBezTo>
                  <a:cubicBezTo>
                    <a:pt x="54390" y="11200"/>
                    <a:pt x="53943" y="9368"/>
                    <a:pt x="52638" y="8032"/>
                  </a:cubicBezTo>
                  <a:lnTo>
                    <a:pt x="52433" y="7823"/>
                  </a:lnTo>
                  <a:lnTo>
                    <a:pt x="52396" y="8114"/>
                  </a:lnTo>
                  <a:cubicBezTo>
                    <a:pt x="52259" y="9174"/>
                    <a:pt x="51795" y="10132"/>
                    <a:pt x="51014" y="10964"/>
                  </a:cubicBezTo>
                  <a:lnTo>
                    <a:pt x="50953" y="10940"/>
                  </a:lnTo>
                  <a:cubicBezTo>
                    <a:pt x="49798" y="7540"/>
                    <a:pt x="47346" y="4711"/>
                    <a:pt x="43860" y="2759"/>
                  </a:cubicBezTo>
                  <a:cubicBezTo>
                    <a:pt x="40710" y="997"/>
                    <a:pt x="36794" y="17"/>
                    <a:pt x="32831" y="1"/>
                  </a:cubicBezTo>
                  <a:lnTo>
                    <a:pt x="3248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82"/>
            <p:cNvSpPr/>
            <p:nvPr/>
          </p:nvSpPr>
          <p:spPr>
            <a:xfrm>
              <a:off x="6337610" y="1365866"/>
              <a:ext cx="1836021" cy="1756451"/>
            </a:xfrm>
            <a:custGeom>
              <a:avLst/>
              <a:gdLst/>
              <a:ahLst/>
              <a:cxnLst/>
              <a:rect l="l" t="t" r="r" b="b"/>
              <a:pathLst>
                <a:path w="32581" h="31169" extrusionOk="0">
                  <a:moveTo>
                    <a:pt x="20108" y="280"/>
                  </a:moveTo>
                  <a:cubicBezTo>
                    <a:pt x="20502" y="280"/>
                    <a:pt x="20641" y="362"/>
                    <a:pt x="20641" y="950"/>
                  </a:cubicBezTo>
                  <a:cubicBezTo>
                    <a:pt x="20640" y="1835"/>
                    <a:pt x="20640" y="2723"/>
                    <a:pt x="20641" y="3608"/>
                  </a:cubicBezTo>
                  <a:cubicBezTo>
                    <a:pt x="20356" y="3375"/>
                    <a:pt x="19989" y="3273"/>
                    <a:pt x="19604" y="3273"/>
                  </a:cubicBezTo>
                  <a:cubicBezTo>
                    <a:pt x="18732" y="3273"/>
                    <a:pt x="17764" y="3799"/>
                    <a:pt x="17438" y="4529"/>
                  </a:cubicBezTo>
                  <a:cubicBezTo>
                    <a:pt x="17191" y="5079"/>
                    <a:pt x="17358" y="5664"/>
                    <a:pt x="17788" y="6065"/>
                  </a:cubicBezTo>
                  <a:cubicBezTo>
                    <a:pt x="18185" y="6433"/>
                    <a:pt x="18680" y="6552"/>
                    <a:pt x="19190" y="6552"/>
                  </a:cubicBezTo>
                  <a:cubicBezTo>
                    <a:pt x="19524" y="6552"/>
                    <a:pt x="19865" y="6501"/>
                    <a:pt x="20188" y="6436"/>
                  </a:cubicBezTo>
                  <a:lnTo>
                    <a:pt x="20188" y="6436"/>
                  </a:lnTo>
                  <a:cubicBezTo>
                    <a:pt x="20172" y="7315"/>
                    <a:pt x="20126" y="8191"/>
                    <a:pt x="20058" y="9066"/>
                  </a:cubicBezTo>
                  <a:cubicBezTo>
                    <a:pt x="19925" y="9031"/>
                    <a:pt x="19773" y="9024"/>
                    <a:pt x="19629" y="9024"/>
                  </a:cubicBezTo>
                  <a:cubicBezTo>
                    <a:pt x="19534" y="9024"/>
                    <a:pt x="19443" y="9027"/>
                    <a:pt x="19362" y="9027"/>
                  </a:cubicBezTo>
                  <a:cubicBezTo>
                    <a:pt x="19339" y="9027"/>
                    <a:pt x="19316" y="9026"/>
                    <a:pt x="19295" y="9026"/>
                  </a:cubicBezTo>
                  <a:cubicBezTo>
                    <a:pt x="19140" y="9019"/>
                    <a:pt x="18986" y="9016"/>
                    <a:pt x="18831" y="9016"/>
                  </a:cubicBezTo>
                  <a:cubicBezTo>
                    <a:pt x="18398" y="9016"/>
                    <a:pt x="17965" y="9041"/>
                    <a:pt x="17533" y="9094"/>
                  </a:cubicBezTo>
                  <a:cubicBezTo>
                    <a:pt x="17474" y="9101"/>
                    <a:pt x="17449" y="9147"/>
                    <a:pt x="17447" y="9197"/>
                  </a:cubicBezTo>
                  <a:cubicBezTo>
                    <a:pt x="17431" y="9193"/>
                    <a:pt x="17416" y="9191"/>
                    <a:pt x="17400" y="9191"/>
                  </a:cubicBezTo>
                  <a:cubicBezTo>
                    <a:pt x="17316" y="9191"/>
                    <a:pt x="17238" y="9251"/>
                    <a:pt x="17271" y="9356"/>
                  </a:cubicBezTo>
                  <a:cubicBezTo>
                    <a:pt x="17442" y="9895"/>
                    <a:pt x="17569" y="10466"/>
                    <a:pt x="17379" y="11021"/>
                  </a:cubicBezTo>
                  <a:cubicBezTo>
                    <a:pt x="17185" y="11588"/>
                    <a:pt x="16716" y="11954"/>
                    <a:pt x="16148" y="11954"/>
                  </a:cubicBezTo>
                  <a:cubicBezTo>
                    <a:pt x="16060" y="11954"/>
                    <a:pt x="15969" y="11945"/>
                    <a:pt x="15877" y="11927"/>
                  </a:cubicBezTo>
                  <a:cubicBezTo>
                    <a:pt x="14573" y="11667"/>
                    <a:pt x="14424" y="10247"/>
                    <a:pt x="14797" y="9203"/>
                  </a:cubicBezTo>
                  <a:cubicBezTo>
                    <a:pt x="14823" y="9126"/>
                    <a:pt x="14751" y="9061"/>
                    <a:pt x="14684" y="9061"/>
                  </a:cubicBezTo>
                  <a:cubicBezTo>
                    <a:pt x="14678" y="9061"/>
                    <a:pt x="14672" y="9062"/>
                    <a:pt x="14666" y="9063"/>
                  </a:cubicBezTo>
                  <a:cubicBezTo>
                    <a:pt x="14645" y="9034"/>
                    <a:pt x="14612" y="9013"/>
                    <a:pt x="14567" y="9010"/>
                  </a:cubicBezTo>
                  <a:cubicBezTo>
                    <a:pt x="14366" y="8995"/>
                    <a:pt x="14165" y="8988"/>
                    <a:pt x="13963" y="8988"/>
                  </a:cubicBezTo>
                  <a:cubicBezTo>
                    <a:pt x="13578" y="8988"/>
                    <a:pt x="13192" y="9013"/>
                    <a:pt x="12808" y="9051"/>
                  </a:cubicBezTo>
                  <a:cubicBezTo>
                    <a:pt x="12621" y="9070"/>
                    <a:pt x="12317" y="9058"/>
                    <a:pt x="12083" y="9128"/>
                  </a:cubicBezTo>
                  <a:cubicBezTo>
                    <a:pt x="12136" y="8184"/>
                    <a:pt x="12185" y="7239"/>
                    <a:pt x="12228" y="6297"/>
                  </a:cubicBezTo>
                  <a:cubicBezTo>
                    <a:pt x="12676" y="6501"/>
                    <a:pt x="13157" y="6660"/>
                    <a:pt x="13639" y="6660"/>
                  </a:cubicBezTo>
                  <a:cubicBezTo>
                    <a:pt x="13900" y="6660"/>
                    <a:pt x="14161" y="6613"/>
                    <a:pt x="14417" y="6503"/>
                  </a:cubicBezTo>
                  <a:cubicBezTo>
                    <a:pt x="15040" y="6235"/>
                    <a:pt x="15439" y="5658"/>
                    <a:pt x="15378" y="4970"/>
                  </a:cubicBezTo>
                  <a:cubicBezTo>
                    <a:pt x="15277" y="3839"/>
                    <a:pt x="14373" y="3357"/>
                    <a:pt x="13417" y="3357"/>
                  </a:cubicBezTo>
                  <a:cubicBezTo>
                    <a:pt x="13055" y="3357"/>
                    <a:pt x="12686" y="3426"/>
                    <a:pt x="12350" y="3556"/>
                  </a:cubicBezTo>
                  <a:cubicBezTo>
                    <a:pt x="12366" y="2581"/>
                    <a:pt x="12322" y="1612"/>
                    <a:pt x="12223" y="642"/>
                  </a:cubicBezTo>
                  <a:cubicBezTo>
                    <a:pt x="13024" y="591"/>
                    <a:pt x="13824" y="541"/>
                    <a:pt x="14624" y="490"/>
                  </a:cubicBezTo>
                  <a:lnTo>
                    <a:pt x="14624" y="490"/>
                  </a:lnTo>
                  <a:cubicBezTo>
                    <a:pt x="14505" y="1718"/>
                    <a:pt x="15373" y="2849"/>
                    <a:pt x="16635" y="2849"/>
                  </a:cubicBezTo>
                  <a:cubicBezTo>
                    <a:pt x="16737" y="2849"/>
                    <a:pt x="16841" y="2842"/>
                    <a:pt x="16948" y="2826"/>
                  </a:cubicBezTo>
                  <a:cubicBezTo>
                    <a:pt x="18094" y="2663"/>
                    <a:pt x="18907" y="1434"/>
                    <a:pt x="18375" y="399"/>
                  </a:cubicBezTo>
                  <a:cubicBezTo>
                    <a:pt x="18830" y="341"/>
                    <a:pt x="19287" y="301"/>
                    <a:pt x="19748" y="289"/>
                  </a:cubicBezTo>
                  <a:cubicBezTo>
                    <a:pt x="19886" y="286"/>
                    <a:pt x="20006" y="280"/>
                    <a:pt x="20108" y="280"/>
                  </a:cubicBezTo>
                  <a:close/>
                  <a:moveTo>
                    <a:pt x="14526" y="9279"/>
                  </a:moveTo>
                  <a:cubicBezTo>
                    <a:pt x="14044" y="10445"/>
                    <a:pt x="14463" y="11964"/>
                    <a:pt x="15845" y="12220"/>
                  </a:cubicBezTo>
                  <a:cubicBezTo>
                    <a:pt x="15948" y="12239"/>
                    <a:pt x="16050" y="12249"/>
                    <a:pt x="16151" y="12249"/>
                  </a:cubicBezTo>
                  <a:cubicBezTo>
                    <a:pt x="16640" y="12249"/>
                    <a:pt x="17096" y="12027"/>
                    <a:pt x="17396" y="11615"/>
                  </a:cubicBezTo>
                  <a:cubicBezTo>
                    <a:pt x="17888" y="10946"/>
                    <a:pt x="17815" y="10075"/>
                    <a:pt x="17560" y="9327"/>
                  </a:cubicBezTo>
                  <a:cubicBezTo>
                    <a:pt x="17935" y="9314"/>
                    <a:pt x="18311" y="9299"/>
                    <a:pt x="18687" y="9299"/>
                  </a:cubicBezTo>
                  <a:cubicBezTo>
                    <a:pt x="18742" y="9299"/>
                    <a:pt x="18796" y="9300"/>
                    <a:pt x="18851" y="9300"/>
                  </a:cubicBezTo>
                  <a:cubicBezTo>
                    <a:pt x="18856" y="9300"/>
                    <a:pt x="18861" y="9300"/>
                    <a:pt x="18865" y="9300"/>
                  </a:cubicBezTo>
                  <a:cubicBezTo>
                    <a:pt x="18996" y="9300"/>
                    <a:pt x="19189" y="9284"/>
                    <a:pt x="19387" y="9284"/>
                  </a:cubicBezTo>
                  <a:cubicBezTo>
                    <a:pt x="19676" y="9284"/>
                    <a:pt x="19976" y="9319"/>
                    <a:pt x="20104" y="9492"/>
                  </a:cubicBezTo>
                  <a:cubicBezTo>
                    <a:pt x="20105" y="9522"/>
                    <a:pt x="20119" y="9550"/>
                    <a:pt x="20142" y="9569"/>
                  </a:cubicBezTo>
                  <a:cubicBezTo>
                    <a:pt x="20188" y="9718"/>
                    <a:pt x="20129" y="10028"/>
                    <a:pt x="20126" y="10163"/>
                  </a:cubicBezTo>
                  <a:cubicBezTo>
                    <a:pt x="20125" y="10370"/>
                    <a:pt x="20121" y="10579"/>
                    <a:pt x="20120" y="10786"/>
                  </a:cubicBezTo>
                  <a:cubicBezTo>
                    <a:pt x="20115" y="11201"/>
                    <a:pt x="20106" y="11617"/>
                    <a:pt x="20113" y="12034"/>
                  </a:cubicBezTo>
                  <a:cubicBezTo>
                    <a:pt x="20113" y="12126"/>
                    <a:pt x="20186" y="12173"/>
                    <a:pt x="20256" y="12173"/>
                  </a:cubicBezTo>
                  <a:cubicBezTo>
                    <a:pt x="20269" y="12173"/>
                    <a:pt x="20283" y="12171"/>
                    <a:pt x="20296" y="12167"/>
                  </a:cubicBezTo>
                  <a:lnTo>
                    <a:pt x="20296" y="12167"/>
                  </a:lnTo>
                  <a:cubicBezTo>
                    <a:pt x="20213" y="12250"/>
                    <a:pt x="20276" y="12391"/>
                    <a:pt x="20385" y="12391"/>
                  </a:cubicBezTo>
                  <a:cubicBezTo>
                    <a:pt x="20405" y="12391"/>
                    <a:pt x="20426" y="12386"/>
                    <a:pt x="20447" y="12376"/>
                  </a:cubicBezTo>
                  <a:cubicBezTo>
                    <a:pt x="20801" y="12212"/>
                    <a:pt x="21243" y="12114"/>
                    <a:pt x="21678" y="12114"/>
                  </a:cubicBezTo>
                  <a:cubicBezTo>
                    <a:pt x="22542" y="12114"/>
                    <a:pt x="23382" y="12498"/>
                    <a:pt x="23469" y="13500"/>
                  </a:cubicBezTo>
                  <a:cubicBezTo>
                    <a:pt x="23555" y="14491"/>
                    <a:pt x="22673" y="14927"/>
                    <a:pt x="21800" y="14927"/>
                  </a:cubicBezTo>
                  <a:cubicBezTo>
                    <a:pt x="21400" y="14927"/>
                    <a:pt x="21002" y="14835"/>
                    <a:pt x="20699" y="14663"/>
                  </a:cubicBezTo>
                  <a:cubicBezTo>
                    <a:pt x="20683" y="14654"/>
                    <a:pt x="20666" y="14650"/>
                    <a:pt x="20649" y="14650"/>
                  </a:cubicBezTo>
                  <a:cubicBezTo>
                    <a:pt x="20588" y="14650"/>
                    <a:pt x="20531" y="14705"/>
                    <a:pt x="20538" y="14762"/>
                  </a:cubicBezTo>
                  <a:cubicBezTo>
                    <a:pt x="20476" y="14780"/>
                    <a:pt x="20425" y="14833"/>
                    <a:pt x="20439" y="14916"/>
                  </a:cubicBezTo>
                  <a:cubicBezTo>
                    <a:pt x="20517" y="15387"/>
                    <a:pt x="20600" y="15850"/>
                    <a:pt x="20612" y="16328"/>
                  </a:cubicBezTo>
                  <a:cubicBezTo>
                    <a:pt x="20620" y="16670"/>
                    <a:pt x="20699" y="17446"/>
                    <a:pt x="20373" y="17681"/>
                  </a:cubicBezTo>
                  <a:cubicBezTo>
                    <a:pt x="20242" y="17774"/>
                    <a:pt x="19853" y="17741"/>
                    <a:pt x="19702" y="17757"/>
                  </a:cubicBezTo>
                  <a:cubicBezTo>
                    <a:pt x="19477" y="17775"/>
                    <a:pt x="19250" y="17793"/>
                    <a:pt x="19025" y="17803"/>
                  </a:cubicBezTo>
                  <a:cubicBezTo>
                    <a:pt x="18685" y="17819"/>
                    <a:pt x="18342" y="17809"/>
                    <a:pt x="18005" y="17840"/>
                  </a:cubicBezTo>
                  <a:cubicBezTo>
                    <a:pt x="18313" y="17162"/>
                    <a:pt x="18491" y="16400"/>
                    <a:pt x="18172" y="15690"/>
                  </a:cubicBezTo>
                  <a:cubicBezTo>
                    <a:pt x="17916" y="15126"/>
                    <a:pt x="17397" y="14761"/>
                    <a:pt x="16782" y="14761"/>
                  </a:cubicBezTo>
                  <a:cubicBezTo>
                    <a:pt x="16742" y="14761"/>
                    <a:pt x="16702" y="14762"/>
                    <a:pt x="16661" y="14765"/>
                  </a:cubicBezTo>
                  <a:cubicBezTo>
                    <a:pt x="15139" y="14882"/>
                    <a:pt x="14680" y="16523"/>
                    <a:pt x="15131" y="17767"/>
                  </a:cubicBezTo>
                  <a:cubicBezTo>
                    <a:pt x="14463" y="17805"/>
                    <a:pt x="13796" y="17823"/>
                    <a:pt x="13129" y="17823"/>
                  </a:cubicBezTo>
                  <a:cubicBezTo>
                    <a:pt x="12787" y="17823"/>
                    <a:pt x="12445" y="17818"/>
                    <a:pt x="12102" y="17809"/>
                  </a:cubicBezTo>
                  <a:cubicBezTo>
                    <a:pt x="12139" y="16849"/>
                    <a:pt x="12211" y="15880"/>
                    <a:pt x="12175" y="14919"/>
                  </a:cubicBezTo>
                  <a:lnTo>
                    <a:pt x="12175" y="14919"/>
                  </a:lnTo>
                  <a:cubicBezTo>
                    <a:pt x="12543" y="15107"/>
                    <a:pt x="12995" y="15211"/>
                    <a:pt x="13435" y="15211"/>
                  </a:cubicBezTo>
                  <a:cubicBezTo>
                    <a:pt x="14371" y="15211"/>
                    <a:pt x="15258" y="14745"/>
                    <a:pt x="15194" y="13633"/>
                  </a:cubicBezTo>
                  <a:cubicBezTo>
                    <a:pt x="15127" y="12445"/>
                    <a:pt x="14111" y="11894"/>
                    <a:pt x="13073" y="11894"/>
                  </a:cubicBezTo>
                  <a:cubicBezTo>
                    <a:pt x="12754" y="11894"/>
                    <a:pt x="12434" y="11946"/>
                    <a:pt x="12138" y="12047"/>
                  </a:cubicBezTo>
                  <a:cubicBezTo>
                    <a:pt x="12129" y="11640"/>
                    <a:pt x="12069" y="11237"/>
                    <a:pt x="12043" y="10828"/>
                  </a:cubicBezTo>
                  <a:cubicBezTo>
                    <a:pt x="12025" y="10529"/>
                    <a:pt x="11887" y="9869"/>
                    <a:pt x="12020" y="9593"/>
                  </a:cubicBezTo>
                  <a:cubicBezTo>
                    <a:pt x="12176" y="9267"/>
                    <a:pt x="12946" y="9324"/>
                    <a:pt x="13235" y="9304"/>
                  </a:cubicBezTo>
                  <a:cubicBezTo>
                    <a:pt x="13666" y="9278"/>
                    <a:pt x="14097" y="9283"/>
                    <a:pt x="14526" y="9279"/>
                  </a:cubicBezTo>
                  <a:close/>
                  <a:moveTo>
                    <a:pt x="21481" y="9589"/>
                  </a:moveTo>
                  <a:cubicBezTo>
                    <a:pt x="22280" y="9589"/>
                    <a:pt x="23079" y="9599"/>
                    <a:pt x="23879" y="9633"/>
                  </a:cubicBezTo>
                  <a:cubicBezTo>
                    <a:pt x="23123" y="10629"/>
                    <a:pt x="23649" y="12185"/>
                    <a:pt x="25041" y="12236"/>
                  </a:cubicBezTo>
                  <a:cubicBezTo>
                    <a:pt x="25065" y="12237"/>
                    <a:pt x="25088" y="12238"/>
                    <a:pt x="25112" y="12238"/>
                  </a:cubicBezTo>
                  <a:cubicBezTo>
                    <a:pt x="26465" y="12238"/>
                    <a:pt x="27049" y="10723"/>
                    <a:pt x="26363" y="9701"/>
                  </a:cubicBezTo>
                  <a:cubicBezTo>
                    <a:pt x="26784" y="9697"/>
                    <a:pt x="27205" y="9695"/>
                    <a:pt x="27624" y="9692"/>
                  </a:cubicBezTo>
                  <a:cubicBezTo>
                    <a:pt x="27802" y="9692"/>
                    <a:pt x="28363" y="9615"/>
                    <a:pt x="28771" y="9615"/>
                  </a:cubicBezTo>
                  <a:cubicBezTo>
                    <a:pt x="28964" y="9615"/>
                    <a:pt x="29123" y="9632"/>
                    <a:pt x="29191" y="9683"/>
                  </a:cubicBezTo>
                  <a:cubicBezTo>
                    <a:pt x="29488" y="9906"/>
                    <a:pt x="29258" y="10631"/>
                    <a:pt x="29238" y="10966"/>
                  </a:cubicBezTo>
                  <a:cubicBezTo>
                    <a:pt x="29207" y="11552"/>
                    <a:pt x="29202" y="12139"/>
                    <a:pt x="29213" y="12728"/>
                  </a:cubicBezTo>
                  <a:cubicBezTo>
                    <a:pt x="29215" y="12815"/>
                    <a:pt x="29286" y="12879"/>
                    <a:pt x="29362" y="12879"/>
                  </a:cubicBezTo>
                  <a:cubicBezTo>
                    <a:pt x="29394" y="12879"/>
                    <a:pt x="29427" y="12867"/>
                    <a:pt x="29456" y="12841"/>
                  </a:cubicBezTo>
                  <a:cubicBezTo>
                    <a:pt x="29793" y="12538"/>
                    <a:pt x="30194" y="12401"/>
                    <a:pt x="30584" y="12401"/>
                  </a:cubicBezTo>
                  <a:cubicBezTo>
                    <a:pt x="31450" y="12401"/>
                    <a:pt x="32264" y="13074"/>
                    <a:pt x="32219" y="14108"/>
                  </a:cubicBezTo>
                  <a:cubicBezTo>
                    <a:pt x="32170" y="15169"/>
                    <a:pt x="31331" y="15754"/>
                    <a:pt x="30437" y="15754"/>
                  </a:cubicBezTo>
                  <a:cubicBezTo>
                    <a:pt x="30034" y="15754"/>
                    <a:pt x="29619" y="15635"/>
                    <a:pt x="29261" y="15387"/>
                  </a:cubicBezTo>
                  <a:cubicBezTo>
                    <a:pt x="29236" y="15370"/>
                    <a:pt x="29210" y="15363"/>
                    <a:pt x="29185" y="15363"/>
                  </a:cubicBezTo>
                  <a:cubicBezTo>
                    <a:pt x="29112" y="15363"/>
                    <a:pt x="29044" y="15426"/>
                    <a:pt x="29037" y="15503"/>
                  </a:cubicBezTo>
                  <a:cubicBezTo>
                    <a:pt x="28997" y="15897"/>
                    <a:pt x="28963" y="16293"/>
                    <a:pt x="28937" y="16690"/>
                  </a:cubicBezTo>
                  <a:cubicBezTo>
                    <a:pt x="28916" y="16993"/>
                    <a:pt x="29002" y="17765"/>
                    <a:pt x="28799" y="17953"/>
                  </a:cubicBezTo>
                  <a:cubicBezTo>
                    <a:pt x="28719" y="18028"/>
                    <a:pt x="28565" y="18051"/>
                    <a:pt x="28390" y="18051"/>
                  </a:cubicBezTo>
                  <a:cubicBezTo>
                    <a:pt x="28110" y="18051"/>
                    <a:pt x="27776" y="17991"/>
                    <a:pt x="27601" y="17984"/>
                  </a:cubicBezTo>
                  <a:cubicBezTo>
                    <a:pt x="27206" y="17969"/>
                    <a:pt x="26809" y="17954"/>
                    <a:pt x="26413" y="17939"/>
                  </a:cubicBezTo>
                  <a:cubicBezTo>
                    <a:pt x="26778" y="17305"/>
                    <a:pt x="27062" y="16588"/>
                    <a:pt x="26623" y="15909"/>
                  </a:cubicBezTo>
                  <a:cubicBezTo>
                    <a:pt x="26305" y="15422"/>
                    <a:pt x="25705" y="15115"/>
                    <a:pt x="25124" y="15115"/>
                  </a:cubicBezTo>
                  <a:cubicBezTo>
                    <a:pt x="25096" y="15115"/>
                    <a:pt x="25068" y="15115"/>
                    <a:pt x="25039" y="15117"/>
                  </a:cubicBezTo>
                  <a:cubicBezTo>
                    <a:pt x="23654" y="15194"/>
                    <a:pt x="23196" y="16827"/>
                    <a:pt x="23730" y="17912"/>
                  </a:cubicBezTo>
                  <a:cubicBezTo>
                    <a:pt x="22744" y="17909"/>
                    <a:pt x="21757" y="17881"/>
                    <a:pt x="20771" y="17821"/>
                  </a:cubicBezTo>
                  <a:cubicBezTo>
                    <a:pt x="20938" y="16869"/>
                    <a:pt x="20962" y="15874"/>
                    <a:pt x="20713" y="14933"/>
                  </a:cubicBezTo>
                  <a:lnTo>
                    <a:pt x="20713" y="14933"/>
                  </a:lnTo>
                  <a:cubicBezTo>
                    <a:pt x="21023" y="15140"/>
                    <a:pt x="21411" y="15239"/>
                    <a:pt x="21805" y="15239"/>
                  </a:cubicBezTo>
                  <a:cubicBezTo>
                    <a:pt x="22755" y="15239"/>
                    <a:pt x="23742" y="14665"/>
                    <a:pt x="23771" y="13665"/>
                  </a:cubicBezTo>
                  <a:cubicBezTo>
                    <a:pt x="23807" y="12440"/>
                    <a:pt x="22698" y="11807"/>
                    <a:pt x="21606" y="11807"/>
                  </a:cubicBezTo>
                  <a:cubicBezTo>
                    <a:pt x="21162" y="11807"/>
                    <a:pt x="20720" y="11911"/>
                    <a:pt x="20360" y="12123"/>
                  </a:cubicBezTo>
                  <a:cubicBezTo>
                    <a:pt x="20377" y="12103"/>
                    <a:pt x="20388" y="12077"/>
                    <a:pt x="20389" y="12045"/>
                  </a:cubicBezTo>
                  <a:cubicBezTo>
                    <a:pt x="20411" y="11456"/>
                    <a:pt x="20408" y="10865"/>
                    <a:pt x="20413" y="10278"/>
                  </a:cubicBezTo>
                  <a:cubicBezTo>
                    <a:pt x="20415" y="10102"/>
                    <a:pt x="20460" y="9832"/>
                    <a:pt x="20442" y="9593"/>
                  </a:cubicBezTo>
                  <a:cubicBezTo>
                    <a:pt x="20789" y="9591"/>
                    <a:pt x="21135" y="9589"/>
                    <a:pt x="21481" y="9589"/>
                  </a:cubicBezTo>
                  <a:close/>
                  <a:moveTo>
                    <a:pt x="16770" y="15051"/>
                  </a:moveTo>
                  <a:cubicBezTo>
                    <a:pt x="17267" y="15051"/>
                    <a:pt x="17700" y="15336"/>
                    <a:pt x="17913" y="15826"/>
                  </a:cubicBezTo>
                  <a:cubicBezTo>
                    <a:pt x="18211" y="16504"/>
                    <a:pt x="17981" y="17241"/>
                    <a:pt x="17671" y="17867"/>
                  </a:cubicBezTo>
                  <a:cubicBezTo>
                    <a:pt x="17613" y="17982"/>
                    <a:pt x="17712" y="18092"/>
                    <a:pt x="17806" y="18092"/>
                  </a:cubicBezTo>
                  <a:cubicBezTo>
                    <a:pt x="17841" y="18092"/>
                    <a:pt x="17875" y="18077"/>
                    <a:pt x="17900" y="18042"/>
                  </a:cubicBezTo>
                  <a:cubicBezTo>
                    <a:pt x="18178" y="18093"/>
                    <a:pt x="18467" y="18113"/>
                    <a:pt x="18760" y="18113"/>
                  </a:cubicBezTo>
                  <a:cubicBezTo>
                    <a:pt x="19361" y="18113"/>
                    <a:pt x="19978" y="18027"/>
                    <a:pt x="20553" y="17944"/>
                  </a:cubicBezTo>
                  <a:lnTo>
                    <a:pt x="20553" y="17944"/>
                  </a:lnTo>
                  <a:cubicBezTo>
                    <a:pt x="20551" y="17958"/>
                    <a:pt x="20553" y="17975"/>
                    <a:pt x="20556" y="17989"/>
                  </a:cubicBezTo>
                  <a:cubicBezTo>
                    <a:pt x="20547" y="17988"/>
                    <a:pt x="20537" y="17987"/>
                    <a:pt x="20528" y="17987"/>
                  </a:cubicBezTo>
                  <a:cubicBezTo>
                    <a:pt x="20460" y="17987"/>
                    <a:pt x="20397" y="18029"/>
                    <a:pt x="20399" y="18118"/>
                  </a:cubicBezTo>
                  <a:cubicBezTo>
                    <a:pt x="20439" y="19291"/>
                    <a:pt x="20447" y="20464"/>
                    <a:pt x="20403" y="21637"/>
                  </a:cubicBezTo>
                  <a:cubicBezTo>
                    <a:pt x="20400" y="21719"/>
                    <a:pt x="20473" y="21792"/>
                    <a:pt x="20550" y="21792"/>
                  </a:cubicBezTo>
                  <a:cubicBezTo>
                    <a:pt x="20572" y="21792"/>
                    <a:pt x="20594" y="21786"/>
                    <a:pt x="20615" y="21773"/>
                  </a:cubicBezTo>
                  <a:cubicBezTo>
                    <a:pt x="21154" y="21428"/>
                    <a:pt x="21765" y="21054"/>
                    <a:pt x="22423" y="21043"/>
                  </a:cubicBezTo>
                  <a:cubicBezTo>
                    <a:pt x="22432" y="21042"/>
                    <a:pt x="22442" y="21042"/>
                    <a:pt x="22451" y="21042"/>
                  </a:cubicBezTo>
                  <a:cubicBezTo>
                    <a:pt x="23356" y="21042"/>
                    <a:pt x="23944" y="21825"/>
                    <a:pt x="24129" y="22635"/>
                  </a:cubicBezTo>
                  <a:cubicBezTo>
                    <a:pt x="24355" y="23623"/>
                    <a:pt x="23513" y="24214"/>
                    <a:pt x="22634" y="24331"/>
                  </a:cubicBezTo>
                  <a:cubicBezTo>
                    <a:pt x="22524" y="24346"/>
                    <a:pt x="22416" y="24353"/>
                    <a:pt x="22311" y="24353"/>
                  </a:cubicBezTo>
                  <a:cubicBezTo>
                    <a:pt x="21789" y="24353"/>
                    <a:pt x="21317" y="24182"/>
                    <a:pt x="20870" y="23891"/>
                  </a:cubicBezTo>
                  <a:cubicBezTo>
                    <a:pt x="20863" y="23796"/>
                    <a:pt x="20782" y="23747"/>
                    <a:pt x="20708" y="23747"/>
                  </a:cubicBezTo>
                  <a:cubicBezTo>
                    <a:pt x="20639" y="23747"/>
                    <a:pt x="20575" y="23790"/>
                    <a:pt x="20581" y="23879"/>
                  </a:cubicBezTo>
                  <a:cubicBezTo>
                    <a:pt x="20615" y="24408"/>
                    <a:pt x="20649" y="24935"/>
                    <a:pt x="20684" y="25463"/>
                  </a:cubicBezTo>
                  <a:cubicBezTo>
                    <a:pt x="20706" y="25809"/>
                    <a:pt x="20943" y="26886"/>
                    <a:pt x="20715" y="27128"/>
                  </a:cubicBezTo>
                  <a:cubicBezTo>
                    <a:pt x="20634" y="27213"/>
                    <a:pt x="20453" y="27241"/>
                    <a:pt x="20241" y="27241"/>
                  </a:cubicBezTo>
                  <a:cubicBezTo>
                    <a:pt x="19881" y="27241"/>
                    <a:pt x="19432" y="27162"/>
                    <a:pt x="19231" y="27153"/>
                  </a:cubicBezTo>
                  <a:cubicBezTo>
                    <a:pt x="18718" y="27132"/>
                    <a:pt x="18208" y="27111"/>
                    <a:pt x="17694" y="27090"/>
                  </a:cubicBezTo>
                  <a:cubicBezTo>
                    <a:pt x="17960" y="26269"/>
                    <a:pt x="18172" y="25467"/>
                    <a:pt x="17538" y="24747"/>
                  </a:cubicBezTo>
                  <a:cubicBezTo>
                    <a:pt x="17166" y="24327"/>
                    <a:pt x="16602" y="24052"/>
                    <a:pt x="16038" y="24052"/>
                  </a:cubicBezTo>
                  <a:cubicBezTo>
                    <a:pt x="15886" y="24052"/>
                    <a:pt x="15734" y="24072"/>
                    <a:pt x="15586" y="24114"/>
                  </a:cubicBezTo>
                  <a:cubicBezTo>
                    <a:pt x="14279" y="24488"/>
                    <a:pt x="14076" y="26182"/>
                    <a:pt x="14854" y="27116"/>
                  </a:cubicBezTo>
                  <a:cubicBezTo>
                    <a:pt x="14458" y="27106"/>
                    <a:pt x="14059" y="27096"/>
                    <a:pt x="13663" y="27082"/>
                  </a:cubicBezTo>
                  <a:cubicBezTo>
                    <a:pt x="13650" y="27082"/>
                    <a:pt x="13635" y="27082"/>
                    <a:pt x="13620" y="27082"/>
                  </a:cubicBezTo>
                  <a:cubicBezTo>
                    <a:pt x="13428" y="27082"/>
                    <a:pt x="13096" y="27110"/>
                    <a:pt x="12780" y="27110"/>
                  </a:cubicBezTo>
                  <a:cubicBezTo>
                    <a:pt x="12449" y="27110"/>
                    <a:pt x="12135" y="27079"/>
                    <a:pt x="12020" y="26954"/>
                  </a:cubicBezTo>
                  <a:cubicBezTo>
                    <a:pt x="11794" y="26708"/>
                    <a:pt x="12015" y="25815"/>
                    <a:pt x="12046" y="25486"/>
                  </a:cubicBezTo>
                  <a:cubicBezTo>
                    <a:pt x="12099" y="24922"/>
                    <a:pt x="12167" y="24360"/>
                    <a:pt x="12244" y="23800"/>
                  </a:cubicBezTo>
                  <a:cubicBezTo>
                    <a:pt x="12257" y="23708"/>
                    <a:pt x="12177" y="23653"/>
                    <a:pt x="12098" y="23653"/>
                  </a:cubicBezTo>
                  <a:cubicBezTo>
                    <a:pt x="12063" y="23653"/>
                    <a:pt x="12028" y="23664"/>
                    <a:pt x="12001" y="23687"/>
                  </a:cubicBezTo>
                  <a:cubicBezTo>
                    <a:pt x="11561" y="24067"/>
                    <a:pt x="10912" y="24297"/>
                    <a:pt x="10302" y="24297"/>
                  </a:cubicBezTo>
                  <a:cubicBezTo>
                    <a:pt x="9475" y="24297"/>
                    <a:pt x="8721" y="23876"/>
                    <a:pt x="8658" y="22840"/>
                  </a:cubicBezTo>
                  <a:cubicBezTo>
                    <a:pt x="8586" y="21669"/>
                    <a:pt x="9487" y="21129"/>
                    <a:pt x="10442" y="21129"/>
                  </a:cubicBezTo>
                  <a:cubicBezTo>
                    <a:pt x="10920" y="21129"/>
                    <a:pt x="11411" y="21264"/>
                    <a:pt x="11801" y="21523"/>
                  </a:cubicBezTo>
                  <a:cubicBezTo>
                    <a:pt x="11822" y="21537"/>
                    <a:pt x="11845" y="21544"/>
                    <a:pt x="11867" y="21544"/>
                  </a:cubicBezTo>
                  <a:cubicBezTo>
                    <a:pt x="11931" y="21544"/>
                    <a:pt x="11990" y="21491"/>
                    <a:pt x="11995" y="21422"/>
                  </a:cubicBezTo>
                  <a:cubicBezTo>
                    <a:pt x="12081" y="20316"/>
                    <a:pt x="12109" y="19200"/>
                    <a:pt x="12001" y="18093"/>
                  </a:cubicBezTo>
                  <a:lnTo>
                    <a:pt x="12001" y="18093"/>
                  </a:lnTo>
                  <a:cubicBezTo>
                    <a:pt x="12376" y="18106"/>
                    <a:pt x="12751" y="18112"/>
                    <a:pt x="13126" y="18112"/>
                  </a:cubicBezTo>
                  <a:cubicBezTo>
                    <a:pt x="13837" y="18112"/>
                    <a:pt x="14549" y="18090"/>
                    <a:pt x="15259" y="18046"/>
                  </a:cubicBezTo>
                  <a:cubicBezTo>
                    <a:pt x="15283" y="18046"/>
                    <a:pt x="15305" y="18038"/>
                    <a:pt x="15323" y="18028"/>
                  </a:cubicBezTo>
                  <a:cubicBezTo>
                    <a:pt x="15379" y="18017"/>
                    <a:pt x="15430" y="17971"/>
                    <a:pt x="15408" y="17905"/>
                  </a:cubicBezTo>
                  <a:cubicBezTo>
                    <a:pt x="15406" y="17900"/>
                    <a:pt x="15405" y="17894"/>
                    <a:pt x="15404" y="17887"/>
                  </a:cubicBezTo>
                  <a:cubicBezTo>
                    <a:pt x="15404" y="17857"/>
                    <a:pt x="15395" y="17829"/>
                    <a:pt x="15378" y="17805"/>
                  </a:cubicBezTo>
                  <a:cubicBezTo>
                    <a:pt x="15061" y="16760"/>
                    <a:pt x="15206" y="15372"/>
                    <a:pt x="16469" y="15085"/>
                  </a:cubicBezTo>
                  <a:cubicBezTo>
                    <a:pt x="16571" y="15062"/>
                    <a:pt x="16672" y="15051"/>
                    <a:pt x="16770" y="15051"/>
                  </a:cubicBezTo>
                  <a:close/>
                  <a:moveTo>
                    <a:pt x="25121" y="15402"/>
                  </a:moveTo>
                  <a:cubicBezTo>
                    <a:pt x="25552" y="15402"/>
                    <a:pt x="26001" y="15608"/>
                    <a:pt x="26275" y="15927"/>
                  </a:cubicBezTo>
                  <a:cubicBezTo>
                    <a:pt x="26836" y="16579"/>
                    <a:pt x="26422" y="17373"/>
                    <a:pt x="26043" y="17993"/>
                  </a:cubicBezTo>
                  <a:cubicBezTo>
                    <a:pt x="25985" y="18087"/>
                    <a:pt x="26047" y="18212"/>
                    <a:pt x="26158" y="18217"/>
                  </a:cubicBezTo>
                  <a:lnTo>
                    <a:pt x="28904" y="18324"/>
                  </a:lnTo>
                  <a:cubicBezTo>
                    <a:pt x="29155" y="19138"/>
                    <a:pt x="29344" y="19964"/>
                    <a:pt x="29478" y="20803"/>
                  </a:cubicBezTo>
                  <a:cubicBezTo>
                    <a:pt x="29058" y="20647"/>
                    <a:pt x="28609" y="20529"/>
                    <a:pt x="28168" y="20529"/>
                  </a:cubicBezTo>
                  <a:cubicBezTo>
                    <a:pt x="27808" y="20529"/>
                    <a:pt x="27453" y="20607"/>
                    <a:pt x="27123" y="20809"/>
                  </a:cubicBezTo>
                  <a:cubicBezTo>
                    <a:pt x="26474" y="21209"/>
                    <a:pt x="26264" y="21934"/>
                    <a:pt x="26430" y="22657"/>
                  </a:cubicBezTo>
                  <a:cubicBezTo>
                    <a:pt x="26662" y="23668"/>
                    <a:pt x="27563" y="24329"/>
                    <a:pt x="28481" y="24329"/>
                  </a:cubicBezTo>
                  <a:cubicBezTo>
                    <a:pt x="28909" y="24329"/>
                    <a:pt x="29340" y="24186"/>
                    <a:pt x="29709" y="23868"/>
                  </a:cubicBezTo>
                  <a:lnTo>
                    <a:pt x="29709" y="23868"/>
                  </a:lnTo>
                  <a:cubicBezTo>
                    <a:pt x="29704" y="23881"/>
                    <a:pt x="29700" y="23894"/>
                    <a:pt x="29699" y="23913"/>
                  </a:cubicBezTo>
                  <a:cubicBezTo>
                    <a:pt x="29680" y="24427"/>
                    <a:pt x="29664" y="24941"/>
                    <a:pt x="29645" y="25456"/>
                  </a:cubicBezTo>
                  <a:cubicBezTo>
                    <a:pt x="29636" y="25732"/>
                    <a:pt x="29762" y="26773"/>
                    <a:pt x="29592" y="26998"/>
                  </a:cubicBezTo>
                  <a:cubicBezTo>
                    <a:pt x="29494" y="27129"/>
                    <a:pt x="29304" y="27165"/>
                    <a:pt x="29092" y="27165"/>
                  </a:cubicBezTo>
                  <a:cubicBezTo>
                    <a:pt x="28824" y="27165"/>
                    <a:pt x="28521" y="27107"/>
                    <a:pt x="28327" y="27107"/>
                  </a:cubicBezTo>
                  <a:cubicBezTo>
                    <a:pt x="28323" y="27107"/>
                    <a:pt x="28318" y="27107"/>
                    <a:pt x="28314" y="27107"/>
                  </a:cubicBezTo>
                  <a:cubicBezTo>
                    <a:pt x="27827" y="27112"/>
                    <a:pt x="27344" y="27151"/>
                    <a:pt x="26859" y="27205"/>
                  </a:cubicBezTo>
                  <a:cubicBezTo>
                    <a:pt x="26745" y="27219"/>
                    <a:pt x="26719" y="27373"/>
                    <a:pt x="26786" y="27446"/>
                  </a:cubicBezTo>
                  <a:cubicBezTo>
                    <a:pt x="27840" y="28610"/>
                    <a:pt x="27153" y="30545"/>
                    <a:pt x="25535" y="30545"/>
                  </a:cubicBezTo>
                  <a:cubicBezTo>
                    <a:pt x="25496" y="30545"/>
                    <a:pt x="25457" y="30544"/>
                    <a:pt x="25417" y="30542"/>
                  </a:cubicBezTo>
                  <a:cubicBezTo>
                    <a:pt x="23723" y="30447"/>
                    <a:pt x="23197" y="28376"/>
                    <a:pt x="24399" y="27309"/>
                  </a:cubicBezTo>
                  <a:cubicBezTo>
                    <a:pt x="24484" y="27232"/>
                    <a:pt x="24433" y="27064"/>
                    <a:pt x="24312" y="27064"/>
                  </a:cubicBezTo>
                  <a:cubicBezTo>
                    <a:pt x="24311" y="27064"/>
                    <a:pt x="24309" y="27064"/>
                    <a:pt x="24307" y="27064"/>
                  </a:cubicBezTo>
                  <a:cubicBezTo>
                    <a:pt x="23234" y="27105"/>
                    <a:pt x="22161" y="27143"/>
                    <a:pt x="21086" y="27193"/>
                  </a:cubicBezTo>
                  <a:lnTo>
                    <a:pt x="20887" y="24141"/>
                  </a:lnTo>
                  <a:lnTo>
                    <a:pt x="20887" y="24141"/>
                  </a:lnTo>
                  <a:cubicBezTo>
                    <a:pt x="21325" y="24429"/>
                    <a:pt x="21917" y="24588"/>
                    <a:pt x="22494" y="24588"/>
                  </a:cubicBezTo>
                  <a:cubicBezTo>
                    <a:pt x="23491" y="24588"/>
                    <a:pt x="24446" y="24111"/>
                    <a:pt x="24494" y="22993"/>
                  </a:cubicBezTo>
                  <a:cubicBezTo>
                    <a:pt x="24528" y="22198"/>
                    <a:pt x="23932" y="21256"/>
                    <a:pt x="23219" y="20916"/>
                  </a:cubicBezTo>
                  <a:cubicBezTo>
                    <a:pt x="22974" y="20799"/>
                    <a:pt x="22724" y="20750"/>
                    <a:pt x="22473" y="20750"/>
                  </a:cubicBezTo>
                  <a:cubicBezTo>
                    <a:pt x="21853" y="20750"/>
                    <a:pt x="21232" y="21053"/>
                    <a:pt x="20699" y="21378"/>
                  </a:cubicBezTo>
                  <a:cubicBezTo>
                    <a:pt x="20732" y="20294"/>
                    <a:pt x="20735" y="19210"/>
                    <a:pt x="20684" y="18128"/>
                  </a:cubicBezTo>
                  <a:cubicBezTo>
                    <a:pt x="20682" y="18118"/>
                    <a:pt x="20680" y="18112"/>
                    <a:pt x="20679" y="18103"/>
                  </a:cubicBezTo>
                  <a:lnTo>
                    <a:pt x="20679" y="18103"/>
                  </a:lnTo>
                  <a:cubicBezTo>
                    <a:pt x="20680" y="18103"/>
                    <a:pt x="20684" y="18104"/>
                    <a:pt x="20685" y="18104"/>
                  </a:cubicBezTo>
                  <a:cubicBezTo>
                    <a:pt x="21701" y="18169"/>
                    <a:pt x="22717" y="18200"/>
                    <a:pt x="23735" y="18200"/>
                  </a:cubicBezTo>
                  <a:cubicBezTo>
                    <a:pt x="23815" y="18200"/>
                    <a:pt x="23896" y="18199"/>
                    <a:pt x="23976" y="18199"/>
                  </a:cubicBezTo>
                  <a:cubicBezTo>
                    <a:pt x="24076" y="18197"/>
                    <a:pt x="24175" y="18083"/>
                    <a:pt x="24111" y="17985"/>
                  </a:cubicBezTo>
                  <a:cubicBezTo>
                    <a:pt x="23550" y="17152"/>
                    <a:pt x="23715" y="15654"/>
                    <a:pt x="24881" y="15424"/>
                  </a:cubicBezTo>
                  <a:cubicBezTo>
                    <a:pt x="24959" y="15409"/>
                    <a:pt x="25040" y="15402"/>
                    <a:pt x="25121" y="15402"/>
                  </a:cubicBezTo>
                  <a:close/>
                  <a:moveTo>
                    <a:pt x="7991" y="15189"/>
                  </a:moveTo>
                  <a:cubicBezTo>
                    <a:pt x="8110" y="15189"/>
                    <a:pt x="8228" y="15203"/>
                    <a:pt x="8343" y="15232"/>
                  </a:cubicBezTo>
                  <a:cubicBezTo>
                    <a:pt x="9467" y="15519"/>
                    <a:pt x="9908" y="16909"/>
                    <a:pt x="8999" y="17702"/>
                  </a:cubicBezTo>
                  <a:cubicBezTo>
                    <a:pt x="8911" y="17779"/>
                    <a:pt x="8965" y="17954"/>
                    <a:pt x="9086" y="17954"/>
                  </a:cubicBezTo>
                  <a:cubicBezTo>
                    <a:pt x="9088" y="17954"/>
                    <a:pt x="9090" y="17954"/>
                    <a:pt x="9092" y="17954"/>
                  </a:cubicBezTo>
                  <a:cubicBezTo>
                    <a:pt x="9997" y="17917"/>
                    <a:pt x="10904" y="17880"/>
                    <a:pt x="11809" y="17842"/>
                  </a:cubicBezTo>
                  <a:lnTo>
                    <a:pt x="11809" y="17842"/>
                  </a:lnTo>
                  <a:cubicBezTo>
                    <a:pt x="11807" y="17876"/>
                    <a:pt x="11806" y="17910"/>
                    <a:pt x="11805" y="17944"/>
                  </a:cubicBezTo>
                  <a:cubicBezTo>
                    <a:pt x="11804" y="17957"/>
                    <a:pt x="11809" y="17969"/>
                    <a:pt x="11811" y="17981"/>
                  </a:cubicBezTo>
                  <a:cubicBezTo>
                    <a:pt x="11838" y="19060"/>
                    <a:pt x="11848" y="20125"/>
                    <a:pt x="11763" y="21201"/>
                  </a:cubicBezTo>
                  <a:cubicBezTo>
                    <a:pt x="11364" y="20968"/>
                    <a:pt x="10898" y="20852"/>
                    <a:pt x="10442" y="20852"/>
                  </a:cubicBezTo>
                  <a:cubicBezTo>
                    <a:pt x="9335" y="20852"/>
                    <a:pt x="8282" y="21534"/>
                    <a:pt x="8365" y="22870"/>
                  </a:cubicBezTo>
                  <a:cubicBezTo>
                    <a:pt x="8412" y="23642"/>
                    <a:pt x="8996" y="24284"/>
                    <a:pt x="9708" y="24531"/>
                  </a:cubicBezTo>
                  <a:cubicBezTo>
                    <a:pt x="9938" y="24610"/>
                    <a:pt x="10169" y="24646"/>
                    <a:pt x="10396" y="24646"/>
                  </a:cubicBezTo>
                  <a:cubicBezTo>
                    <a:pt x="10938" y="24646"/>
                    <a:pt x="11462" y="24441"/>
                    <a:pt x="11915" y="24123"/>
                  </a:cubicBezTo>
                  <a:lnTo>
                    <a:pt x="11915" y="24123"/>
                  </a:lnTo>
                  <a:cubicBezTo>
                    <a:pt x="11788" y="25116"/>
                    <a:pt x="11696" y="26110"/>
                    <a:pt x="11641" y="27108"/>
                  </a:cubicBezTo>
                  <a:cubicBezTo>
                    <a:pt x="11640" y="27109"/>
                    <a:pt x="11639" y="27109"/>
                    <a:pt x="11638" y="27109"/>
                  </a:cubicBezTo>
                  <a:cubicBezTo>
                    <a:pt x="11635" y="27109"/>
                    <a:pt x="11632" y="27108"/>
                    <a:pt x="11629" y="27108"/>
                  </a:cubicBezTo>
                  <a:cubicBezTo>
                    <a:pt x="11628" y="27108"/>
                    <a:pt x="11628" y="27108"/>
                    <a:pt x="11627" y="27108"/>
                  </a:cubicBezTo>
                  <a:cubicBezTo>
                    <a:pt x="10995" y="27269"/>
                    <a:pt x="10368" y="27349"/>
                    <a:pt x="9727" y="27349"/>
                  </a:cubicBezTo>
                  <a:cubicBezTo>
                    <a:pt x="9557" y="27349"/>
                    <a:pt x="9387" y="27344"/>
                    <a:pt x="9215" y="27332"/>
                  </a:cubicBezTo>
                  <a:cubicBezTo>
                    <a:pt x="9212" y="27332"/>
                    <a:pt x="9209" y="27332"/>
                    <a:pt x="9206" y="27332"/>
                  </a:cubicBezTo>
                  <a:cubicBezTo>
                    <a:pt x="9087" y="27332"/>
                    <a:pt x="9019" y="27488"/>
                    <a:pt x="9104" y="27574"/>
                  </a:cubicBezTo>
                  <a:cubicBezTo>
                    <a:pt x="10252" y="28745"/>
                    <a:pt x="9635" y="30792"/>
                    <a:pt x="7916" y="30879"/>
                  </a:cubicBezTo>
                  <a:cubicBezTo>
                    <a:pt x="7880" y="30881"/>
                    <a:pt x="7844" y="30882"/>
                    <a:pt x="7808" y="30882"/>
                  </a:cubicBezTo>
                  <a:cubicBezTo>
                    <a:pt x="6245" y="30882"/>
                    <a:pt x="5465" y="29095"/>
                    <a:pt x="6315" y="27832"/>
                  </a:cubicBezTo>
                  <a:cubicBezTo>
                    <a:pt x="6374" y="27749"/>
                    <a:pt x="6312" y="27611"/>
                    <a:pt x="6205" y="27611"/>
                  </a:cubicBezTo>
                  <a:cubicBezTo>
                    <a:pt x="6203" y="27611"/>
                    <a:pt x="6201" y="27611"/>
                    <a:pt x="6200" y="27611"/>
                  </a:cubicBezTo>
                  <a:cubicBezTo>
                    <a:pt x="5662" y="27631"/>
                    <a:pt x="5125" y="27651"/>
                    <a:pt x="4590" y="27671"/>
                  </a:cubicBezTo>
                  <a:cubicBezTo>
                    <a:pt x="4398" y="27677"/>
                    <a:pt x="4196" y="27704"/>
                    <a:pt x="3999" y="27704"/>
                  </a:cubicBezTo>
                  <a:cubicBezTo>
                    <a:pt x="3952" y="27704"/>
                    <a:pt x="3904" y="27702"/>
                    <a:pt x="3857" y="27699"/>
                  </a:cubicBezTo>
                  <a:cubicBezTo>
                    <a:pt x="3408" y="27663"/>
                    <a:pt x="3460" y="27704"/>
                    <a:pt x="3397" y="27252"/>
                  </a:cubicBezTo>
                  <a:cubicBezTo>
                    <a:pt x="3258" y="26243"/>
                    <a:pt x="3333" y="25148"/>
                    <a:pt x="3325" y="24116"/>
                  </a:cubicBezTo>
                  <a:lnTo>
                    <a:pt x="3325" y="24116"/>
                  </a:lnTo>
                  <a:cubicBezTo>
                    <a:pt x="3732" y="24345"/>
                    <a:pt x="4177" y="24452"/>
                    <a:pt x="4612" y="24452"/>
                  </a:cubicBezTo>
                  <a:cubicBezTo>
                    <a:pt x="5943" y="24452"/>
                    <a:pt x="7187" y="23452"/>
                    <a:pt x="6968" y="21881"/>
                  </a:cubicBezTo>
                  <a:cubicBezTo>
                    <a:pt x="6812" y="20748"/>
                    <a:pt x="5849" y="20094"/>
                    <a:pt x="4884" y="20094"/>
                  </a:cubicBezTo>
                  <a:cubicBezTo>
                    <a:pt x="4310" y="20094"/>
                    <a:pt x="3736" y="20326"/>
                    <a:pt x="3331" y="20825"/>
                  </a:cubicBezTo>
                  <a:cubicBezTo>
                    <a:pt x="3229" y="19821"/>
                    <a:pt x="3230" y="18819"/>
                    <a:pt x="3321" y="17813"/>
                  </a:cubicBezTo>
                  <a:lnTo>
                    <a:pt x="3321" y="17813"/>
                  </a:lnTo>
                  <a:cubicBezTo>
                    <a:pt x="4433" y="17829"/>
                    <a:pt x="5548" y="17842"/>
                    <a:pt x="6662" y="17860"/>
                  </a:cubicBezTo>
                  <a:cubicBezTo>
                    <a:pt x="6662" y="17860"/>
                    <a:pt x="6662" y="17860"/>
                    <a:pt x="6663" y="17860"/>
                  </a:cubicBezTo>
                  <a:cubicBezTo>
                    <a:pt x="6811" y="17860"/>
                    <a:pt x="6858" y="17675"/>
                    <a:pt x="6745" y="17592"/>
                  </a:cubicBezTo>
                  <a:cubicBezTo>
                    <a:pt x="5467" y="16643"/>
                    <a:pt x="6773" y="15189"/>
                    <a:pt x="7991" y="15189"/>
                  </a:cubicBezTo>
                  <a:close/>
                  <a:moveTo>
                    <a:pt x="20130" y="1"/>
                  </a:moveTo>
                  <a:cubicBezTo>
                    <a:pt x="19452" y="1"/>
                    <a:pt x="18778" y="49"/>
                    <a:pt x="18104" y="144"/>
                  </a:cubicBezTo>
                  <a:cubicBezTo>
                    <a:pt x="17982" y="160"/>
                    <a:pt x="17972" y="304"/>
                    <a:pt x="18029" y="383"/>
                  </a:cubicBezTo>
                  <a:cubicBezTo>
                    <a:pt x="18750" y="1378"/>
                    <a:pt x="17723" y="2546"/>
                    <a:pt x="16667" y="2559"/>
                  </a:cubicBezTo>
                  <a:cubicBezTo>
                    <a:pt x="16660" y="2559"/>
                    <a:pt x="16654" y="2559"/>
                    <a:pt x="16647" y="2559"/>
                  </a:cubicBezTo>
                  <a:cubicBezTo>
                    <a:pt x="15476" y="2559"/>
                    <a:pt x="14718" y="1487"/>
                    <a:pt x="14923" y="378"/>
                  </a:cubicBezTo>
                  <a:cubicBezTo>
                    <a:pt x="14937" y="298"/>
                    <a:pt x="14897" y="189"/>
                    <a:pt x="14796" y="189"/>
                  </a:cubicBezTo>
                  <a:cubicBezTo>
                    <a:pt x="14794" y="189"/>
                    <a:pt x="14791" y="189"/>
                    <a:pt x="14789" y="190"/>
                  </a:cubicBezTo>
                  <a:cubicBezTo>
                    <a:pt x="13883" y="249"/>
                    <a:pt x="12976" y="307"/>
                    <a:pt x="12068" y="364"/>
                  </a:cubicBezTo>
                  <a:cubicBezTo>
                    <a:pt x="11968" y="371"/>
                    <a:pt x="11911" y="442"/>
                    <a:pt x="11922" y="542"/>
                  </a:cubicBezTo>
                  <a:cubicBezTo>
                    <a:pt x="12037" y="1618"/>
                    <a:pt x="12080" y="2690"/>
                    <a:pt x="12053" y="3772"/>
                  </a:cubicBezTo>
                  <a:cubicBezTo>
                    <a:pt x="12050" y="3858"/>
                    <a:pt x="12121" y="3920"/>
                    <a:pt x="12200" y="3920"/>
                  </a:cubicBezTo>
                  <a:cubicBezTo>
                    <a:pt x="12222" y="3920"/>
                    <a:pt x="12244" y="3915"/>
                    <a:pt x="12265" y="3905"/>
                  </a:cubicBezTo>
                  <a:cubicBezTo>
                    <a:pt x="12617" y="3734"/>
                    <a:pt x="13031" y="3634"/>
                    <a:pt x="13433" y="3634"/>
                  </a:cubicBezTo>
                  <a:cubicBezTo>
                    <a:pt x="14161" y="3634"/>
                    <a:pt x="14848" y="3962"/>
                    <a:pt x="15049" y="4790"/>
                  </a:cubicBezTo>
                  <a:cubicBezTo>
                    <a:pt x="15215" y="5470"/>
                    <a:pt x="14758" y="6117"/>
                    <a:pt x="14103" y="6304"/>
                  </a:cubicBezTo>
                  <a:cubicBezTo>
                    <a:pt x="13942" y="6351"/>
                    <a:pt x="13779" y="6371"/>
                    <a:pt x="13616" y="6371"/>
                  </a:cubicBezTo>
                  <a:cubicBezTo>
                    <a:pt x="13113" y="6371"/>
                    <a:pt x="12614" y="6177"/>
                    <a:pt x="12168" y="5959"/>
                  </a:cubicBezTo>
                  <a:cubicBezTo>
                    <a:pt x="12143" y="5947"/>
                    <a:pt x="12117" y="5941"/>
                    <a:pt x="12092" y="5941"/>
                  </a:cubicBezTo>
                  <a:cubicBezTo>
                    <a:pt x="12020" y="5941"/>
                    <a:pt x="11955" y="5987"/>
                    <a:pt x="11951" y="6073"/>
                  </a:cubicBezTo>
                  <a:cubicBezTo>
                    <a:pt x="11910" y="7109"/>
                    <a:pt x="11878" y="8143"/>
                    <a:pt x="11849" y="9181"/>
                  </a:cubicBezTo>
                  <a:cubicBezTo>
                    <a:pt x="10812" y="9111"/>
                    <a:pt x="9779" y="9151"/>
                    <a:pt x="8741" y="9059"/>
                  </a:cubicBezTo>
                  <a:cubicBezTo>
                    <a:pt x="9531" y="7663"/>
                    <a:pt x="8734" y="5760"/>
                    <a:pt x="7056" y="5760"/>
                  </a:cubicBezTo>
                  <a:cubicBezTo>
                    <a:pt x="6961" y="5760"/>
                    <a:pt x="6863" y="5766"/>
                    <a:pt x="6762" y="5779"/>
                  </a:cubicBezTo>
                  <a:cubicBezTo>
                    <a:pt x="5192" y="5977"/>
                    <a:pt x="4639" y="7865"/>
                    <a:pt x="5640" y="8919"/>
                  </a:cubicBezTo>
                  <a:cubicBezTo>
                    <a:pt x="4917" y="8876"/>
                    <a:pt x="4195" y="8827"/>
                    <a:pt x="3473" y="8791"/>
                  </a:cubicBezTo>
                  <a:cubicBezTo>
                    <a:pt x="3470" y="8791"/>
                    <a:pt x="3467" y="8791"/>
                    <a:pt x="3464" y="8791"/>
                  </a:cubicBezTo>
                  <a:cubicBezTo>
                    <a:pt x="3345" y="8791"/>
                    <a:pt x="3304" y="8918"/>
                    <a:pt x="3347" y="9002"/>
                  </a:cubicBezTo>
                  <a:cubicBezTo>
                    <a:pt x="3369" y="9042"/>
                    <a:pt x="3406" y="9073"/>
                    <a:pt x="3462" y="9076"/>
                  </a:cubicBezTo>
                  <a:cubicBezTo>
                    <a:pt x="4328" y="9135"/>
                    <a:pt x="5194" y="9179"/>
                    <a:pt x="6061" y="9230"/>
                  </a:cubicBezTo>
                  <a:cubicBezTo>
                    <a:pt x="6064" y="9231"/>
                    <a:pt x="6068" y="9231"/>
                    <a:pt x="6071" y="9231"/>
                  </a:cubicBezTo>
                  <a:cubicBezTo>
                    <a:pt x="6207" y="9231"/>
                    <a:pt x="6257" y="9042"/>
                    <a:pt x="6143" y="8968"/>
                  </a:cubicBezTo>
                  <a:cubicBezTo>
                    <a:pt x="4870" y="8130"/>
                    <a:pt x="5373" y="6158"/>
                    <a:pt x="6910" y="6062"/>
                  </a:cubicBezTo>
                  <a:cubicBezTo>
                    <a:pt x="6955" y="6059"/>
                    <a:pt x="6998" y="6058"/>
                    <a:pt x="7041" y="6058"/>
                  </a:cubicBezTo>
                  <a:cubicBezTo>
                    <a:pt x="8623" y="6058"/>
                    <a:pt x="9229" y="7892"/>
                    <a:pt x="8375" y="9104"/>
                  </a:cubicBezTo>
                  <a:cubicBezTo>
                    <a:pt x="8306" y="9197"/>
                    <a:pt x="8387" y="9313"/>
                    <a:pt x="8489" y="9323"/>
                  </a:cubicBezTo>
                  <a:cubicBezTo>
                    <a:pt x="9140" y="9395"/>
                    <a:pt x="9815" y="9461"/>
                    <a:pt x="10485" y="9461"/>
                  </a:cubicBezTo>
                  <a:cubicBezTo>
                    <a:pt x="10916" y="9461"/>
                    <a:pt x="11345" y="9433"/>
                    <a:pt x="11764" y="9363"/>
                  </a:cubicBezTo>
                  <a:lnTo>
                    <a:pt x="11764" y="9363"/>
                  </a:lnTo>
                  <a:cubicBezTo>
                    <a:pt x="11631" y="9637"/>
                    <a:pt x="11720" y="10108"/>
                    <a:pt x="11730" y="10367"/>
                  </a:cubicBezTo>
                  <a:cubicBezTo>
                    <a:pt x="11749" y="10934"/>
                    <a:pt x="11792" y="11521"/>
                    <a:pt x="11964" y="12066"/>
                  </a:cubicBezTo>
                  <a:cubicBezTo>
                    <a:pt x="11969" y="12082"/>
                    <a:pt x="11977" y="12095"/>
                    <a:pt x="11991" y="12106"/>
                  </a:cubicBezTo>
                  <a:cubicBezTo>
                    <a:pt x="11936" y="12163"/>
                    <a:pt x="11989" y="12280"/>
                    <a:pt x="12073" y="12280"/>
                  </a:cubicBezTo>
                  <a:cubicBezTo>
                    <a:pt x="12081" y="12280"/>
                    <a:pt x="12089" y="12279"/>
                    <a:pt x="12098" y="12276"/>
                  </a:cubicBezTo>
                  <a:cubicBezTo>
                    <a:pt x="12383" y="12208"/>
                    <a:pt x="12695" y="12165"/>
                    <a:pt x="13005" y="12165"/>
                  </a:cubicBezTo>
                  <a:cubicBezTo>
                    <a:pt x="13850" y="12165"/>
                    <a:pt x="14676" y="12480"/>
                    <a:pt x="14876" y="13434"/>
                  </a:cubicBezTo>
                  <a:cubicBezTo>
                    <a:pt x="15021" y="14135"/>
                    <a:pt x="14603" y="14715"/>
                    <a:pt x="13925" y="14893"/>
                  </a:cubicBezTo>
                  <a:cubicBezTo>
                    <a:pt x="13762" y="14935"/>
                    <a:pt x="13600" y="14955"/>
                    <a:pt x="13439" y="14955"/>
                  </a:cubicBezTo>
                  <a:cubicBezTo>
                    <a:pt x="12989" y="14955"/>
                    <a:pt x="12551" y="14804"/>
                    <a:pt x="12147" y="14589"/>
                  </a:cubicBezTo>
                  <a:cubicBezTo>
                    <a:pt x="12123" y="14576"/>
                    <a:pt x="12099" y="14571"/>
                    <a:pt x="12077" y="14571"/>
                  </a:cubicBezTo>
                  <a:cubicBezTo>
                    <a:pt x="11970" y="14571"/>
                    <a:pt x="11894" y="14701"/>
                    <a:pt x="11964" y="14787"/>
                  </a:cubicBezTo>
                  <a:lnTo>
                    <a:pt x="11964" y="14788"/>
                  </a:lnTo>
                  <a:cubicBezTo>
                    <a:pt x="11851" y="15699"/>
                    <a:pt x="11843" y="16630"/>
                    <a:pt x="11815" y="17550"/>
                  </a:cubicBezTo>
                  <a:cubicBezTo>
                    <a:pt x="11025" y="17583"/>
                    <a:pt x="10233" y="17615"/>
                    <a:pt x="9442" y="17647"/>
                  </a:cubicBezTo>
                  <a:cubicBezTo>
                    <a:pt x="10301" y="16538"/>
                    <a:pt x="9406" y="14911"/>
                    <a:pt x="7953" y="14891"/>
                  </a:cubicBezTo>
                  <a:cubicBezTo>
                    <a:pt x="7944" y="14891"/>
                    <a:pt x="7935" y="14890"/>
                    <a:pt x="7925" y="14890"/>
                  </a:cubicBezTo>
                  <a:cubicBezTo>
                    <a:pt x="6537" y="14890"/>
                    <a:pt x="5354" y="16475"/>
                    <a:pt x="6290" y="17561"/>
                  </a:cubicBezTo>
                  <a:cubicBezTo>
                    <a:pt x="5893" y="17557"/>
                    <a:pt x="5497" y="17550"/>
                    <a:pt x="5099" y="17547"/>
                  </a:cubicBezTo>
                  <a:cubicBezTo>
                    <a:pt x="5094" y="17547"/>
                    <a:pt x="5088" y="17547"/>
                    <a:pt x="5082" y="17547"/>
                  </a:cubicBezTo>
                  <a:cubicBezTo>
                    <a:pt x="4867" y="17547"/>
                    <a:pt x="4413" y="17604"/>
                    <a:pt x="4038" y="17604"/>
                  </a:cubicBezTo>
                  <a:cubicBezTo>
                    <a:pt x="3821" y="17604"/>
                    <a:pt x="3630" y="17585"/>
                    <a:pt x="3528" y="17524"/>
                  </a:cubicBezTo>
                  <a:cubicBezTo>
                    <a:pt x="3177" y="17317"/>
                    <a:pt x="3322" y="16665"/>
                    <a:pt x="3322" y="16299"/>
                  </a:cubicBezTo>
                  <a:cubicBezTo>
                    <a:pt x="3323" y="15739"/>
                    <a:pt x="3342" y="15182"/>
                    <a:pt x="3374" y="14623"/>
                  </a:cubicBezTo>
                  <a:cubicBezTo>
                    <a:pt x="3379" y="14532"/>
                    <a:pt x="3301" y="14474"/>
                    <a:pt x="3224" y="14474"/>
                  </a:cubicBezTo>
                  <a:cubicBezTo>
                    <a:pt x="3178" y="14474"/>
                    <a:pt x="3133" y="14494"/>
                    <a:pt x="3105" y="14539"/>
                  </a:cubicBezTo>
                  <a:cubicBezTo>
                    <a:pt x="2810" y="15012"/>
                    <a:pt x="2360" y="15222"/>
                    <a:pt x="1914" y="15222"/>
                  </a:cubicBezTo>
                  <a:cubicBezTo>
                    <a:pt x="1188" y="15222"/>
                    <a:pt x="471" y="14667"/>
                    <a:pt x="443" y="13784"/>
                  </a:cubicBezTo>
                  <a:cubicBezTo>
                    <a:pt x="410" y="12731"/>
                    <a:pt x="1301" y="11996"/>
                    <a:pt x="2245" y="11996"/>
                  </a:cubicBezTo>
                  <a:cubicBezTo>
                    <a:pt x="2550" y="11996"/>
                    <a:pt x="2861" y="12073"/>
                    <a:pt x="3148" y="12240"/>
                  </a:cubicBezTo>
                  <a:cubicBezTo>
                    <a:pt x="3169" y="12253"/>
                    <a:pt x="3194" y="12259"/>
                    <a:pt x="3218" y="12259"/>
                  </a:cubicBezTo>
                  <a:cubicBezTo>
                    <a:pt x="3287" y="12259"/>
                    <a:pt x="3355" y="12211"/>
                    <a:pt x="3353" y="12132"/>
                  </a:cubicBezTo>
                  <a:cubicBezTo>
                    <a:pt x="3337" y="11094"/>
                    <a:pt x="3358" y="10055"/>
                    <a:pt x="3306" y="9017"/>
                  </a:cubicBezTo>
                  <a:cubicBezTo>
                    <a:pt x="3306" y="9016"/>
                    <a:pt x="3306" y="9013"/>
                    <a:pt x="3305" y="9012"/>
                  </a:cubicBezTo>
                  <a:cubicBezTo>
                    <a:pt x="3301" y="8963"/>
                    <a:pt x="3261" y="8937"/>
                    <a:pt x="3223" y="8937"/>
                  </a:cubicBezTo>
                  <a:cubicBezTo>
                    <a:pt x="3186" y="8937"/>
                    <a:pt x="3150" y="8961"/>
                    <a:pt x="3148" y="9011"/>
                  </a:cubicBezTo>
                  <a:cubicBezTo>
                    <a:pt x="3094" y="9977"/>
                    <a:pt x="3104" y="10943"/>
                    <a:pt x="3089" y="11909"/>
                  </a:cubicBezTo>
                  <a:cubicBezTo>
                    <a:pt x="2817" y="11787"/>
                    <a:pt x="2529" y="11729"/>
                    <a:pt x="2244" y="11729"/>
                  </a:cubicBezTo>
                  <a:cubicBezTo>
                    <a:pt x="1100" y="11729"/>
                    <a:pt x="1" y="12648"/>
                    <a:pt x="163" y="13940"/>
                  </a:cubicBezTo>
                  <a:cubicBezTo>
                    <a:pt x="287" y="14929"/>
                    <a:pt x="1096" y="15518"/>
                    <a:pt x="1914" y="15518"/>
                  </a:cubicBezTo>
                  <a:cubicBezTo>
                    <a:pt x="2324" y="15518"/>
                    <a:pt x="2736" y="15370"/>
                    <a:pt x="3065" y="15051"/>
                  </a:cubicBezTo>
                  <a:lnTo>
                    <a:pt x="3065" y="15051"/>
                  </a:lnTo>
                  <a:cubicBezTo>
                    <a:pt x="3032" y="15922"/>
                    <a:pt x="3029" y="16789"/>
                    <a:pt x="3066" y="17660"/>
                  </a:cubicBezTo>
                  <a:cubicBezTo>
                    <a:pt x="3068" y="17702"/>
                    <a:pt x="3084" y="17740"/>
                    <a:pt x="3110" y="17769"/>
                  </a:cubicBezTo>
                  <a:cubicBezTo>
                    <a:pt x="2968" y="18928"/>
                    <a:pt x="2969" y="20077"/>
                    <a:pt x="3101" y="21237"/>
                  </a:cubicBezTo>
                  <a:cubicBezTo>
                    <a:pt x="3109" y="21306"/>
                    <a:pt x="3171" y="21341"/>
                    <a:pt x="3233" y="21341"/>
                  </a:cubicBezTo>
                  <a:cubicBezTo>
                    <a:pt x="3279" y="21341"/>
                    <a:pt x="3326" y="21321"/>
                    <a:pt x="3349" y="21280"/>
                  </a:cubicBezTo>
                  <a:cubicBezTo>
                    <a:pt x="3708" y="20663"/>
                    <a:pt x="4301" y="20381"/>
                    <a:pt x="4890" y="20381"/>
                  </a:cubicBezTo>
                  <a:cubicBezTo>
                    <a:pt x="5750" y="20381"/>
                    <a:pt x="6600" y="20985"/>
                    <a:pt x="6688" y="22027"/>
                  </a:cubicBezTo>
                  <a:cubicBezTo>
                    <a:pt x="6801" y="23370"/>
                    <a:pt x="5749" y="24165"/>
                    <a:pt x="4623" y="24165"/>
                  </a:cubicBezTo>
                  <a:cubicBezTo>
                    <a:pt x="4154" y="24165"/>
                    <a:pt x="3671" y="24027"/>
                    <a:pt x="3254" y="23733"/>
                  </a:cubicBezTo>
                  <a:cubicBezTo>
                    <a:pt x="3233" y="23717"/>
                    <a:pt x="3207" y="23710"/>
                    <a:pt x="3182" y="23710"/>
                  </a:cubicBezTo>
                  <a:cubicBezTo>
                    <a:pt x="3107" y="23710"/>
                    <a:pt x="3031" y="23769"/>
                    <a:pt x="3033" y="23848"/>
                  </a:cubicBezTo>
                  <a:cubicBezTo>
                    <a:pt x="3063" y="25185"/>
                    <a:pt x="3092" y="26522"/>
                    <a:pt x="3121" y="27859"/>
                  </a:cubicBezTo>
                  <a:cubicBezTo>
                    <a:pt x="3123" y="27929"/>
                    <a:pt x="3176" y="28008"/>
                    <a:pt x="3254" y="28008"/>
                  </a:cubicBezTo>
                  <a:cubicBezTo>
                    <a:pt x="3256" y="28008"/>
                    <a:pt x="3258" y="28008"/>
                    <a:pt x="3260" y="28008"/>
                  </a:cubicBezTo>
                  <a:lnTo>
                    <a:pt x="5936" y="27908"/>
                  </a:lnTo>
                  <a:lnTo>
                    <a:pt x="5936" y="27908"/>
                  </a:lnTo>
                  <a:cubicBezTo>
                    <a:pt x="5183" y="29355"/>
                    <a:pt x="6149" y="31168"/>
                    <a:pt x="7806" y="31168"/>
                  </a:cubicBezTo>
                  <a:cubicBezTo>
                    <a:pt x="7906" y="31168"/>
                    <a:pt x="8009" y="31162"/>
                    <a:pt x="8114" y="31148"/>
                  </a:cubicBezTo>
                  <a:cubicBezTo>
                    <a:pt x="9848" y="30924"/>
                    <a:pt x="10491" y="28942"/>
                    <a:pt x="9532" y="27636"/>
                  </a:cubicBezTo>
                  <a:lnTo>
                    <a:pt x="9532" y="27636"/>
                  </a:lnTo>
                  <a:cubicBezTo>
                    <a:pt x="9595" y="27637"/>
                    <a:pt x="9657" y="27638"/>
                    <a:pt x="9719" y="27638"/>
                  </a:cubicBezTo>
                  <a:cubicBezTo>
                    <a:pt x="10385" y="27638"/>
                    <a:pt x="11034" y="27557"/>
                    <a:pt x="11692" y="27390"/>
                  </a:cubicBezTo>
                  <a:cubicBezTo>
                    <a:pt x="11735" y="27379"/>
                    <a:pt x="11766" y="27353"/>
                    <a:pt x="11781" y="27320"/>
                  </a:cubicBezTo>
                  <a:lnTo>
                    <a:pt x="15218" y="27417"/>
                  </a:lnTo>
                  <a:cubicBezTo>
                    <a:pt x="15220" y="27417"/>
                    <a:pt x="15221" y="27417"/>
                    <a:pt x="15223" y="27417"/>
                  </a:cubicBezTo>
                  <a:cubicBezTo>
                    <a:pt x="15369" y="27417"/>
                    <a:pt x="15412" y="27234"/>
                    <a:pt x="15301" y="27150"/>
                  </a:cubicBezTo>
                  <a:cubicBezTo>
                    <a:pt x="14304" y="26402"/>
                    <a:pt x="14527" y="24492"/>
                    <a:pt x="15912" y="24356"/>
                  </a:cubicBezTo>
                  <a:cubicBezTo>
                    <a:pt x="15959" y="24352"/>
                    <a:pt x="16007" y="24349"/>
                    <a:pt x="16054" y="24349"/>
                  </a:cubicBezTo>
                  <a:cubicBezTo>
                    <a:pt x="16593" y="24349"/>
                    <a:pt x="17118" y="24645"/>
                    <a:pt x="17424" y="25085"/>
                  </a:cubicBezTo>
                  <a:cubicBezTo>
                    <a:pt x="17894" y="25763"/>
                    <a:pt x="17591" y="26476"/>
                    <a:pt x="17361" y="27183"/>
                  </a:cubicBezTo>
                  <a:cubicBezTo>
                    <a:pt x="17333" y="27272"/>
                    <a:pt x="17400" y="27367"/>
                    <a:pt x="17494" y="27370"/>
                  </a:cubicBezTo>
                  <a:cubicBezTo>
                    <a:pt x="18646" y="27419"/>
                    <a:pt x="19795" y="27465"/>
                    <a:pt x="20947" y="27512"/>
                  </a:cubicBezTo>
                  <a:cubicBezTo>
                    <a:pt x="20949" y="27512"/>
                    <a:pt x="20950" y="27512"/>
                    <a:pt x="20951" y="27512"/>
                  </a:cubicBezTo>
                  <a:cubicBezTo>
                    <a:pt x="21009" y="27512"/>
                    <a:pt x="21072" y="27469"/>
                    <a:pt x="21089" y="27411"/>
                  </a:cubicBezTo>
                  <a:cubicBezTo>
                    <a:pt x="22049" y="27394"/>
                    <a:pt x="23005" y="27373"/>
                    <a:pt x="23963" y="27350"/>
                  </a:cubicBezTo>
                  <a:lnTo>
                    <a:pt x="23963" y="27350"/>
                  </a:lnTo>
                  <a:cubicBezTo>
                    <a:pt x="22899" y="28632"/>
                    <a:pt x="23585" y="30732"/>
                    <a:pt x="25405" y="30829"/>
                  </a:cubicBezTo>
                  <a:cubicBezTo>
                    <a:pt x="25448" y="30831"/>
                    <a:pt x="25490" y="30832"/>
                    <a:pt x="25532" y="30832"/>
                  </a:cubicBezTo>
                  <a:cubicBezTo>
                    <a:pt x="27294" y="30832"/>
                    <a:pt x="28133" y="28826"/>
                    <a:pt x="27170" y="27465"/>
                  </a:cubicBezTo>
                  <a:cubicBezTo>
                    <a:pt x="27613" y="27423"/>
                    <a:pt x="28055" y="27401"/>
                    <a:pt x="28497" y="27401"/>
                  </a:cubicBezTo>
                  <a:cubicBezTo>
                    <a:pt x="28903" y="27401"/>
                    <a:pt x="29309" y="27419"/>
                    <a:pt x="29718" y="27456"/>
                  </a:cubicBezTo>
                  <a:cubicBezTo>
                    <a:pt x="29720" y="27456"/>
                    <a:pt x="29723" y="27456"/>
                    <a:pt x="29726" y="27456"/>
                  </a:cubicBezTo>
                  <a:cubicBezTo>
                    <a:pt x="29802" y="27456"/>
                    <a:pt x="29868" y="27388"/>
                    <a:pt x="29870" y="27317"/>
                  </a:cubicBezTo>
                  <a:cubicBezTo>
                    <a:pt x="29907" y="26185"/>
                    <a:pt x="29947" y="25054"/>
                    <a:pt x="29985" y="23922"/>
                  </a:cubicBezTo>
                  <a:cubicBezTo>
                    <a:pt x="29988" y="23827"/>
                    <a:pt x="29915" y="23777"/>
                    <a:pt x="29841" y="23777"/>
                  </a:cubicBezTo>
                  <a:cubicBezTo>
                    <a:pt x="29826" y="23777"/>
                    <a:pt x="29811" y="23779"/>
                    <a:pt x="29797" y="23783"/>
                  </a:cubicBezTo>
                  <a:cubicBezTo>
                    <a:pt x="29812" y="23768"/>
                    <a:pt x="29829" y="23754"/>
                    <a:pt x="29844" y="23738"/>
                  </a:cubicBezTo>
                  <a:cubicBezTo>
                    <a:pt x="29918" y="23662"/>
                    <a:pt x="29853" y="23559"/>
                    <a:pt x="29771" y="23559"/>
                  </a:cubicBezTo>
                  <a:cubicBezTo>
                    <a:pt x="29748" y="23559"/>
                    <a:pt x="29725" y="23567"/>
                    <a:pt x="29702" y="23585"/>
                  </a:cubicBezTo>
                  <a:cubicBezTo>
                    <a:pt x="29335" y="23881"/>
                    <a:pt x="28899" y="24023"/>
                    <a:pt x="28473" y="24023"/>
                  </a:cubicBezTo>
                  <a:cubicBezTo>
                    <a:pt x="27667" y="24023"/>
                    <a:pt x="26898" y="23515"/>
                    <a:pt x="26708" y="22587"/>
                  </a:cubicBezTo>
                  <a:cubicBezTo>
                    <a:pt x="26449" y="21311"/>
                    <a:pt x="27272" y="20885"/>
                    <a:pt x="28209" y="20885"/>
                  </a:cubicBezTo>
                  <a:cubicBezTo>
                    <a:pt x="28693" y="20885"/>
                    <a:pt x="29207" y="20999"/>
                    <a:pt x="29618" y="21167"/>
                  </a:cubicBezTo>
                  <a:cubicBezTo>
                    <a:pt x="29635" y="21174"/>
                    <a:pt x="29651" y="21177"/>
                    <a:pt x="29667" y="21177"/>
                  </a:cubicBezTo>
                  <a:cubicBezTo>
                    <a:pt x="29754" y="21177"/>
                    <a:pt x="29816" y="21080"/>
                    <a:pt x="29803" y="20996"/>
                  </a:cubicBezTo>
                  <a:cubicBezTo>
                    <a:pt x="29668" y="20064"/>
                    <a:pt x="29465" y="19153"/>
                    <a:pt x="29187" y="18256"/>
                  </a:cubicBezTo>
                  <a:cubicBezTo>
                    <a:pt x="29181" y="18237"/>
                    <a:pt x="29171" y="18226"/>
                    <a:pt x="29164" y="18212"/>
                  </a:cubicBezTo>
                  <a:cubicBezTo>
                    <a:pt x="29166" y="18205"/>
                    <a:pt x="29170" y="18197"/>
                    <a:pt x="29170" y="18187"/>
                  </a:cubicBezTo>
                  <a:cubicBezTo>
                    <a:pt x="29184" y="17372"/>
                    <a:pt x="29230" y="16561"/>
                    <a:pt x="29305" y="15751"/>
                  </a:cubicBezTo>
                  <a:cubicBezTo>
                    <a:pt x="29660" y="15948"/>
                    <a:pt x="30045" y="16041"/>
                    <a:pt x="30421" y="16041"/>
                  </a:cubicBezTo>
                  <a:cubicBezTo>
                    <a:pt x="31540" y="16041"/>
                    <a:pt x="32581" y="15223"/>
                    <a:pt x="32505" y="13900"/>
                  </a:cubicBezTo>
                  <a:cubicBezTo>
                    <a:pt x="32441" y="12793"/>
                    <a:pt x="31537" y="12114"/>
                    <a:pt x="30588" y="12114"/>
                  </a:cubicBezTo>
                  <a:cubicBezTo>
                    <a:pt x="30217" y="12114"/>
                    <a:pt x="29840" y="12218"/>
                    <a:pt x="29503" y="12441"/>
                  </a:cubicBezTo>
                  <a:cubicBezTo>
                    <a:pt x="29497" y="11471"/>
                    <a:pt x="29545" y="10508"/>
                    <a:pt x="29654" y="9542"/>
                  </a:cubicBezTo>
                  <a:cubicBezTo>
                    <a:pt x="29663" y="9467"/>
                    <a:pt x="29589" y="9393"/>
                    <a:pt x="29515" y="9393"/>
                  </a:cubicBezTo>
                  <a:cubicBezTo>
                    <a:pt x="29515" y="9393"/>
                    <a:pt x="29514" y="9393"/>
                    <a:pt x="29514" y="9393"/>
                  </a:cubicBezTo>
                  <a:cubicBezTo>
                    <a:pt x="28364" y="9399"/>
                    <a:pt x="27216" y="9408"/>
                    <a:pt x="26068" y="9415"/>
                  </a:cubicBezTo>
                  <a:cubicBezTo>
                    <a:pt x="25947" y="9415"/>
                    <a:pt x="25864" y="9565"/>
                    <a:pt x="25956" y="9659"/>
                  </a:cubicBezTo>
                  <a:cubicBezTo>
                    <a:pt x="26752" y="10482"/>
                    <a:pt x="26319" y="11948"/>
                    <a:pt x="25098" y="11948"/>
                  </a:cubicBezTo>
                  <a:cubicBezTo>
                    <a:pt x="25083" y="11948"/>
                    <a:pt x="25067" y="11948"/>
                    <a:pt x="25052" y="11947"/>
                  </a:cubicBezTo>
                  <a:cubicBezTo>
                    <a:pt x="23805" y="11909"/>
                    <a:pt x="23433" y="10387"/>
                    <a:pt x="24292" y="9608"/>
                  </a:cubicBezTo>
                  <a:cubicBezTo>
                    <a:pt x="24386" y="9521"/>
                    <a:pt x="24322" y="9362"/>
                    <a:pt x="24198" y="9356"/>
                  </a:cubicBezTo>
                  <a:cubicBezTo>
                    <a:pt x="23467" y="9318"/>
                    <a:pt x="22735" y="9294"/>
                    <a:pt x="22004" y="9294"/>
                  </a:cubicBezTo>
                  <a:cubicBezTo>
                    <a:pt x="21465" y="9294"/>
                    <a:pt x="20926" y="9307"/>
                    <a:pt x="20388" y="9337"/>
                  </a:cubicBezTo>
                  <a:cubicBezTo>
                    <a:pt x="20372" y="9299"/>
                    <a:pt x="20351" y="9263"/>
                    <a:pt x="20326" y="9230"/>
                  </a:cubicBezTo>
                  <a:cubicBezTo>
                    <a:pt x="20326" y="9224"/>
                    <a:pt x="20330" y="9219"/>
                    <a:pt x="20331" y="9213"/>
                  </a:cubicBezTo>
                  <a:cubicBezTo>
                    <a:pt x="20417" y="8231"/>
                    <a:pt x="20464" y="7249"/>
                    <a:pt x="20478" y="6263"/>
                  </a:cubicBezTo>
                  <a:cubicBezTo>
                    <a:pt x="20479" y="6180"/>
                    <a:pt x="20412" y="6114"/>
                    <a:pt x="20332" y="6114"/>
                  </a:cubicBezTo>
                  <a:cubicBezTo>
                    <a:pt x="20322" y="6114"/>
                    <a:pt x="20312" y="6115"/>
                    <a:pt x="20301" y="6117"/>
                  </a:cubicBezTo>
                  <a:cubicBezTo>
                    <a:pt x="19943" y="6195"/>
                    <a:pt x="19572" y="6267"/>
                    <a:pt x="19204" y="6267"/>
                  </a:cubicBezTo>
                  <a:cubicBezTo>
                    <a:pt x="18989" y="6267"/>
                    <a:pt x="18775" y="6243"/>
                    <a:pt x="18565" y="6180"/>
                  </a:cubicBezTo>
                  <a:cubicBezTo>
                    <a:pt x="17861" y="5972"/>
                    <a:pt x="17359" y="5201"/>
                    <a:pt x="17776" y="4504"/>
                  </a:cubicBezTo>
                  <a:cubicBezTo>
                    <a:pt x="18085" y="3986"/>
                    <a:pt x="18912" y="3556"/>
                    <a:pt x="19634" y="3556"/>
                  </a:cubicBezTo>
                  <a:cubicBezTo>
                    <a:pt x="20048" y="3556"/>
                    <a:pt x="20427" y="3697"/>
                    <a:pt x="20656" y="4042"/>
                  </a:cubicBezTo>
                  <a:cubicBezTo>
                    <a:pt x="20687" y="4090"/>
                    <a:pt x="20741" y="4114"/>
                    <a:pt x="20792" y="4114"/>
                  </a:cubicBezTo>
                  <a:cubicBezTo>
                    <a:pt x="20862" y="4114"/>
                    <a:pt x="20928" y="4070"/>
                    <a:pt x="20928" y="3980"/>
                  </a:cubicBezTo>
                  <a:lnTo>
                    <a:pt x="20928" y="168"/>
                  </a:lnTo>
                  <a:cubicBezTo>
                    <a:pt x="20927" y="88"/>
                    <a:pt x="20870" y="21"/>
                    <a:pt x="20789" y="16"/>
                  </a:cubicBezTo>
                  <a:cubicBezTo>
                    <a:pt x="20569" y="6"/>
                    <a:pt x="20349" y="1"/>
                    <a:pt x="2013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82"/>
            <p:cNvSpPr/>
            <p:nvPr/>
          </p:nvSpPr>
          <p:spPr>
            <a:xfrm>
              <a:off x="7484943" y="1906063"/>
              <a:ext cx="670820" cy="476911"/>
            </a:xfrm>
            <a:custGeom>
              <a:avLst/>
              <a:gdLst/>
              <a:ahLst/>
              <a:cxnLst/>
              <a:rect l="l" t="t" r="r" b="b"/>
              <a:pathLst>
                <a:path w="11904" h="8463" extrusionOk="0">
                  <a:moveTo>
                    <a:pt x="1078" y="1"/>
                  </a:moveTo>
                  <a:cubicBezTo>
                    <a:pt x="746" y="1"/>
                    <a:pt x="414" y="2"/>
                    <a:pt x="82" y="4"/>
                  </a:cubicBezTo>
                  <a:cubicBezTo>
                    <a:pt x="100" y="243"/>
                    <a:pt x="57" y="513"/>
                    <a:pt x="53" y="690"/>
                  </a:cubicBezTo>
                  <a:cubicBezTo>
                    <a:pt x="48" y="1277"/>
                    <a:pt x="51" y="1868"/>
                    <a:pt x="29" y="2456"/>
                  </a:cubicBezTo>
                  <a:cubicBezTo>
                    <a:pt x="28" y="2488"/>
                    <a:pt x="16" y="2514"/>
                    <a:pt x="0" y="2534"/>
                  </a:cubicBezTo>
                  <a:cubicBezTo>
                    <a:pt x="360" y="2323"/>
                    <a:pt x="801" y="2218"/>
                    <a:pt x="1245" y="2218"/>
                  </a:cubicBezTo>
                  <a:cubicBezTo>
                    <a:pt x="2337" y="2218"/>
                    <a:pt x="3447" y="2851"/>
                    <a:pt x="3411" y="4076"/>
                  </a:cubicBezTo>
                  <a:cubicBezTo>
                    <a:pt x="3382" y="5077"/>
                    <a:pt x="2394" y="5650"/>
                    <a:pt x="1444" y="5650"/>
                  </a:cubicBezTo>
                  <a:cubicBezTo>
                    <a:pt x="1050" y="5650"/>
                    <a:pt x="663" y="5552"/>
                    <a:pt x="353" y="5345"/>
                  </a:cubicBezTo>
                  <a:lnTo>
                    <a:pt x="353" y="5345"/>
                  </a:lnTo>
                  <a:cubicBezTo>
                    <a:pt x="602" y="6286"/>
                    <a:pt x="578" y="7280"/>
                    <a:pt x="411" y="8232"/>
                  </a:cubicBezTo>
                  <a:cubicBezTo>
                    <a:pt x="1397" y="8292"/>
                    <a:pt x="2384" y="8322"/>
                    <a:pt x="3370" y="8323"/>
                  </a:cubicBezTo>
                  <a:cubicBezTo>
                    <a:pt x="2835" y="7238"/>
                    <a:pt x="3294" y="5606"/>
                    <a:pt x="4679" y="5529"/>
                  </a:cubicBezTo>
                  <a:cubicBezTo>
                    <a:pt x="4708" y="5527"/>
                    <a:pt x="4737" y="5527"/>
                    <a:pt x="4767" y="5527"/>
                  </a:cubicBezTo>
                  <a:cubicBezTo>
                    <a:pt x="5347" y="5527"/>
                    <a:pt x="5946" y="5835"/>
                    <a:pt x="6263" y="6321"/>
                  </a:cubicBezTo>
                  <a:cubicBezTo>
                    <a:pt x="6702" y="7000"/>
                    <a:pt x="6418" y="7716"/>
                    <a:pt x="6053" y="8350"/>
                  </a:cubicBezTo>
                  <a:cubicBezTo>
                    <a:pt x="6450" y="8365"/>
                    <a:pt x="6846" y="8380"/>
                    <a:pt x="7241" y="8395"/>
                  </a:cubicBezTo>
                  <a:cubicBezTo>
                    <a:pt x="7416" y="8401"/>
                    <a:pt x="7752" y="8462"/>
                    <a:pt x="8032" y="8462"/>
                  </a:cubicBezTo>
                  <a:cubicBezTo>
                    <a:pt x="8206" y="8462"/>
                    <a:pt x="8359" y="8439"/>
                    <a:pt x="8439" y="8364"/>
                  </a:cubicBezTo>
                  <a:cubicBezTo>
                    <a:pt x="8642" y="8177"/>
                    <a:pt x="8555" y="7405"/>
                    <a:pt x="8576" y="7102"/>
                  </a:cubicBezTo>
                  <a:cubicBezTo>
                    <a:pt x="8602" y="6705"/>
                    <a:pt x="8637" y="6309"/>
                    <a:pt x="8677" y="5915"/>
                  </a:cubicBezTo>
                  <a:cubicBezTo>
                    <a:pt x="8685" y="5838"/>
                    <a:pt x="8752" y="5774"/>
                    <a:pt x="8825" y="5774"/>
                  </a:cubicBezTo>
                  <a:cubicBezTo>
                    <a:pt x="8850" y="5774"/>
                    <a:pt x="8876" y="5781"/>
                    <a:pt x="8900" y="5798"/>
                  </a:cubicBezTo>
                  <a:cubicBezTo>
                    <a:pt x="9259" y="6048"/>
                    <a:pt x="9675" y="6168"/>
                    <a:pt x="10079" y="6168"/>
                  </a:cubicBezTo>
                  <a:cubicBezTo>
                    <a:pt x="10973" y="6168"/>
                    <a:pt x="11810" y="5582"/>
                    <a:pt x="11859" y="4522"/>
                  </a:cubicBezTo>
                  <a:cubicBezTo>
                    <a:pt x="11904" y="3488"/>
                    <a:pt x="11090" y="2814"/>
                    <a:pt x="10225" y="2814"/>
                  </a:cubicBezTo>
                  <a:cubicBezTo>
                    <a:pt x="9834" y="2814"/>
                    <a:pt x="9433" y="2952"/>
                    <a:pt x="9096" y="3255"/>
                  </a:cubicBezTo>
                  <a:cubicBezTo>
                    <a:pt x="9068" y="3281"/>
                    <a:pt x="9035" y="3293"/>
                    <a:pt x="9003" y="3293"/>
                  </a:cubicBezTo>
                  <a:cubicBezTo>
                    <a:pt x="8927" y="3293"/>
                    <a:pt x="8855" y="3228"/>
                    <a:pt x="8853" y="3139"/>
                  </a:cubicBezTo>
                  <a:cubicBezTo>
                    <a:pt x="8842" y="2551"/>
                    <a:pt x="8847" y="1964"/>
                    <a:pt x="8878" y="1378"/>
                  </a:cubicBezTo>
                  <a:cubicBezTo>
                    <a:pt x="8899" y="1042"/>
                    <a:pt x="9128" y="317"/>
                    <a:pt x="8831" y="95"/>
                  </a:cubicBezTo>
                  <a:cubicBezTo>
                    <a:pt x="8763" y="43"/>
                    <a:pt x="8602" y="26"/>
                    <a:pt x="8408" y="26"/>
                  </a:cubicBezTo>
                  <a:cubicBezTo>
                    <a:pt x="8000" y="26"/>
                    <a:pt x="7441" y="103"/>
                    <a:pt x="7264" y="104"/>
                  </a:cubicBezTo>
                  <a:cubicBezTo>
                    <a:pt x="6844" y="108"/>
                    <a:pt x="6424" y="110"/>
                    <a:pt x="6003" y="112"/>
                  </a:cubicBezTo>
                  <a:cubicBezTo>
                    <a:pt x="6689" y="1135"/>
                    <a:pt x="6105" y="2649"/>
                    <a:pt x="4753" y="2649"/>
                  </a:cubicBezTo>
                  <a:cubicBezTo>
                    <a:pt x="4729" y="2649"/>
                    <a:pt x="4705" y="2648"/>
                    <a:pt x="4681" y="2647"/>
                  </a:cubicBezTo>
                  <a:cubicBezTo>
                    <a:pt x="3289" y="2596"/>
                    <a:pt x="2763" y="1042"/>
                    <a:pt x="3519" y="44"/>
                  </a:cubicBezTo>
                  <a:cubicBezTo>
                    <a:pt x="2705" y="10"/>
                    <a:pt x="1892" y="1"/>
                    <a:pt x="10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82"/>
            <p:cNvSpPr/>
            <p:nvPr/>
          </p:nvSpPr>
          <p:spPr>
            <a:xfrm>
              <a:off x="7502863" y="2233697"/>
              <a:ext cx="511906" cy="853459"/>
            </a:xfrm>
            <a:custGeom>
              <a:avLst/>
              <a:gdLst/>
              <a:ahLst/>
              <a:cxnLst/>
              <a:rect l="l" t="t" r="r" b="b"/>
              <a:pathLst>
                <a:path w="9084" h="15145" extrusionOk="0">
                  <a:moveTo>
                    <a:pt x="4444" y="0"/>
                  </a:moveTo>
                  <a:cubicBezTo>
                    <a:pt x="4363" y="0"/>
                    <a:pt x="4282" y="8"/>
                    <a:pt x="4203" y="23"/>
                  </a:cubicBezTo>
                  <a:cubicBezTo>
                    <a:pt x="3037" y="252"/>
                    <a:pt x="2872" y="1751"/>
                    <a:pt x="3433" y="2584"/>
                  </a:cubicBezTo>
                  <a:cubicBezTo>
                    <a:pt x="3497" y="2682"/>
                    <a:pt x="3398" y="2796"/>
                    <a:pt x="3298" y="2797"/>
                  </a:cubicBezTo>
                  <a:cubicBezTo>
                    <a:pt x="3215" y="2797"/>
                    <a:pt x="3133" y="2798"/>
                    <a:pt x="3050" y="2798"/>
                  </a:cubicBezTo>
                  <a:cubicBezTo>
                    <a:pt x="2035" y="2798"/>
                    <a:pt x="1021" y="2768"/>
                    <a:pt x="7" y="2703"/>
                  </a:cubicBezTo>
                  <a:cubicBezTo>
                    <a:pt x="6" y="2703"/>
                    <a:pt x="2" y="2702"/>
                    <a:pt x="1" y="2702"/>
                  </a:cubicBezTo>
                  <a:lnTo>
                    <a:pt x="1" y="2702"/>
                  </a:lnTo>
                  <a:cubicBezTo>
                    <a:pt x="2" y="2710"/>
                    <a:pt x="4" y="2717"/>
                    <a:pt x="6" y="2727"/>
                  </a:cubicBezTo>
                  <a:cubicBezTo>
                    <a:pt x="55" y="3809"/>
                    <a:pt x="54" y="4893"/>
                    <a:pt x="21" y="5977"/>
                  </a:cubicBezTo>
                  <a:cubicBezTo>
                    <a:pt x="555" y="5652"/>
                    <a:pt x="1175" y="5349"/>
                    <a:pt x="1796" y="5349"/>
                  </a:cubicBezTo>
                  <a:cubicBezTo>
                    <a:pt x="2046" y="5349"/>
                    <a:pt x="2296" y="5398"/>
                    <a:pt x="2541" y="5515"/>
                  </a:cubicBezTo>
                  <a:cubicBezTo>
                    <a:pt x="3254" y="5853"/>
                    <a:pt x="3850" y="6795"/>
                    <a:pt x="3816" y="7591"/>
                  </a:cubicBezTo>
                  <a:cubicBezTo>
                    <a:pt x="3768" y="8710"/>
                    <a:pt x="2813" y="9187"/>
                    <a:pt x="1816" y="9187"/>
                  </a:cubicBezTo>
                  <a:cubicBezTo>
                    <a:pt x="1239" y="9187"/>
                    <a:pt x="647" y="9028"/>
                    <a:pt x="209" y="8740"/>
                  </a:cubicBezTo>
                  <a:lnTo>
                    <a:pt x="209" y="8740"/>
                  </a:lnTo>
                  <a:lnTo>
                    <a:pt x="408" y="11790"/>
                  </a:lnTo>
                  <a:cubicBezTo>
                    <a:pt x="1482" y="11743"/>
                    <a:pt x="2556" y="11705"/>
                    <a:pt x="3629" y="11662"/>
                  </a:cubicBezTo>
                  <a:cubicBezTo>
                    <a:pt x="3630" y="11662"/>
                    <a:pt x="3631" y="11662"/>
                    <a:pt x="3632" y="11662"/>
                  </a:cubicBezTo>
                  <a:cubicBezTo>
                    <a:pt x="3756" y="11662"/>
                    <a:pt x="3807" y="11831"/>
                    <a:pt x="3721" y="11908"/>
                  </a:cubicBezTo>
                  <a:cubicBezTo>
                    <a:pt x="2521" y="12975"/>
                    <a:pt x="3045" y="15047"/>
                    <a:pt x="4739" y="15141"/>
                  </a:cubicBezTo>
                  <a:cubicBezTo>
                    <a:pt x="4779" y="15143"/>
                    <a:pt x="4818" y="15144"/>
                    <a:pt x="4857" y="15144"/>
                  </a:cubicBezTo>
                  <a:cubicBezTo>
                    <a:pt x="6475" y="15144"/>
                    <a:pt x="7161" y="13207"/>
                    <a:pt x="6108" y="12044"/>
                  </a:cubicBezTo>
                  <a:cubicBezTo>
                    <a:pt x="6042" y="11969"/>
                    <a:pt x="6069" y="11816"/>
                    <a:pt x="6182" y="11804"/>
                  </a:cubicBezTo>
                  <a:cubicBezTo>
                    <a:pt x="6666" y="11749"/>
                    <a:pt x="7149" y="11711"/>
                    <a:pt x="7636" y="11706"/>
                  </a:cubicBezTo>
                  <a:cubicBezTo>
                    <a:pt x="7639" y="11706"/>
                    <a:pt x="7643" y="11706"/>
                    <a:pt x="7647" y="11706"/>
                  </a:cubicBezTo>
                  <a:cubicBezTo>
                    <a:pt x="7841" y="11706"/>
                    <a:pt x="8145" y="11765"/>
                    <a:pt x="8414" y="11765"/>
                  </a:cubicBezTo>
                  <a:cubicBezTo>
                    <a:pt x="8626" y="11765"/>
                    <a:pt x="8816" y="11729"/>
                    <a:pt x="8914" y="11598"/>
                  </a:cubicBezTo>
                  <a:cubicBezTo>
                    <a:pt x="9084" y="11373"/>
                    <a:pt x="8958" y="10332"/>
                    <a:pt x="8967" y="10056"/>
                  </a:cubicBezTo>
                  <a:cubicBezTo>
                    <a:pt x="8986" y="9541"/>
                    <a:pt x="9002" y="9027"/>
                    <a:pt x="9021" y="8512"/>
                  </a:cubicBezTo>
                  <a:cubicBezTo>
                    <a:pt x="9022" y="8493"/>
                    <a:pt x="9026" y="8479"/>
                    <a:pt x="9031" y="8467"/>
                  </a:cubicBezTo>
                  <a:lnTo>
                    <a:pt x="9031" y="8467"/>
                  </a:lnTo>
                  <a:cubicBezTo>
                    <a:pt x="8662" y="8785"/>
                    <a:pt x="8231" y="8928"/>
                    <a:pt x="7804" y="8928"/>
                  </a:cubicBezTo>
                  <a:cubicBezTo>
                    <a:pt x="6885" y="8928"/>
                    <a:pt x="5984" y="8266"/>
                    <a:pt x="5752" y="7255"/>
                  </a:cubicBezTo>
                  <a:cubicBezTo>
                    <a:pt x="5586" y="6533"/>
                    <a:pt x="5796" y="5807"/>
                    <a:pt x="6445" y="5408"/>
                  </a:cubicBezTo>
                  <a:cubicBezTo>
                    <a:pt x="6775" y="5206"/>
                    <a:pt x="7129" y="5127"/>
                    <a:pt x="7488" y="5127"/>
                  </a:cubicBezTo>
                  <a:cubicBezTo>
                    <a:pt x="7929" y="5127"/>
                    <a:pt x="8379" y="5246"/>
                    <a:pt x="8800" y="5402"/>
                  </a:cubicBezTo>
                  <a:cubicBezTo>
                    <a:pt x="8666" y="4563"/>
                    <a:pt x="8476" y="3737"/>
                    <a:pt x="8226" y="2922"/>
                  </a:cubicBezTo>
                  <a:lnTo>
                    <a:pt x="5480" y="2816"/>
                  </a:lnTo>
                  <a:cubicBezTo>
                    <a:pt x="5369" y="2810"/>
                    <a:pt x="5308" y="2686"/>
                    <a:pt x="5365" y="2591"/>
                  </a:cubicBezTo>
                  <a:cubicBezTo>
                    <a:pt x="5744" y="1972"/>
                    <a:pt x="6158" y="1177"/>
                    <a:pt x="5597" y="526"/>
                  </a:cubicBezTo>
                  <a:cubicBezTo>
                    <a:pt x="5322" y="207"/>
                    <a:pt x="4874" y="0"/>
                    <a:pt x="444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82"/>
            <p:cNvSpPr/>
            <p:nvPr/>
          </p:nvSpPr>
          <p:spPr>
            <a:xfrm>
              <a:off x="6821620" y="2214143"/>
              <a:ext cx="888397" cy="686993"/>
            </a:xfrm>
            <a:custGeom>
              <a:avLst/>
              <a:gdLst/>
              <a:ahLst/>
              <a:cxnLst/>
              <a:rect l="l" t="t" r="r" b="b"/>
              <a:pathLst>
                <a:path w="15765" h="12191" extrusionOk="0">
                  <a:moveTo>
                    <a:pt x="8183" y="0"/>
                  </a:moveTo>
                  <a:cubicBezTo>
                    <a:pt x="8085" y="0"/>
                    <a:pt x="7984" y="11"/>
                    <a:pt x="7882" y="34"/>
                  </a:cubicBezTo>
                  <a:cubicBezTo>
                    <a:pt x="6621" y="321"/>
                    <a:pt x="6476" y="1708"/>
                    <a:pt x="6791" y="2754"/>
                  </a:cubicBezTo>
                  <a:cubicBezTo>
                    <a:pt x="6809" y="2778"/>
                    <a:pt x="6817" y="2806"/>
                    <a:pt x="6817" y="2837"/>
                  </a:cubicBezTo>
                  <a:cubicBezTo>
                    <a:pt x="6819" y="2844"/>
                    <a:pt x="6820" y="2850"/>
                    <a:pt x="6821" y="2855"/>
                  </a:cubicBezTo>
                  <a:cubicBezTo>
                    <a:pt x="6842" y="2921"/>
                    <a:pt x="6791" y="2968"/>
                    <a:pt x="6737" y="2978"/>
                  </a:cubicBezTo>
                  <a:cubicBezTo>
                    <a:pt x="6718" y="2988"/>
                    <a:pt x="6697" y="2994"/>
                    <a:pt x="6672" y="2995"/>
                  </a:cubicBezTo>
                  <a:cubicBezTo>
                    <a:pt x="5962" y="3039"/>
                    <a:pt x="5252" y="3061"/>
                    <a:pt x="4541" y="3061"/>
                  </a:cubicBezTo>
                  <a:cubicBezTo>
                    <a:pt x="4166" y="3061"/>
                    <a:pt x="3791" y="3055"/>
                    <a:pt x="3415" y="3042"/>
                  </a:cubicBezTo>
                  <a:lnTo>
                    <a:pt x="3415" y="3042"/>
                  </a:lnTo>
                  <a:cubicBezTo>
                    <a:pt x="3524" y="4150"/>
                    <a:pt x="3494" y="5264"/>
                    <a:pt x="3408" y="6372"/>
                  </a:cubicBezTo>
                  <a:cubicBezTo>
                    <a:pt x="3403" y="6440"/>
                    <a:pt x="3344" y="6493"/>
                    <a:pt x="3281" y="6493"/>
                  </a:cubicBezTo>
                  <a:cubicBezTo>
                    <a:pt x="3259" y="6493"/>
                    <a:pt x="3236" y="6486"/>
                    <a:pt x="3215" y="6472"/>
                  </a:cubicBezTo>
                  <a:cubicBezTo>
                    <a:pt x="2825" y="6213"/>
                    <a:pt x="2334" y="6078"/>
                    <a:pt x="1856" y="6078"/>
                  </a:cubicBezTo>
                  <a:cubicBezTo>
                    <a:pt x="901" y="6078"/>
                    <a:pt x="0" y="6619"/>
                    <a:pt x="71" y="7790"/>
                  </a:cubicBezTo>
                  <a:cubicBezTo>
                    <a:pt x="135" y="8825"/>
                    <a:pt x="889" y="9246"/>
                    <a:pt x="1716" y="9246"/>
                  </a:cubicBezTo>
                  <a:cubicBezTo>
                    <a:pt x="2326" y="9246"/>
                    <a:pt x="2975" y="9017"/>
                    <a:pt x="3415" y="8636"/>
                  </a:cubicBezTo>
                  <a:cubicBezTo>
                    <a:pt x="3441" y="8613"/>
                    <a:pt x="3476" y="8602"/>
                    <a:pt x="3511" y="8602"/>
                  </a:cubicBezTo>
                  <a:cubicBezTo>
                    <a:pt x="3590" y="8602"/>
                    <a:pt x="3670" y="8657"/>
                    <a:pt x="3658" y="8749"/>
                  </a:cubicBezTo>
                  <a:cubicBezTo>
                    <a:pt x="3581" y="9309"/>
                    <a:pt x="3513" y="9871"/>
                    <a:pt x="3459" y="10435"/>
                  </a:cubicBezTo>
                  <a:cubicBezTo>
                    <a:pt x="3429" y="10765"/>
                    <a:pt x="3207" y="11658"/>
                    <a:pt x="3433" y="11904"/>
                  </a:cubicBezTo>
                  <a:cubicBezTo>
                    <a:pt x="3549" y="12029"/>
                    <a:pt x="3864" y="12060"/>
                    <a:pt x="4196" y="12060"/>
                  </a:cubicBezTo>
                  <a:cubicBezTo>
                    <a:pt x="4514" y="12060"/>
                    <a:pt x="4847" y="12032"/>
                    <a:pt x="5038" y="12032"/>
                  </a:cubicBezTo>
                  <a:cubicBezTo>
                    <a:pt x="5052" y="12032"/>
                    <a:pt x="5065" y="12032"/>
                    <a:pt x="5077" y="12033"/>
                  </a:cubicBezTo>
                  <a:cubicBezTo>
                    <a:pt x="5473" y="12044"/>
                    <a:pt x="5871" y="12055"/>
                    <a:pt x="6267" y="12065"/>
                  </a:cubicBezTo>
                  <a:cubicBezTo>
                    <a:pt x="5489" y="11131"/>
                    <a:pt x="5693" y="9437"/>
                    <a:pt x="7000" y="9064"/>
                  </a:cubicBezTo>
                  <a:cubicBezTo>
                    <a:pt x="7148" y="9022"/>
                    <a:pt x="7299" y="9002"/>
                    <a:pt x="7451" y="9002"/>
                  </a:cubicBezTo>
                  <a:cubicBezTo>
                    <a:pt x="8015" y="9002"/>
                    <a:pt x="8580" y="9276"/>
                    <a:pt x="8951" y="9696"/>
                  </a:cubicBezTo>
                  <a:cubicBezTo>
                    <a:pt x="9586" y="10416"/>
                    <a:pt x="9372" y="11219"/>
                    <a:pt x="9108" y="12039"/>
                  </a:cubicBezTo>
                  <a:cubicBezTo>
                    <a:pt x="9622" y="12060"/>
                    <a:pt x="10132" y="12081"/>
                    <a:pt x="10645" y="12104"/>
                  </a:cubicBezTo>
                  <a:cubicBezTo>
                    <a:pt x="10846" y="12111"/>
                    <a:pt x="11296" y="12190"/>
                    <a:pt x="11656" y="12190"/>
                  </a:cubicBezTo>
                  <a:cubicBezTo>
                    <a:pt x="11868" y="12190"/>
                    <a:pt x="12048" y="12163"/>
                    <a:pt x="12128" y="12078"/>
                  </a:cubicBezTo>
                  <a:cubicBezTo>
                    <a:pt x="12357" y="11836"/>
                    <a:pt x="12119" y="10758"/>
                    <a:pt x="12097" y="10413"/>
                  </a:cubicBezTo>
                  <a:cubicBezTo>
                    <a:pt x="12062" y="9884"/>
                    <a:pt x="12029" y="9358"/>
                    <a:pt x="11994" y="8829"/>
                  </a:cubicBezTo>
                  <a:cubicBezTo>
                    <a:pt x="11988" y="8739"/>
                    <a:pt x="12053" y="8696"/>
                    <a:pt x="12122" y="8696"/>
                  </a:cubicBezTo>
                  <a:cubicBezTo>
                    <a:pt x="12196" y="8696"/>
                    <a:pt x="12276" y="8745"/>
                    <a:pt x="12283" y="8840"/>
                  </a:cubicBezTo>
                  <a:cubicBezTo>
                    <a:pt x="12727" y="9130"/>
                    <a:pt x="13198" y="9300"/>
                    <a:pt x="13719" y="9300"/>
                  </a:cubicBezTo>
                  <a:cubicBezTo>
                    <a:pt x="13826" y="9300"/>
                    <a:pt x="13934" y="9293"/>
                    <a:pt x="14045" y="9278"/>
                  </a:cubicBezTo>
                  <a:cubicBezTo>
                    <a:pt x="14924" y="9162"/>
                    <a:pt x="15764" y="8571"/>
                    <a:pt x="15540" y="7582"/>
                  </a:cubicBezTo>
                  <a:cubicBezTo>
                    <a:pt x="15355" y="6774"/>
                    <a:pt x="14769" y="5991"/>
                    <a:pt x="13869" y="5991"/>
                  </a:cubicBezTo>
                  <a:cubicBezTo>
                    <a:pt x="13858" y="5991"/>
                    <a:pt x="13847" y="5991"/>
                    <a:pt x="13836" y="5992"/>
                  </a:cubicBezTo>
                  <a:cubicBezTo>
                    <a:pt x="13178" y="6003"/>
                    <a:pt x="12568" y="6377"/>
                    <a:pt x="12029" y="6722"/>
                  </a:cubicBezTo>
                  <a:cubicBezTo>
                    <a:pt x="12008" y="6735"/>
                    <a:pt x="11985" y="6741"/>
                    <a:pt x="11963" y="6741"/>
                  </a:cubicBezTo>
                  <a:cubicBezTo>
                    <a:pt x="11886" y="6741"/>
                    <a:pt x="11814" y="6668"/>
                    <a:pt x="11817" y="6587"/>
                  </a:cubicBezTo>
                  <a:cubicBezTo>
                    <a:pt x="11859" y="5413"/>
                    <a:pt x="11853" y="4242"/>
                    <a:pt x="11813" y="3067"/>
                  </a:cubicBezTo>
                  <a:cubicBezTo>
                    <a:pt x="11810" y="2976"/>
                    <a:pt x="11874" y="2936"/>
                    <a:pt x="11942" y="2936"/>
                  </a:cubicBezTo>
                  <a:cubicBezTo>
                    <a:pt x="11951" y="2936"/>
                    <a:pt x="11960" y="2937"/>
                    <a:pt x="11969" y="2938"/>
                  </a:cubicBezTo>
                  <a:cubicBezTo>
                    <a:pt x="11967" y="2924"/>
                    <a:pt x="11964" y="2907"/>
                    <a:pt x="11967" y="2893"/>
                  </a:cubicBezTo>
                  <a:lnTo>
                    <a:pt x="11967" y="2893"/>
                  </a:lnTo>
                  <a:cubicBezTo>
                    <a:pt x="11393" y="2976"/>
                    <a:pt x="10775" y="3062"/>
                    <a:pt x="10174" y="3062"/>
                  </a:cubicBezTo>
                  <a:cubicBezTo>
                    <a:pt x="9881" y="3062"/>
                    <a:pt x="9593" y="3042"/>
                    <a:pt x="9314" y="2991"/>
                  </a:cubicBezTo>
                  <a:cubicBezTo>
                    <a:pt x="9289" y="3026"/>
                    <a:pt x="9255" y="3041"/>
                    <a:pt x="9220" y="3041"/>
                  </a:cubicBezTo>
                  <a:cubicBezTo>
                    <a:pt x="9126" y="3041"/>
                    <a:pt x="9026" y="2931"/>
                    <a:pt x="9084" y="2816"/>
                  </a:cubicBezTo>
                  <a:cubicBezTo>
                    <a:pt x="9396" y="2191"/>
                    <a:pt x="9624" y="1453"/>
                    <a:pt x="9326" y="775"/>
                  </a:cubicBezTo>
                  <a:cubicBezTo>
                    <a:pt x="9114" y="285"/>
                    <a:pt x="8681" y="0"/>
                    <a:pt x="81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82"/>
            <p:cNvSpPr/>
            <p:nvPr/>
          </p:nvSpPr>
          <p:spPr>
            <a:xfrm>
              <a:off x="7007188" y="1888030"/>
              <a:ext cx="657803" cy="483166"/>
            </a:xfrm>
            <a:custGeom>
              <a:avLst/>
              <a:gdLst/>
              <a:ahLst/>
              <a:cxnLst/>
              <a:rect l="l" t="t" r="r" b="b"/>
              <a:pathLst>
                <a:path w="11673" h="8574" extrusionOk="0">
                  <a:moveTo>
                    <a:pt x="2640" y="11"/>
                  </a:moveTo>
                  <a:lnTo>
                    <a:pt x="2640" y="11"/>
                  </a:lnTo>
                  <a:cubicBezTo>
                    <a:pt x="2211" y="16"/>
                    <a:pt x="1780" y="10"/>
                    <a:pt x="1349" y="36"/>
                  </a:cubicBezTo>
                  <a:cubicBezTo>
                    <a:pt x="1060" y="56"/>
                    <a:pt x="290" y="0"/>
                    <a:pt x="133" y="326"/>
                  </a:cubicBezTo>
                  <a:cubicBezTo>
                    <a:pt x="1" y="601"/>
                    <a:pt x="139" y="1263"/>
                    <a:pt x="157" y="1561"/>
                  </a:cubicBezTo>
                  <a:cubicBezTo>
                    <a:pt x="183" y="1969"/>
                    <a:pt x="241" y="2373"/>
                    <a:pt x="252" y="2780"/>
                  </a:cubicBezTo>
                  <a:cubicBezTo>
                    <a:pt x="547" y="2679"/>
                    <a:pt x="868" y="2627"/>
                    <a:pt x="1186" y="2627"/>
                  </a:cubicBezTo>
                  <a:cubicBezTo>
                    <a:pt x="2224" y="2627"/>
                    <a:pt x="3241" y="3178"/>
                    <a:pt x="3308" y="4365"/>
                  </a:cubicBezTo>
                  <a:cubicBezTo>
                    <a:pt x="3373" y="5477"/>
                    <a:pt x="2486" y="5944"/>
                    <a:pt x="1549" y="5944"/>
                  </a:cubicBezTo>
                  <a:cubicBezTo>
                    <a:pt x="1108" y="5944"/>
                    <a:pt x="657" y="5840"/>
                    <a:pt x="289" y="5652"/>
                  </a:cubicBezTo>
                  <a:lnTo>
                    <a:pt x="289" y="5652"/>
                  </a:lnTo>
                  <a:cubicBezTo>
                    <a:pt x="326" y="6612"/>
                    <a:pt x="253" y="7582"/>
                    <a:pt x="216" y="8542"/>
                  </a:cubicBezTo>
                  <a:cubicBezTo>
                    <a:pt x="557" y="8551"/>
                    <a:pt x="897" y="8556"/>
                    <a:pt x="1238" y="8556"/>
                  </a:cubicBezTo>
                  <a:cubicBezTo>
                    <a:pt x="1906" y="8556"/>
                    <a:pt x="2575" y="8538"/>
                    <a:pt x="3244" y="8499"/>
                  </a:cubicBezTo>
                  <a:cubicBezTo>
                    <a:pt x="2794" y="7255"/>
                    <a:pt x="3254" y="5614"/>
                    <a:pt x="4776" y="5498"/>
                  </a:cubicBezTo>
                  <a:cubicBezTo>
                    <a:pt x="4816" y="5495"/>
                    <a:pt x="4857" y="5493"/>
                    <a:pt x="4897" y="5493"/>
                  </a:cubicBezTo>
                  <a:cubicBezTo>
                    <a:pt x="5511" y="5493"/>
                    <a:pt x="6030" y="5859"/>
                    <a:pt x="6285" y="6422"/>
                  </a:cubicBezTo>
                  <a:cubicBezTo>
                    <a:pt x="6606" y="7133"/>
                    <a:pt x="6427" y="7895"/>
                    <a:pt x="6119" y="8573"/>
                  </a:cubicBezTo>
                  <a:cubicBezTo>
                    <a:pt x="6457" y="8543"/>
                    <a:pt x="6799" y="8551"/>
                    <a:pt x="7139" y="8535"/>
                  </a:cubicBezTo>
                  <a:cubicBezTo>
                    <a:pt x="7365" y="8525"/>
                    <a:pt x="7592" y="8508"/>
                    <a:pt x="7816" y="8489"/>
                  </a:cubicBezTo>
                  <a:cubicBezTo>
                    <a:pt x="7967" y="8473"/>
                    <a:pt x="8357" y="8507"/>
                    <a:pt x="8488" y="8414"/>
                  </a:cubicBezTo>
                  <a:cubicBezTo>
                    <a:pt x="8813" y="8180"/>
                    <a:pt x="8735" y="7403"/>
                    <a:pt x="8726" y="7061"/>
                  </a:cubicBezTo>
                  <a:cubicBezTo>
                    <a:pt x="8715" y="6583"/>
                    <a:pt x="8632" y="6118"/>
                    <a:pt x="8553" y="5649"/>
                  </a:cubicBezTo>
                  <a:cubicBezTo>
                    <a:pt x="8539" y="5567"/>
                    <a:pt x="8592" y="5512"/>
                    <a:pt x="8653" y="5495"/>
                  </a:cubicBezTo>
                  <a:cubicBezTo>
                    <a:pt x="8649" y="5439"/>
                    <a:pt x="8706" y="5384"/>
                    <a:pt x="8767" y="5384"/>
                  </a:cubicBezTo>
                  <a:cubicBezTo>
                    <a:pt x="8784" y="5384"/>
                    <a:pt x="8801" y="5388"/>
                    <a:pt x="8817" y="5397"/>
                  </a:cubicBezTo>
                  <a:cubicBezTo>
                    <a:pt x="9120" y="5570"/>
                    <a:pt x="9518" y="5662"/>
                    <a:pt x="9918" y="5662"/>
                  </a:cubicBezTo>
                  <a:cubicBezTo>
                    <a:pt x="10791" y="5662"/>
                    <a:pt x="11673" y="5225"/>
                    <a:pt x="11587" y="4234"/>
                  </a:cubicBezTo>
                  <a:cubicBezTo>
                    <a:pt x="11500" y="3231"/>
                    <a:pt x="10659" y="2848"/>
                    <a:pt x="9794" y="2848"/>
                  </a:cubicBezTo>
                  <a:cubicBezTo>
                    <a:pt x="9358" y="2848"/>
                    <a:pt x="8916" y="2945"/>
                    <a:pt x="8561" y="3109"/>
                  </a:cubicBezTo>
                  <a:cubicBezTo>
                    <a:pt x="8539" y="3120"/>
                    <a:pt x="8518" y="3124"/>
                    <a:pt x="8499" y="3124"/>
                  </a:cubicBezTo>
                  <a:cubicBezTo>
                    <a:pt x="8390" y="3124"/>
                    <a:pt x="8327" y="2982"/>
                    <a:pt x="8410" y="2899"/>
                  </a:cubicBezTo>
                  <a:lnTo>
                    <a:pt x="8410" y="2899"/>
                  </a:lnTo>
                  <a:cubicBezTo>
                    <a:pt x="8397" y="2903"/>
                    <a:pt x="8382" y="2905"/>
                    <a:pt x="8368" y="2905"/>
                  </a:cubicBezTo>
                  <a:cubicBezTo>
                    <a:pt x="8299" y="2905"/>
                    <a:pt x="8227" y="2858"/>
                    <a:pt x="8227" y="2766"/>
                  </a:cubicBezTo>
                  <a:cubicBezTo>
                    <a:pt x="8222" y="2349"/>
                    <a:pt x="8229" y="1933"/>
                    <a:pt x="8234" y="1519"/>
                  </a:cubicBezTo>
                  <a:cubicBezTo>
                    <a:pt x="8235" y="1309"/>
                    <a:pt x="8238" y="1103"/>
                    <a:pt x="8239" y="895"/>
                  </a:cubicBezTo>
                  <a:cubicBezTo>
                    <a:pt x="8240" y="760"/>
                    <a:pt x="8302" y="451"/>
                    <a:pt x="8256" y="302"/>
                  </a:cubicBezTo>
                  <a:cubicBezTo>
                    <a:pt x="8233" y="283"/>
                    <a:pt x="8220" y="255"/>
                    <a:pt x="8218" y="224"/>
                  </a:cubicBezTo>
                  <a:cubicBezTo>
                    <a:pt x="8090" y="52"/>
                    <a:pt x="7789" y="17"/>
                    <a:pt x="7498" y="17"/>
                  </a:cubicBezTo>
                  <a:cubicBezTo>
                    <a:pt x="7299" y="17"/>
                    <a:pt x="7104" y="33"/>
                    <a:pt x="6975" y="33"/>
                  </a:cubicBezTo>
                  <a:cubicBezTo>
                    <a:pt x="6971" y="33"/>
                    <a:pt x="6968" y="33"/>
                    <a:pt x="6965" y="33"/>
                  </a:cubicBezTo>
                  <a:cubicBezTo>
                    <a:pt x="6910" y="33"/>
                    <a:pt x="6856" y="32"/>
                    <a:pt x="6801" y="32"/>
                  </a:cubicBezTo>
                  <a:cubicBezTo>
                    <a:pt x="6425" y="32"/>
                    <a:pt x="6049" y="46"/>
                    <a:pt x="5674" y="60"/>
                  </a:cubicBezTo>
                  <a:cubicBezTo>
                    <a:pt x="5929" y="807"/>
                    <a:pt x="6002" y="1677"/>
                    <a:pt x="5510" y="2348"/>
                  </a:cubicBezTo>
                  <a:cubicBezTo>
                    <a:pt x="5209" y="2760"/>
                    <a:pt x="4753" y="2980"/>
                    <a:pt x="4265" y="2980"/>
                  </a:cubicBezTo>
                  <a:cubicBezTo>
                    <a:pt x="4164" y="2980"/>
                    <a:pt x="4062" y="2971"/>
                    <a:pt x="3959" y="2952"/>
                  </a:cubicBezTo>
                  <a:cubicBezTo>
                    <a:pt x="2578" y="2698"/>
                    <a:pt x="2157" y="1178"/>
                    <a:pt x="2640" y="1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82"/>
            <p:cNvSpPr/>
            <p:nvPr/>
          </p:nvSpPr>
          <p:spPr>
            <a:xfrm>
              <a:off x="7018458" y="1381645"/>
              <a:ext cx="482321" cy="657859"/>
            </a:xfrm>
            <a:custGeom>
              <a:avLst/>
              <a:gdLst/>
              <a:ahLst/>
              <a:cxnLst/>
              <a:rect l="l" t="t" r="r" b="b"/>
              <a:pathLst>
                <a:path w="8559" h="11674" extrusionOk="0">
                  <a:moveTo>
                    <a:pt x="8025" y="0"/>
                  </a:moveTo>
                  <a:cubicBezTo>
                    <a:pt x="7922" y="0"/>
                    <a:pt x="7803" y="6"/>
                    <a:pt x="7664" y="9"/>
                  </a:cubicBezTo>
                  <a:cubicBezTo>
                    <a:pt x="7204" y="20"/>
                    <a:pt x="6748" y="61"/>
                    <a:pt x="6291" y="119"/>
                  </a:cubicBezTo>
                  <a:cubicBezTo>
                    <a:pt x="6825" y="1154"/>
                    <a:pt x="6011" y="2383"/>
                    <a:pt x="4865" y="2546"/>
                  </a:cubicBezTo>
                  <a:cubicBezTo>
                    <a:pt x="4758" y="2562"/>
                    <a:pt x="4654" y="2569"/>
                    <a:pt x="4552" y="2569"/>
                  </a:cubicBezTo>
                  <a:cubicBezTo>
                    <a:pt x="3290" y="2569"/>
                    <a:pt x="2422" y="1438"/>
                    <a:pt x="2541" y="210"/>
                  </a:cubicBezTo>
                  <a:lnTo>
                    <a:pt x="2541" y="210"/>
                  </a:lnTo>
                  <a:cubicBezTo>
                    <a:pt x="1742" y="261"/>
                    <a:pt x="941" y="311"/>
                    <a:pt x="140" y="362"/>
                  </a:cubicBezTo>
                  <a:cubicBezTo>
                    <a:pt x="239" y="1332"/>
                    <a:pt x="282" y="2301"/>
                    <a:pt x="267" y="3276"/>
                  </a:cubicBezTo>
                  <a:cubicBezTo>
                    <a:pt x="602" y="3147"/>
                    <a:pt x="971" y="3078"/>
                    <a:pt x="1332" y="3078"/>
                  </a:cubicBezTo>
                  <a:cubicBezTo>
                    <a:pt x="2289" y="3078"/>
                    <a:pt x="3195" y="3560"/>
                    <a:pt x="3295" y="4690"/>
                  </a:cubicBezTo>
                  <a:cubicBezTo>
                    <a:pt x="3355" y="5378"/>
                    <a:pt x="2957" y="5955"/>
                    <a:pt x="2334" y="6223"/>
                  </a:cubicBezTo>
                  <a:cubicBezTo>
                    <a:pt x="2078" y="6333"/>
                    <a:pt x="1817" y="6380"/>
                    <a:pt x="1556" y="6380"/>
                  </a:cubicBezTo>
                  <a:cubicBezTo>
                    <a:pt x="1074" y="6380"/>
                    <a:pt x="593" y="6221"/>
                    <a:pt x="145" y="6017"/>
                  </a:cubicBezTo>
                  <a:cubicBezTo>
                    <a:pt x="102" y="6959"/>
                    <a:pt x="54" y="7904"/>
                    <a:pt x="0" y="8848"/>
                  </a:cubicBezTo>
                  <a:cubicBezTo>
                    <a:pt x="234" y="8778"/>
                    <a:pt x="536" y="8789"/>
                    <a:pt x="725" y="8771"/>
                  </a:cubicBezTo>
                  <a:cubicBezTo>
                    <a:pt x="1108" y="8733"/>
                    <a:pt x="1494" y="8707"/>
                    <a:pt x="1879" y="8707"/>
                  </a:cubicBezTo>
                  <a:cubicBezTo>
                    <a:pt x="2081" y="8707"/>
                    <a:pt x="2283" y="8714"/>
                    <a:pt x="2484" y="8730"/>
                  </a:cubicBezTo>
                  <a:cubicBezTo>
                    <a:pt x="2530" y="8733"/>
                    <a:pt x="2562" y="8754"/>
                    <a:pt x="2583" y="8783"/>
                  </a:cubicBezTo>
                  <a:cubicBezTo>
                    <a:pt x="2589" y="8782"/>
                    <a:pt x="2595" y="8781"/>
                    <a:pt x="2601" y="8781"/>
                  </a:cubicBezTo>
                  <a:cubicBezTo>
                    <a:pt x="2669" y="8781"/>
                    <a:pt x="2741" y="8846"/>
                    <a:pt x="2714" y="8923"/>
                  </a:cubicBezTo>
                  <a:cubicBezTo>
                    <a:pt x="2341" y="9967"/>
                    <a:pt x="2490" y="11389"/>
                    <a:pt x="3794" y="11647"/>
                  </a:cubicBezTo>
                  <a:cubicBezTo>
                    <a:pt x="3886" y="11665"/>
                    <a:pt x="3976" y="11674"/>
                    <a:pt x="4064" y="11674"/>
                  </a:cubicBezTo>
                  <a:cubicBezTo>
                    <a:pt x="4632" y="11674"/>
                    <a:pt x="5101" y="11308"/>
                    <a:pt x="5296" y="10741"/>
                  </a:cubicBezTo>
                  <a:cubicBezTo>
                    <a:pt x="5486" y="10185"/>
                    <a:pt x="5358" y="9615"/>
                    <a:pt x="5188" y="9076"/>
                  </a:cubicBezTo>
                  <a:cubicBezTo>
                    <a:pt x="5155" y="8971"/>
                    <a:pt x="5233" y="8911"/>
                    <a:pt x="5317" y="8911"/>
                  </a:cubicBezTo>
                  <a:cubicBezTo>
                    <a:pt x="5333" y="8911"/>
                    <a:pt x="5348" y="8913"/>
                    <a:pt x="5364" y="8917"/>
                  </a:cubicBezTo>
                  <a:cubicBezTo>
                    <a:pt x="5365" y="8866"/>
                    <a:pt x="5390" y="8821"/>
                    <a:pt x="5450" y="8814"/>
                  </a:cubicBezTo>
                  <a:cubicBezTo>
                    <a:pt x="5882" y="8761"/>
                    <a:pt x="6315" y="8736"/>
                    <a:pt x="6748" y="8736"/>
                  </a:cubicBezTo>
                  <a:cubicBezTo>
                    <a:pt x="6903" y="8736"/>
                    <a:pt x="7057" y="8739"/>
                    <a:pt x="7212" y="8746"/>
                  </a:cubicBezTo>
                  <a:cubicBezTo>
                    <a:pt x="7232" y="8746"/>
                    <a:pt x="7254" y="8747"/>
                    <a:pt x="7276" y="8747"/>
                  </a:cubicBezTo>
                  <a:cubicBezTo>
                    <a:pt x="7359" y="8747"/>
                    <a:pt x="7453" y="8743"/>
                    <a:pt x="7550" y="8743"/>
                  </a:cubicBezTo>
                  <a:cubicBezTo>
                    <a:pt x="7693" y="8743"/>
                    <a:pt x="7844" y="8750"/>
                    <a:pt x="7975" y="8786"/>
                  </a:cubicBezTo>
                  <a:cubicBezTo>
                    <a:pt x="8043" y="7911"/>
                    <a:pt x="8089" y="7035"/>
                    <a:pt x="8105" y="6156"/>
                  </a:cubicBezTo>
                  <a:lnTo>
                    <a:pt x="8105" y="6156"/>
                  </a:lnTo>
                  <a:cubicBezTo>
                    <a:pt x="7782" y="6221"/>
                    <a:pt x="7441" y="6272"/>
                    <a:pt x="7108" y="6272"/>
                  </a:cubicBezTo>
                  <a:cubicBezTo>
                    <a:pt x="6598" y="6272"/>
                    <a:pt x="6103" y="6153"/>
                    <a:pt x="5705" y="5785"/>
                  </a:cubicBezTo>
                  <a:cubicBezTo>
                    <a:pt x="5273" y="5384"/>
                    <a:pt x="5108" y="4799"/>
                    <a:pt x="5355" y="4249"/>
                  </a:cubicBezTo>
                  <a:cubicBezTo>
                    <a:pt x="5682" y="3519"/>
                    <a:pt x="6650" y="2993"/>
                    <a:pt x="7522" y="2993"/>
                  </a:cubicBezTo>
                  <a:cubicBezTo>
                    <a:pt x="7907" y="2993"/>
                    <a:pt x="8274" y="3095"/>
                    <a:pt x="8559" y="3328"/>
                  </a:cubicBezTo>
                  <a:cubicBezTo>
                    <a:pt x="8559" y="2443"/>
                    <a:pt x="8558" y="1555"/>
                    <a:pt x="8559" y="670"/>
                  </a:cubicBezTo>
                  <a:cubicBezTo>
                    <a:pt x="8559" y="82"/>
                    <a:pt x="8420" y="0"/>
                    <a:pt x="80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82"/>
            <p:cNvSpPr/>
            <p:nvPr/>
          </p:nvSpPr>
          <p:spPr>
            <a:xfrm>
              <a:off x="6360996" y="1707138"/>
              <a:ext cx="823366" cy="653182"/>
            </a:xfrm>
            <a:custGeom>
              <a:avLst/>
              <a:gdLst/>
              <a:ahLst/>
              <a:cxnLst/>
              <a:rect l="l" t="t" r="r" b="b"/>
              <a:pathLst>
                <a:path w="14611" h="11591" extrusionOk="0">
                  <a:moveTo>
                    <a:pt x="6632" y="1"/>
                  </a:moveTo>
                  <a:cubicBezTo>
                    <a:pt x="6589" y="1"/>
                    <a:pt x="6546" y="2"/>
                    <a:pt x="6502" y="5"/>
                  </a:cubicBezTo>
                  <a:cubicBezTo>
                    <a:pt x="4964" y="101"/>
                    <a:pt x="4462" y="2075"/>
                    <a:pt x="5734" y="2911"/>
                  </a:cubicBezTo>
                  <a:cubicBezTo>
                    <a:pt x="5848" y="2985"/>
                    <a:pt x="5799" y="3174"/>
                    <a:pt x="5662" y="3174"/>
                  </a:cubicBezTo>
                  <a:cubicBezTo>
                    <a:pt x="5659" y="3174"/>
                    <a:pt x="5655" y="3173"/>
                    <a:pt x="5652" y="3173"/>
                  </a:cubicBezTo>
                  <a:cubicBezTo>
                    <a:pt x="4787" y="3122"/>
                    <a:pt x="3920" y="3078"/>
                    <a:pt x="3054" y="3019"/>
                  </a:cubicBezTo>
                  <a:cubicBezTo>
                    <a:pt x="2998" y="3016"/>
                    <a:pt x="2959" y="2985"/>
                    <a:pt x="2938" y="2945"/>
                  </a:cubicBezTo>
                  <a:lnTo>
                    <a:pt x="2895" y="2956"/>
                  </a:lnTo>
                  <a:cubicBezTo>
                    <a:pt x="2896" y="2957"/>
                    <a:pt x="2896" y="2960"/>
                    <a:pt x="2896" y="2961"/>
                  </a:cubicBezTo>
                  <a:cubicBezTo>
                    <a:pt x="2951" y="3999"/>
                    <a:pt x="2928" y="5038"/>
                    <a:pt x="2943" y="6076"/>
                  </a:cubicBezTo>
                  <a:cubicBezTo>
                    <a:pt x="2944" y="6155"/>
                    <a:pt x="2876" y="6203"/>
                    <a:pt x="2807" y="6203"/>
                  </a:cubicBezTo>
                  <a:cubicBezTo>
                    <a:pt x="2783" y="6203"/>
                    <a:pt x="2759" y="6197"/>
                    <a:pt x="2738" y="6184"/>
                  </a:cubicBezTo>
                  <a:cubicBezTo>
                    <a:pt x="2451" y="6017"/>
                    <a:pt x="2140" y="5940"/>
                    <a:pt x="1835" y="5940"/>
                  </a:cubicBezTo>
                  <a:cubicBezTo>
                    <a:pt x="891" y="5940"/>
                    <a:pt x="0" y="6675"/>
                    <a:pt x="33" y="7728"/>
                  </a:cubicBezTo>
                  <a:cubicBezTo>
                    <a:pt x="62" y="8611"/>
                    <a:pt x="778" y="9166"/>
                    <a:pt x="1504" y="9166"/>
                  </a:cubicBezTo>
                  <a:cubicBezTo>
                    <a:pt x="1950" y="9166"/>
                    <a:pt x="2400" y="8956"/>
                    <a:pt x="2695" y="8483"/>
                  </a:cubicBezTo>
                  <a:cubicBezTo>
                    <a:pt x="2724" y="8438"/>
                    <a:pt x="2769" y="8418"/>
                    <a:pt x="2814" y="8418"/>
                  </a:cubicBezTo>
                  <a:cubicBezTo>
                    <a:pt x="2891" y="8418"/>
                    <a:pt x="2969" y="8476"/>
                    <a:pt x="2964" y="8567"/>
                  </a:cubicBezTo>
                  <a:cubicBezTo>
                    <a:pt x="2932" y="9126"/>
                    <a:pt x="2914" y="9683"/>
                    <a:pt x="2912" y="10243"/>
                  </a:cubicBezTo>
                  <a:cubicBezTo>
                    <a:pt x="2912" y="10609"/>
                    <a:pt x="2767" y="11261"/>
                    <a:pt x="3118" y="11468"/>
                  </a:cubicBezTo>
                  <a:cubicBezTo>
                    <a:pt x="3220" y="11529"/>
                    <a:pt x="3411" y="11548"/>
                    <a:pt x="3628" y="11548"/>
                  </a:cubicBezTo>
                  <a:cubicBezTo>
                    <a:pt x="4003" y="11548"/>
                    <a:pt x="4458" y="11491"/>
                    <a:pt x="4673" y="11491"/>
                  </a:cubicBezTo>
                  <a:cubicBezTo>
                    <a:pt x="4678" y="11491"/>
                    <a:pt x="4684" y="11491"/>
                    <a:pt x="4690" y="11491"/>
                  </a:cubicBezTo>
                  <a:cubicBezTo>
                    <a:pt x="5088" y="11494"/>
                    <a:pt x="5484" y="11501"/>
                    <a:pt x="5880" y="11505"/>
                  </a:cubicBezTo>
                  <a:cubicBezTo>
                    <a:pt x="4944" y="10420"/>
                    <a:pt x="6127" y="8834"/>
                    <a:pt x="7515" y="8834"/>
                  </a:cubicBezTo>
                  <a:cubicBezTo>
                    <a:pt x="7525" y="8834"/>
                    <a:pt x="7534" y="8835"/>
                    <a:pt x="7543" y="8835"/>
                  </a:cubicBezTo>
                  <a:cubicBezTo>
                    <a:pt x="8997" y="8855"/>
                    <a:pt x="9892" y="10481"/>
                    <a:pt x="9034" y="11591"/>
                  </a:cubicBezTo>
                  <a:cubicBezTo>
                    <a:pt x="9822" y="11559"/>
                    <a:pt x="10614" y="11527"/>
                    <a:pt x="11405" y="11494"/>
                  </a:cubicBezTo>
                  <a:cubicBezTo>
                    <a:pt x="11433" y="10575"/>
                    <a:pt x="11441" y="9642"/>
                    <a:pt x="11554" y="8732"/>
                  </a:cubicBezTo>
                  <a:lnTo>
                    <a:pt x="11554" y="8731"/>
                  </a:lnTo>
                  <a:cubicBezTo>
                    <a:pt x="11484" y="8646"/>
                    <a:pt x="11560" y="8515"/>
                    <a:pt x="11668" y="8515"/>
                  </a:cubicBezTo>
                  <a:cubicBezTo>
                    <a:pt x="11690" y="8515"/>
                    <a:pt x="11714" y="8521"/>
                    <a:pt x="11738" y="8533"/>
                  </a:cubicBezTo>
                  <a:cubicBezTo>
                    <a:pt x="12141" y="8748"/>
                    <a:pt x="12580" y="8899"/>
                    <a:pt x="13029" y="8899"/>
                  </a:cubicBezTo>
                  <a:cubicBezTo>
                    <a:pt x="13190" y="8899"/>
                    <a:pt x="13353" y="8879"/>
                    <a:pt x="13515" y="8837"/>
                  </a:cubicBezTo>
                  <a:cubicBezTo>
                    <a:pt x="14193" y="8659"/>
                    <a:pt x="14611" y="8079"/>
                    <a:pt x="14466" y="7378"/>
                  </a:cubicBezTo>
                  <a:cubicBezTo>
                    <a:pt x="14266" y="6423"/>
                    <a:pt x="13438" y="6109"/>
                    <a:pt x="12594" y="6109"/>
                  </a:cubicBezTo>
                  <a:cubicBezTo>
                    <a:pt x="12284" y="6109"/>
                    <a:pt x="11973" y="6151"/>
                    <a:pt x="11689" y="6219"/>
                  </a:cubicBezTo>
                  <a:cubicBezTo>
                    <a:pt x="11681" y="6222"/>
                    <a:pt x="11672" y="6223"/>
                    <a:pt x="11664" y="6223"/>
                  </a:cubicBezTo>
                  <a:cubicBezTo>
                    <a:pt x="11581" y="6223"/>
                    <a:pt x="11528" y="6106"/>
                    <a:pt x="11582" y="6048"/>
                  </a:cubicBezTo>
                  <a:cubicBezTo>
                    <a:pt x="11571" y="6037"/>
                    <a:pt x="11561" y="6025"/>
                    <a:pt x="11555" y="6009"/>
                  </a:cubicBezTo>
                  <a:cubicBezTo>
                    <a:pt x="11385" y="5465"/>
                    <a:pt x="11340" y="4878"/>
                    <a:pt x="11322" y="4310"/>
                  </a:cubicBezTo>
                  <a:cubicBezTo>
                    <a:pt x="11313" y="4052"/>
                    <a:pt x="11222" y="3582"/>
                    <a:pt x="11355" y="3306"/>
                  </a:cubicBezTo>
                  <a:lnTo>
                    <a:pt x="11355" y="3306"/>
                  </a:lnTo>
                  <a:cubicBezTo>
                    <a:pt x="10936" y="3376"/>
                    <a:pt x="10508" y="3404"/>
                    <a:pt x="10077" y="3404"/>
                  </a:cubicBezTo>
                  <a:cubicBezTo>
                    <a:pt x="9407" y="3404"/>
                    <a:pt x="8731" y="3338"/>
                    <a:pt x="8080" y="3266"/>
                  </a:cubicBezTo>
                  <a:cubicBezTo>
                    <a:pt x="7979" y="3256"/>
                    <a:pt x="7898" y="3141"/>
                    <a:pt x="7966" y="3047"/>
                  </a:cubicBezTo>
                  <a:cubicBezTo>
                    <a:pt x="8821" y="1835"/>
                    <a:pt x="8215" y="1"/>
                    <a:pt x="66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82"/>
            <p:cNvSpPr/>
            <p:nvPr/>
          </p:nvSpPr>
          <p:spPr>
            <a:xfrm>
              <a:off x="6519515" y="2221807"/>
              <a:ext cx="489534" cy="884452"/>
            </a:xfrm>
            <a:custGeom>
              <a:avLst/>
              <a:gdLst/>
              <a:ahLst/>
              <a:cxnLst/>
              <a:rect l="l" t="t" r="r" b="b"/>
              <a:pathLst>
                <a:path w="8687" h="15695" extrusionOk="0">
                  <a:moveTo>
                    <a:pt x="4763" y="1"/>
                  </a:moveTo>
                  <a:cubicBezTo>
                    <a:pt x="3545" y="1"/>
                    <a:pt x="2239" y="1455"/>
                    <a:pt x="3517" y="2404"/>
                  </a:cubicBezTo>
                  <a:cubicBezTo>
                    <a:pt x="3630" y="2487"/>
                    <a:pt x="3583" y="2672"/>
                    <a:pt x="3435" y="2672"/>
                  </a:cubicBezTo>
                  <a:cubicBezTo>
                    <a:pt x="3434" y="2672"/>
                    <a:pt x="3434" y="2672"/>
                    <a:pt x="3434" y="2672"/>
                  </a:cubicBezTo>
                  <a:cubicBezTo>
                    <a:pt x="2320" y="2654"/>
                    <a:pt x="1205" y="2639"/>
                    <a:pt x="93" y="2625"/>
                  </a:cubicBezTo>
                  <a:lnTo>
                    <a:pt x="93" y="2625"/>
                  </a:lnTo>
                  <a:cubicBezTo>
                    <a:pt x="2" y="3633"/>
                    <a:pt x="1" y="4633"/>
                    <a:pt x="103" y="5637"/>
                  </a:cubicBezTo>
                  <a:cubicBezTo>
                    <a:pt x="508" y="5137"/>
                    <a:pt x="1082" y="4906"/>
                    <a:pt x="1656" y="4906"/>
                  </a:cubicBezTo>
                  <a:cubicBezTo>
                    <a:pt x="2621" y="4906"/>
                    <a:pt x="3584" y="5560"/>
                    <a:pt x="3740" y="6693"/>
                  </a:cubicBezTo>
                  <a:cubicBezTo>
                    <a:pt x="3959" y="8264"/>
                    <a:pt x="2715" y="9264"/>
                    <a:pt x="1384" y="9264"/>
                  </a:cubicBezTo>
                  <a:cubicBezTo>
                    <a:pt x="949" y="9264"/>
                    <a:pt x="504" y="9157"/>
                    <a:pt x="97" y="8928"/>
                  </a:cubicBezTo>
                  <a:lnTo>
                    <a:pt x="97" y="8928"/>
                  </a:lnTo>
                  <a:cubicBezTo>
                    <a:pt x="105" y="9959"/>
                    <a:pt x="29" y="11054"/>
                    <a:pt x="169" y="12064"/>
                  </a:cubicBezTo>
                  <a:cubicBezTo>
                    <a:pt x="232" y="12516"/>
                    <a:pt x="180" y="12475"/>
                    <a:pt x="629" y="12511"/>
                  </a:cubicBezTo>
                  <a:cubicBezTo>
                    <a:pt x="674" y="12514"/>
                    <a:pt x="719" y="12515"/>
                    <a:pt x="765" y="12515"/>
                  </a:cubicBezTo>
                  <a:cubicBezTo>
                    <a:pt x="963" y="12515"/>
                    <a:pt x="1167" y="12489"/>
                    <a:pt x="1362" y="12483"/>
                  </a:cubicBezTo>
                  <a:cubicBezTo>
                    <a:pt x="1898" y="12463"/>
                    <a:pt x="2434" y="12443"/>
                    <a:pt x="2972" y="12423"/>
                  </a:cubicBezTo>
                  <a:cubicBezTo>
                    <a:pt x="2973" y="12423"/>
                    <a:pt x="2975" y="12423"/>
                    <a:pt x="2977" y="12423"/>
                  </a:cubicBezTo>
                  <a:cubicBezTo>
                    <a:pt x="3084" y="12423"/>
                    <a:pt x="3145" y="12561"/>
                    <a:pt x="3087" y="12644"/>
                  </a:cubicBezTo>
                  <a:cubicBezTo>
                    <a:pt x="2237" y="13907"/>
                    <a:pt x="3018" y="15694"/>
                    <a:pt x="4580" y="15694"/>
                  </a:cubicBezTo>
                  <a:cubicBezTo>
                    <a:pt x="4616" y="15694"/>
                    <a:pt x="4652" y="15693"/>
                    <a:pt x="4688" y="15691"/>
                  </a:cubicBezTo>
                  <a:cubicBezTo>
                    <a:pt x="6407" y="15602"/>
                    <a:pt x="7024" y="13557"/>
                    <a:pt x="5876" y="12386"/>
                  </a:cubicBezTo>
                  <a:cubicBezTo>
                    <a:pt x="5791" y="12300"/>
                    <a:pt x="5859" y="12144"/>
                    <a:pt x="5978" y="12144"/>
                  </a:cubicBezTo>
                  <a:cubicBezTo>
                    <a:pt x="5981" y="12144"/>
                    <a:pt x="5984" y="12144"/>
                    <a:pt x="5987" y="12144"/>
                  </a:cubicBezTo>
                  <a:cubicBezTo>
                    <a:pt x="6160" y="12156"/>
                    <a:pt x="6332" y="12162"/>
                    <a:pt x="6503" y="12162"/>
                  </a:cubicBezTo>
                  <a:cubicBezTo>
                    <a:pt x="7143" y="12162"/>
                    <a:pt x="7769" y="12081"/>
                    <a:pt x="8399" y="11921"/>
                  </a:cubicBezTo>
                  <a:cubicBezTo>
                    <a:pt x="8401" y="11920"/>
                    <a:pt x="8403" y="11920"/>
                    <a:pt x="8406" y="11920"/>
                  </a:cubicBezTo>
                  <a:cubicBezTo>
                    <a:pt x="8408" y="11920"/>
                    <a:pt x="8411" y="11920"/>
                    <a:pt x="8413" y="11919"/>
                  </a:cubicBezTo>
                  <a:cubicBezTo>
                    <a:pt x="8468" y="10921"/>
                    <a:pt x="8560" y="9926"/>
                    <a:pt x="8687" y="8934"/>
                  </a:cubicBezTo>
                  <a:lnTo>
                    <a:pt x="8687" y="8934"/>
                  </a:lnTo>
                  <a:cubicBezTo>
                    <a:pt x="8234" y="9253"/>
                    <a:pt x="7709" y="9457"/>
                    <a:pt x="7167" y="9457"/>
                  </a:cubicBezTo>
                  <a:cubicBezTo>
                    <a:pt x="6939" y="9457"/>
                    <a:pt x="6709" y="9421"/>
                    <a:pt x="6480" y="9343"/>
                  </a:cubicBezTo>
                  <a:cubicBezTo>
                    <a:pt x="5768" y="9097"/>
                    <a:pt x="5184" y="8454"/>
                    <a:pt x="5137" y="7682"/>
                  </a:cubicBezTo>
                  <a:cubicBezTo>
                    <a:pt x="5054" y="6346"/>
                    <a:pt x="6106" y="5665"/>
                    <a:pt x="7213" y="5665"/>
                  </a:cubicBezTo>
                  <a:cubicBezTo>
                    <a:pt x="7670" y="5665"/>
                    <a:pt x="8135" y="5780"/>
                    <a:pt x="8535" y="6014"/>
                  </a:cubicBezTo>
                  <a:cubicBezTo>
                    <a:pt x="8620" y="4937"/>
                    <a:pt x="8610" y="3872"/>
                    <a:pt x="8583" y="2793"/>
                  </a:cubicBezTo>
                  <a:cubicBezTo>
                    <a:pt x="8581" y="2781"/>
                    <a:pt x="8577" y="2769"/>
                    <a:pt x="8577" y="2756"/>
                  </a:cubicBezTo>
                  <a:cubicBezTo>
                    <a:pt x="8578" y="2723"/>
                    <a:pt x="8579" y="2688"/>
                    <a:pt x="8581" y="2654"/>
                  </a:cubicBezTo>
                  <a:lnTo>
                    <a:pt x="8581" y="2654"/>
                  </a:lnTo>
                  <a:cubicBezTo>
                    <a:pt x="7676" y="2692"/>
                    <a:pt x="6769" y="2729"/>
                    <a:pt x="5864" y="2766"/>
                  </a:cubicBezTo>
                  <a:cubicBezTo>
                    <a:pt x="5862" y="2766"/>
                    <a:pt x="5861" y="2766"/>
                    <a:pt x="5859" y="2766"/>
                  </a:cubicBezTo>
                  <a:cubicBezTo>
                    <a:pt x="5736" y="2766"/>
                    <a:pt x="5683" y="2591"/>
                    <a:pt x="5771" y="2514"/>
                  </a:cubicBezTo>
                  <a:cubicBezTo>
                    <a:pt x="6681" y="1720"/>
                    <a:pt x="6241" y="332"/>
                    <a:pt x="5115" y="44"/>
                  </a:cubicBezTo>
                  <a:cubicBezTo>
                    <a:pt x="5000" y="15"/>
                    <a:pt x="4882" y="1"/>
                    <a:pt x="476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47"/>
          <p:cNvSpPr txBox="1">
            <a:spLocks noGrp="1"/>
          </p:cNvSpPr>
          <p:nvPr>
            <p:ph type="title"/>
          </p:nvPr>
        </p:nvSpPr>
        <p:spPr>
          <a:xfrm>
            <a:off x="720000" y="338891"/>
            <a:ext cx="7704000" cy="10816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 to the Problem of Online Job Fraud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53" name="Google Shape;653;p47"/>
          <p:cNvSpPr txBox="1">
            <a:spLocks noGrp="1"/>
          </p:cNvSpPr>
          <p:nvPr>
            <p:ph type="subTitle" idx="4"/>
          </p:nvPr>
        </p:nvSpPr>
        <p:spPr>
          <a:xfrm>
            <a:off x="603675" y="2242000"/>
            <a:ext cx="2310975" cy="230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0" dirty="0"/>
              <a:t>Online job portals have become crucial in </a:t>
            </a:r>
            <a:r>
              <a:rPr lang="en" sz="1800" dirty="0"/>
              <a:t>connecting job seekers </a:t>
            </a:r>
            <a:r>
              <a:rPr lang="en" sz="1800" b="0" dirty="0"/>
              <a:t>with potential employers</a:t>
            </a:r>
            <a:endParaRPr sz="1800" b="0" dirty="0"/>
          </a:p>
        </p:txBody>
      </p:sp>
      <p:sp>
        <p:nvSpPr>
          <p:cNvPr id="654" name="Google Shape;654;p47"/>
          <p:cNvSpPr txBox="1">
            <a:spLocks noGrp="1"/>
          </p:cNvSpPr>
          <p:nvPr>
            <p:ph type="subTitle" idx="5"/>
          </p:nvPr>
        </p:nvSpPr>
        <p:spPr>
          <a:xfrm>
            <a:off x="3073050" y="2318200"/>
            <a:ext cx="3301800" cy="189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0"/>
              <a:t>In the first quarter of </a:t>
            </a:r>
            <a:r>
              <a:rPr lang="en" sz="1800"/>
              <a:t>2022</a:t>
            </a:r>
            <a:r>
              <a:rPr lang="en" sz="1800" b="0"/>
              <a:t>, the US alone recorded over </a:t>
            </a:r>
            <a:r>
              <a:rPr lang="en" sz="1800"/>
              <a:t>20,700</a:t>
            </a:r>
            <a:r>
              <a:rPr lang="en" sz="1800" b="0"/>
              <a:t> cases of job-related frauds, </a:t>
            </a:r>
            <a:r>
              <a:rPr lang="en" sz="1800"/>
              <a:t>a third</a:t>
            </a:r>
            <a:r>
              <a:rPr lang="en" sz="1800" b="0"/>
              <a:t> of which resulted in monetary losses.</a:t>
            </a:r>
            <a:endParaRPr sz="1800" b="0"/>
          </a:p>
        </p:txBody>
      </p:sp>
      <p:sp>
        <p:nvSpPr>
          <p:cNvPr id="655" name="Google Shape;655;p47"/>
          <p:cNvSpPr txBox="1">
            <a:spLocks noGrp="1"/>
          </p:cNvSpPr>
          <p:nvPr>
            <p:ph type="subTitle" idx="6"/>
          </p:nvPr>
        </p:nvSpPr>
        <p:spPr>
          <a:xfrm>
            <a:off x="6365024" y="2318200"/>
            <a:ext cx="2534047" cy="25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0" dirty="0"/>
              <a:t>Platforms that effectively filter out these scams can gain a </a:t>
            </a:r>
            <a:r>
              <a:rPr lang="en" sz="1800" dirty="0"/>
              <a:t>competitive edge</a:t>
            </a:r>
            <a:r>
              <a:rPr lang="en" sz="1800" b="0" dirty="0"/>
              <a:t>, </a:t>
            </a:r>
            <a:r>
              <a:rPr lang="en" sz="1800" dirty="0"/>
              <a:t>retain more users</a:t>
            </a:r>
            <a:r>
              <a:rPr lang="en" sz="1800" b="0" dirty="0"/>
              <a:t>, and potentially i</a:t>
            </a:r>
            <a:r>
              <a:rPr lang="en" sz="1800" dirty="0"/>
              <a:t>ncrease revenue</a:t>
            </a:r>
            <a:r>
              <a:rPr lang="en" sz="1800" b="0" dirty="0"/>
              <a:t>.</a:t>
            </a:r>
            <a:endParaRPr sz="1800" b="0" dirty="0"/>
          </a:p>
        </p:txBody>
      </p:sp>
      <p:pic>
        <p:nvPicPr>
          <p:cNvPr id="656" name="Google Shape;656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8050" y="1804450"/>
            <a:ext cx="756399" cy="75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7" name="Google Shape;657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97050" y="1722700"/>
            <a:ext cx="756399" cy="756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58" name="Google Shape;658;p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13575" y="1587350"/>
            <a:ext cx="891750" cy="89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Google Shape;1115;p8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 - Project Achievements</a:t>
            </a:r>
            <a:endParaRPr/>
          </a:p>
        </p:txBody>
      </p:sp>
      <p:sp>
        <p:nvSpPr>
          <p:cNvPr id="1116" name="Google Shape;1116;p83"/>
          <p:cNvSpPr txBox="1">
            <a:spLocks noGrp="1"/>
          </p:cNvSpPr>
          <p:nvPr>
            <p:ph type="subTitle" idx="2"/>
          </p:nvPr>
        </p:nvSpPr>
        <p:spPr>
          <a:xfrm>
            <a:off x="1014475" y="1336025"/>
            <a:ext cx="5177100" cy="88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Successfully developed a machine learning-based fraud detection system</a:t>
            </a:r>
            <a:endParaRPr sz="1800"/>
          </a:p>
        </p:txBody>
      </p:sp>
      <p:sp>
        <p:nvSpPr>
          <p:cNvPr id="1117" name="Google Shape;1117;p83"/>
          <p:cNvSpPr txBox="1">
            <a:spLocks noGrp="1"/>
          </p:cNvSpPr>
          <p:nvPr>
            <p:ph type="subTitle" idx="2"/>
          </p:nvPr>
        </p:nvSpPr>
        <p:spPr>
          <a:xfrm>
            <a:off x="1014475" y="2224775"/>
            <a:ext cx="6120300" cy="125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Combines data preprocessing, feature engineering, and the implementation of various classifiers to identify fraudulent job postings</a:t>
            </a:r>
            <a:endParaRPr sz="1800"/>
          </a:p>
        </p:txBody>
      </p:sp>
      <p:sp>
        <p:nvSpPr>
          <p:cNvPr id="1118" name="Google Shape;1118;p83"/>
          <p:cNvSpPr txBox="1">
            <a:spLocks noGrp="1"/>
          </p:cNvSpPr>
          <p:nvPr>
            <p:ph type="subTitle" idx="2"/>
          </p:nvPr>
        </p:nvSpPr>
        <p:spPr>
          <a:xfrm>
            <a:off x="1014476" y="3445550"/>
            <a:ext cx="7409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Determined the most effective classifier</a:t>
            </a:r>
            <a:endParaRPr sz="18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" name="Google Shape;1123;p84"/>
          <p:cNvSpPr txBox="1">
            <a:spLocks noGrp="1"/>
          </p:cNvSpPr>
          <p:nvPr>
            <p:ph type="title"/>
          </p:nvPr>
        </p:nvSpPr>
        <p:spPr>
          <a:xfrm>
            <a:off x="720000" y="134785"/>
            <a:ext cx="7704000" cy="11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Integration of Fraud Detection Model in Real-Life Applications</a:t>
            </a:r>
            <a:endParaRPr/>
          </a:p>
        </p:txBody>
      </p:sp>
      <p:sp>
        <p:nvSpPr>
          <p:cNvPr id="1124" name="Google Shape;1124;p84"/>
          <p:cNvSpPr txBox="1">
            <a:spLocks noGrp="1"/>
          </p:cNvSpPr>
          <p:nvPr>
            <p:ph type="subTitle" idx="4294967295"/>
          </p:nvPr>
        </p:nvSpPr>
        <p:spPr>
          <a:xfrm>
            <a:off x="1678000" y="1772973"/>
            <a:ext cx="2562300" cy="88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/>
              <a:t>Integrate our model through an API</a:t>
            </a:r>
            <a:endParaRPr sz="1500" b="1"/>
          </a:p>
        </p:txBody>
      </p:sp>
      <p:sp>
        <p:nvSpPr>
          <p:cNvPr id="1125" name="Google Shape;1125;p84"/>
          <p:cNvSpPr txBox="1">
            <a:spLocks noGrp="1"/>
          </p:cNvSpPr>
          <p:nvPr>
            <p:ph type="subTitle" idx="4294967295"/>
          </p:nvPr>
        </p:nvSpPr>
        <p:spPr>
          <a:xfrm>
            <a:off x="4909550" y="1432235"/>
            <a:ext cx="3395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Allow real-time analysis and classification of job postings</a:t>
            </a:r>
            <a:endParaRPr sz="1500"/>
          </a:p>
        </p:txBody>
      </p:sp>
      <p:sp>
        <p:nvSpPr>
          <p:cNvPr id="1126" name="Google Shape;1126;p84"/>
          <p:cNvSpPr txBox="1">
            <a:spLocks noGrp="1"/>
          </p:cNvSpPr>
          <p:nvPr>
            <p:ph type="subTitle" idx="4294967295"/>
          </p:nvPr>
        </p:nvSpPr>
        <p:spPr>
          <a:xfrm>
            <a:off x="1678000" y="2912285"/>
            <a:ext cx="2125200" cy="88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/>
              <a:t>Periodically review existing listings on platforms</a:t>
            </a:r>
            <a:endParaRPr sz="1500" b="1"/>
          </a:p>
        </p:txBody>
      </p:sp>
      <p:sp>
        <p:nvSpPr>
          <p:cNvPr id="1127" name="Google Shape;1127;p84"/>
          <p:cNvSpPr txBox="1">
            <a:spLocks noGrp="1"/>
          </p:cNvSpPr>
          <p:nvPr>
            <p:ph type="subTitle" idx="4294967295"/>
          </p:nvPr>
        </p:nvSpPr>
        <p:spPr>
          <a:xfrm>
            <a:off x="4909550" y="2048060"/>
            <a:ext cx="3395100" cy="99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Ensures that fraudulent listings are identified and addressed before they reach job seekers </a:t>
            </a:r>
            <a:endParaRPr sz="1500"/>
          </a:p>
        </p:txBody>
      </p:sp>
      <p:sp>
        <p:nvSpPr>
          <p:cNvPr id="1128" name="Google Shape;1128;p84"/>
          <p:cNvSpPr txBox="1">
            <a:spLocks noGrp="1"/>
          </p:cNvSpPr>
          <p:nvPr>
            <p:ph type="subTitle" idx="4294967295"/>
          </p:nvPr>
        </p:nvSpPr>
        <p:spPr>
          <a:xfrm>
            <a:off x="4909550" y="3082985"/>
            <a:ext cx="3395100" cy="69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Safeguarding the job market against scams</a:t>
            </a:r>
            <a:endParaRPr sz="1500"/>
          </a:p>
        </p:txBody>
      </p:sp>
      <p:pic>
        <p:nvPicPr>
          <p:cNvPr id="1129" name="Google Shape;1129;p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4025" y="3068285"/>
            <a:ext cx="572700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0" name="Google Shape;1130;p8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4025" y="4013260"/>
            <a:ext cx="572700" cy="572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31" name="Google Shape;1131;p84"/>
          <p:cNvCxnSpPr>
            <a:endCxn id="1125" idx="1"/>
          </p:cNvCxnSpPr>
          <p:nvPr/>
        </p:nvCxnSpPr>
        <p:spPr>
          <a:xfrm rot="10800000" flipH="1">
            <a:off x="3902150" y="1718585"/>
            <a:ext cx="1007400" cy="4845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32" name="Google Shape;1132;p84"/>
          <p:cNvCxnSpPr>
            <a:endCxn id="1127" idx="1"/>
          </p:cNvCxnSpPr>
          <p:nvPr/>
        </p:nvCxnSpPr>
        <p:spPr>
          <a:xfrm>
            <a:off x="3910850" y="2229260"/>
            <a:ext cx="998700" cy="3147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33" name="Google Shape;1133;p84"/>
          <p:cNvCxnSpPr/>
          <p:nvPr/>
        </p:nvCxnSpPr>
        <p:spPr>
          <a:xfrm>
            <a:off x="3881175" y="3336335"/>
            <a:ext cx="9504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34" name="Google Shape;1134;p84"/>
          <p:cNvSpPr txBox="1">
            <a:spLocks noGrp="1"/>
          </p:cNvSpPr>
          <p:nvPr>
            <p:ph type="subTitle" idx="4294967295"/>
          </p:nvPr>
        </p:nvSpPr>
        <p:spPr>
          <a:xfrm>
            <a:off x="1678000" y="4043260"/>
            <a:ext cx="2125200" cy="36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/>
              <a:t>Feedback loop</a:t>
            </a:r>
            <a:endParaRPr sz="1500" b="1"/>
          </a:p>
        </p:txBody>
      </p:sp>
      <p:pic>
        <p:nvPicPr>
          <p:cNvPr id="1135" name="Google Shape;1135;p8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52525" y="1772985"/>
            <a:ext cx="695700" cy="695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6" name="Google Shape;1136;p84"/>
          <p:cNvSpPr txBox="1">
            <a:spLocks noGrp="1"/>
          </p:cNvSpPr>
          <p:nvPr>
            <p:ph type="subTitle" idx="4294967295"/>
          </p:nvPr>
        </p:nvSpPr>
        <p:spPr>
          <a:xfrm>
            <a:off x="4909550" y="3844985"/>
            <a:ext cx="3395100" cy="69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Continuously improving its adaptability to new fraud patterns.</a:t>
            </a:r>
            <a:endParaRPr sz="1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/>
          </a:p>
        </p:txBody>
      </p:sp>
      <p:cxnSp>
        <p:nvCxnSpPr>
          <p:cNvPr id="1137" name="Google Shape;1137;p84"/>
          <p:cNvCxnSpPr>
            <a:stCxn id="1134" idx="3"/>
          </p:cNvCxnSpPr>
          <p:nvPr/>
        </p:nvCxnSpPr>
        <p:spPr>
          <a:xfrm rot="10800000" flipH="1">
            <a:off x="3803200" y="4208110"/>
            <a:ext cx="1021200" cy="153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" name="Google Shape;1142;p85"/>
          <p:cNvSpPr txBox="1">
            <a:spLocks noGrp="1"/>
          </p:cNvSpPr>
          <p:nvPr>
            <p:ph type="title"/>
          </p:nvPr>
        </p:nvSpPr>
        <p:spPr>
          <a:xfrm>
            <a:off x="703672" y="35522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Limitations</a:t>
            </a:r>
            <a:endParaRPr dirty="0"/>
          </a:p>
        </p:txBody>
      </p:sp>
      <p:sp>
        <p:nvSpPr>
          <p:cNvPr id="1143" name="Google Shape;1143;p85"/>
          <p:cNvSpPr txBox="1">
            <a:spLocks noGrp="1"/>
          </p:cNvSpPr>
          <p:nvPr>
            <p:ph type="subTitle" idx="1"/>
          </p:nvPr>
        </p:nvSpPr>
        <p:spPr>
          <a:xfrm>
            <a:off x="3179250" y="2712975"/>
            <a:ext cx="3090300" cy="158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Its temporal scope, focusing on listings from 2012 to 2014, may limit its effectiveness against newer fraudulent strategies</a:t>
            </a:r>
            <a:endParaRPr sz="1700"/>
          </a:p>
        </p:txBody>
      </p:sp>
      <p:sp>
        <p:nvSpPr>
          <p:cNvPr id="1144" name="Google Shape;1144;p85"/>
          <p:cNvSpPr txBox="1">
            <a:spLocks noGrp="1"/>
          </p:cNvSpPr>
          <p:nvPr>
            <p:ph type="subTitle" idx="2"/>
          </p:nvPr>
        </p:nvSpPr>
        <p:spPr>
          <a:xfrm>
            <a:off x="152400" y="2682375"/>
            <a:ext cx="2903400" cy="12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The EMSCAD dataset, while extensive, has a significant class imbalance which can bias the system. </a:t>
            </a:r>
            <a:endParaRPr sz="1700"/>
          </a:p>
        </p:txBody>
      </p:sp>
      <p:sp>
        <p:nvSpPr>
          <p:cNvPr id="1145" name="Google Shape;1145;p85"/>
          <p:cNvSpPr txBox="1">
            <a:spLocks noGrp="1"/>
          </p:cNvSpPr>
          <p:nvPr>
            <p:ph type="subTitle" idx="1"/>
          </p:nvPr>
        </p:nvSpPr>
        <p:spPr>
          <a:xfrm>
            <a:off x="6554350" y="2743575"/>
            <a:ext cx="2713500" cy="114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Its limited geographic representation could restrict its applicability globally.</a:t>
            </a:r>
            <a:endParaRPr sz="1700"/>
          </a:p>
        </p:txBody>
      </p:sp>
      <p:pic>
        <p:nvPicPr>
          <p:cNvPr id="1146" name="Google Shape;1146;p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8138" y="1290450"/>
            <a:ext cx="1391924" cy="1391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7" name="Google Shape;1147;p8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42600" y="1162438"/>
            <a:ext cx="1519913" cy="15199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8" name="Google Shape;1148;p8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09075" y="1259850"/>
            <a:ext cx="1453125" cy="145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3" name="Google Shape;1153;p86"/>
          <p:cNvSpPr txBox="1">
            <a:spLocks noGrp="1"/>
          </p:cNvSpPr>
          <p:nvPr>
            <p:ph type="title"/>
          </p:nvPr>
        </p:nvSpPr>
        <p:spPr>
          <a:xfrm>
            <a:off x="720000" y="412369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Future Directions</a:t>
            </a:r>
            <a:endParaRPr dirty="0"/>
          </a:p>
        </p:txBody>
      </p:sp>
      <p:sp>
        <p:nvSpPr>
          <p:cNvPr id="1154" name="Google Shape;1154;p86"/>
          <p:cNvSpPr txBox="1">
            <a:spLocks noGrp="1"/>
          </p:cNvSpPr>
          <p:nvPr>
            <p:ph type="subTitle" idx="2"/>
          </p:nvPr>
        </p:nvSpPr>
        <p:spPr>
          <a:xfrm>
            <a:off x="76200" y="2848624"/>
            <a:ext cx="2792700" cy="121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Enrich the dataset with more recent and geographically diverse data</a:t>
            </a:r>
            <a:endParaRPr sz="1700"/>
          </a:p>
        </p:txBody>
      </p:sp>
      <p:sp>
        <p:nvSpPr>
          <p:cNvPr id="1155" name="Google Shape;1155;p86"/>
          <p:cNvSpPr txBox="1">
            <a:spLocks noGrp="1"/>
          </p:cNvSpPr>
          <p:nvPr>
            <p:ph type="subTitle" idx="2"/>
          </p:nvPr>
        </p:nvSpPr>
        <p:spPr>
          <a:xfrm>
            <a:off x="2960550" y="2820124"/>
            <a:ext cx="2970600" cy="126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To explore deep learning models for improved accuracy, especially in complex text data analysis</a:t>
            </a:r>
            <a:endParaRPr sz="1700"/>
          </a:p>
        </p:txBody>
      </p:sp>
      <p:sp>
        <p:nvSpPr>
          <p:cNvPr id="1156" name="Google Shape;1156;p86"/>
          <p:cNvSpPr txBox="1">
            <a:spLocks noGrp="1"/>
          </p:cNvSpPr>
          <p:nvPr>
            <p:ph type="subTitle" idx="2"/>
          </p:nvPr>
        </p:nvSpPr>
        <p:spPr>
          <a:xfrm>
            <a:off x="6320450" y="2879074"/>
            <a:ext cx="2792700" cy="115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A collaborative effort across job platforms for a unified fraud detection system </a:t>
            </a:r>
            <a:endParaRPr sz="1700"/>
          </a:p>
        </p:txBody>
      </p:sp>
      <p:pic>
        <p:nvPicPr>
          <p:cNvPr id="1157" name="Google Shape;1157;p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525" y="1552024"/>
            <a:ext cx="1268100" cy="126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8" name="Google Shape;1158;p8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56025" y="1552029"/>
            <a:ext cx="1268100" cy="126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9" name="Google Shape;1159;p8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38425" y="1610974"/>
            <a:ext cx="1150227" cy="115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4" name="Google Shape;1164;p87"/>
          <p:cNvSpPr txBox="1">
            <a:spLocks noGrp="1"/>
          </p:cNvSpPr>
          <p:nvPr>
            <p:ph type="title"/>
          </p:nvPr>
        </p:nvSpPr>
        <p:spPr>
          <a:xfrm>
            <a:off x="3930150" y="1454700"/>
            <a:ext cx="4342200" cy="223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  <p:grpSp>
        <p:nvGrpSpPr>
          <p:cNvPr id="1165" name="Google Shape;1165;p87"/>
          <p:cNvGrpSpPr/>
          <p:nvPr/>
        </p:nvGrpSpPr>
        <p:grpSpPr>
          <a:xfrm>
            <a:off x="208066" y="307461"/>
            <a:ext cx="3662883" cy="5266207"/>
            <a:chOff x="208066" y="307461"/>
            <a:chExt cx="3662883" cy="5266207"/>
          </a:xfrm>
        </p:grpSpPr>
        <p:sp>
          <p:nvSpPr>
            <p:cNvPr id="1166" name="Google Shape;1166;p87"/>
            <p:cNvSpPr/>
            <p:nvPr/>
          </p:nvSpPr>
          <p:spPr>
            <a:xfrm>
              <a:off x="551610" y="863071"/>
              <a:ext cx="3063902" cy="4710596"/>
            </a:xfrm>
            <a:custGeom>
              <a:avLst/>
              <a:gdLst/>
              <a:ahLst/>
              <a:cxnLst/>
              <a:rect l="l" t="t" r="r" b="b"/>
              <a:pathLst>
                <a:path w="19320" h="29704" extrusionOk="0">
                  <a:moveTo>
                    <a:pt x="11680" y="0"/>
                  </a:moveTo>
                  <a:cubicBezTo>
                    <a:pt x="11231" y="0"/>
                    <a:pt x="10879" y="32"/>
                    <a:pt x="10693" y="95"/>
                  </a:cubicBezTo>
                  <a:cubicBezTo>
                    <a:pt x="9632" y="453"/>
                    <a:pt x="9153" y="548"/>
                    <a:pt x="8543" y="548"/>
                  </a:cubicBezTo>
                  <a:cubicBezTo>
                    <a:pt x="8244" y="548"/>
                    <a:pt x="7913" y="525"/>
                    <a:pt x="7466" y="499"/>
                  </a:cubicBezTo>
                  <a:cubicBezTo>
                    <a:pt x="7421" y="496"/>
                    <a:pt x="7374" y="495"/>
                    <a:pt x="7326" y="495"/>
                  </a:cubicBezTo>
                  <a:cubicBezTo>
                    <a:pt x="5959" y="495"/>
                    <a:pt x="3816" y="1614"/>
                    <a:pt x="2429" y="4622"/>
                  </a:cubicBezTo>
                  <a:cubicBezTo>
                    <a:pt x="994" y="7734"/>
                    <a:pt x="0" y="22853"/>
                    <a:pt x="748" y="24003"/>
                  </a:cubicBezTo>
                  <a:cubicBezTo>
                    <a:pt x="1124" y="24582"/>
                    <a:pt x="2989" y="24657"/>
                    <a:pt x="3931" y="24657"/>
                  </a:cubicBezTo>
                  <a:cubicBezTo>
                    <a:pt x="4260" y="24657"/>
                    <a:pt x="4477" y="24648"/>
                    <a:pt x="4477" y="24648"/>
                  </a:cubicBezTo>
                  <a:lnTo>
                    <a:pt x="4477" y="24648"/>
                  </a:lnTo>
                  <a:cubicBezTo>
                    <a:pt x="3738" y="25707"/>
                    <a:pt x="2849" y="26364"/>
                    <a:pt x="2849" y="27003"/>
                  </a:cubicBezTo>
                  <a:cubicBezTo>
                    <a:pt x="2849" y="28564"/>
                    <a:pt x="6460" y="29638"/>
                    <a:pt x="9582" y="29701"/>
                  </a:cubicBezTo>
                  <a:cubicBezTo>
                    <a:pt x="9655" y="29702"/>
                    <a:pt x="9729" y="29703"/>
                    <a:pt x="9803" y="29703"/>
                  </a:cubicBezTo>
                  <a:cubicBezTo>
                    <a:pt x="12891" y="29703"/>
                    <a:pt x="16720" y="28445"/>
                    <a:pt x="16720" y="27173"/>
                  </a:cubicBezTo>
                  <a:cubicBezTo>
                    <a:pt x="16720" y="26471"/>
                    <a:pt x="15308" y="25199"/>
                    <a:pt x="15052" y="24785"/>
                  </a:cubicBezTo>
                  <a:cubicBezTo>
                    <a:pt x="14796" y="24370"/>
                    <a:pt x="13814" y="23188"/>
                    <a:pt x="13252" y="22014"/>
                  </a:cubicBezTo>
                  <a:cubicBezTo>
                    <a:pt x="12691" y="20841"/>
                    <a:pt x="13581" y="17830"/>
                    <a:pt x="13581" y="17830"/>
                  </a:cubicBezTo>
                  <a:cubicBezTo>
                    <a:pt x="13581" y="17830"/>
                    <a:pt x="15138" y="18085"/>
                    <a:pt x="16336" y="18136"/>
                  </a:cubicBezTo>
                  <a:cubicBezTo>
                    <a:pt x="16353" y="18137"/>
                    <a:pt x="16370" y="18137"/>
                    <a:pt x="16386" y="18137"/>
                  </a:cubicBezTo>
                  <a:cubicBezTo>
                    <a:pt x="17535" y="18137"/>
                    <a:pt x="17510" y="16377"/>
                    <a:pt x="17510" y="16377"/>
                  </a:cubicBezTo>
                  <a:cubicBezTo>
                    <a:pt x="17510" y="16377"/>
                    <a:pt x="17867" y="16096"/>
                    <a:pt x="17969" y="15814"/>
                  </a:cubicBezTo>
                  <a:cubicBezTo>
                    <a:pt x="18070" y="15534"/>
                    <a:pt x="17738" y="15177"/>
                    <a:pt x="17738" y="15177"/>
                  </a:cubicBezTo>
                  <a:cubicBezTo>
                    <a:pt x="17738" y="15177"/>
                    <a:pt x="17701" y="15203"/>
                    <a:pt x="17695" y="15203"/>
                  </a:cubicBezTo>
                  <a:cubicBezTo>
                    <a:pt x="17687" y="15203"/>
                    <a:pt x="17723" y="15165"/>
                    <a:pt x="17917" y="14999"/>
                  </a:cubicBezTo>
                  <a:cubicBezTo>
                    <a:pt x="18275" y="14692"/>
                    <a:pt x="18275" y="14335"/>
                    <a:pt x="18045" y="14055"/>
                  </a:cubicBezTo>
                  <a:cubicBezTo>
                    <a:pt x="17814" y="13775"/>
                    <a:pt x="18096" y="13544"/>
                    <a:pt x="18096" y="13544"/>
                  </a:cubicBezTo>
                  <a:cubicBezTo>
                    <a:pt x="18096" y="13544"/>
                    <a:pt x="19192" y="13135"/>
                    <a:pt x="18938" y="12626"/>
                  </a:cubicBezTo>
                  <a:cubicBezTo>
                    <a:pt x="18514" y="11777"/>
                    <a:pt x="17815" y="9999"/>
                    <a:pt x="18070" y="9132"/>
                  </a:cubicBezTo>
                  <a:cubicBezTo>
                    <a:pt x="18204" y="8679"/>
                    <a:pt x="18287" y="8225"/>
                    <a:pt x="18244" y="7496"/>
                  </a:cubicBezTo>
                  <a:lnTo>
                    <a:pt x="18244" y="7496"/>
                  </a:lnTo>
                  <a:cubicBezTo>
                    <a:pt x="18244" y="7496"/>
                    <a:pt x="18259" y="7497"/>
                    <a:pt x="18284" y="7497"/>
                  </a:cubicBezTo>
                  <a:cubicBezTo>
                    <a:pt x="18427" y="7497"/>
                    <a:pt x="18915" y="7481"/>
                    <a:pt x="19101" y="7265"/>
                  </a:cubicBezTo>
                  <a:cubicBezTo>
                    <a:pt x="19320" y="7013"/>
                    <a:pt x="18108" y="2906"/>
                    <a:pt x="17231" y="1549"/>
                  </a:cubicBezTo>
                  <a:cubicBezTo>
                    <a:pt x="16535" y="474"/>
                    <a:pt x="13398" y="0"/>
                    <a:pt x="11680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67" name="Google Shape;1167;p87"/>
            <p:cNvGrpSpPr/>
            <p:nvPr/>
          </p:nvGrpSpPr>
          <p:grpSpPr>
            <a:xfrm>
              <a:off x="208066" y="351586"/>
              <a:ext cx="1098182" cy="1412672"/>
              <a:chOff x="313736" y="423297"/>
              <a:chExt cx="864302" cy="1111902"/>
            </a:xfrm>
          </p:grpSpPr>
          <p:sp>
            <p:nvSpPr>
              <p:cNvPr id="1168" name="Google Shape;1168;p87"/>
              <p:cNvSpPr/>
              <p:nvPr/>
            </p:nvSpPr>
            <p:spPr>
              <a:xfrm>
                <a:off x="1015041" y="1388638"/>
                <a:ext cx="162997" cy="146562"/>
              </a:xfrm>
              <a:custGeom>
                <a:avLst/>
                <a:gdLst/>
                <a:ahLst/>
                <a:cxnLst/>
                <a:rect l="l" t="t" r="r" b="b"/>
                <a:pathLst>
                  <a:path w="2410" h="2167" extrusionOk="0">
                    <a:moveTo>
                      <a:pt x="1473" y="146"/>
                    </a:moveTo>
                    <a:cubicBezTo>
                      <a:pt x="1562" y="146"/>
                      <a:pt x="1650" y="170"/>
                      <a:pt x="1725" y="222"/>
                    </a:cubicBezTo>
                    <a:cubicBezTo>
                      <a:pt x="1952" y="385"/>
                      <a:pt x="1964" y="724"/>
                      <a:pt x="1809" y="937"/>
                    </a:cubicBezTo>
                    <a:cubicBezTo>
                      <a:pt x="1766" y="922"/>
                      <a:pt x="1722" y="911"/>
                      <a:pt x="1676" y="906"/>
                    </a:cubicBezTo>
                    <a:cubicBezTo>
                      <a:pt x="1673" y="906"/>
                      <a:pt x="1671" y="906"/>
                      <a:pt x="1668" y="906"/>
                    </a:cubicBezTo>
                    <a:cubicBezTo>
                      <a:pt x="1574" y="906"/>
                      <a:pt x="1582" y="1051"/>
                      <a:pt x="1676" y="1063"/>
                    </a:cubicBezTo>
                    <a:cubicBezTo>
                      <a:pt x="2042" y="1109"/>
                      <a:pt x="2273" y="1650"/>
                      <a:pt x="1978" y="1916"/>
                    </a:cubicBezTo>
                    <a:cubicBezTo>
                      <a:pt x="1890" y="1995"/>
                      <a:pt x="1787" y="2029"/>
                      <a:pt x="1683" y="2029"/>
                    </a:cubicBezTo>
                    <a:cubicBezTo>
                      <a:pt x="1443" y="2029"/>
                      <a:pt x="1199" y="1849"/>
                      <a:pt x="1123" y="1622"/>
                    </a:cubicBezTo>
                    <a:cubicBezTo>
                      <a:pt x="1116" y="1599"/>
                      <a:pt x="1093" y="1589"/>
                      <a:pt x="1073" y="1589"/>
                    </a:cubicBezTo>
                    <a:cubicBezTo>
                      <a:pt x="1072" y="1589"/>
                      <a:pt x="1071" y="1589"/>
                      <a:pt x="1070" y="1589"/>
                    </a:cubicBezTo>
                    <a:cubicBezTo>
                      <a:pt x="1057" y="1576"/>
                      <a:pt x="1037" y="1569"/>
                      <a:pt x="1018" y="1569"/>
                    </a:cubicBezTo>
                    <a:cubicBezTo>
                      <a:pt x="990" y="1569"/>
                      <a:pt x="962" y="1583"/>
                      <a:pt x="955" y="1615"/>
                    </a:cubicBezTo>
                    <a:cubicBezTo>
                      <a:pt x="921" y="1746"/>
                      <a:pt x="797" y="1817"/>
                      <a:pt x="669" y="1817"/>
                    </a:cubicBezTo>
                    <a:cubicBezTo>
                      <a:pt x="603" y="1817"/>
                      <a:pt x="535" y="1797"/>
                      <a:pt x="480" y="1758"/>
                    </a:cubicBezTo>
                    <a:cubicBezTo>
                      <a:pt x="259" y="1596"/>
                      <a:pt x="318" y="1259"/>
                      <a:pt x="407" y="1044"/>
                    </a:cubicBezTo>
                    <a:cubicBezTo>
                      <a:pt x="409" y="1041"/>
                      <a:pt x="409" y="1039"/>
                      <a:pt x="409" y="1036"/>
                    </a:cubicBezTo>
                    <a:cubicBezTo>
                      <a:pt x="429" y="1035"/>
                      <a:pt x="447" y="1030"/>
                      <a:pt x="466" y="1023"/>
                    </a:cubicBezTo>
                    <a:cubicBezTo>
                      <a:pt x="521" y="1004"/>
                      <a:pt x="519" y="912"/>
                      <a:pt x="458" y="912"/>
                    </a:cubicBezTo>
                    <a:cubicBezTo>
                      <a:pt x="456" y="912"/>
                      <a:pt x="454" y="912"/>
                      <a:pt x="452" y="912"/>
                    </a:cubicBezTo>
                    <a:cubicBezTo>
                      <a:pt x="445" y="913"/>
                      <a:pt x="438" y="913"/>
                      <a:pt x="431" y="913"/>
                    </a:cubicBezTo>
                    <a:cubicBezTo>
                      <a:pt x="309" y="913"/>
                      <a:pt x="194" y="830"/>
                      <a:pt x="186" y="696"/>
                    </a:cubicBezTo>
                    <a:cubicBezTo>
                      <a:pt x="180" y="568"/>
                      <a:pt x="296" y="464"/>
                      <a:pt x="400" y="414"/>
                    </a:cubicBezTo>
                    <a:cubicBezTo>
                      <a:pt x="478" y="376"/>
                      <a:pt x="561" y="362"/>
                      <a:pt x="646" y="362"/>
                    </a:cubicBezTo>
                    <a:cubicBezTo>
                      <a:pt x="722" y="362"/>
                      <a:pt x="799" y="373"/>
                      <a:pt x="875" y="388"/>
                    </a:cubicBezTo>
                    <a:cubicBezTo>
                      <a:pt x="874" y="390"/>
                      <a:pt x="874" y="391"/>
                      <a:pt x="874" y="391"/>
                    </a:cubicBezTo>
                    <a:cubicBezTo>
                      <a:pt x="862" y="441"/>
                      <a:pt x="901" y="475"/>
                      <a:pt x="940" y="475"/>
                    </a:cubicBezTo>
                    <a:cubicBezTo>
                      <a:pt x="961" y="475"/>
                      <a:pt x="983" y="465"/>
                      <a:pt x="997" y="443"/>
                    </a:cubicBezTo>
                    <a:cubicBezTo>
                      <a:pt x="1002" y="435"/>
                      <a:pt x="1008" y="428"/>
                      <a:pt x="1014" y="421"/>
                    </a:cubicBezTo>
                    <a:cubicBezTo>
                      <a:pt x="1026" y="423"/>
                      <a:pt x="1039" y="427"/>
                      <a:pt x="1052" y="430"/>
                    </a:cubicBezTo>
                    <a:cubicBezTo>
                      <a:pt x="1056" y="431"/>
                      <a:pt x="1060" y="432"/>
                      <a:pt x="1064" y="432"/>
                    </a:cubicBezTo>
                    <a:cubicBezTo>
                      <a:pt x="1111" y="432"/>
                      <a:pt x="1126" y="359"/>
                      <a:pt x="1074" y="344"/>
                    </a:cubicBezTo>
                    <a:lnTo>
                      <a:pt x="1072" y="344"/>
                    </a:lnTo>
                    <a:cubicBezTo>
                      <a:pt x="1130" y="269"/>
                      <a:pt x="1196" y="211"/>
                      <a:pt x="1298" y="176"/>
                    </a:cubicBezTo>
                    <a:cubicBezTo>
                      <a:pt x="1354" y="157"/>
                      <a:pt x="1414" y="146"/>
                      <a:pt x="1473" y="146"/>
                    </a:cubicBezTo>
                    <a:close/>
                    <a:moveTo>
                      <a:pt x="1462" y="1"/>
                    </a:moveTo>
                    <a:cubicBezTo>
                      <a:pt x="1238" y="1"/>
                      <a:pt x="1006" y="104"/>
                      <a:pt x="909" y="297"/>
                    </a:cubicBezTo>
                    <a:cubicBezTo>
                      <a:pt x="808" y="274"/>
                      <a:pt x="701" y="257"/>
                      <a:pt x="597" y="257"/>
                    </a:cubicBezTo>
                    <a:cubicBezTo>
                      <a:pt x="395" y="257"/>
                      <a:pt x="205" y="321"/>
                      <a:pt x="100" y="523"/>
                    </a:cubicBezTo>
                    <a:cubicBezTo>
                      <a:pt x="1" y="713"/>
                      <a:pt x="114" y="991"/>
                      <a:pt x="313" y="1034"/>
                    </a:cubicBezTo>
                    <a:cubicBezTo>
                      <a:pt x="162" y="1307"/>
                      <a:pt x="139" y="1746"/>
                      <a:pt x="465" y="1906"/>
                    </a:cubicBezTo>
                    <a:cubicBezTo>
                      <a:pt x="529" y="1937"/>
                      <a:pt x="600" y="1952"/>
                      <a:pt x="671" y="1952"/>
                    </a:cubicBezTo>
                    <a:cubicBezTo>
                      <a:pt x="827" y="1952"/>
                      <a:pt x="983" y="1880"/>
                      <a:pt x="1050" y="1743"/>
                    </a:cubicBezTo>
                    <a:cubicBezTo>
                      <a:pt x="1124" y="2008"/>
                      <a:pt x="1409" y="2166"/>
                      <a:pt x="1685" y="2166"/>
                    </a:cubicBezTo>
                    <a:cubicBezTo>
                      <a:pt x="1839" y="2166"/>
                      <a:pt x="1990" y="2117"/>
                      <a:pt x="2101" y="2009"/>
                    </a:cubicBezTo>
                    <a:cubicBezTo>
                      <a:pt x="2409" y="1705"/>
                      <a:pt x="2256" y="1181"/>
                      <a:pt x="1913" y="983"/>
                    </a:cubicBezTo>
                    <a:cubicBezTo>
                      <a:pt x="2122" y="724"/>
                      <a:pt x="2091" y="299"/>
                      <a:pt x="1805" y="101"/>
                    </a:cubicBezTo>
                    <a:cubicBezTo>
                      <a:pt x="1711" y="33"/>
                      <a:pt x="1588" y="1"/>
                      <a:pt x="146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9" name="Google Shape;1169;p87"/>
              <p:cNvSpPr/>
              <p:nvPr/>
            </p:nvSpPr>
            <p:spPr>
              <a:xfrm>
                <a:off x="1027080" y="1398512"/>
                <a:ext cx="141760" cy="127354"/>
              </a:xfrm>
              <a:custGeom>
                <a:avLst/>
                <a:gdLst/>
                <a:ahLst/>
                <a:cxnLst/>
                <a:rect l="l" t="t" r="r" b="b"/>
                <a:pathLst>
                  <a:path w="2096" h="1883" extrusionOk="0">
                    <a:moveTo>
                      <a:pt x="1294" y="0"/>
                    </a:moveTo>
                    <a:cubicBezTo>
                      <a:pt x="1234" y="0"/>
                      <a:pt x="1175" y="11"/>
                      <a:pt x="1118" y="30"/>
                    </a:cubicBezTo>
                    <a:cubicBezTo>
                      <a:pt x="1018" y="65"/>
                      <a:pt x="951" y="123"/>
                      <a:pt x="892" y="198"/>
                    </a:cubicBezTo>
                    <a:lnTo>
                      <a:pt x="895" y="198"/>
                    </a:lnTo>
                    <a:cubicBezTo>
                      <a:pt x="947" y="213"/>
                      <a:pt x="931" y="285"/>
                      <a:pt x="883" y="285"/>
                    </a:cubicBezTo>
                    <a:cubicBezTo>
                      <a:pt x="879" y="285"/>
                      <a:pt x="876" y="285"/>
                      <a:pt x="872" y="284"/>
                    </a:cubicBezTo>
                    <a:cubicBezTo>
                      <a:pt x="860" y="281"/>
                      <a:pt x="846" y="277"/>
                      <a:pt x="835" y="275"/>
                    </a:cubicBezTo>
                    <a:cubicBezTo>
                      <a:pt x="829" y="282"/>
                      <a:pt x="824" y="289"/>
                      <a:pt x="818" y="297"/>
                    </a:cubicBezTo>
                    <a:cubicBezTo>
                      <a:pt x="803" y="320"/>
                      <a:pt x="782" y="329"/>
                      <a:pt x="761" y="329"/>
                    </a:cubicBezTo>
                    <a:cubicBezTo>
                      <a:pt x="721" y="329"/>
                      <a:pt x="683" y="295"/>
                      <a:pt x="695" y="245"/>
                    </a:cubicBezTo>
                    <a:cubicBezTo>
                      <a:pt x="695" y="245"/>
                      <a:pt x="695" y="244"/>
                      <a:pt x="696" y="243"/>
                    </a:cubicBezTo>
                    <a:cubicBezTo>
                      <a:pt x="620" y="227"/>
                      <a:pt x="544" y="216"/>
                      <a:pt x="468" y="216"/>
                    </a:cubicBezTo>
                    <a:cubicBezTo>
                      <a:pt x="383" y="216"/>
                      <a:pt x="300" y="231"/>
                      <a:pt x="221" y="269"/>
                    </a:cubicBezTo>
                    <a:cubicBezTo>
                      <a:pt x="115" y="318"/>
                      <a:pt x="1" y="423"/>
                      <a:pt x="7" y="551"/>
                    </a:cubicBezTo>
                    <a:cubicBezTo>
                      <a:pt x="14" y="683"/>
                      <a:pt x="130" y="768"/>
                      <a:pt x="251" y="768"/>
                    </a:cubicBezTo>
                    <a:cubicBezTo>
                      <a:pt x="258" y="768"/>
                      <a:pt x="266" y="768"/>
                      <a:pt x="273" y="767"/>
                    </a:cubicBezTo>
                    <a:cubicBezTo>
                      <a:pt x="275" y="767"/>
                      <a:pt x="278" y="767"/>
                      <a:pt x="280" y="767"/>
                    </a:cubicBezTo>
                    <a:cubicBezTo>
                      <a:pt x="340" y="767"/>
                      <a:pt x="342" y="858"/>
                      <a:pt x="287" y="877"/>
                    </a:cubicBezTo>
                    <a:cubicBezTo>
                      <a:pt x="267" y="883"/>
                      <a:pt x="248" y="888"/>
                      <a:pt x="229" y="891"/>
                    </a:cubicBezTo>
                    <a:cubicBezTo>
                      <a:pt x="229" y="893"/>
                      <a:pt x="229" y="896"/>
                      <a:pt x="228" y="898"/>
                    </a:cubicBezTo>
                    <a:cubicBezTo>
                      <a:pt x="139" y="1113"/>
                      <a:pt x="81" y="1451"/>
                      <a:pt x="301" y="1612"/>
                    </a:cubicBezTo>
                    <a:cubicBezTo>
                      <a:pt x="356" y="1651"/>
                      <a:pt x="423" y="1670"/>
                      <a:pt x="489" y="1670"/>
                    </a:cubicBezTo>
                    <a:cubicBezTo>
                      <a:pt x="617" y="1670"/>
                      <a:pt x="741" y="1600"/>
                      <a:pt x="775" y="1469"/>
                    </a:cubicBezTo>
                    <a:cubicBezTo>
                      <a:pt x="783" y="1437"/>
                      <a:pt x="811" y="1423"/>
                      <a:pt x="839" y="1423"/>
                    </a:cubicBezTo>
                    <a:cubicBezTo>
                      <a:pt x="859" y="1423"/>
                      <a:pt x="878" y="1430"/>
                      <a:pt x="891" y="1443"/>
                    </a:cubicBezTo>
                    <a:cubicBezTo>
                      <a:pt x="892" y="1443"/>
                      <a:pt x="893" y="1443"/>
                      <a:pt x="894" y="1443"/>
                    </a:cubicBezTo>
                    <a:cubicBezTo>
                      <a:pt x="914" y="1443"/>
                      <a:pt x="937" y="1453"/>
                      <a:pt x="944" y="1477"/>
                    </a:cubicBezTo>
                    <a:cubicBezTo>
                      <a:pt x="1020" y="1703"/>
                      <a:pt x="1265" y="1883"/>
                      <a:pt x="1505" y="1883"/>
                    </a:cubicBezTo>
                    <a:cubicBezTo>
                      <a:pt x="1609" y="1883"/>
                      <a:pt x="1712" y="1849"/>
                      <a:pt x="1800" y="1770"/>
                    </a:cubicBezTo>
                    <a:cubicBezTo>
                      <a:pt x="2095" y="1505"/>
                      <a:pt x="1864" y="963"/>
                      <a:pt x="1498" y="917"/>
                    </a:cubicBezTo>
                    <a:cubicBezTo>
                      <a:pt x="1404" y="904"/>
                      <a:pt x="1396" y="760"/>
                      <a:pt x="1489" y="760"/>
                    </a:cubicBezTo>
                    <a:cubicBezTo>
                      <a:pt x="1492" y="760"/>
                      <a:pt x="1494" y="760"/>
                      <a:pt x="1497" y="760"/>
                    </a:cubicBezTo>
                    <a:cubicBezTo>
                      <a:pt x="1543" y="765"/>
                      <a:pt x="1586" y="778"/>
                      <a:pt x="1630" y="791"/>
                    </a:cubicBezTo>
                    <a:cubicBezTo>
                      <a:pt x="1786" y="578"/>
                      <a:pt x="1771" y="239"/>
                      <a:pt x="1545" y="76"/>
                    </a:cubicBezTo>
                    <a:cubicBezTo>
                      <a:pt x="1471" y="24"/>
                      <a:pt x="1382" y="0"/>
                      <a:pt x="129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0" name="Google Shape;1170;p87"/>
              <p:cNvSpPr/>
              <p:nvPr/>
            </p:nvSpPr>
            <p:spPr>
              <a:xfrm>
                <a:off x="915212" y="1093145"/>
                <a:ext cx="209123" cy="197017"/>
              </a:xfrm>
              <a:custGeom>
                <a:avLst/>
                <a:gdLst/>
                <a:ahLst/>
                <a:cxnLst/>
                <a:rect l="l" t="t" r="r" b="b"/>
                <a:pathLst>
                  <a:path w="3092" h="2913" extrusionOk="0">
                    <a:moveTo>
                      <a:pt x="1650" y="161"/>
                    </a:moveTo>
                    <a:cubicBezTo>
                      <a:pt x="1808" y="161"/>
                      <a:pt x="1963" y="239"/>
                      <a:pt x="2082" y="334"/>
                    </a:cubicBezTo>
                    <a:cubicBezTo>
                      <a:pt x="2353" y="545"/>
                      <a:pt x="2569" y="970"/>
                      <a:pt x="2319" y="1276"/>
                    </a:cubicBezTo>
                    <a:cubicBezTo>
                      <a:pt x="2318" y="1279"/>
                      <a:pt x="2317" y="1280"/>
                      <a:pt x="2315" y="1283"/>
                    </a:cubicBezTo>
                    <a:cubicBezTo>
                      <a:pt x="2291" y="1283"/>
                      <a:pt x="2266" y="1285"/>
                      <a:pt x="2241" y="1290"/>
                    </a:cubicBezTo>
                    <a:cubicBezTo>
                      <a:pt x="2159" y="1305"/>
                      <a:pt x="2186" y="1418"/>
                      <a:pt x="2258" y="1424"/>
                    </a:cubicBezTo>
                    <a:cubicBezTo>
                      <a:pt x="2446" y="1441"/>
                      <a:pt x="2600" y="1502"/>
                      <a:pt x="2711" y="1663"/>
                    </a:cubicBezTo>
                    <a:cubicBezTo>
                      <a:pt x="2818" y="1815"/>
                      <a:pt x="2850" y="2029"/>
                      <a:pt x="2740" y="2187"/>
                    </a:cubicBezTo>
                    <a:cubicBezTo>
                      <a:pt x="2647" y="2319"/>
                      <a:pt x="2492" y="2384"/>
                      <a:pt x="2336" y="2384"/>
                    </a:cubicBezTo>
                    <a:cubicBezTo>
                      <a:pt x="2195" y="2384"/>
                      <a:pt x="2052" y="2331"/>
                      <a:pt x="1955" y="2229"/>
                    </a:cubicBezTo>
                    <a:cubicBezTo>
                      <a:pt x="1985" y="2170"/>
                      <a:pt x="1936" y="2118"/>
                      <a:pt x="1887" y="2118"/>
                    </a:cubicBezTo>
                    <a:cubicBezTo>
                      <a:pt x="1865" y="2118"/>
                      <a:pt x="1843" y="2129"/>
                      <a:pt x="1828" y="2155"/>
                    </a:cubicBezTo>
                    <a:cubicBezTo>
                      <a:pt x="1657" y="2461"/>
                      <a:pt x="1380" y="2757"/>
                      <a:pt x="1013" y="2757"/>
                    </a:cubicBezTo>
                    <a:cubicBezTo>
                      <a:pt x="974" y="2757"/>
                      <a:pt x="934" y="2754"/>
                      <a:pt x="892" y="2746"/>
                    </a:cubicBezTo>
                    <a:cubicBezTo>
                      <a:pt x="671" y="2709"/>
                      <a:pt x="476" y="2586"/>
                      <a:pt x="416" y="2360"/>
                    </a:cubicBezTo>
                    <a:cubicBezTo>
                      <a:pt x="351" y="2112"/>
                      <a:pt x="477" y="1864"/>
                      <a:pt x="728" y="1780"/>
                    </a:cubicBezTo>
                    <a:cubicBezTo>
                      <a:pt x="770" y="1766"/>
                      <a:pt x="769" y="1720"/>
                      <a:pt x="743" y="1697"/>
                    </a:cubicBezTo>
                    <a:cubicBezTo>
                      <a:pt x="780" y="1660"/>
                      <a:pt x="772" y="1580"/>
                      <a:pt x="710" y="1580"/>
                    </a:cubicBezTo>
                    <a:cubicBezTo>
                      <a:pt x="707" y="1580"/>
                      <a:pt x="704" y="1581"/>
                      <a:pt x="700" y="1581"/>
                    </a:cubicBezTo>
                    <a:cubicBezTo>
                      <a:pt x="686" y="1583"/>
                      <a:pt x="672" y="1584"/>
                      <a:pt x="658" y="1584"/>
                    </a:cubicBezTo>
                    <a:cubicBezTo>
                      <a:pt x="356" y="1584"/>
                      <a:pt x="127" y="1220"/>
                      <a:pt x="317" y="952"/>
                    </a:cubicBezTo>
                    <a:cubicBezTo>
                      <a:pt x="421" y="805"/>
                      <a:pt x="592" y="743"/>
                      <a:pt x="766" y="743"/>
                    </a:cubicBezTo>
                    <a:cubicBezTo>
                      <a:pt x="913" y="743"/>
                      <a:pt x="1062" y="786"/>
                      <a:pt x="1177" y="858"/>
                    </a:cubicBezTo>
                    <a:cubicBezTo>
                      <a:pt x="1185" y="863"/>
                      <a:pt x="1193" y="865"/>
                      <a:pt x="1199" y="865"/>
                    </a:cubicBezTo>
                    <a:cubicBezTo>
                      <a:pt x="1235" y="865"/>
                      <a:pt x="1257" y="811"/>
                      <a:pt x="1222" y="782"/>
                    </a:cubicBezTo>
                    <a:cubicBezTo>
                      <a:pt x="1212" y="777"/>
                      <a:pt x="1203" y="772"/>
                      <a:pt x="1194" y="766"/>
                    </a:cubicBezTo>
                    <a:cubicBezTo>
                      <a:pt x="1224" y="753"/>
                      <a:pt x="1245" y="723"/>
                      <a:pt x="1234" y="678"/>
                    </a:cubicBezTo>
                    <a:cubicBezTo>
                      <a:pt x="1180" y="464"/>
                      <a:pt x="1305" y="244"/>
                      <a:pt x="1522" y="179"/>
                    </a:cubicBezTo>
                    <a:cubicBezTo>
                      <a:pt x="1564" y="167"/>
                      <a:pt x="1607" y="161"/>
                      <a:pt x="1650" y="161"/>
                    </a:cubicBezTo>
                    <a:close/>
                    <a:moveTo>
                      <a:pt x="1647" y="1"/>
                    </a:moveTo>
                    <a:cubicBezTo>
                      <a:pt x="1518" y="1"/>
                      <a:pt x="1391" y="37"/>
                      <a:pt x="1281" y="121"/>
                    </a:cubicBezTo>
                    <a:cubicBezTo>
                      <a:pt x="1103" y="257"/>
                      <a:pt x="1000" y="485"/>
                      <a:pt x="1075" y="702"/>
                    </a:cubicBezTo>
                    <a:cubicBezTo>
                      <a:pt x="962" y="651"/>
                      <a:pt x="835" y="623"/>
                      <a:pt x="710" y="623"/>
                    </a:cubicBezTo>
                    <a:cubicBezTo>
                      <a:pt x="470" y="623"/>
                      <a:pt x="238" y="726"/>
                      <a:pt x="132" y="965"/>
                    </a:cubicBezTo>
                    <a:cubicBezTo>
                      <a:pt x="1" y="1262"/>
                      <a:pt x="226" y="1722"/>
                      <a:pt x="555" y="1742"/>
                    </a:cubicBezTo>
                    <a:cubicBezTo>
                      <a:pt x="183" y="1931"/>
                      <a:pt x="173" y="2501"/>
                      <a:pt x="517" y="2755"/>
                    </a:cubicBezTo>
                    <a:cubicBezTo>
                      <a:pt x="667" y="2865"/>
                      <a:pt x="825" y="2913"/>
                      <a:pt x="981" y="2913"/>
                    </a:cubicBezTo>
                    <a:cubicBezTo>
                      <a:pt x="1345" y="2913"/>
                      <a:pt x="1695" y="2654"/>
                      <a:pt x="1897" y="2332"/>
                    </a:cubicBezTo>
                    <a:cubicBezTo>
                      <a:pt x="2014" y="2454"/>
                      <a:pt x="2183" y="2515"/>
                      <a:pt x="2353" y="2515"/>
                    </a:cubicBezTo>
                    <a:cubicBezTo>
                      <a:pt x="2563" y="2515"/>
                      <a:pt x="2773" y="2422"/>
                      <a:pt x="2883" y="2234"/>
                    </a:cubicBezTo>
                    <a:cubicBezTo>
                      <a:pt x="3091" y="1885"/>
                      <a:pt x="2824" y="1380"/>
                      <a:pt x="2445" y="1295"/>
                    </a:cubicBezTo>
                    <a:cubicBezTo>
                      <a:pt x="2767" y="901"/>
                      <a:pt x="2401" y="297"/>
                      <a:pt x="2008" y="94"/>
                    </a:cubicBezTo>
                    <a:cubicBezTo>
                      <a:pt x="1895" y="35"/>
                      <a:pt x="1770" y="1"/>
                      <a:pt x="164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1" name="Google Shape;1171;p87"/>
              <p:cNvSpPr/>
              <p:nvPr/>
            </p:nvSpPr>
            <p:spPr>
              <a:xfrm>
                <a:off x="923666" y="1104034"/>
                <a:ext cx="184302" cy="175645"/>
              </a:xfrm>
              <a:custGeom>
                <a:avLst/>
                <a:gdLst/>
                <a:ahLst/>
                <a:cxnLst/>
                <a:rect l="l" t="t" r="r" b="b"/>
                <a:pathLst>
                  <a:path w="2725" h="2597" extrusionOk="0">
                    <a:moveTo>
                      <a:pt x="1522" y="1"/>
                    </a:moveTo>
                    <a:cubicBezTo>
                      <a:pt x="1480" y="1"/>
                      <a:pt x="1438" y="6"/>
                      <a:pt x="1397" y="18"/>
                    </a:cubicBezTo>
                    <a:cubicBezTo>
                      <a:pt x="1180" y="83"/>
                      <a:pt x="1053" y="301"/>
                      <a:pt x="1109" y="517"/>
                    </a:cubicBezTo>
                    <a:cubicBezTo>
                      <a:pt x="1120" y="562"/>
                      <a:pt x="1100" y="592"/>
                      <a:pt x="1069" y="605"/>
                    </a:cubicBezTo>
                    <a:cubicBezTo>
                      <a:pt x="1078" y="610"/>
                      <a:pt x="1087" y="615"/>
                      <a:pt x="1096" y="622"/>
                    </a:cubicBezTo>
                    <a:cubicBezTo>
                      <a:pt x="1132" y="650"/>
                      <a:pt x="1110" y="704"/>
                      <a:pt x="1075" y="704"/>
                    </a:cubicBezTo>
                    <a:cubicBezTo>
                      <a:pt x="1068" y="704"/>
                      <a:pt x="1060" y="702"/>
                      <a:pt x="1052" y="697"/>
                    </a:cubicBezTo>
                    <a:cubicBezTo>
                      <a:pt x="937" y="626"/>
                      <a:pt x="788" y="582"/>
                      <a:pt x="642" y="582"/>
                    </a:cubicBezTo>
                    <a:cubicBezTo>
                      <a:pt x="467" y="582"/>
                      <a:pt x="296" y="644"/>
                      <a:pt x="192" y="792"/>
                    </a:cubicBezTo>
                    <a:cubicBezTo>
                      <a:pt x="1" y="1059"/>
                      <a:pt x="230" y="1423"/>
                      <a:pt x="533" y="1423"/>
                    </a:cubicBezTo>
                    <a:cubicBezTo>
                      <a:pt x="547" y="1423"/>
                      <a:pt x="561" y="1422"/>
                      <a:pt x="575" y="1420"/>
                    </a:cubicBezTo>
                    <a:cubicBezTo>
                      <a:pt x="579" y="1420"/>
                      <a:pt x="582" y="1419"/>
                      <a:pt x="585" y="1419"/>
                    </a:cubicBezTo>
                    <a:cubicBezTo>
                      <a:pt x="647" y="1419"/>
                      <a:pt x="655" y="1499"/>
                      <a:pt x="618" y="1537"/>
                    </a:cubicBezTo>
                    <a:cubicBezTo>
                      <a:pt x="644" y="1559"/>
                      <a:pt x="645" y="1605"/>
                      <a:pt x="603" y="1620"/>
                    </a:cubicBezTo>
                    <a:cubicBezTo>
                      <a:pt x="351" y="1703"/>
                      <a:pt x="226" y="1951"/>
                      <a:pt x="291" y="2199"/>
                    </a:cubicBezTo>
                    <a:cubicBezTo>
                      <a:pt x="352" y="2425"/>
                      <a:pt x="547" y="2548"/>
                      <a:pt x="767" y="2586"/>
                    </a:cubicBezTo>
                    <a:cubicBezTo>
                      <a:pt x="808" y="2593"/>
                      <a:pt x="848" y="2597"/>
                      <a:pt x="887" y="2597"/>
                    </a:cubicBezTo>
                    <a:cubicBezTo>
                      <a:pt x="1254" y="2597"/>
                      <a:pt x="1531" y="2300"/>
                      <a:pt x="1703" y="1995"/>
                    </a:cubicBezTo>
                    <a:cubicBezTo>
                      <a:pt x="1718" y="1969"/>
                      <a:pt x="1740" y="1958"/>
                      <a:pt x="1761" y="1958"/>
                    </a:cubicBezTo>
                    <a:cubicBezTo>
                      <a:pt x="1810" y="1958"/>
                      <a:pt x="1858" y="2011"/>
                      <a:pt x="1830" y="2068"/>
                    </a:cubicBezTo>
                    <a:cubicBezTo>
                      <a:pt x="1927" y="2170"/>
                      <a:pt x="2069" y="2222"/>
                      <a:pt x="2210" y="2222"/>
                    </a:cubicBezTo>
                    <a:cubicBezTo>
                      <a:pt x="2367" y="2222"/>
                      <a:pt x="2522" y="2158"/>
                      <a:pt x="2615" y="2026"/>
                    </a:cubicBezTo>
                    <a:cubicBezTo>
                      <a:pt x="2725" y="1868"/>
                      <a:pt x="2692" y="1654"/>
                      <a:pt x="2586" y="1502"/>
                    </a:cubicBezTo>
                    <a:cubicBezTo>
                      <a:pt x="2475" y="1342"/>
                      <a:pt x="2322" y="1280"/>
                      <a:pt x="2133" y="1263"/>
                    </a:cubicBezTo>
                    <a:cubicBezTo>
                      <a:pt x="2061" y="1258"/>
                      <a:pt x="2034" y="1144"/>
                      <a:pt x="2116" y="1129"/>
                    </a:cubicBezTo>
                    <a:cubicBezTo>
                      <a:pt x="2141" y="1124"/>
                      <a:pt x="2165" y="1122"/>
                      <a:pt x="2190" y="1122"/>
                    </a:cubicBezTo>
                    <a:cubicBezTo>
                      <a:pt x="2191" y="1119"/>
                      <a:pt x="2193" y="1118"/>
                      <a:pt x="2194" y="1116"/>
                    </a:cubicBezTo>
                    <a:cubicBezTo>
                      <a:pt x="2444" y="810"/>
                      <a:pt x="2226" y="386"/>
                      <a:pt x="1957" y="173"/>
                    </a:cubicBezTo>
                    <a:cubicBezTo>
                      <a:pt x="1836" y="78"/>
                      <a:pt x="1680" y="1"/>
                      <a:pt x="152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2" name="Google Shape;1172;p87"/>
              <p:cNvSpPr/>
              <p:nvPr/>
            </p:nvSpPr>
            <p:spPr>
              <a:xfrm>
                <a:off x="313736" y="423297"/>
                <a:ext cx="712047" cy="644751"/>
              </a:xfrm>
              <a:custGeom>
                <a:avLst/>
                <a:gdLst/>
                <a:ahLst/>
                <a:cxnLst/>
                <a:rect l="l" t="t" r="r" b="b"/>
                <a:pathLst>
                  <a:path w="10528" h="9533" extrusionOk="0">
                    <a:moveTo>
                      <a:pt x="6359" y="177"/>
                    </a:moveTo>
                    <a:cubicBezTo>
                      <a:pt x="6477" y="177"/>
                      <a:pt x="6599" y="197"/>
                      <a:pt x="6721" y="240"/>
                    </a:cubicBezTo>
                    <a:cubicBezTo>
                      <a:pt x="7304" y="444"/>
                      <a:pt x="7525" y="1016"/>
                      <a:pt x="7495" y="1588"/>
                    </a:cubicBezTo>
                    <a:cubicBezTo>
                      <a:pt x="7494" y="1635"/>
                      <a:pt x="7534" y="1662"/>
                      <a:pt x="7573" y="1662"/>
                    </a:cubicBezTo>
                    <a:cubicBezTo>
                      <a:pt x="7583" y="1662"/>
                      <a:pt x="7594" y="1660"/>
                      <a:pt x="7603" y="1656"/>
                    </a:cubicBezTo>
                    <a:cubicBezTo>
                      <a:pt x="7605" y="1655"/>
                      <a:pt x="7607" y="1655"/>
                      <a:pt x="7609" y="1655"/>
                    </a:cubicBezTo>
                    <a:cubicBezTo>
                      <a:pt x="7610" y="1655"/>
                      <a:pt x="7611" y="1655"/>
                      <a:pt x="7612" y="1655"/>
                    </a:cubicBezTo>
                    <a:cubicBezTo>
                      <a:pt x="7805" y="1608"/>
                      <a:pt x="8003" y="1585"/>
                      <a:pt x="8199" y="1585"/>
                    </a:cubicBezTo>
                    <a:cubicBezTo>
                      <a:pt x="8990" y="1585"/>
                      <a:pt x="9751" y="1968"/>
                      <a:pt x="10029" y="2786"/>
                    </a:cubicBezTo>
                    <a:cubicBezTo>
                      <a:pt x="10348" y="3726"/>
                      <a:pt x="9742" y="4674"/>
                      <a:pt x="8774" y="4808"/>
                    </a:cubicBezTo>
                    <a:cubicBezTo>
                      <a:pt x="8659" y="4823"/>
                      <a:pt x="8700" y="4992"/>
                      <a:pt x="8810" y="4992"/>
                    </a:cubicBezTo>
                    <a:cubicBezTo>
                      <a:pt x="8814" y="4992"/>
                      <a:pt x="8819" y="4991"/>
                      <a:pt x="8824" y="4991"/>
                    </a:cubicBezTo>
                    <a:cubicBezTo>
                      <a:pt x="8831" y="4989"/>
                      <a:pt x="8839" y="4987"/>
                      <a:pt x="8847" y="4986"/>
                    </a:cubicBezTo>
                    <a:cubicBezTo>
                      <a:pt x="9420" y="5241"/>
                      <a:pt x="9761" y="5949"/>
                      <a:pt x="9489" y="6543"/>
                    </a:cubicBezTo>
                    <a:cubicBezTo>
                      <a:pt x="9295" y="6966"/>
                      <a:pt x="8865" y="7190"/>
                      <a:pt x="8427" y="7190"/>
                    </a:cubicBezTo>
                    <a:cubicBezTo>
                      <a:pt x="8239" y="7190"/>
                      <a:pt x="8051" y="7149"/>
                      <a:pt x="7879" y="7065"/>
                    </a:cubicBezTo>
                    <a:cubicBezTo>
                      <a:pt x="7864" y="7058"/>
                      <a:pt x="7850" y="7055"/>
                      <a:pt x="7836" y="7055"/>
                    </a:cubicBezTo>
                    <a:cubicBezTo>
                      <a:pt x="7787" y="7055"/>
                      <a:pt x="7748" y="7096"/>
                      <a:pt x="7742" y="7140"/>
                    </a:cubicBezTo>
                    <a:cubicBezTo>
                      <a:pt x="7720" y="7155"/>
                      <a:pt x="7704" y="7177"/>
                      <a:pt x="7713" y="7212"/>
                    </a:cubicBezTo>
                    <a:cubicBezTo>
                      <a:pt x="7909" y="8038"/>
                      <a:pt x="7513" y="9000"/>
                      <a:pt x="6651" y="9266"/>
                    </a:cubicBezTo>
                    <a:cubicBezTo>
                      <a:pt x="6507" y="9310"/>
                      <a:pt x="6364" y="9330"/>
                      <a:pt x="6223" y="9330"/>
                    </a:cubicBezTo>
                    <a:cubicBezTo>
                      <a:pt x="5522" y="9330"/>
                      <a:pt x="4887" y="8820"/>
                      <a:pt x="4640" y="8162"/>
                    </a:cubicBezTo>
                    <a:cubicBezTo>
                      <a:pt x="4624" y="8118"/>
                      <a:pt x="4587" y="8098"/>
                      <a:pt x="4550" y="8098"/>
                    </a:cubicBezTo>
                    <a:cubicBezTo>
                      <a:pt x="4521" y="8098"/>
                      <a:pt x="4491" y="8111"/>
                      <a:pt x="4475" y="8135"/>
                    </a:cubicBezTo>
                    <a:cubicBezTo>
                      <a:pt x="4463" y="8119"/>
                      <a:pt x="4443" y="8110"/>
                      <a:pt x="4424" y="8110"/>
                    </a:cubicBezTo>
                    <a:cubicBezTo>
                      <a:pt x="4406" y="8110"/>
                      <a:pt x="4389" y="8118"/>
                      <a:pt x="4379" y="8137"/>
                    </a:cubicBezTo>
                    <a:cubicBezTo>
                      <a:pt x="4196" y="8498"/>
                      <a:pt x="3812" y="8718"/>
                      <a:pt x="3420" y="8718"/>
                    </a:cubicBezTo>
                    <a:cubicBezTo>
                      <a:pt x="3252" y="8718"/>
                      <a:pt x="3082" y="8677"/>
                      <a:pt x="2926" y="8590"/>
                    </a:cubicBezTo>
                    <a:cubicBezTo>
                      <a:pt x="2348" y="8268"/>
                      <a:pt x="2252" y="7474"/>
                      <a:pt x="2517" y="6922"/>
                    </a:cubicBezTo>
                    <a:cubicBezTo>
                      <a:pt x="2549" y="6858"/>
                      <a:pt x="2501" y="6798"/>
                      <a:pt x="2448" y="6786"/>
                    </a:cubicBezTo>
                    <a:cubicBezTo>
                      <a:pt x="2452" y="6761"/>
                      <a:pt x="2426" y="6741"/>
                      <a:pt x="2399" y="6741"/>
                    </a:cubicBezTo>
                    <a:cubicBezTo>
                      <a:pt x="2389" y="6741"/>
                      <a:pt x="2379" y="6744"/>
                      <a:pt x="2371" y="6750"/>
                    </a:cubicBezTo>
                    <a:cubicBezTo>
                      <a:pt x="2177" y="6905"/>
                      <a:pt x="1917" y="7003"/>
                      <a:pt x="1666" y="7003"/>
                    </a:cubicBezTo>
                    <a:cubicBezTo>
                      <a:pt x="1423" y="7003"/>
                      <a:pt x="1190" y="6912"/>
                      <a:pt x="1032" y="6691"/>
                    </a:cubicBezTo>
                    <a:cubicBezTo>
                      <a:pt x="758" y="6309"/>
                      <a:pt x="910" y="5857"/>
                      <a:pt x="1224" y="5567"/>
                    </a:cubicBezTo>
                    <a:cubicBezTo>
                      <a:pt x="1278" y="5516"/>
                      <a:pt x="1228" y="5441"/>
                      <a:pt x="1167" y="5441"/>
                    </a:cubicBezTo>
                    <a:cubicBezTo>
                      <a:pt x="1156" y="5441"/>
                      <a:pt x="1145" y="5444"/>
                      <a:pt x="1133" y="5449"/>
                    </a:cubicBezTo>
                    <a:cubicBezTo>
                      <a:pt x="1124" y="5454"/>
                      <a:pt x="1118" y="5460"/>
                      <a:pt x="1109" y="5464"/>
                    </a:cubicBezTo>
                    <a:cubicBezTo>
                      <a:pt x="589" y="5210"/>
                      <a:pt x="245" y="4704"/>
                      <a:pt x="285" y="4109"/>
                    </a:cubicBezTo>
                    <a:cubicBezTo>
                      <a:pt x="340" y="3309"/>
                      <a:pt x="1121" y="2828"/>
                      <a:pt x="1852" y="2789"/>
                    </a:cubicBezTo>
                    <a:cubicBezTo>
                      <a:pt x="1970" y="2781"/>
                      <a:pt x="1972" y="2604"/>
                      <a:pt x="1854" y="2604"/>
                    </a:cubicBezTo>
                    <a:cubicBezTo>
                      <a:pt x="1854" y="2604"/>
                      <a:pt x="1853" y="2604"/>
                      <a:pt x="1852" y="2604"/>
                    </a:cubicBezTo>
                    <a:cubicBezTo>
                      <a:pt x="1806" y="2605"/>
                      <a:pt x="1759" y="2609"/>
                      <a:pt x="1712" y="2612"/>
                    </a:cubicBezTo>
                    <a:cubicBezTo>
                      <a:pt x="1716" y="2596"/>
                      <a:pt x="1716" y="2578"/>
                      <a:pt x="1704" y="2560"/>
                    </a:cubicBezTo>
                    <a:cubicBezTo>
                      <a:pt x="1103" y="1658"/>
                      <a:pt x="1965" y="598"/>
                      <a:pt x="2859" y="358"/>
                    </a:cubicBezTo>
                    <a:cubicBezTo>
                      <a:pt x="3038" y="310"/>
                      <a:pt x="3214" y="287"/>
                      <a:pt x="3386" y="287"/>
                    </a:cubicBezTo>
                    <a:cubicBezTo>
                      <a:pt x="4040" y="287"/>
                      <a:pt x="4631" y="619"/>
                      <a:pt x="5055" y="1157"/>
                    </a:cubicBezTo>
                    <a:cubicBezTo>
                      <a:pt x="5070" y="1177"/>
                      <a:pt x="5090" y="1185"/>
                      <a:pt x="5111" y="1185"/>
                    </a:cubicBezTo>
                    <a:cubicBezTo>
                      <a:pt x="5173" y="1185"/>
                      <a:pt x="5239" y="1110"/>
                      <a:pt x="5196" y="1049"/>
                    </a:cubicBezTo>
                    <a:cubicBezTo>
                      <a:pt x="5195" y="1047"/>
                      <a:pt x="5192" y="1046"/>
                      <a:pt x="5191" y="1043"/>
                    </a:cubicBezTo>
                    <a:cubicBezTo>
                      <a:pt x="5192" y="1041"/>
                      <a:pt x="5195" y="1038"/>
                      <a:pt x="5196" y="1036"/>
                    </a:cubicBezTo>
                    <a:cubicBezTo>
                      <a:pt x="5388" y="548"/>
                      <a:pt x="5845" y="177"/>
                      <a:pt x="6359" y="177"/>
                    </a:cubicBezTo>
                    <a:close/>
                    <a:moveTo>
                      <a:pt x="6389" y="0"/>
                    </a:moveTo>
                    <a:cubicBezTo>
                      <a:pt x="5821" y="0"/>
                      <a:pt x="5282" y="390"/>
                      <a:pt x="5111" y="936"/>
                    </a:cubicBezTo>
                    <a:cubicBezTo>
                      <a:pt x="4679" y="402"/>
                      <a:pt x="4042" y="97"/>
                      <a:pt x="3385" y="97"/>
                    </a:cubicBezTo>
                    <a:cubicBezTo>
                      <a:pt x="3073" y="97"/>
                      <a:pt x="2756" y="166"/>
                      <a:pt x="2454" y="312"/>
                    </a:cubicBezTo>
                    <a:cubicBezTo>
                      <a:pt x="1618" y="715"/>
                      <a:pt x="952" y="1786"/>
                      <a:pt x="1586" y="2630"/>
                    </a:cubicBezTo>
                    <a:cubicBezTo>
                      <a:pt x="887" y="2740"/>
                      <a:pt x="242" y="3227"/>
                      <a:pt x="114" y="3958"/>
                    </a:cubicBezTo>
                    <a:cubicBezTo>
                      <a:pt x="0" y="4616"/>
                      <a:pt x="365" y="5314"/>
                      <a:pt x="980" y="5557"/>
                    </a:cubicBezTo>
                    <a:cubicBezTo>
                      <a:pt x="643" y="5871"/>
                      <a:pt x="646" y="6505"/>
                      <a:pt x="937" y="6847"/>
                    </a:cubicBezTo>
                    <a:cubicBezTo>
                      <a:pt x="1119" y="7059"/>
                      <a:pt x="1390" y="7163"/>
                      <a:pt x="1662" y="7163"/>
                    </a:cubicBezTo>
                    <a:cubicBezTo>
                      <a:pt x="1898" y="7163"/>
                      <a:pt x="2136" y="7084"/>
                      <a:pt x="2315" y="6931"/>
                    </a:cubicBezTo>
                    <a:lnTo>
                      <a:pt x="2315" y="6931"/>
                    </a:lnTo>
                    <a:cubicBezTo>
                      <a:pt x="2049" y="7582"/>
                      <a:pt x="2199" y="8436"/>
                      <a:pt x="2873" y="8776"/>
                    </a:cubicBezTo>
                    <a:cubicBezTo>
                      <a:pt x="3035" y="8858"/>
                      <a:pt x="3215" y="8898"/>
                      <a:pt x="3394" y="8898"/>
                    </a:cubicBezTo>
                    <a:cubicBezTo>
                      <a:pt x="3846" y="8898"/>
                      <a:pt x="4295" y="8650"/>
                      <a:pt x="4467" y="8217"/>
                    </a:cubicBezTo>
                    <a:cubicBezTo>
                      <a:pt x="4684" y="8985"/>
                      <a:pt x="5440" y="9533"/>
                      <a:pt x="6227" y="9533"/>
                    </a:cubicBezTo>
                    <a:cubicBezTo>
                      <a:pt x="6387" y="9533"/>
                      <a:pt x="6549" y="9510"/>
                      <a:pt x="6707" y="9461"/>
                    </a:cubicBezTo>
                    <a:cubicBezTo>
                      <a:pt x="7617" y="9186"/>
                      <a:pt x="8120" y="8147"/>
                      <a:pt x="7864" y="7258"/>
                    </a:cubicBezTo>
                    <a:lnTo>
                      <a:pt x="7864" y="7258"/>
                    </a:lnTo>
                    <a:cubicBezTo>
                      <a:pt x="8041" y="7338"/>
                      <a:pt x="8233" y="7377"/>
                      <a:pt x="8424" y="7377"/>
                    </a:cubicBezTo>
                    <a:cubicBezTo>
                      <a:pt x="8935" y="7377"/>
                      <a:pt x="9444" y="7104"/>
                      <a:pt x="9659" y="6613"/>
                    </a:cubicBezTo>
                    <a:cubicBezTo>
                      <a:pt x="9935" y="5985"/>
                      <a:pt x="9623" y="5264"/>
                      <a:pt x="9057" y="4940"/>
                    </a:cubicBezTo>
                    <a:cubicBezTo>
                      <a:pt x="9992" y="4681"/>
                      <a:pt x="10528" y="3689"/>
                      <a:pt x="10210" y="2735"/>
                    </a:cubicBezTo>
                    <a:cubicBezTo>
                      <a:pt x="9925" y="1875"/>
                      <a:pt x="9122" y="1422"/>
                      <a:pt x="8285" y="1422"/>
                    </a:cubicBezTo>
                    <a:cubicBezTo>
                      <a:pt x="8079" y="1422"/>
                      <a:pt x="7872" y="1449"/>
                      <a:pt x="7669" y="1504"/>
                    </a:cubicBezTo>
                    <a:cubicBezTo>
                      <a:pt x="7766" y="863"/>
                      <a:pt x="7297" y="178"/>
                      <a:pt x="6661" y="31"/>
                    </a:cubicBezTo>
                    <a:cubicBezTo>
                      <a:pt x="6571" y="10"/>
                      <a:pt x="6479" y="0"/>
                      <a:pt x="638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3" name="Google Shape;1173;p87"/>
              <p:cNvSpPr/>
              <p:nvPr/>
            </p:nvSpPr>
            <p:spPr>
              <a:xfrm>
                <a:off x="330239" y="435269"/>
                <a:ext cx="683438" cy="619118"/>
              </a:xfrm>
              <a:custGeom>
                <a:avLst/>
                <a:gdLst/>
                <a:ahLst/>
                <a:cxnLst/>
                <a:rect l="l" t="t" r="r" b="b"/>
                <a:pathLst>
                  <a:path w="10105" h="9154" extrusionOk="0">
                    <a:moveTo>
                      <a:pt x="5157" y="4336"/>
                    </a:moveTo>
                    <a:cubicBezTo>
                      <a:pt x="5225" y="4336"/>
                      <a:pt x="5293" y="4353"/>
                      <a:pt x="5353" y="4389"/>
                    </a:cubicBezTo>
                    <a:cubicBezTo>
                      <a:pt x="5388" y="4410"/>
                      <a:pt x="5376" y="4461"/>
                      <a:pt x="5342" y="4473"/>
                    </a:cubicBezTo>
                    <a:cubicBezTo>
                      <a:pt x="5567" y="4625"/>
                      <a:pt x="5480" y="4974"/>
                      <a:pt x="5260" y="5081"/>
                    </a:cubicBezTo>
                    <a:cubicBezTo>
                      <a:pt x="5214" y="5104"/>
                      <a:pt x="5168" y="5114"/>
                      <a:pt x="5122" y="5114"/>
                    </a:cubicBezTo>
                    <a:cubicBezTo>
                      <a:pt x="4911" y="5114"/>
                      <a:pt x="4722" y="4896"/>
                      <a:pt x="4741" y="4679"/>
                    </a:cubicBezTo>
                    <a:cubicBezTo>
                      <a:pt x="4760" y="4473"/>
                      <a:pt x="4961" y="4336"/>
                      <a:pt x="5157" y="4336"/>
                    </a:cubicBezTo>
                    <a:close/>
                    <a:moveTo>
                      <a:pt x="7142" y="4442"/>
                    </a:moveTo>
                    <a:cubicBezTo>
                      <a:pt x="7194" y="4442"/>
                      <a:pt x="7246" y="4449"/>
                      <a:pt x="7296" y="4464"/>
                    </a:cubicBezTo>
                    <a:cubicBezTo>
                      <a:pt x="7301" y="4465"/>
                      <a:pt x="7305" y="4465"/>
                      <a:pt x="7307" y="4466"/>
                    </a:cubicBezTo>
                    <a:cubicBezTo>
                      <a:pt x="7312" y="4469"/>
                      <a:pt x="7317" y="4471"/>
                      <a:pt x="7323" y="4474"/>
                    </a:cubicBezTo>
                    <a:cubicBezTo>
                      <a:pt x="7377" y="4494"/>
                      <a:pt x="7428" y="4521"/>
                      <a:pt x="7470" y="4558"/>
                    </a:cubicBezTo>
                    <a:cubicBezTo>
                      <a:pt x="7492" y="4577"/>
                      <a:pt x="7487" y="4604"/>
                      <a:pt x="7472" y="4622"/>
                    </a:cubicBezTo>
                    <a:cubicBezTo>
                      <a:pt x="7546" y="4793"/>
                      <a:pt x="7466" y="5042"/>
                      <a:pt x="7295" y="5129"/>
                    </a:cubicBezTo>
                    <a:cubicBezTo>
                      <a:pt x="7242" y="5157"/>
                      <a:pt x="7185" y="5169"/>
                      <a:pt x="7128" y="5169"/>
                    </a:cubicBezTo>
                    <a:cubicBezTo>
                      <a:pt x="7024" y="5169"/>
                      <a:pt x="6919" y="5128"/>
                      <a:pt x="6837" y="5063"/>
                    </a:cubicBezTo>
                    <a:cubicBezTo>
                      <a:pt x="6720" y="4973"/>
                      <a:pt x="6603" y="4818"/>
                      <a:pt x="6694" y="4676"/>
                    </a:cubicBezTo>
                    <a:cubicBezTo>
                      <a:pt x="6790" y="4524"/>
                      <a:pt x="6967" y="4442"/>
                      <a:pt x="7142" y="4442"/>
                    </a:cubicBezTo>
                    <a:close/>
                    <a:moveTo>
                      <a:pt x="3091" y="4425"/>
                    </a:moveTo>
                    <a:cubicBezTo>
                      <a:pt x="3146" y="4425"/>
                      <a:pt x="3199" y="4439"/>
                      <a:pt x="3245" y="4473"/>
                    </a:cubicBezTo>
                    <a:cubicBezTo>
                      <a:pt x="3271" y="4493"/>
                      <a:pt x="3265" y="4532"/>
                      <a:pt x="3233" y="4541"/>
                    </a:cubicBezTo>
                    <a:cubicBezTo>
                      <a:pt x="3333" y="4599"/>
                      <a:pt x="3399" y="4713"/>
                      <a:pt x="3414" y="4829"/>
                    </a:cubicBezTo>
                    <a:cubicBezTo>
                      <a:pt x="3448" y="5079"/>
                      <a:pt x="3269" y="5214"/>
                      <a:pt x="3075" y="5214"/>
                    </a:cubicBezTo>
                    <a:cubicBezTo>
                      <a:pt x="2953" y="5214"/>
                      <a:pt x="2825" y="5161"/>
                      <a:pt x="2741" y="5050"/>
                    </a:cubicBezTo>
                    <a:cubicBezTo>
                      <a:pt x="2633" y="4908"/>
                      <a:pt x="2649" y="4716"/>
                      <a:pt x="2763" y="4582"/>
                    </a:cubicBezTo>
                    <a:cubicBezTo>
                      <a:pt x="2837" y="4497"/>
                      <a:pt x="2968" y="4425"/>
                      <a:pt x="3091" y="4425"/>
                    </a:cubicBezTo>
                    <a:close/>
                    <a:moveTo>
                      <a:pt x="6114" y="0"/>
                    </a:moveTo>
                    <a:cubicBezTo>
                      <a:pt x="5602" y="0"/>
                      <a:pt x="5145" y="371"/>
                      <a:pt x="4952" y="859"/>
                    </a:cubicBezTo>
                    <a:cubicBezTo>
                      <a:pt x="4951" y="861"/>
                      <a:pt x="4948" y="864"/>
                      <a:pt x="4947" y="866"/>
                    </a:cubicBezTo>
                    <a:cubicBezTo>
                      <a:pt x="4948" y="869"/>
                      <a:pt x="4951" y="870"/>
                      <a:pt x="4952" y="872"/>
                    </a:cubicBezTo>
                    <a:cubicBezTo>
                      <a:pt x="4995" y="933"/>
                      <a:pt x="4928" y="1008"/>
                      <a:pt x="4866" y="1008"/>
                    </a:cubicBezTo>
                    <a:cubicBezTo>
                      <a:pt x="4845" y="1008"/>
                      <a:pt x="4825" y="1000"/>
                      <a:pt x="4810" y="980"/>
                    </a:cubicBezTo>
                    <a:cubicBezTo>
                      <a:pt x="4386" y="442"/>
                      <a:pt x="3795" y="110"/>
                      <a:pt x="3140" y="110"/>
                    </a:cubicBezTo>
                    <a:cubicBezTo>
                      <a:pt x="2969" y="110"/>
                      <a:pt x="2793" y="133"/>
                      <a:pt x="2614" y="181"/>
                    </a:cubicBezTo>
                    <a:cubicBezTo>
                      <a:pt x="1722" y="421"/>
                      <a:pt x="859" y="1481"/>
                      <a:pt x="1460" y="2383"/>
                    </a:cubicBezTo>
                    <a:cubicBezTo>
                      <a:pt x="1473" y="2401"/>
                      <a:pt x="1473" y="2420"/>
                      <a:pt x="1467" y="2435"/>
                    </a:cubicBezTo>
                    <a:cubicBezTo>
                      <a:pt x="1514" y="2432"/>
                      <a:pt x="1562" y="2428"/>
                      <a:pt x="1608" y="2427"/>
                    </a:cubicBezTo>
                    <a:cubicBezTo>
                      <a:pt x="1609" y="2427"/>
                      <a:pt x="1610" y="2427"/>
                      <a:pt x="1610" y="2427"/>
                    </a:cubicBezTo>
                    <a:cubicBezTo>
                      <a:pt x="1728" y="2427"/>
                      <a:pt x="1726" y="2604"/>
                      <a:pt x="1608" y="2612"/>
                    </a:cubicBezTo>
                    <a:cubicBezTo>
                      <a:pt x="876" y="2651"/>
                      <a:pt x="95" y="3132"/>
                      <a:pt x="41" y="3933"/>
                    </a:cubicBezTo>
                    <a:cubicBezTo>
                      <a:pt x="1" y="4528"/>
                      <a:pt x="345" y="5033"/>
                      <a:pt x="865" y="5287"/>
                    </a:cubicBezTo>
                    <a:cubicBezTo>
                      <a:pt x="874" y="5284"/>
                      <a:pt x="880" y="5278"/>
                      <a:pt x="889" y="5272"/>
                    </a:cubicBezTo>
                    <a:cubicBezTo>
                      <a:pt x="901" y="5267"/>
                      <a:pt x="912" y="5264"/>
                      <a:pt x="923" y="5264"/>
                    </a:cubicBezTo>
                    <a:cubicBezTo>
                      <a:pt x="984" y="5264"/>
                      <a:pt x="1034" y="5339"/>
                      <a:pt x="979" y="5390"/>
                    </a:cubicBezTo>
                    <a:cubicBezTo>
                      <a:pt x="665" y="5680"/>
                      <a:pt x="514" y="6132"/>
                      <a:pt x="788" y="6515"/>
                    </a:cubicBezTo>
                    <a:cubicBezTo>
                      <a:pt x="946" y="6735"/>
                      <a:pt x="1179" y="6826"/>
                      <a:pt x="1421" y="6826"/>
                    </a:cubicBezTo>
                    <a:cubicBezTo>
                      <a:pt x="1672" y="6826"/>
                      <a:pt x="1932" y="6728"/>
                      <a:pt x="2127" y="6573"/>
                    </a:cubicBezTo>
                    <a:cubicBezTo>
                      <a:pt x="2135" y="6567"/>
                      <a:pt x="2145" y="6564"/>
                      <a:pt x="2155" y="6564"/>
                    </a:cubicBezTo>
                    <a:cubicBezTo>
                      <a:pt x="2182" y="6564"/>
                      <a:pt x="2209" y="6584"/>
                      <a:pt x="2204" y="6609"/>
                    </a:cubicBezTo>
                    <a:cubicBezTo>
                      <a:pt x="2257" y="6621"/>
                      <a:pt x="2305" y="6681"/>
                      <a:pt x="2273" y="6746"/>
                    </a:cubicBezTo>
                    <a:cubicBezTo>
                      <a:pt x="2008" y="7297"/>
                      <a:pt x="2104" y="8091"/>
                      <a:pt x="2682" y="8413"/>
                    </a:cubicBezTo>
                    <a:cubicBezTo>
                      <a:pt x="2838" y="8500"/>
                      <a:pt x="3008" y="8541"/>
                      <a:pt x="3176" y="8541"/>
                    </a:cubicBezTo>
                    <a:cubicBezTo>
                      <a:pt x="3568" y="8541"/>
                      <a:pt x="3951" y="8321"/>
                      <a:pt x="4135" y="7960"/>
                    </a:cubicBezTo>
                    <a:cubicBezTo>
                      <a:pt x="4145" y="7941"/>
                      <a:pt x="4162" y="7933"/>
                      <a:pt x="4180" y="7933"/>
                    </a:cubicBezTo>
                    <a:cubicBezTo>
                      <a:pt x="4199" y="7933"/>
                      <a:pt x="4219" y="7942"/>
                      <a:pt x="4231" y="7958"/>
                    </a:cubicBezTo>
                    <a:cubicBezTo>
                      <a:pt x="4248" y="7934"/>
                      <a:pt x="4277" y="7921"/>
                      <a:pt x="4307" y="7921"/>
                    </a:cubicBezTo>
                    <a:cubicBezTo>
                      <a:pt x="4343" y="7921"/>
                      <a:pt x="4380" y="7941"/>
                      <a:pt x="4396" y="7985"/>
                    </a:cubicBezTo>
                    <a:cubicBezTo>
                      <a:pt x="4642" y="8643"/>
                      <a:pt x="5277" y="9154"/>
                      <a:pt x="5978" y="9154"/>
                    </a:cubicBezTo>
                    <a:cubicBezTo>
                      <a:pt x="6119" y="9154"/>
                      <a:pt x="6263" y="9133"/>
                      <a:pt x="6407" y="9089"/>
                    </a:cubicBezTo>
                    <a:cubicBezTo>
                      <a:pt x="7268" y="8824"/>
                      <a:pt x="7664" y="7860"/>
                      <a:pt x="7468" y="7035"/>
                    </a:cubicBezTo>
                    <a:cubicBezTo>
                      <a:pt x="7461" y="7000"/>
                      <a:pt x="7476" y="6975"/>
                      <a:pt x="7498" y="6963"/>
                    </a:cubicBezTo>
                    <a:cubicBezTo>
                      <a:pt x="7504" y="6919"/>
                      <a:pt x="7543" y="6878"/>
                      <a:pt x="7592" y="6878"/>
                    </a:cubicBezTo>
                    <a:cubicBezTo>
                      <a:pt x="7606" y="6878"/>
                      <a:pt x="7620" y="6881"/>
                      <a:pt x="7635" y="6888"/>
                    </a:cubicBezTo>
                    <a:cubicBezTo>
                      <a:pt x="7807" y="6972"/>
                      <a:pt x="7996" y="7013"/>
                      <a:pt x="8184" y="7013"/>
                    </a:cubicBezTo>
                    <a:cubicBezTo>
                      <a:pt x="8622" y="7013"/>
                      <a:pt x="9052" y="6789"/>
                      <a:pt x="9245" y="6366"/>
                    </a:cubicBezTo>
                    <a:cubicBezTo>
                      <a:pt x="9518" y="5771"/>
                      <a:pt x="9176" y="5065"/>
                      <a:pt x="8603" y="4809"/>
                    </a:cubicBezTo>
                    <a:cubicBezTo>
                      <a:pt x="8595" y="4810"/>
                      <a:pt x="8587" y="4813"/>
                      <a:pt x="8580" y="4814"/>
                    </a:cubicBezTo>
                    <a:cubicBezTo>
                      <a:pt x="8575" y="4814"/>
                      <a:pt x="8570" y="4815"/>
                      <a:pt x="8566" y="4815"/>
                    </a:cubicBezTo>
                    <a:cubicBezTo>
                      <a:pt x="8456" y="4815"/>
                      <a:pt x="8413" y="4646"/>
                      <a:pt x="8530" y="4631"/>
                    </a:cubicBezTo>
                    <a:cubicBezTo>
                      <a:pt x="9498" y="4497"/>
                      <a:pt x="10104" y="3549"/>
                      <a:pt x="9785" y="2609"/>
                    </a:cubicBezTo>
                    <a:cubicBezTo>
                      <a:pt x="9507" y="1791"/>
                      <a:pt x="8747" y="1408"/>
                      <a:pt x="7956" y="1408"/>
                    </a:cubicBezTo>
                    <a:cubicBezTo>
                      <a:pt x="7760" y="1408"/>
                      <a:pt x="7561" y="1431"/>
                      <a:pt x="7368" y="1478"/>
                    </a:cubicBezTo>
                    <a:cubicBezTo>
                      <a:pt x="7367" y="1478"/>
                      <a:pt x="7366" y="1478"/>
                      <a:pt x="7364" y="1478"/>
                    </a:cubicBezTo>
                    <a:cubicBezTo>
                      <a:pt x="7363" y="1478"/>
                      <a:pt x="7361" y="1478"/>
                      <a:pt x="7359" y="1479"/>
                    </a:cubicBezTo>
                    <a:cubicBezTo>
                      <a:pt x="7350" y="1483"/>
                      <a:pt x="7339" y="1485"/>
                      <a:pt x="7328" y="1485"/>
                    </a:cubicBezTo>
                    <a:cubicBezTo>
                      <a:pt x="7289" y="1485"/>
                      <a:pt x="7250" y="1458"/>
                      <a:pt x="7251" y="1411"/>
                    </a:cubicBezTo>
                    <a:cubicBezTo>
                      <a:pt x="7280" y="839"/>
                      <a:pt x="7060" y="267"/>
                      <a:pt x="6476" y="63"/>
                    </a:cubicBezTo>
                    <a:cubicBezTo>
                      <a:pt x="6354" y="20"/>
                      <a:pt x="6233" y="0"/>
                      <a:pt x="611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4" name="Google Shape;1174;p87"/>
              <p:cNvSpPr/>
              <p:nvPr/>
            </p:nvSpPr>
            <p:spPr>
              <a:xfrm>
                <a:off x="776899" y="735631"/>
                <a:ext cx="63779" cy="49237"/>
              </a:xfrm>
              <a:custGeom>
                <a:avLst/>
                <a:gdLst/>
                <a:ahLst/>
                <a:cxnLst/>
                <a:rect l="l" t="t" r="r" b="b"/>
                <a:pathLst>
                  <a:path w="943" h="728" extrusionOk="0">
                    <a:moveTo>
                      <a:pt x="233" y="331"/>
                    </a:moveTo>
                    <a:cubicBezTo>
                      <a:pt x="248" y="337"/>
                      <a:pt x="265" y="343"/>
                      <a:pt x="281" y="349"/>
                    </a:cubicBezTo>
                    <a:cubicBezTo>
                      <a:pt x="280" y="406"/>
                      <a:pt x="296" y="461"/>
                      <a:pt x="342" y="501"/>
                    </a:cubicBezTo>
                    <a:cubicBezTo>
                      <a:pt x="322" y="487"/>
                      <a:pt x="305" y="473"/>
                      <a:pt x="290" y="457"/>
                    </a:cubicBezTo>
                    <a:cubicBezTo>
                      <a:pt x="245" y="411"/>
                      <a:pt x="228" y="370"/>
                      <a:pt x="233" y="331"/>
                    </a:cubicBezTo>
                    <a:close/>
                    <a:moveTo>
                      <a:pt x="614" y="179"/>
                    </a:moveTo>
                    <a:cubicBezTo>
                      <a:pt x="631" y="179"/>
                      <a:pt x="649" y="183"/>
                      <a:pt x="666" y="192"/>
                    </a:cubicBezTo>
                    <a:cubicBezTo>
                      <a:pt x="817" y="277"/>
                      <a:pt x="701" y="532"/>
                      <a:pt x="563" y="559"/>
                    </a:cubicBezTo>
                    <a:cubicBezTo>
                      <a:pt x="550" y="561"/>
                      <a:pt x="536" y="563"/>
                      <a:pt x="523" y="563"/>
                    </a:cubicBezTo>
                    <a:cubicBezTo>
                      <a:pt x="474" y="563"/>
                      <a:pt x="426" y="547"/>
                      <a:pt x="382" y="524"/>
                    </a:cubicBezTo>
                    <a:lnTo>
                      <a:pt x="382" y="524"/>
                    </a:lnTo>
                    <a:cubicBezTo>
                      <a:pt x="398" y="530"/>
                      <a:pt x="414" y="533"/>
                      <a:pt x="430" y="533"/>
                    </a:cubicBezTo>
                    <a:cubicBezTo>
                      <a:pt x="548" y="533"/>
                      <a:pt x="668" y="380"/>
                      <a:pt x="619" y="267"/>
                    </a:cubicBezTo>
                    <a:cubicBezTo>
                      <a:pt x="605" y="235"/>
                      <a:pt x="584" y="210"/>
                      <a:pt x="562" y="189"/>
                    </a:cubicBezTo>
                    <a:cubicBezTo>
                      <a:pt x="579" y="183"/>
                      <a:pt x="596" y="179"/>
                      <a:pt x="614" y="179"/>
                    </a:cubicBezTo>
                    <a:close/>
                    <a:moveTo>
                      <a:pt x="540" y="1"/>
                    </a:moveTo>
                    <a:cubicBezTo>
                      <a:pt x="365" y="1"/>
                      <a:pt x="188" y="84"/>
                      <a:pt x="91" y="235"/>
                    </a:cubicBezTo>
                    <a:cubicBezTo>
                      <a:pt x="0" y="377"/>
                      <a:pt x="117" y="532"/>
                      <a:pt x="234" y="622"/>
                    </a:cubicBezTo>
                    <a:cubicBezTo>
                      <a:pt x="315" y="687"/>
                      <a:pt x="420" y="728"/>
                      <a:pt x="524" y="728"/>
                    </a:cubicBezTo>
                    <a:cubicBezTo>
                      <a:pt x="581" y="728"/>
                      <a:pt x="638" y="716"/>
                      <a:pt x="691" y="688"/>
                    </a:cubicBezTo>
                    <a:cubicBezTo>
                      <a:pt x="861" y="601"/>
                      <a:pt x="942" y="353"/>
                      <a:pt x="868" y="181"/>
                    </a:cubicBezTo>
                    <a:cubicBezTo>
                      <a:pt x="883" y="163"/>
                      <a:pt x="888" y="136"/>
                      <a:pt x="867" y="117"/>
                    </a:cubicBezTo>
                    <a:cubicBezTo>
                      <a:pt x="825" y="80"/>
                      <a:pt x="774" y="53"/>
                      <a:pt x="720" y="33"/>
                    </a:cubicBezTo>
                    <a:cubicBezTo>
                      <a:pt x="715" y="30"/>
                      <a:pt x="710" y="28"/>
                      <a:pt x="704" y="25"/>
                    </a:cubicBezTo>
                    <a:cubicBezTo>
                      <a:pt x="702" y="24"/>
                      <a:pt x="698" y="24"/>
                      <a:pt x="693" y="23"/>
                    </a:cubicBezTo>
                    <a:cubicBezTo>
                      <a:pt x="644" y="8"/>
                      <a:pt x="592" y="1"/>
                      <a:pt x="54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5" name="Google Shape;1175;p87"/>
              <p:cNvSpPr/>
              <p:nvPr/>
            </p:nvSpPr>
            <p:spPr>
              <a:xfrm>
                <a:off x="649610" y="728530"/>
                <a:ext cx="57150" cy="52754"/>
              </a:xfrm>
              <a:custGeom>
                <a:avLst/>
                <a:gdLst/>
                <a:ahLst/>
                <a:cxnLst/>
                <a:rect l="l" t="t" r="r" b="b"/>
                <a:pathLst>
                  <a:path w="845" h="780" extrusionOk="0">
                    <a:moveTo>
                      <a:pt x="529" y="281"/>
                    </a:moveTo>
                    <a:cubicBezTo>
                      <a:pt x="532" y="283"/>
                      <a:pt x="534" y="283"/>
                      <a:pt x="537" y="285"/>
                    </a:cubicBezTo>
                    <a:cubicBezTo>
                      <a:pt x="572" y="315"/>
                      <a:pt x="584" y="355"/>
                      <a:pt x="583" y="398"/>
                    </a:cubicBezTo>
                    <a:cubicBezTo>
                      <a:pt x="573" y="391"/>
                      <a:pt x="560" y="384"/>
                      <a:pt x="547" y="376"/>
                    </a:cubicBezTo>
                    <a:cubicBezTo>
                      <a:pt x="544" y="372"/>
                      <a:pt x="539" y="374"/>
                      <a:pt x="534" y="372"/>
                    </a:cubicBezTo>
                    <a:cubicBezTo>
                      <a:pt x="533" y="356"/>
                      <a:pt x="528" y="339"/>
                      <a:pt x="517" y="326"/>
                    </a:cubicBezTo>
                    <a:cubicBezTo>
                      <a:pt x="522" y="311"/>
                      <a:pt x="525" y="297"/>
                      <a:pt x="529" y="281"/>
                    </a:cubicBezTo>
                    <a:close/>
                    <a:moveTo>
                      <a:pt x="500" y="442"/>
                    </a:moveTo>
                    <a:cubicBezTo>
                      <a:pt x="517" y="466"/>
                      <a:pt x="532" y="489"/>
                      <a:pt x="552" y="511"/>
                    </a:cubicBezTo>
                    <a:cubicBezTo>
                      <a:pt x="523" y="556"/>
                      <a:pt x="482" y="593"/>
                      <a:pt x="435" y="605"/>
                    </a:cubicBezTo>
                    <a:cubicBezTo>
                      <a:pt x="461" y="582"/>
                      <a:pt x="477" y="547"/>
                      <a:pt x="466" y="510"/>
                    </a:cubicBezTo>
                    <a:cubicBezTo>
                      <a:pt x="462" y="487"/>
                      <a:pt x="449" y="464"/>
                      <a:pt x="431" y="447"/>
                    </a:cubicBezTo>
                    <a:lnTo>
                      <a:pt x="431" y="447"/>
                    </a:lnTo>
                    <a:cubicBezTo>
                      <a:pt x="434" y="449"/>
                      <a:pt x="438" y="451"/>
                      <a:pt x="442" y="452"/>
                    </a:cubicBezTo>
                    <a:cubicBezTo>
                      <a:pt x="448" y="454"/>
                      <a:pt x="455" y="454"/>
                      <a:pt x="461" y="454"/>
                    </a:cubicBezTo>
                    <a:cubicBezTo>
                      <a:pt x="476" y="454"/>
                      <a:pt x="489" y="450"/>
                      <a:pt x="500" y="442"/>
                    </a:cubicBezTo>
                    <a:close/>
                    <a:moveTo>
                      <a:pt x="437" y="0"/>
                    </a:moveTo>
                    <a:cubicBezTo>
                      <a:pt x="240" y="0"/>
                      <a:pt x="39" y="138"/>
                      <a:pt x="20" y="343"/>
                    </a:cubicBezTo>
                    <a:cubicBezTo>
                      <a:pt x="0" y="560"/>
                      <a:pt x="190" y="779"/>
                      <a:pt x="401" y="779"/>
                    </a:cubicBezTo>
                    <a:cubicBezTo>
                      <a:pt x="447" y="779"/>
                      <a:pt x="493" y="769"/>
                      <a:pt x="539" y="746"/>
                    </a:cubicBezTo>
                    <a:cubicBezTo>
                      <a:pt x="758" y="638"/>
                      <a:pt x="845" y="289"/>
                      <a:pt x="622" y="138"/>
                    </a:cubicBezTo>
                    <a:cubicBezTo>
                      <a:pt x="654" y="127"/>
                      <a:pt x="667" y="74"/>
                      <a:pt x="632" y="53"/>
                    </a:cubicBezTo>
                    <a:cubicBezTo>
                      <a:pt x="573" y="17"/>
                      <a:pt x="505" y="0"/>
                      <a:pt x="43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6" name="Google Shape;1176;p87"/>
              <p:cNvSpPr/>
              <p:nvPr/>
            </p:nvSpPr>
            <p:spPr>
              <a:xfrm>
                <a:off x="508321" y="734549"/>
                <a:ext cx="55189" cy="53363"/>
              </a:xfrm>
              <a:custGeom>
                <a:avLst/>
                <a:gdLst/>
                <a:ahLst/>
                <a:cxnLst/>
                <a:rect l="l" t="t" r="r" b="b"/>
                <a:pathLst>
                  <a:path w="816" h="789" extrusionOk="0">
                    <a:moveTo>
                      <a:pt x="517" y="298"/>
                    </a:moveTo>
                    <a:cubicBezTo>
                      <a:pt x="520" y="300"/>
                      <a:pt x="524" y="302"/>
                      <a:pt x="527" y="303"/>
                    </a:cubicBezTo>
                    <a:cubicBezTo>
                      <a:pt x="546" y="317"/>
                      <a:pt x="560" y="338"/>
                      <a:pt x="568" y="360"/>
                    </a:cubicBezTo>
                    <a:cubicBezTo>
                      <a:pt x="580" y="405"/>
                      <a:pt x="559" y="458"/>
                      <a:pt x="533" y="494"/>
                    </a:cubicBezTo>
                    <a:cubicBezTo>
                      <a:pt x="502" y="539"/>
                      <a:pt x="450" y="576"/>
                      <a:pt x="400" y="576"/>
                    </a:cubicBezTo>
                    <a:cubicBezTo>
                      <a:pt x="368" y="576"/>
                      <a:pt x="336" y="560"/>
                      <a:pt x="314" y="519"/>
                    </a:cubicBezTo>
                    <a:cubicBezTo>
                      <a:pt x="312" y="517"/>
                      <a:pt x="311" y="513"/>
                      <a:pt x="309" y="508"/>
                    </a:cubicBezTo>
                    <a:lnTo>
                      <a:pt x="309" y="508"/>
                    </a:lnTo>
                    <a:cubicBezTo>
                      <a:pt x="317" y="512"/>
                      <a:pt x="325" y="517"/>
                      <a:pt x="335" y="519"/>
                    </a:cubicBezTo>
                    <a:cubicBezTo>
                      <a:pt x="338" y="520"/>
                      <a:pt x="341" y="520"/>
                      <a:pt x="344" y="520"/>
                    </a:cubicBezTo>
                    <a:cubicBezTo>
                      <a:pt x="355" y="520"/>
                      <a:pt x="363" y="516"/>
                      <a:pt x="370" y="509"/>
                    </a:cubicBezTo>
                    <a:cubicBezTo>
                      <a:pt x="378" y="513"/>
                      <a:pt x="388" y="515"/>
                      <a:pt x="397" y="515"/>
                    </a:cubicBezTo>
                    <a:cubicBezTo>
                      <a:pt x="415" y="515"/>
                      <a:pt x="434" y="507"/>
                      <a:pt x="446" y="491"/>
                    </a:cubicBezTo>
                    <a:cubicBezTo>
                      <a:pt x="453" y="480"/>
                      <a:pt x="458" y="467"/>
                      <a:pt x="461" y="455"/>
                    </a:cubicBezTo>
                    <a:cubicBezTo>
                      <a:pt x="493" y="445"/>
                      <a:pt x="522" y="411"/>
                      <a:pt x="524" y="377"/>
                    </a:cubicBezTo>
                    <a:cubicBezTo>
                      <a:pt x="524" y="353"/>
                      <a:pt x="522" y="326"/>
                      <a:pt x="517" y="298"/>
                    </a:cubicBezTo>
                    <a:close/>
                    <a:moveTo>
                      <a:pt x="458" y="0"/>
                    </a:moveTo>
                    <a:cubicBezTo>
                      <a:pt x="336" y="0"/>
                      <a:pt x="204" y="73"/>
                      <a:pt x="131" y="158"/>
                    </a:cubicBezTo>
                    <a:cubicBezTo>
                      <a:pt x="16" y="291"/>
                      <a:pt x="1" y="483"/>
                      <a:pt x="108" y="625"/>
                    </a:cubicBezTo>
                    <a:cubicBezTo>
                      <a:pt x="192" y="736"/>
                      <a:pt x="320" y="789"/>
                      <a:pt x="442" y="789"/>
                    </a:cubicBezTo>
                    <a:cubicBezTo>
                      <a:pt x="636" y="789"/>
                      <a:pt x="815" y="654"/>
                      <a:pt x="781" y="404"/>
                    </a:cubicBezTo>
                    <a:cubicBezTo>
                      <a:pt x="766" y="288"/>
                      <a:pt x="700" y="174"/>
                      <a:pt x="600" y="117"/>
                    </a:cubicBezTo>
                    <a:cubicBezTo>
                      <a:pt x="631" y="108"/>
                      <a:pt x="638" y="70"/>
                      <a:pt x="612" y="49"/>
                    </a:cubicBezTo>
                    <a:cubicBezTo>
                      <a:pt x="566" y="15"/>
                      <a:pt x="513" y="0"/>
                      <a:pt x="45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77" name="Google Shape;1177;p87"/>
            <p:cNvGrpSpPr/>
            <p:nvPr/>
          </p:nvGrpSpPr>
          <p:grpSpPr>
            <a:xfrm>
              <a:off x="3552529" y="1047786"/>
              <a:ext cx="318420" cy="287706"/>
              <a:chOff x="3552529" y="1047786"/>
              <a:chExt cx="318420" cy="287706"/>
            </a:xfrm>
          </p:grpSpPr>
          <p:sp>
            <p:nvSpPr>
              <p:cNvPr id="1178" name="Google Shape;1178;p87"/>
              <p:cNvSpPr/>
              <p:nvPr/>
            </p:nvSpPr>
            <p:spPr>
              <a:xfrm>
                <a:off x="3552529" y="1047786"/>
                <a:ext cx="318420" cy="287706"/>
              </a:xfrm>
              <a:custGeom>
                <a:avLst/>
                <a:gdLst/>
                <a:ahLst/>
                <a:cxnLst/>
                <a:rect l="l" t="t" r="r" b="b"/>
                <a:pathLst>
                  <a:path w="7946" h="7180" extrusionOk="0">
                    <a:moveTo>
                      <a:pt x="3733" y="0"/>
                    </a:moveTo>
                    <a:cubicBezTo>
                      <a:pt x="3698" y="0"/>
                      <a:pt x="3661" y="17"/>
                      <a:pt x="3648" y="48"/>
                    </a:cubicBezTo>
                    <a:cubicBezTo>
                      <a:pt x="3299" y="868"/>
                      <a:pt x="2993" y="1703"/>
                      <a:pt x="2782" y="2570"/>
                    </a:cubicBezTo>
                    <a:cubicBezTo>
                      <a:pt x="2769" y="2559"/>
                      <a:pt x="2752" y="2552"/>
                      <a:pt x="2732" y="2552"/>
                    </a:cubicBezTo>
                    <a:cubicBezTo>
                      <a:pt x="2731" y="2552"/>
                      <a:pt x="2730" y="2552"/>
                      <a:pt x="2728" y="2552"/>
                    </a:cubicBezTo>
                    <a:cubicBezTo>
                      <a:pt x="1867" y="2616"/>
                      <a:pt x="1010" y="2741"/>
                      <a:pt x="152" y="2845"/>
                    </a:cubicBezTo>
                    <a:cubicBezTo>
                      <a:pt x="62" y="2856"/>
                      <a:pt x="0" y="2958"/>
                      <a:pt x="74" y="3031"/>
                    </a:cubicBezTo>
                    <a:cubicBezTo>
                      <a:pt x="662" y="3612"/>
                      <a:pt x="1313" y="4105"/>
                      <a:pt x="2035" y="4506"/>
                    </a:cubicBezTo>
                    <a:cubicBezTo>
                      <a:pt x="2052" y="4515"/>
                      <a:pt x="2070" y="4519"/>
                      <a:pt x="2086" y="4519"/>
                    </a:cubicBezTo>
                    <a:cubicBezTo>
                      <a:pt x="2090" y="4519"/>
                      <a:pt x="2093" y="4519"/>
                      <a:pt x="2096" y="4519"/>
                    </a:cubicBezTo>
                    <a:cubicBezTo>
                      <a:pt x="2187" y="4514"/>
                      <a:pt x="2245" y="4376"/>
                      <a:pt x="2144" y="4319"/>
                    </a:cubicBezTo>
                    <a:cubicBezTo>
                      <a:pt x="1507" y="3956"/>
                      <a:pt x="926" y="3533"/>
                      <a:pt x="393" y="3034"/>
                    </a:cubicBezTo>
                    <a:cubicBezTo>
                      <a:pt x="1180" y="2938"/>
                      <a:pt x="1969" y="2854"/>
                      <a:pt x="2750" y="2720"/>
                    </a:cubicBezTo>
                    <a:cubicBezTo>
                      <a:pt x="2765" y="2717"/>
                      <a:pt x="2777" y="2710"/>
                      <a:pt x="2787" y="2700"/>
                    </a:cubicBezTo>
                    <a:cubicBezTo>
                      <a:pt x="2803" y="2713"/>
                      <a:pt x="2823" y="2720"/>
                      <a:pt x="2843" y="2720"/>
                    </a:cubicBezTo>
                    <a:cubicBezTo>
                      <a:pt x="2872" y="2720"/>
                      <a:pt x="2899" y="2704"/>
                      <a:pt x="2910" y="2668"/>
                    </a:cubicBezTo>
                    <a:cubicBezTo>
                      <a:pt x="3166" y="1863"/>
                      <a:pt x="3434" y="1069"/>
                      <a:pt x="3759" y="290"/>
                    </a:cubicBezTo>
                    <a:cubicBezTo>
                      <a:pt x="4311" y="977"/>
                      <a:pt x="4776" y="1713"/>
                      <a:pt x="5162" y="2506"/>
                    </a:cubicBezTo>
                    <a:cubicBezTo>
                      <a:pt x="5091" y="2522"/>
                      <a:pt x="5089" y="2628"/>
                      <a:pt x="5166" y="2628"/>
                    </a:cubicBezTo>
                    <a:cubicBezTo>
                      <a:pt x="5166" y="2628"/>
                      <a:pt x="5166" y="2628"/>
                      <a:pt x="5167" y="2628"/>
                    </a:cubicBezTo>
                    <a:cubicBezTo>
                      <a:pt x="5978" y="2614"/>
                      <a:pt x="6788" y="2553"/>
                      <a:pt x="7597" y="2500"/>
                    </a:cubicBezTo>
                    <a:lnTo>
                      <a:pt x="7597" y="2500"/>
                    </a:lnTo>
                    <a:cubicBezTo>
                      <a:pt x="7161" y="3030"/>
                      <a:pt x="6729" y="3565"/>
                      <a:pt x="6308" y="4108"/>
                    </a:cubicBezTo>
                    <a:cubicBezTo>
                      <a:pt x="6246" y="4187"/>
                      <a:pt x="6313" y="4292"/>
                      <a:pt x="6387" y="4292"/>
                    </a:cubicBezTo>
                    <a:cubicBezTo>
                      <a:pt x="6396" y="4292"/>
                      <a:pt x="6404" y="4290"/>
                      <a:pt x="6412" y="4288"/>
                    </a:cubicBezTo>
                    <a:cubicBezTo>
                      <a:pt x="6601" y="5080"/>
                      <a:pt x="6738" y="5857"/>
                      <a:pt x="6756" y="6670"/>
                    </a:cubicBezTo>
                    <a:cubicBezTo>
                      <a:pt x="5821" y="6372"/>
                      <a:pt x="4904" y="6028"/>
                      <a:pt x="3969" y="5730"/>
                    </a:cubicBezTo>
                    <a:cubicBezTo>
                      <a:pt x="3962" y="5729"/>
                      <a:pt x="3956" y="5728"/>
                      <a:pt x="3950" y="5728"/>
                    </a:cubicBezTo>
                    <a:cubicBezTo>
                      <a:pt x="3936" y="5728"/>
                      <a:pt x="3923" y="5733"/>
                      <a:pt x="3911" y="5741"/>
                    </a:cubicBezTo>
                    <a:cubicBezTo>
                      <a:pt x="3908" y="5740"/>
                      <a:pt x="3905" y="5740"/>
                      <a:pt x="3902" y="5740"/>
                    </a:cubicBezTo>
                    <a:cubicBezTo>
                      <a:pt x="3878" y="5740"/>
                      <a:pt x="3853" y="5747"/>
                      <a:pt x="3830" y="5766"/>
                    </a:cubicBezTo>
                    <a:cubicBezTo>
                      <a:pt x="3147" y="6330"/>
                      <a:pt x="2396" y="6721"/>
                      <a:pt x="1541" y="6929"/>
                    </a:cubicBezTo>
                    <a:cubicBezTo>
                      <a:pt x="1659" y="6134"/>
                      <a:pt x="1891" y="5379"/>
                      <a:pt x="2182" y="4628"/>
                    </a:cubicBezTo>
                    <a:cubicBezTo>
                      <a:pt x="2201" y="4580"/>
                      <a:pt x="2156" y="4544"/>
                      <a:pt x="2114" y="4544"/>
                    </a:cubicBezTo>
                    <a:cubicBezTo>
                      <a:pt x="2108" y="4544"/>
                      <a:pt x="2102" y="4544"/>
                      <a:pt x="2097" y="4546"/>
                    </a:cubicBezTo>
                    <a:cubicBezTo>
                      <a:pt x="2082" y="4550"/>
                      <a:pt x="2069" y="4560"/>
                      <a:pt x="2059" y="4577"/>
                    </a:cubicBezTo>
                    <a:cubicBezTo>
                      <a:pt x="1646" y="5357"/>
                      <a:pt x="1419" y="6200"/>
                      <a:pt x="1304" y="7073"/>
                    </a:cubicBezTo>
                    <a:cubicBezTo>
                      <a:pt x="1295" y="7139"/>
                      <a:pt x="1362" y="7179"/>
                      <a:pt x="1419" y="7179"/>
                    </a:cubicBezTo>
                    <a:cubicBezTo>
                      <a:pt x="1426" y="7179"/>
                      <a:pt x="1433" y="7179"/>
                      <a:pt x="1440" y="7177"/>
                    </a:cubicBezTo>
                    <a:cubicBezTo>
                      <a:pt x="2384" y="6977"/>
                      <a:pt x="3257" y="6558"/>
                      <a:pt x="3980" y="5918"/>
                    </a:cubicBezTo>
                    <a:cubicBezTo>
                      <a:pt x="3985" y="5915"/>
                      <a:pt x="3988" y="5909"/>
                      <a:pt x="3992" y="5904"/>
                    </a:cubicBezTo>
                    <a:cubicBezTo>
                      <a:pt x="4914" y="6310"/>
                      <a:pt x="5881" y="6623"/>
                      <a:pt x="6841" y="6926"/>
                    </a:cubicBezTo>
                    <a:cubicBezTo>
                      <a:pt x="6851" y="6930"/>
                      <a:pt x="6861" y="6931"/>
                      <a:pt x="6870" y="6931"/>
                    </a:cubicBezTo>
                    <a:cubicBezTo>
                      <a:pt x="6926" y="6931"/>
                      <a:pt x="6977" y="6881"/>
                      <a:pt x="6977" y="6823"/>
                    </a:cubicBezTo>
                    <a:cubicBezTo>
                      <a:pt x="6975" y="5936"/>
                      <a:pt x="6878" y="5036"/>
                      <a:pt x="6596" y="4193"/>
                    </a:cubicBezTo>
                    <a:cubicBezTo>
                      <a:pt x="6589" y="4167"/>
                      <a:pt x="6572" y="4151"/>
                      <a:pt x="6555" y="4139"/>
                    </a:cubicBezTo>
                    <a:cubicBezTo>
                      <a:pt x="7011" y="3585"/>
                      <a:pt x="7458" y="3023"/>
                      <a:pt x="7897" y="2455"/>
                    </a:cubicBezTo>
                    <a:cubicBezTo>
                      <a:pt x="7945" y="2395"/>
                      <a:pt x="7925" y="2280"/>
                      <a:pt x="7834" y="2280"/>
                    </a:cubicBezTo>
                    <a:cubicBezTo>
                      <a:pt x="7831" y="2280"/>
                      <a:pt x="7828" y="2280"/>
                      <a:pt x="7825" y="2280"/>
                    </a:cubicBezTo>
                    <a:cubicBezTo>
                      <a:pt x="6999" y="2344"/>
                      <a:pt x="6174" y="2392"/>
                      <a:pt x="5356" y="2486"/>
                    </a:cubicBezTo>
                    <a:cubicBezTo>
                      <a:pt x="5358" y="2467"/>
                      <a:pt x="5358" y="2447"/>
                      <a:pt x="5347" y="2424"/>
                    </a:cubicBezTo>
                    <a:cubicBezTo>
                      <a:pt x="4929" y="1563"/>
                      <a:pt x="4414" y="766"/>
                      <a:pt x="3804" y="30"/>
                    </a:cubicBezTo>
                    <a:cubicBezTo>
                      <a:pt x="3788" y="10"/>
                      <a:pt x="3761" y="0"/>
                      <a:pt x="373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9" name="Google Shape;1179;p87"/>
              <p:cNvSpPr/>
              <p:nvPr/>
            </p:nvSpPr>
            <p:spPr>
              <a:xfrm>
                <a:off x="3568157" y="1059526"/>
                <a:ext cx="288726" cy="266028"/>
              </a:xfrm>
              <a:custGeom>
                <a:avLst/>
                <a:gdLst/>
                <a:ahLst/>
                <a:cxnLst/>
                <a:rect l="l" t="t" r="r" b="b"/>
                <a:pathLst>
                  <a:path w="7205" h="6639" extrusionOk="0">
                    <a:moveTo>
                      <a:pt x="3368" y="0"/>
                    </a:moveTo>
                    <a:cubicBezTo>
                      <a:pt x="3043" y="778"/>
                      <a:pt x="2774" y="1574"/>
                      <a:pt x="2519" y="2377"/>
                    </a:cubicBezTo>
                    <a:cubicBezTo>
                      <a:pt x="2508" y="2414"/>
                      <a:pt x="2479" y="2430"/>
                      <a:pt x="2450" y="2430"/>
                    </a:cubicBezTo>
                    <a:cubicBezTo>
                      <a:pt x="2431" y="2430"/>
                      <a:pt x="2411" y="2423"/>
                      <a:pt x="2396" y="2409"/>
                    </a:cubicBezTo>
                    <a:cubicBezTo>
                      <a:pt x="2387" y="2418"/>
                      <a:pt x="2374" y="2427"/>
                      <a:pt x="2359" y="2429"/>
                    </a:cubicBezTo>
                    <a:cubicBezTo>
                      <a:pt x="1578" y="2565"/>
                      <a:pt x="788" y="2648"/>
                      <a:pt x="1" y="2743"/>
                    </a:cubicBezTo>
                    <a:cubicBezTo>
                      <a:pt x="535" y="3242"/>
                      <a:pt x="1116" y="3668"/>
                      <a:pt x="1753" y="4029"/>
                    </a:cubicBezTo>
                    <a:cubicBezTo>
                      <a:pt x="1854" y="4084"/>
                      <a:pt x="1795" y="4222"/>
                      <a:pt x="1705" y="4228"/>
                    </a:cubicBezTo>
                    <a:lnTo>
                      <a:pt x="1707" y="4255"/>
                    </a:lnTo>
                    <a:cubicBezTo>
                      <a:pt x="1713" y="4253"/>
                      <a:pt x="1719" y="4253"/>
                      <a:pt x="1725" y="4253"/>
                    </a:cubicBezTo>
                    <a:cubicBezTo>
                      <a:pt x="1767" y="4253"/>
                      <a:pt x="1810" y="4289"/>
                      <a:pt x="1792" y="4337"/>
                    </a:cubicBezTo>
                    <a:cubicBezTo>
                      <a:pt x="1501" y="5088"/>
                      <a:pt x="1269" y="5843"/>
                      <a:pt x="1151" y="6639"/>
                    </a:cubicBezTo>
                    <a:cubicBezTo>
                      <a:pt x="2006" y="6430"/>
                      <a:pt x="2756" y="6039"/>
                      <a:pt x="3440" y="5477"/>
                    </a:cubicBezTo>
                    <a:cubicBezTo>
                      <a:pt x="3461" y="5457"/>
                      <a:pt x="3485" y="5450"/>
                      <a:pt x="3508" y="5450"/>
                    </a:cubicBezTo>
                    <a:cubicBezTo>
                      <a:pt x="3513" y="5450"/>
                      <a:pt x="3517" y="5450"/>
                      <a:pt x="3521" y="5451"/>
                    </a:cubicBezTo>
                    <a:cubicBezTo>
                      <a:pt x="3533" y="5443"/>
                      <a:pt x="3546" y="5437"/>
                      <a:pt x="3560" y="5437"/>
                    </a:cubicBezTo>
                    <a:cubicBezTo>
                      <a:pt x="3566" y="5437"/>
                      <a:pt x="3572" y="5438"/>
                      <a:pt x="3579" y="5441"/>
                    </a:cubicBezTo>
                    <a:cubicBezTo>
                      <a:pt x="4514" y="5738"/>
                      <a:pt x="5431" y="6082"/>
                      <a:pt x="6366" y="6380"/>
                    </a:cubicBezTo>
                    <a:cubicBezTo>
                      <a:pt x="6348" y="5566"/>
                      <a:pt x="6211" y="4790"/>
                      <a:pt x="6022" y="3997"/>
                    </a:cubicBezTo>
                    <a:cubicBezTo>
                      <a:pt x="6014" y="4000"/>
                      <a:pt x="6005" y="4001"/>
                      <a:pt x="5997" y="4001"/>
                    </a:cubicBezTo>
                    <a:cubicBezTo>
                      <a:pt x="5923" y="4001"/>
                      <a:pt x="5857" y="3896"/>
                      <a:pt x="5917" y="3817"/>
                    </a:cubicBezTo>
                    <a:cubicBezTo>
                      <a:pt x="6338" y="3274"/>
                      <a:pt x="6771" y="2740"/>
                      <a:pt x="7205" y="2210"/>
                    </a:cubicBezTo>
                    <a:lnTo>
                      <a:pt x="7205" y="2210"/>
                    </a:lnTo>
                    <a:cubicBezTo>
                      <a:pt x="6397" y="2263"/>
                      <a:pt x="5587" y="2325"/>
                      <a:pt x="4776" y="2337"/>
                    </a:cubicBezTo>
                    <a:cubicBezTo>
                      <a:pt x="4775" y="2337"/>
                      <a:pt x="4774" y="2337"/>
                      <a:pt x="4774" y="2337"/>
                    </a:cubicBezTo>
                    <a:cubicBezTo>
                      <a:pt x="4698" y="2337"/>
                      <a:pt x="4700" y="2231"/>
                      <a:pt x="4771" y="2216"/>
                    </a:cubicBezTo>
                    <a:cubicBezTo>
                      <a:pt x="4384" y="1424"/>
                      <a:pt x="3918" y="685"/>
                      <a:pt x="336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0" name="Google Shape;1180;p87"/>
            <p:cNvGrpSpPr/>
            <p:nvPr/>
          </p:nvGrpSpPr>
          <p:grpSpPr>
            <a:xfrm>
              <a:off x="1734153" y="1602466"/>
              <a:ext cx="209126" cy="199697"/>
              <a:chOff x="1734153" y="1602466"/>
              <a:chExt cx="209126" cy="199697"/>
            </a:xfrm>
          </p:grpSpPr>
          <p:sp>
            <p:nvSpPr>
              <p:cNvPr id="1181" name="Google Shape;1181;p87"/>
              <p:cNvSpPr/>
              <p:nvPr/>
            </p:nvSpPr>
            <p:spPr>
              <a:xfrm>
                <a:off x="1734153" y="1602466"/>
                <a:ext cx="209126" cy="199697"/>
              </a:xfrm>
              <a:custGeom>
                <a:avLst/>
                <a:gdLst/>
                <a:ahLst/>
                <a:cxnLst/>
                <a:rect l="l" t="t" r="r" b="b"/>
                <a:pathLst>
                  <a:path w="3748" h="3579" extrusionOk="0">
                    <a:moveTo>
                      <a:pt x="1851" y="261"/>
                    </a:moveTo>
                    <a:cubicBezTo>
                      <a:pt x="2001" y="556"/>
                      <a:pt x="2115" y="860"/>
                      <a:pt x="2236" y="1172"/>
                    </a:cubicBezTo>
                    <a:cubicBezTo>
                      <a:pt x="2252" y="1209"/>
                      <a:pt x="2282" y="1227"/>
                      <a:pt x="2312" y="1230"/>
                    </a:cubicBezTo>
                    <a:cubicBezTo>
                      <a:pt x="2312" y="1270"/>
                      <a:pt x="2333" y="1307"/>
                      <a:pt x="2385" y="1316"/>
                    </a:cubicBezTo>
                    <a:cubicBezTo>
                      <a:pt x="2727" y="1377"/>
                      <a:pt x="3056" y="1464"/>
                      <a:pt x="3380" y="1583"/>
                    </a:cubicBezTo>
                    <a:cubicBezTo>
                      <a:pt x="3084" y="1749"/>
                      <a:pt x="2766" y="1915"/>
                      <a:pt x="2518" y="2136"/>
                    </a:cubicBezTo>
                    <a:cubicBezTo>
                      <a:pt x="2498" y="2155"/>
                      <a:pt x="2499" y="2184"/>
                      <a:pt x="2511" y="2206"/>
                    </a:cubicBezTo>
                    <a:cubicBezTo>
                      <a:pt x="2488" y="2223"/>
                      <a:pt x="2473" y="2249"/>
                      <a:pt x="2472" y="2284"/>
                    </a:cubicBezTo>
                    <a:cubicBezTo>
                      <a:pt x="2464" y="2622"/>
                      <a:pt x="2463" y="2962"/>
                      <a:pt x="2462" y="3300"/>
                    </a:cubicBezTo>
                    <a:cubicBezTo>
                      <a:pt x="2165" y="3110"/>
                      <a:pt x="1896" y="2891"/>
                      <a:pt x="1647" y="2639"/>
                    </a:cubicBezTo>
                    <a:cubicBezTo>
                      <a:pt x="1631" y="2622"/>
                      <a:pt x="1612" y="2615"/>
                      <a:pt x="1595" y="2615"/>
                    </a:cubicBezTo>
                    <a:cubicBezTo>
                      <a:pt x="1589" y="2615"/>
                      <a:pt x="1584" y="2616"/>
                      <a:pt x="1579" y="2617"/>
                    </a:cubicBezTo>
                    <a:cubicBezTo>
                      <a:pt x="1560" y="2594"/>
                      <a:pt x="1532" y="2578"/>
                      <a:pt x="1500" y="2578"/>
                    </a:cubicBezTo>
                    <a:cubicBezTo>
                      <a:pt x="1486" y="2578"/>
                      <a:pt x="1471" y="2581"/>
                      <a:pt x="1456" y="2587"/>
                    </a:cubicBezTo>
                    <a:cubicBezTo>
                      <a:pt x="1131" y="2740"/>
                      <a:pt x="802" y="2860"/>
                      <a:pt x="458" y="2948"/>
                    </a:cubicBezTo>
                    <a:cubicBezTo>
                      <a:pt x="606" y="2664"/>
                      <a:pt x="751" y="2375"/>
                      <a:pt x="878" y="2078"/>
                    </a:cubicBezTo>
                    <a:cubicBezTo>
                      <a:pt x="884" y="2064"/>
                      <a:pt x="883" y="2053"/>
                      <a:pt x="878" y="2041"/>
                    </a:cubicBezTo>
                    <a:cubicBezTo>
                      <a:pt x="906" y="2018"/>
                      <a:pt x="918" y="1976"/>
                      <a:pt x="885" y="1946"/>
                    </a:cubicBezTo>
                    <a:cubicBezTo>
                      <a:pt x="632" y="1722"/>
                      <a:pt x="413" y="1492"/>
                      <a:pt x="240" y="1207"/>
                    </a:cubicBezTo>
                    <a:cubicBezTo>
                      <a:pt x="473" y="1165"/>
                      <a:pt x="706" y="1143"/>
                      <a:pt x="940" y="1143"/>
                    </a:cubicBezTo>
                    <a:cubicBezTo>
                      <a:pt x="1050" y="1143"/>
                      <a:pt x="1161" y="1148"/>
                      <a:pt x="1272" y="1158"/>
                    </a:cubicBezTo>
                    <a:cubicBezTo>
                      <a:pt x="1274" y="1158"/>
                      <a:pt x="1277" y="1158"/>
                      <a:pt x="1279" y="1158"/>
                    </a:cubicBezTo>
                    <a:cubicBezTo>
                      <a:pt x="1330" y="1158"/>
                      <a:pt x="1354" y="1120"/>
                      <a:pt x="1353" y="1080"/>
                    </a:cubicBezTo>
                    <a:cubicBezTo>
                      <a:pt x="1501" y="792"/>
                      <a:pt x="1657" y="518"/>
                      <a:pt x="1851" y="261"/>
                    </a:cubicBezTo>
                    <a:close/>
                    <a:moveTo>
                      <a:pt x="1862" y="1"/>
                    </a:moveTo>
                    <a:cubicBezTo>
                      <a:pt x="1839" y="1"/>
                      <a:pt x="1818" y="9"/>
                      <a:pt x="1803" y="28"/>
                    </a:cubicBezTo>
                    <a:cubicBezTo>
                      <a:pt x="1570" y="320"/>
                      <a:pt x="1368" y="639"/>
                      <a:pt x="1229" y="986"/>
                    </a:cubicBezTo>
                    <a:cubicBezTo>
                      <a:pt x="1110" y="976"/>
                      <a:pt x="992" y="970"/>
                      <a:pt x="875" y="970"/>
                    </a:cubicBezTo>
                    <a:cubicBezTo>
                      <a:pt x="609" y="970"/>
                      <a:pt x="345" y="998"/>
                      <a:pt x="81" y="1056"/>
                    </a:cubicBezTo>
                    <a:cubicBezTo>
                      <a:pt x="22" y="1069"/>
                      <a:pt x="1" y="1137"/>
                      <a:pt x="27" y="1185"/>
                    </a:cubicBezTo>
                    <a:cubicBezTo>
                      <a:pt x="209" y="1516"/>
                      <a:pt x="458" y="1821"/>
                      <a:pt x="778" y="2026"/>
                    </a:cubicBezTo>
                    <a:cubicBezTo>
                      <a:pt x="776" y="2028"/>
                      <a:pt x="773" y="2030"/>
                      <a:pt x="771" y="2032"/>
                    </a:cubicBezTo>
                    <a:cubicBezTo>
                      <a:pt x="561" y="2357"/>
                      <a:pt x="379" y="2705"/>
                      <a:pt x="195" y="3044"/>
                    </a:cubicBezTo>
                    <a:cubicBezTo>
                      <a:pt x="156" y="3116"/>
                      <a:pt x="211" y="3189"/>
                      <a:pt x="284" y="3189"/>
                    </a:cubicBezTo>
                    <a:cubicBezTo>
                      <a:pt x="290" y="3189"/>
                      <a:pt x="297" y="3188"/>
                      <a:pt x="304" y="3187"/>
                    </a:cubicBezTo>
                    <a:cubicBezTo>
                      <a:pt x="735" y="3101"/>
                      <a:pt x="1157" y="2961"/>
                      <a:pt x="1548" y="2761"/>
                    </a:cubicBezTo>
                    <a:cubicBezTo>
                      <a:pt x="1826" y="3077"/>
                      <a:pt x="2151" y="3344"/>
                      <a:pt x="2511" y="3564"/>
                    </a:cubicBezTo>
                    <a:cubicBezTo>
                      <a:pt x="2527" y="3574"/>
                      <a:pt x="2544" y="3579"/>
                      <a:pt x="2561" y="3579"/>
                    </a:cubicBezTo>
                    <a:cubicBezTo>
                      <a:pt x="2613" y="3579"/>
                      <a:pt x="2660" y="3535"/>
                      <a:pt x="2662" y="3478"/>
                    </a:cubicBezTo>
                    <a:cubicBezTo>
                      <a:pt x="2669" y="3081"/>
                      <a:pt x="2679" y="2681"/>
                      <a:pt x="2679" y="2283"/>
                    </a:cubicBezTo>
                    <a:cubicBezTo>
                      <a:pt x="2679" y="2246"/>
                      <a:pt x="2663" y="2220"/>
                      <a:pt x="2639" y="2203"/>
                    </a:cubicBezTo>
                    <a:cubicBezTo>
                      <a:pt x="2997" y="2071"/>
                      <a:pt x="3336" y="1835"/>
                      <a:pt x="3665" y="1651"/>
                    </a:cubicBezTo>
                    <a:cubicBezTo>
                      <a:pt x="3747" y="1604"/>
                      <a:pt x="3714" y="1498"/>
                      <a:pt x="3640" y="1468"/>
                    </a:cubicBezTo>
                    <a:cubicBezTo>
                      <a:pt x="3253" y="1306"/>
                      <a:pt x="2852" y="1187"/>
                      <a:pt x="2439" y="1122"/>
                    </a:cubicBezTo>
                    <a:cubicBezTo>
                      <a:pt x="2434" y="1121"/>
                      <a:pt x="2430" y="1121"/>
                      <a:pt x="2425" y="1121"/>
                    </a:cubicBezTo>
                    <a:cubicBezTo>
                      <a:pt x="2418" y="1121"/>
                      <a:pt x="2411" y="1122"/>
                      <a:pt x="2403" y="1123"/>
                    </a:cubicBezTo>
                    <a:cubicBezTo>
                      <a:pt x="2315" y="747"/>
                      <a:pt x="2135" y="382"/>
                      <a:pt x="1945" y="46"/>
                    </a:cubicBezTo>
                    <a:cubicBezTo>
                      <a:pt x="1929" y="19"/>
                      <a:pt x="1895" y="1"/>
                      <a:pt x="186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2" name="Google Shape;1182;p87"/>
              <p:cNvSpPr/>
              <p:nvPr/>
            </p:nvSpPr>
            <p:spPr>
              <a:xfrm>
                <a:off x="1747600" y="1616917"/>
                <a:ext cx="175146" cy="169622"/>
              </a:xfrm>
              <a:custGeom>
                <a:avLst/>
                <a:gdLst/>
                <a:ahLst/>
                <a:cxnLst/>
                <a:rect l="l" t="t" r="r" b="b"/>
                <a:pathLst>
                  <a:path w="3139" h="3040" extrusionOk="0">
                    <a:moveTo>
                      <a:pt x="1611" y="0"/>
                    </a:moveTo>
                    <a:cubicBezTo>
                      <a:pt x="1418" y="257"/>
                      <a:pt x="1261" y="532"/>
                      <a:pt x="1113" y="820"/>
                    </a:cubicBezTo>
                    <a:cubicBezTo>
                      <a:pt x="1113" y="860"/>
                      <a:pt x="1090" y="898"/>
                      <a:pt x="1042" y="898"/>
                    </a:cubicBezTo>
                    <a:cubicBezTo>
                      <a:pt x="1039" y="898"/>
                      <a:pt x="1036" y="898"/>
                      <a:pt x="1033" y="898"/>
                    </a:cubicBezTo>
                    <a:cubicBezTo>
                      <a:pt x="920" y="888"/>
                      <a:pt x="808" y="883"/>
                      <a:pt x="696" y="883"/>
                    </a:cubicBezTo>
                    <a:cubicBezTo>
                      <a:pt x="462" y="883"/>
                      <a:pt x="230" y="905"/>
                      <a:pt x="0" y="946"/>
                    </a:cubicBezTo>
                    <a:cubicBezTo>
                      <a:pt x="172" y="1232"/>
                      <a:pt x="392" y="1461"/>
                      <a:pt x="645" y="1686"/>
                    </a:cubicBezTo>
                    <a:cubicBezTo>
                      <a:pt x="677" y="1716"/>
                      <a:pt x="666" y="1758"/>
                      <a:pt x="638" y="1781"/>
                    </a:cubicBezTo>
                    <a:cubicBezTo>
                      <a:pt x="643" y="1792"/>
                      <a:pt x="644" y="1804"/>
                      <a:pt x="638" y="1818"/>
                    </a:cubicBezTo>
                    <a:cubicBezTo>
                      <a:pt x="511" y="2114"/>
                      <a:pt x="366" y="2402"/>
                      <a:pt x="218" y="2688"/>
                    </a:cubicBezTo>
                    <a:cubicBezTo>
                      <a:pt x="562" y="2600"/>
                      <a:pt x="891" y="2479"/>
                      <a:pt x="1216" y="2327"/>
                    </a:cubicBezTo>
                    <a:cubicBezTo>
                      <a:pt x="1231" y="2320"/>
                      <a:pt x="1246" y="2317"/>
                      <a:pt x="1260" y="2317"/>
                    </a:cubicBezTo>
                    <a:cubicBezTo>
                      <a:pt x="1292" y="2317"/>
                      <a:pt x="1320" y="2334"/>
                      <a:pt x="1339" y="2357"/>
                    </a:cubicBezTo>
                    <a:cubicBezTo>
                      <a:pt x="1345" y="2356"/>
                      <a:pt x="1350" y="2355"/>
                      <a:pt x="1355" y="2355"/>
                    </a:cubicBezTo>
                    <a:cubicBezTo>
                      <a:pt x="1373" y="2355"/>
                      <a:pt x="1391" y="2362"/>
                      <a:pt x="1408" y="2379"/>
                    </a:cubicBezTo>
                    <a:cubicBezTo>
                      <a:pt x="1656" y="2632"/>
                      <a:pt x="1925" y="2849"/>
                      <a:pt x="2222" y="3039"/>
                    </a:cubicBezTo>
                    <a:cubicBezTo>
                      <a:pt x="2223" y="2702"/>
                      <a:pt x="2224" y="2362"/>
                      <a:pt x="2232" y="2024"/>
                    </a:cubicBezTo>
                    <a:cubicBezTo>
                      <a:pt x="2233" y="1988"/>
                      <a:pt x="2248" y="1962"/>
                      <a:pt x="2272" y="1946"/>
                    </a:cubicBezTo>
                    <a:cubicBezTo>
                      <a:pt x="2258" y="1925"/>
                      <a:pt x="2257" y="1896"/>
                      <a:pt x="2277" y="1877"/>
                    </a:cubicBezTo>
                    <a:cubicBezTo>
                      <a:pt x="2525" y="1656"/>
                      <a:pt x="2843" y="1490"/>
                      <a:pt x="3139" y="1324"/>
                    </a:cubicBezTo>
                    <a:cubicBezTo>
                      <a:pt x="2815" y="1205"/>
                      <a:pt x="2486" y="1118"/>
                      <a:pt x="2146" y="1056"/>
                    </a:cubicBezTo>
                    <a:cubicBezTo>
                      <a:pt x="2093" y="1048"/>
                      <a:pt x="2072" y="1010"/>
                      <a:pt x="2072" y="970"/>
                    </a:cubicBezTo>
                    <a:cubicBezTo>
                      <a:pt x="2042" y="969"/>
                      <a:pt x="2011" y="949"/>
                      <a:pt x="1996" y="912"/>
                    </a:cubicBezTo>
                    <a:cubicBezTo>
                      <a:pt x="1877" y="600"/>
                      <a:pt x="1763" y="296"/>
                      <a:pt x="161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3" name="Google Shape;1183;p87"/>
            <p:cNvGrpSpPr/>
            <p:nvPr/>
          </p:nvGrpSpPr>
          <p:grpSpPr>
            <a:xfrm>
              <a:off x="1734153" y="618193"/>
              <a:ext cx="511388" cy="571765"/>
              <a:chOff x="1734153" y="618193"/>
              <a:chExt cx="511388" cy="571765"/>
            </a:xfrm>
          </p:grpSpPr>
          <p:sp>
            <p:nvSpPr>
              <p:cNvPr id="1184" name="Google Shape;1184;p87"/>
              <p:cNvSpPr/>
              <p:nvPr/>
            </p:nvSpPr>
            <p:spPr>
              <a:xfrm>
                <a:off x="1734153" y="618193"/>
                <a:ext cx="511388" cy="571765"/>
              </a:xfrm>
              <a:custGeom>
                <a:avLst/>
                <a:gdLst/>
                <a:ahLst/>
                <a:cxnLst/>
                <a:rect l="l" t="t" r="r" b="b"/>
                <a:pathLst>
                  <a:path w="11822" h="13217" extrusionOk="0">
                    <a:moveTo>
                      <a:pt x="6441" y="269"/>
                    </a:moveTo>
                    <a:cubicBezTo>
                      <a:pt x="7463" y="1195"/>
                      <a:pt x="8487" y="2118"/>
                      <a:pt x="9513" y="3043"/>
                    </a:cubicBezTo>
                    <a:cubicBezTo>
                      <a:pt x="10041" y="3520"/>
                      <a:pt x="10568" y="3995"/>
                      <a:pt x="11096" y="4472"/>
                    </a:cubicBezTo>
                    <a:cubicBezTo>
                      <a:pt x="11513" y="4847"/>
                      <a:pt x="11530" y="4944"/>
                      <a:pt x="11222" y="5413"/>
                    </a:cubicBezTo>
                    <a:cubicBezTo>
                      <a:pt x="11027" y="5711"/>
                      <a:pt x="10828" y="6005"/>
                      <a:pt x="10625" y="6299"/>
                    </a:cubicBezTo>
                    <a:cubicBezTo>
                      <a:pt x="8959" y="8704"/>
                      <a:pt x="7053" y="10933"/>
                      <a:pt x="4952" y="12968"/>
                    </a:cubicBezTo>
                    <a:cubicBezTo>
                      <a:pt x="4948" y="12962"/>
                      <a:pt x="4947" y="12955"/>
                      <a:pt x="4939" y="12947"/>
                    </a:cubicBezTo>
                    <a:cubicBezTo>
                      <a:pt x="3563" y="11339"/>
                      <a:pt x="1962" y="9791"/>
                      <a:pt x="217" y="8583"/>
                    </a:cubicBezTo>
                    <a:cubicBezTo>
                      <a:pt x="2429" y="5932"/>
                      <a:pt x="4426" y="3070"/>
                      <a:pt x="6441" y="269"/>
                    </a:cubicBezTo>
                    <a:close/>
                    <a:moveTo>
                      <a:pt x="6423" y="1"/>
                    </a:moveTo>
                    <a:cubicBezTo>
                      <a:pt x="6387" y="1"/>
                      <a:pt x="6352" y="20"/>
                      <a:pt x="6327" y="55"/>
                    </a:cubicBezTo>
                    <a:cubicBezTo>
                      <a:pt x="4273" y="2910"/>
                      <a:pt x="2078" y="5671"/>
                      <a:pt x="55" y="8548"/>
                    </a:cubicBezTo>
                    <a:cubicBezTo>
                      <a:pt x="51" y="8552"/>
                      <a:pt x="47" y="8557"/>
                      <a:pt x="46" y="8562"/>
                    </a:cubicBezTo>
                    <a:cubicBezTo>
                      <a:pt x="42" y="8566"/>
                      <a:pt x="39" y="8571"/>
                      <a:pt x="37" y="8575"/>
                    </a:cubicBezTo>
                    <a:cubicBezTo>
                      <a:pt x="1" y="8626"/>
                      <a:pt x="52" y="8686"/>
                      <a:pt x="104" y="8688"/>
                    </a:cubicBezTo>
                    <a:cubicBezTo>
                      <a:pt x="1745" y="10096"/>
                      <a:pt x="3321" y="11502"/>
                      <a:pt x="4790" y="13095"/>
                    </a:cubicBezTo>
                    <a:cubicBezTo>
                      <a:pt x="4813" y="13118"/>
                      <a:pt x="4837" y="13127"/>
                      <a:pt x="4859" y="13127"/>
                    </a:cubicBezTo>
                    <a:cubicBezTo>
                      <a:pt x="4872" y="13176"/>
                      <a:pt x="4918" y="13216"/>
                      <a:pt x="4969" y="13216"/>
                    </a:cubicBezTo>
                    <a:cubicBezTo>
                      <a:pt x="4993" y="13216"/>
                      <a:pt x="5018" y="13207"/>
                      <a:pt x="5041" y="13185"/>
                    </a:cubicBezTo>
                    <a:cubicBezTo>
                      <a:pt x="7611" y="10706"/>
                      <a:pt x="9875" y="7938"/>
                      <a:pt x="11797" y="4927"/>
                    </a:cubicBezTo>
                    <a:cubicBezTo>
                      <a:pt x="11822" y="4889"/>
                      <a:pt x="11813" y="4826"/>
                      <a:pt x="11779" y="4796"/>
                    </a:cubicBezTo>
                    <a:cubicBezTo>
                      <a:pt x="10019" y="3208"/>
                      <a:pt x="8259" y="1620"/>
                      <a:pt x="6501" y="32"/>
                    </a:cubicBezTo>
                    <a:cubicBezTo>
                      <a:pt x="6476" y="11"/>
                      <a:pt x="6450" y="1"/>
                      <a:pt x="642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5" name="Google Shape;1185;p87"/>
              <p:cNvSpPr/>
              <p:nvPr/>
            </p:nvSpPr>
            <p:spPr>
              <a:xfrm>
                <a:off x="1743497" y="629915"/>
                <a:ext cx="489456" cy="549270"/>
              </a:xfrm>
              <a:custGeom>
                <a:avLst/>
                <a:gdLst/>
                <a:ahLst/>
                <a:cxnLst/>
                <a:rect l="l" t="t" r="r" b="b"/>
                <a:pathLst>
                  <a:path w="11315" h="12697" extrusionOk="0">
                    <a:moveTo>
                      <a:pt x="6351" y="984"/>
                    </a:moveTo>
                    <a:cubicBezTo>
                      <a:pt x="6365" y="984"/>
                      <a:pt x="6379" y="989"/>
                      <a:pt x="6393" y="1002"/>
                    </a:cubicBezTo>
                    <a:cubicBezTo>
                      <a:pt x="6953" y="1519"/>
                      <a:pt x="7522" y="2022"/>
                      <a:pt x="8101" y="2517"/>
                    </a:cubicBezTo>
                    <a:cubicBezTo>
                      <a:pt x="8160" y="2567"/>
                      <a:pt x="8103" y="2664"/>
                      <a:pt x="8038" y="2664"/>
                    </a:cubicBezTo>
                    <a:cubicBezTo>
                      <a:pt x="8024" y="2664"/>
                      <a:pt x="8010" y="2659"/>
                      <a:pt x="7997" y="2649"/>
                    </a:cubicBezTo>
                    <a:cubicBezTo>
                      <a:pt x="7390" y="2181"/>
                      <a:pt x="6820" y="1653"/>
                      <a:pt x="6306" y="1086"/>
                    </a:cubicBezTo>
                    <a:cubicBezTo>
                      <a:pt x="6267" y="1042"/>
                      <a:pt x="6305" y="984"/>
                      <a:pt x="6351" y="984"/>
                    </a:cubicBezTo>
                    <a:close/>
                    <a:moveTo>
                      <a:pt x="5885" y="1557"/>
                    </a:moveTo>
                    <a:cubicBezTo>
                      <a:pt x="5899" y="1557"/>
                      <a:pt x="5913" y="1562"/>
                      <a:pt x="5926" y="1573"/>
                    </a:cubicBezTo>
                    <a:cubicBezTo>
                      <a:pt x="7290" y="2724"/>
                      <a:pt x="8620" y="3938"/>
                      <a:pt x="9913" y="5168"/>
                    </a:cubicBezTo>
                    <a:cubicBezTo>
                      <a:pt x="9983" y="5236"/>
                      <a:pt x="9916" y="5329"/>
                      <a:pt x="9840" y="5329"/>
                    </a:cubicBezTo>
                    <a:cubicBezTo>
                      <a:pt x="9818" y="5329"/>
                      <a:pt x="9795" y="5322"/>
                      <a:pt x="9775" y="5304"/>
                    </a:cubicBezTo>
                    <a:cubicBezTo>
                      <a:pt x="8434" y="4128"/>
                      <a:pt x="7107" y="2913"/>
                      <a:pt x="5839" y="1657"/>
                    </a:cubicBezTo>
                    <a:cubicBezTo>
                      <a:pt x="5795" y="1614"/>
                      <a:pt x="5837" y="1557"/>
                      <a:pt x="5885" y="1557"/>
                    </a:cubicBezTo>
                    <a:close/>
                    <a:moveTo>
                      <a:pt x="5463" y="2308"/>
                    </a:moveTo>
                    <a:cubicBezTo>
                      <a:pt x="5471" y="2308"/>
                      <a:pt x="5480" y="2310"/>
                      <a:pt x="5488" y="2315"/>
                    </a:cubicBezTo>
                    <a:cubicBezTo>
                      <a:pt x="6977" y="3267"/>
                      <a:pt x="8348" y="4581"/>
                      <a:pt x="9534" y="5884"/>
                    </a:cubicBezTo>
                    <a:cubicBezTo>
                      <a:pt x="9601" y="5958"/>
                      <a:pt x="9535" y="6056"/>
                      <a:pt x="9459" y="6056"/>
                    </a:cubicBezTo>
                    <a:cubicBezTo>
                      <a:pt x="9436" y="6056"/>
                      <a:pt x="9412" y="6047"/>
                      <a:pt x="9391" y="6026"/>
                    </a:cubicBezTo>
                    <a:cubicBezTo>
                      <a:pt x="8123" y="4740"/>
                      <a:pt x="6764" y="3602"/>
                      <a:pt x="5425" y="2396"/>
                    </a:cubicBezTo>
                    <a:cubicBezTo>
                      <a:pt x="5388" y="2363"/>
                      <a:pt x="5423" y="2308"/>
                      <a:pt x="5463" y="2308"/>
                    </a:cubicBezTo>
                    <a:close/>
                    <a:moveTo>
                      <a:pt x="4851" y="3035"/>
                    </a:moveTo>
                    <a:cubicBezTo>
                      <a:pt x="4864" y="3035"/>
                      <a:pt x="4878" y="3040"/>
                      <a:pt x="4890" y="3050"/>
                    </a:cubicBezTo>
                    <a:cubicBezTo>
                      <a:pt x="6244" y="4206"/>
                      <a:pt x="7578" y="5426"/>
                      <a:pt x="8856" y="6666"/>
                    </a:cubicBezTo>
                    <a:cubicBezTo>
                      <a:pt x="8920" y="6730"/>
                      <a:pt x="8859" y="6816"/>
                      <a:pt x="8787" y="6816"/>
                    </a:cubicBezTo>
                    <a:cubicBezTo>
                      <a:pt x="8767" y="6816"/>
                      <a:pt x="8746" y="6809"/>
                      <a:pt x="8727" y="6793"/>
                    </a:cubicBezTo>
                    <a:cubicBezTo>
                      <a:pt x="7389" y="5617"/>
                      <a:pt x="6068" y="4388"/>
                      <a:pt x="4808" y="3132"/>
                    </a:cubicBezTo>
                    <a:cubicBezTo>
                      <a:pt x="4765" y="3091"/>
                      <a:pt x="4805" y="3035"/>
                      <a:pt x="4851" y="3035"/>
                    </a:cubicBezTo>
                    <a:close/>
                    <a:moveTo>
                      <a:pt x="4371" y="3735"/>
                    </a:moveTo>
                    <a:cubicBezTo>
                      <a:pt x="4383" y="3735"/>
                      <a:pt x="4395" y="3739"/>
                      <a:pt x="4407" y="3749"/>
                    </a:cubicBezTo>
                    <a:cubicBezTo>
                      <a:pt x="5790" y="4849"/>
                      <a:pt x="7077" y="6169"/>
                      <a:pt x="8289" y="7453"/>
                    </a:cubicBezTo>
                    <a:cubicBezTo>
                      <a:pt x="8353" y="7522"/>
                      <a:pt x="8289" y="7614"/>
                      <a:pt x="8218" y="7614"/>
                    </a:cubicBezTo>
                    <a:cubicBezTo>
                      <a:pt x="8196" y="7614"/>
                      <a:pt x="8174" y="7606"/>
                      <a:pt x="8154" y="7586"/>
                    </a:cubicBezTo>
                    <a:cubicBezTo>
                      <a:pt x="6886" y="6334"/>
                      <a:pt x="5554" y="5116"/>
                      <a:pt x="4334" y="3822"/>
                    </a:cubicBezTo>
                    <a:cubicBezTo>
                      <a:pt x="4295" y="3782"/>
                      <a:pt x="4330" y="3735"/>
                      <a:pt x="4371" y="3735"/>
                    </a:cubicBezTo>
                    <a:close/>
                    <a:moveTo>
                      <a:pt x="3635" y="4683"/>
                    </a:moveTo>
                    <a:cubicBezTo>
                      <a:pt x="3644" y="4683"/>
                      <a:pt x="3653" y="4685"/>
                      <a:pt x="3661" y="4692"/>
                    </a:cubicBezTo>
                    <a:cubicBezTo>
                      <a:pt x="5113" y="5815"/>
                      <a:pt x="6517" y="7077"/>
                      <a:pt x="7764" y="8425"/>
                    </a:cubicBezTo>
                    <a:cubicBezTo>
                      <a:pt x="7829" y="8495"/>
                      <a:pt x="7765" y="8590"/>
                      <a:pt x="7692" y="8590"/>
                    </a:cubicBezTo>
                    <a:cubicBezTo>
                      <a:pt x="7670" y="8590"/>
                      <a:pt x="7647" y="8582"/>
                      <a:pt x="7627" y="8562"/>
                    </a:cubicBezTo>
                    <a:cubicBezTo>
                      <a:pt x="6303" y="7271"/>
                      <a:pt x="4973" y="6010"/>
                      <a:pt x="3595" y="4778"/>
                    </a:cubicBezTo>
                    <a:cubicBezTo>
                      <a:pt x="3557" y="4744"/>
                      <a:pt x="3595" y="4683"/>
                      <a:pt x="3635" y="4683"/>
                    </a:cubicBezTo>
                    <a:close/>
                    <a:moveTo>
                      <a:pt x="3271" y="5499"/>
                    </a:moveTo>
                    <a:cubicBezTo>
                      <a:pt x="3283" y="5499"/>
                      <a:pt x="3296" y="5503"/>
                      <a:pt x="3307" y="5512"/>
                    </a:cubicBezTo>
                    <a:cubicBezTo>
                      <a:pt x="4680" y="6612"/>
                      <a:pt x="5982" y="7827"/>
                      <a:pt x="7276" y="9020"/>
                    </a:cubicBezTo>
                    <a:cubicBezTo>
                      <a:pt x="7350" y="9089"/>
                      <a:pt x="7280" y="9188"/>
                      <a:pt x="7200" y="9188"/>
                    </a:cubicBezTo>
                    <a:cubicBezTo>
                      <a:pt x="7177" y="9188"/>
                      <a:pt x="7154" y="9181"/>
                      <a:pt x="7133" y="9162"/>
                    </a:cubicBezTo>
                    <a:cubicBezTo>
                      <a:pt x="5826" y="7985"/>
                      <a:pt x="4484" y="6820"/>
                      <a:pt x="3231" y="5586"/>
                    </a:cubicBezTo>
                    <a:cubicBezTo>
                      <a:pt x="3191" y="5548"/>
                      <a:pt x="3228" y="5499"/>
                      <a:pt x="3271" y="5499"/>
                    </a:cubicBezTo>
                    <a:close/>
                    <a:moveTo>
                      <a:pt x="2641" y="6354"/>
                    </a:moveTo>
                    <a:cubicBezTo>
                      <a:pt x="2654" y="6354"/>
                      <a:pt x="2667" y="6359"/>
                      <a:pt x="2680" y="6371"/>
                    </a:cubicBezTo>
                    <a:cubicBezTo>
                      <a:pt x="3306" y="6952"/>
                      <a:pt x="3891" y="7577"/>
                      <a:pt x="4508" y="8169"/>
                    </a:cubicBezTo>
                    <a:cubicBezTo>
                      <a:pt x="4817" y="8465"/>
                      <a:pt x="5129" y="8758"/>
                      <a:pt x="5444" y="9046"/>
                    </a:cubicBezTo>
                    <a:cubicBezTo>
                      <a:pt x="5663" y="9250"/>
                      <a:pt x="6115" y="9837"/>
                      <a:pt x="6412" y="9897"/>
                    </a:cubicBezTo>
                    <a:cubicBezTo>
                      <a:pt x="6513" y="9918"/>
                      <a:pt x="6491" y="10078"/>
                      <a:pt x="6392" y="10078"/>
                    </a:cubicBezTo>
                    <a:cubicBezTo>
                      <a:pt x="6391" y="10078"/>
                      <a:pt x="6389" y="10078"/>
                      <a:pt x="6387" y="10077"/>
                    </a:cubicBezTo>
                    <a:cubicBezTo>
                      <a:pt x="6133" y="10063"/>
                      <a:pt x="5903" y="9735"/>
                      <a:pt x="5731" y="9581"/>
                    </a:cubicBezTo>
                    <a:cubicBezTo>
                      <a:pt x="5389" y="9267"/>
                      <a:pt x="5049" y="8946"/>
                      <a:pt x="4713" y="8623"/>
                    </a:cubicBezTo>
                    <a:cubicBezTo>
                      <a:pt x="3987" y="7926"/>
                      <a:pt x="3248" y="7221"/>
                      <a:pt x="2602" y="6449"/>
                    </a:cubicBezTo>
                    <a:cubicBezTo>
                      <a:pt x="2567" y="6406"/>
                      <a:pt x="2600" y="6354"/>
                      <a:pt x="2641" y="6354"/>
                    </a:cubicBezTo>
                    <a:close/>
                    <a:moveTo>
                      <a:pt x="1887" y="7059"/>
                    </a:moveTo>
                    <a:cubicBezTo>
                      <a:pt x="1892" y="7059"/>
                      <a:pt x="1898" y="7060"/>
                      <a:pt x="1904" y="7062"/>
                    </a:cubicBezTo>
                    <a:cubicBezTo>
                      <a:pt x="2597" y="7326"/>
                      <a:pt x="3148" y="8094"/>
                      <a:pt x="3667" y="8599"/>
                    </a:cubicBezTo>
                    <a:cubicBezTo>
                      <a:pt x="4364" y="9276"/>
                      <a:pt x="5064" y="9950"/>
                      <a:pt x="5751" y="10635"/>
                    </a:cubicBezTo>
                    <a:cubicBezTo>
                      <a:pt x="5818" y="10702"/>
                      <a:pt x="5753" y="10798"/>
                      <a:pt x="5679" y="10798"/>
                    </a:cubicBezTo>
                    <a:cubicBezTo>
                      <a:pt x="5657" y="10798"/>
                      <a:pt x="5634" y="10790"/>
                      <a:pt x="5614" y="10770"/>
                    </a:cubicBezTo>
                    <a:cubicBezTo>
                      <a:pt x="5005" y="10178"/>
                      <a:pt x="4407" y="9576"/>
                      <a:pt x="3805" y="8975"/>
                    </a:cubicBezTo>
                    <a:cubicBezTo>
                      <a:pt x="3228" y="8402"/>
                      <a:pt x="2593" y="7528"/>
                      <a:pt x="1861" y="7167"/>
                    </a:cubicBezTo>
                    <a:cubicBezTo>
                      <a:pt x="1809" y="7140"/>
                      <a:pt x="1838" y="7059"/>
                      <a:pt x="1887" y="7059"/>
                    </a:cubicBezTo>
                    <a:close/>
                    <a:moveTo>
                      <a:pt x="3639" y="10157"/>
                    </a:moveTo>
                    <a:cubicBezTo>
                      <a:pt x="3651" y="10157"/>
                      <a:pt x="3664" y="10161"/>
                      <a:pt x="3676" y="10171"/>
                    </a:cubicBezTo>
                    <a:cubicBezTo>
                      <a:pt x="4053" y="10481"/>
                      <a:pt x="4419" y="10806"/>
                      <a:pt x="4787" y="11127"/>
                    </a:cubicBezTo>
                    <a:cubicBezTo>
                      <a:pt x="4844" y="11177"/>
                      <a:pt x="4790" y="11256"/>
                      <a:pt x="4728" y="11256"/>
                    </a:cubicBezTo>
                    <a:cubicBezTo>
                      <a:pt x="4711" y="11256"/>
                      <a:pt x="4693" y="11250"/>
                      <a:pt x="4677" y="11235"/>
                    </a:cubicBezTo>
                    <a:cubicBezTo>
                      <a:pt x="4315" y="10910"/>
                      <a:pt x="3950" y="10584"/>
                      <a:pt x="3597" y="10248"/>
                    </a:cubicBezTo>
                    <a:cubicBezTo>
                      <a:pt x="3556" y="10209"/>
                      <a:pt x="3594" y="10157"/>
                      <a:pt x="3639" y="10157"/>
                    </a:cubicBezTo>
                    <a:close/>
                    <a:moveTo>
                      <a:pt x="6226" y="0"/>
                    </a:moveTo>
                    <a:cubicBezTo>
                      <a:pt x="4210" y="2801"/>
                      <a:pt x="2213" y="5662"/>
                      <a:pt x="1" y="8314"/>
                    </a:cubicBezTo>
                    <a:cubicBezTo>
                      <a:pt x="1747" y="9522"/>
                      <a:pt x="3348" y="11071"/>
                      <a:pt x="4724" y="12677"/>
                    </a:cubicBezTo>
                    <a:cubicBezTo>
                      <a:pt x="4731" y="12682"/>
                      <a:pt x="4732" y="12691"/>
                      <a:pt x="4736" y="12697"/>
                    </a:cubicBezTo>
                    <a:cubicBezTo>
                      <a:pt x="6838" y="10662"/>
                      <a:pt x="8743" y="8433"/>
                      <a:pt x="10409" y="6028"/>
                    </a:cubicBezTo>
                    <a:cubicBezTo>
                      <a:pt x="10612" y="5734"/>
                      <a:pt x="10811" y="5441"/>
                      <a:pt x="11006" y="5143"/>
                    </a:cubicBezTo>
                    <a:cubicBezTo>
                      <a:pt x="11314" y="4674"/>
                      <a:pt x="11296" y="4578"/>
                      <a:pt x="10880" y="4202"/>
                    </a:cubicBezTo>
                    <a:cubicBezTo>
                      <a:pt x="10352" y="3725"/>
                      <a:pt x="9825" y="3250"/>
                      <a:pt x="9297" y="2773"/>
                    </a:cubicBezTo>
                    <a:cubicBezTo>
                      <a:pt x="8272" y="1847"/>
                      <a:pt x="7249" y="924"/>
                      <a:pt x="622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6" name="Google Shape;1186;p87"/>
              <p:cNvSpPr/>
              <p:nvPr/>
            </p:nvSpPr>
            <p:spPr>
              <a:xfrm>
                <a:off x="1854449" y="904683"/>
                <a:ext cx="170823" cy="161186"/>
              </a:xfrm>
              <a:custGeom>
                <a:avLst/>
                <a:gdLst/>
                <a:ahLst/>
                <a:cxnLst/>
                <a:rect l="l" t="t" r="r" b="b"/>
                <a:pathLst>
                  <a:path w="3949" h="3726" extrusionOk="0">
                    <a:moveTo>
                      <a:pt x="76" y="1"/>
                    </a:moveTo>
                    <a:cubicBezTo>
                      <a:pt x="34" y="1"/>
                      <a:pt x="0" y="54"/>
                      <a:pt x="36" y="96"/>
                    </a:cubicBezTo>
                    <a:cubicBezTo>
                      <a:pt x="684" y="868"/>
                      <a:pt x="1421" y="1573"/>
                      <a:pt x="2147" y="2270"/>
                    </a:cubicBezTo>
                    <a:cubicBezTo>
                      <a:pt x="2481" y="2592"/>
                      <a:pt x="2823" y="2913"/>
                      <a:pt x="3165" y="3228"/>
                    </a:cubicBezTo>
                    <a:cubicBezTo>
                      <a:pt x="3338" y="3383"/>
                      <a:pt x="3568" y="3711"/>
                      <a:pt x="3822" y="3725"/>
                    </a:cubicBezTo>
                    <a:cubicBezTo>
                      <a:pt x="3824" y="3726"/>
                      <a:pt x="3826" y="3726"/>
                      <a:pt x="3827" y="3726"/>
                    </a:cubicBezTo>
                    <a:cubicBezTo>
                      <a:pt x="3926" y="3726"/>
                      <a:pt x="3948" y="3566"/>
                      <a:pt x="3847" y="3545"/>
                    </a:cubicBezTo>
                    <a:cubicBezTo>
                      <a:pt x="3550" y="3485"/>
                      <a:pt x="3098" y="2898"/>
                      <a:pt x="2877" y="2693"/>
                    </a:cubicBezTo>
                    <a:cubicBezTo>
                      <a:pt x="2563" y="2405"/>
                      <a:pt x="2250" y="2112"/>
                      <a:pt x="1941" y="1816"/>
                    </a:cubicBezTo>
                    <a:cubicBezTo>
                      <a:pt x="1326" y="1224"/>
                      <a:pt x="740" y="597"/>
                      <a:pt x="114" y="17"/>
                    </a:cubicBezTo>
                    <a:cubicBezTo>
                      <a:pt x="102" y="6"/>
                      <a:pt x="88" y="1"/>
                      <a:pt x="7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7" name="Google Shape;1187;p87"/>
              <p:cNvSpPr/>
              <p:nvPr/>
            </p:nvSpPr>
            <p:spPr>
              <a:xfrm>
                <a:off x="1821661" y="935266"/>
                <a:ext cx="173548" cy="161748"/>
              </a:xfrm>
              <a:custGeom>
                <a:avLst/>
                <a:gdLst/>
                <a:ahLst/>
                <a:cxnLst/>
                <a:rect l="l" t="t" r="r" b="b"/>
                <a:pathLst>
                  <a:path w="4012" h="3739" extrusionOk="0">
                    <a:moveTo>
                      <a:pt x="79" y="0"/>
                    </a:moveTo>
                    <a:cubicBezTo>
                      <a:pt x="29" y="0"/>
                      <a:pt x="0" y="82"/>
                      <a:pt x="52" y="107"/>
                    </a:cubicBezTo>
                    <a:cubicBezTo>
                      <a:pt x="785" y="469"/>
                      <a:pt x="1419" y="1343"/>
                      <a:pt x="1996" y="1916"/>
                    </a:cubicBezTo>
                    <a:cubicBezTo>
                      <a:pt x="2600" y="2517"/>
                      <a:pt x="3198" y="3118"/>
                      <a:pt x="3806" y="3711"/>
                    </a:cubicBezTo>
                    <a:cubicBezTo>
                      <a:pt x="3826" y="3731"/>
                      <a:pt x="3849" y="3739"/>
                      <a:pt x="3871" y="3739"/>
                    </a:cubicBezTo>
                    <a:cubicBezTo>
                      <a:pt x="3946" y="3739"/>
                      <a:pt x="4011" y="3643"/>
                      <a:pt x="3944" y="3576"/>
                    </a:cubicBezTo>
                    <a:cubicBezTo>
                      <a:pt x="3256" y="2892"/>
                      <a:pt x="2557" y="2217"/>
                      <a:pt x="1859" y="1540"/>
                    </a:cubicBezTo>
                    <a:cubicBezTo>
                      <a:pt x="1340" y="1035"/>
                      <a:pt x="790" y="266"/>
                      <a:pt x="95" y="3"/>
                    </a:cubicBezTo>
                    <a:cubicBezTo>
                      <a:pt x="90" y="1"/>
                      <a:pt x="84" y="0"/>
                      <a:pt x="7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8" name="Google Shape;1188;p87"/>
              <p:cNvSpPr/>
              <p:nvPr/>
            </p:nvSpPr>
            <p:spPr>
              <a:xfrm>
                <a:off x="1881614" y="867828"/>
                <a:ext cx="179907" cy="159585"/>
              </a:xfrm>
              <a:custGeom>
                <a:avLst/>
                <a:gdLst/>
                <a:ahLst/>
                <a:cxnLst/>
                <a:rect l="l" t="t" r="r" b="b"/>
                <a:pathLst>
                  <a:path w="4159" h="3689" extrusionOk="0">
                    <a:moveTo>
                      <a:pt x="79" y="0"/>
                    </a:moveTo>
                    <a:cubicBezTo>
                      <a:pt x="36" y="0"/>
                      <a:pt x="0" y="49"/>
                      <a:pt x="40" y="88"/>
                    </a:cubicBezTo>
                    <a:cubicBezTo>
                      <a:pt x="1292" y="1323"/>
                      <a:pt x="2634" y="2485"/>
                      <a:pt x="3941" y="3662"/>
                    </a:cubicBezTo>
                    <a:cubicBezTo>
                      <a:pt x="3962" y="3681"/>
                      <a:pt x="3985" y="3688"/>
                      <a:pt x="4007" y="3688"/>
                    </a:cubicBezTo>
                    <a:cubicBezTo>
                      <a:pt x="4088" y="3688"/>
                      <a:pt x="4159" y="3589"/>
                      <a:pt x="4084" y="3520"/>
                    </a:cubicBezTo>
                    <a:cubicBezTo>
                      <a:pt x="2791" y="2327"/>
                      <a:pt x="1488" y="1112"/>
                      <a:pt x="115" y="13"/>
                    </a:cubicBezTo>
                    <a:cubicBezTo>
                      <a:pt x="104" y="4"/>
                      <a:pt x="91" y="0"/>
                      <a:pt x="7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9" name="Google Shape;1189;p87"/>
              <p:cNvSpPr/>
              <p:nvPr/>
            </p:nvSpPr>
            <p:spPr>
              <a:xfrm>
                <a:off x="1897359" y="832444"/>
                <a:ext cx="184838" cy="169059"/>
              </a:xfrm>
              <a:custGeom>
                <a:avLst/>
                <a:gdLst/>
                <a:ahLst/>
                <a:cxnLst/>
                <a:rect l="l" t="t" r="r" b="b"/>
                <a:pathLst>
                  <a:path w="4273" h="3908" extrusionOk="0">
                    <a:moveTo>
                      <a:pt x="78" y="1"/>
                    </a:moveTo>
                    <a:cubicBezTo>
                      <a:pt x="37" y="1"/>
                      <a:pt x="1" y="62"/>
                      <a:pt x="38" y="96"/>
                    </a:cubicBezTo>
                    <a:cubicBezTo>
                      <a:pt x="1416" y="1328"/>
                      <a:pt x="2747" y="2589"/>
                      <a:pt x="4070" y="3880"/>
                    </a:cubicBezTo>
                    <a:cubicBezTo>
                      <a:pt x="4090" y="3899"/>
                      <a:pt x="4113" y="3908"/>
                      <a:pt x="4134" y="3908"/>
                    </a:cubicBezTo>
                    <a:cubicBezTo>
                      <a:pt x="4208" y="3908"/>
                      <a:pt x="4272" y="3813"/>
                      <a:pt x="4207" y="3743"/>
                    </a:cubicBezTo>
                    <a:cubicBezTo>
                      <a:pt x="2960" y="2395"/>
                      <a:pt x="1556" y="1133"/>
                      <a:pt x="104" y="10"/>
                    </a:cubicBezTo>
                    <a:cubicBezTo>
                      <a:pt x="96" y="3"/>
                      <a:pt x="87" y="1"/>
                      <a:pt x="7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0" name="Google Shape;1190;p87"/>
              <p:cNvSpPr/>
              <p:nvPr/>
            </p:nvSpPr>
            <p:spPr>
              <a:xfrm>
                <a:off x="1897316" y="1069276"/>
                <a:ext cx="55759" cy="47499"/>
              </a:xfrm>
              <a:custGeom>
                <a:avLst/>
                <a:gdLst/>
                <a:ahLst/>
                <a:cxnLst/>
                <a:rect l="l" t="t" r="r" b="b"/>
                <a:pathLst>
                  <a:path w="1289" h="1098" extrusionOk="0">
                    <a:moveTo>
                      <a:pt x="83" y="0"/>
                    </a:moveTo>
                    <a:cubicBezTo>
                      <a:pt x="38" y="0"/>
                      <a:pt x="0" y="52"/>
                      <a:pt x="41" y="91"/>
                    </a:cubicBezTo>
                    <a:cubicBezTo>
                      <a:pt x="394" y="427"/>
                      <a:pt x="758" y="753"/>
                      <a:pt x="1121" y="1078"/>
                    </a:cubicBezTo>
                    <a:cubicBezTo>
                      <a:pt x="1137" y="1092"/>
                      <a:pt x="1154" y="1098"/>
                      <a:pt x="1171" y="1098"/>
                    </a:cubicBezTo>
                    <a:cubicBezTo>
                      <a:pt x="1233" y="1098"/>
                      <a:pt x="1289" y="1021"/>
                      <a:pt x="1231" y="970"/>
                    </a:cubicBezTo>
                    <a:cubicBezTo>
                      <a:pt x="863" y="649"/>
                      <a:pt x="497" y="324"/>
                      <a:pt x="120" y="14"/>
                    </a:cubicBezTo>
                    <a:cubicBezTo>
                      <a:pt x="108" y="4"/>
                      <a:pt x="95" y="0"/>
                      <a:pt x="8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1" name="Google Shape;1191;p87"/>
              <p:cNvSpPr/>
              <p:nvPr/>
            </p:nvSpPr>
            <p:spPr>
              <a:xfrm>
                <a:off x="1929325" y="791480"/>
                <a:ext cx="175495" cy="167848"/>
              </a:xfrm>
              <a:custGeom>
                <a:avLst/>
                <a:gdLst/>
                <a:ahLst/>
                <a:cxnLst/>
                <a:rect l="l" t="t" r="r" b="b"/>
                <a:pathLst>
                  <a:path w="4057" h="3880" extrusionOk="0">
                    <a:moveTo>
                      <a:pt x="75" y="1"/>
                    </a:moveTo>
                    <a:cubicBezTo>
                      <a:pt x="35" y="1"/>
                      <a:pt x="0" y="47"/>
                      <a:pt x="38" y="87"/>
                    </a:cubicBezTo>
                    <a:cubicBezTo>
                      <a:pt x="1257" y="1381"/>
                      <a:pt x="2590" y="2600"/>
                      <a:pt x="3858" y="3851"/>
                    </a:cubicBezTo>
                    <a:cubicBezTo>
                      <a:pt x="3878" y="3871"/>
                      <a:pt x="3900" y="3879"/>
                      <a:pt x="3922" y="3879"/>
                    </a:cubicBezTo>
                    <a:cubicBezTo>
                      <a:pt x="3993" y="3879"/>
                      <a:pt x="4057" y="3787"/>
                      <a:pt x="3993" y="3718"/>
                    </a:cubicBezTo>
                    <a:cubicBezTo>
                      <a:pt x="2781" y="2434"/>
                      <a:pt x="1494" y="1114"/>
                      <a:pt x="111" y="14"/>
                    </a:cubicBezTo>
                    <a:cubicBezTo>
                      <a:pt x="99" y="5"/>
                      <a:pt x="87" y="1"/>
                      <a:pt x="7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2" name="Google Shape;1192;p87"/>
              <p:cNvSpPr/>
              <p:nvPr/>
            </p:nvSpPr>
            <p:spPr>
              <a:xfrm>
                <a:off x="1949612" y="761157"/>
                <a:ext cx="179777" cy="163609"/>
              </a:xfrm>
              <a:custGeom>
                <a:avLst/>
                <a:gdLst/>
                <a:ahLst/>
                <a:cxnLst/>
                <a:rect l="l" t="t" r="r" b="b"/>
                <a:pathLst>
                  <a:path w="4156" h="3782" extrusionOk="0">
                    <a:moveTo>
                      <a:pt x="86" y="0"/>
                    </a:moveTo>
                    <a:cubicBezTo>
                      <a:pt x="40" y="0"/>
                      <a:pt x="0" y="55"/>
                      <a:pt x="43" y="97"/>
                    </a:cubicBezTo>
                    <a:cubicBezTo>
                      <a:pt x="1303" y="1354"/>
                      <a:pt x="2624" y="2582"/>
                      <a:pt x="3962" y="3758"/>
                    </a:cubicBezTo>
                    <a:cubicBezTo>
                      <a:pt x="3981" y="3774"/>
                      <a:pt x="4002" y="3781"/>
                      <a:pt x="4022" y="3781"/>
                    </a:cubicBezTo>
                    <a:cubicBezTo>
                      <a:pt x="4094" y="3781"/>
                      <a:pt x="4155" y="3694"/>
                      <a:pt x="4091" y="3631"/>
                    </a:cubicBezTo>
                    <a:cubicBezTo>
                      <a:pt x="2813" y="2391"/>
                      <a:pt x="1479" y="1171"/>
                      <a:pt x="125" y="15"/>
                    </a:cubicBezTo>
                    <a:cubicBezTo>
                      <a:pt x="113" y="5"/>
                      <a:pt x="99" y="0"/>
                      <a:pt x="8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3" name="Google Shape;1193;p87"/>
              <p:cNvSpPr/>
              <p:nvPr/>
            </p:nvSpPr>
            <p:spPr>
              <a:xfrm>
                <a:off x="1976604" y="729709"/>
                <a:ext cx="182286" cy="162181"/>
              </a:xfrm>
              <a:custGeom>
                <a:avLst/>
                <a:gdLst/>
                <a:ahLst/>
                <a:cxnLst/>
                <a:rect l="l" t="t" r="r" b="b"/>
                <a:pathLst>
                  <a:path w="4214" h="3749" extrusionOk="0">
                    <a:moveTo>
                      <a:pt x="75" y="1"/>
                    </a:moveTo>
                    <a:cubicBezTo>
                      <a:pt x="35" y="1"/>
                      <a:pt x="1" y="57"/>
                      <a:pt x="37" y="89"/>
                    </a:cubicBezTo>
                    <a:cubicBezTo>
                      <a:pt x="1377" y="1295"/>
                      <a:pt x="2735" y="2433"/>
                      <a:pt x="4004" y="3719"/>
                    </a:cubicBezTo>
                    <a:cubicBezTo>
                      <a:pt x="4025" y="3739"/>
                      <a:pt x="4048" y="3748"/>
                      <a:pt x="4071" y="3748"/>
                    </a:cubicBezTo>
                    <a:cubicBezTo>
                      <a:pt x="4146" y="3748"/>
                      <a:pt x="4214" y="3650"/>
                      <a:pt x="4146" y="3577"/>
                    </a:cubicBezTo>
                    <a:cubicBezTo>
                      <a:pt x="2959" y="2274"/>
                      <a:pt x="1588" y="960"/>
                      <a:pt x="100" y="8"/>
                    </a:cubicBezTo>
                    <a:cubicBezTo>
                      <a:pt x="91" y="3"/>
                      <a:pt x="83" y="1"/>
                      <a:pt x="7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4" name="Google Shape;1194;p87"/>
              <p:cNvSpPr/>
              <p:nvPr/>
            </p:nvSpPr>
            <p:spPr>
              <a:xfrm>
                <a:off x="1994253" y="697266"/>
                <a:ext cx="181075" cy="163219"/>
              </a:xfrm>
              <a:custGeom>
                <a:avLst/>
                <a:gdLst/>
                <a:ahLst/>
                <a:cxnLst/>
                <a:rect l="l" t="t" r="r" b="b"/>
                <a:pathLst>
                  <a:path w="4186" h="3773" extrusionOk="0">
                    <a:moveTo>
                      <a:pt x="90" y="1"/>
                    </a:moveTo>
                    <a:cubicBezTo>
                      <a:pt x="42" y="1"/>
                      <a:pt x="0" y="58"/>
                      <a:pt x="44" y="101"/>
                    </a:cubicBezTo>
                    <a:cubicBezTo>
                      <a:pt x="1310" y="1356"/>
                      <a:pt x="2637" y="2571"/>
                      <a:pt x="3978" y="3747"/>
                    </a:cubicBezTo>
                    <a:cubicBezTo>
                      <a:pt x="3998" y="3765"/>
                      <a:pt x="4021" y="3772"/>
                      <a:pt x="4043" y="3772"/>
                    </a:cubicBezTo>
                    <a:cubicBezTo>
                      <a:pt x="4119" y="3772"/>
                      <a:pt x="4185" y="3679"/>
                      <a:pt x="4116" y="3611"/>
                    </a:cubicBezTo>
                    <a:cubicBezTo>
                      <a:pt x="2823" y="2381"/>
                      <a:pt x="1494" y="1167"/>
                      <a:pt x="131" y="17"/>
                    </a:cubicBezTo>
                    <a:cubicBezTo>
                      <a:pt x="118" y="6"/>
                      <a:pt x="103" y="1"/>
                      <a:pt x="9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5" name="Google Shape;1195;p87"/>
              <p:cNvSpPr/>
              <p:nvPr/>
            </p:nvSpPr>
            <p:spPr>
              <a:xfrm>
                <a:off x="2014497" y="672394"/>
                <a:ext cx="82059" cy="72763"/>
              </a:xfrm>
              <a:custGeom>
                <a:avLst/>
                <a:gdLst/>
                <a:ahLst/>
                <a:cxnLst/>
                <a:rect l="l" t="t" r="r" b="b"/>
                <a:pathLst>
                  <a:path w="1897" h="1682" extrusionOk="0">
                    <a:moveTo>
                      <a:pt x="87" y="1"/>
                    </a:moveTo>
                    <a:cubicBezTo>
                      <a:pt x="40" y="1"/>
                      <a:pt x="1" y="58"/>
                      <a:pt x="41" y="103"/>
                    </a:cubicBezTo>
                    <a:cubicBezTo>
                      <a:pt x="555" y="671"/>
                      <a:pt x="1125" y="1199"/>
                      <a:pt x="1732" y="1667"/>
                    </a:cubicBezTo>
                    <a:cubicBezTo>
                      <a:pt x="1745" y="1677"/>
                      <a:pt x="1759" y="1682"/>
                      <a:pt x="1773" y="1682"/>
                    </a:cubicBezTo>
                    <a:cubicBezTo>
                      <a:pt x="1838" y="1682"/>
                      <a:pt x="1897" y="1585"/>
                      <a:pt x="1836" y="1535"/>
                    </a:cubicBezTo>
                    <a:cubicBezTo>
                      <a:pt x="1255" y="1039"/>
                      <a:pt x="687" y="537"/>
                      <a:pt x="128" y="18"/>
                    </a:cubicBezTo>
                    <a:cubicBezTo>
                      <a:pt x="115" y="6"/>
                      <a:pt x="100" y="1"/>
                      <a:pt x="8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96" name="Google Shape;1196;p87"/>
            <p:cNvGrpSpPr/>
            <p:nvPr/>
          </p:nvGrpSpPr>
          <p:grpSpPr>
            <a:xfrm>
              <a:off x="2772738" y="307461"/>
              <a:ext cx="812312" cy="802627"/>
              <a:chOff x="2772738" y="307461"/>
              <a:chExt cx="812312" cy="802627"/>
            </a:xfrm>
          </p:grpSpPr>
          <p:sp>
            <p:nvSpPr>
              <p:cNvPr id="1197" name="Google Shape;1197;p87"/>
              <p:cNvSpPr/>
              <p:nvPr/>
            </p:nvSpPr>
            <p:spPr>
              <a:xfrm flipH="1">
                <a:off x="2772738" y="307461"/>
                <a:ext cx="812312" cy="802627"/>
              </a:xfrm>
              <a:custGeom>
                <a:avLst/>
                <a:gdLst/>
                <a:ahLst/>
                <a:cxnLst/>
                <a:rect l="l" t="t" r="r" b="b"/>
                <a:pathLst>
                  <a:path w="11323" h="11188" extrusionOk="0">
                    <a:moveTo>
                      <a:pt x="5913" y="216"/>
                    </a:moveTo>
                    <a:cubicBezTo>
                      <a:pt x="6798" y="216"/>
                      <a:pt x="7667" y="388"/>
                      <a:pt x="8391" y="762"/>
                    </a:cubicBezTo>
                    <a:cubicBezTo>
                      <a:pt x="9917" y="1549"/>
                      <a:pt x="10932" y="3262"/>
                      <a:pt x="10858" y="4980"/>
                    </a:cubicBezTo>
                    <a:cubicBezTo>
                      <a:pt x="10773" y="6955"/>
                      <a:pt x="9274" y="8673"/>
                      <a:pt x="7384" y="9155"/>
                    </a:cubicBezTo>
                    <a:cubicBezTo>
                      <a:pt x="7379" y="9156"/>
                      <a:pt x="7376" y="9160"/>
                      <a:pt x="7371" y="9162"/>
                    </a:cubicBezTo>
                    <a:cubicBezTo>
                      <a:pt x="7353" y="9113"/>
                      <a:pt x="7304" y="9087"/>
                      <a:pt x="7258" y="9087"/>
                    </a:cubicBezTo>
                    <a:cubicBezTo>
                      <a:pt x="7207" y="9087"/>
                      <a:pt x="7160" y="9119"/>
                      <a:pt x="7166" y="9187"/>
                    </a:cubicBezTo>
                    <a:cubicBezTo>
                      <a:pt x="7237" y="9942"/>
                      <a:pt x="7659" y="10580"/>
                      <a:pt x="8284" y="10946"/>
                    </a:cubicBezTo>
                    <a:cubicBezTo>
                      <a:pt x="7798" y="10888"/>
                      <a:pt x="7326" y="10748"/>
                      <a:pt x="6883" y="10514"/>
                    </a:cubicBezTo>
                    <a:cubicBezTo>
                      <a:pt x="6318" y="10214"/>
                      <a:pt x="5959" y="9778"/>
                      <a:pt x="5507" y="9366"/>
                    </a:cubicBezTo>
                    <a:cubicBezTo>
                      <a:pt x="5593" y="9338"/>
                      <a:pt x="5567" y="9220"/>
                      <a:pt x="5486" y="9220"/>
                    </a:cubicBezTo>
                    <a:cubicBezTo>
                      <a:pt x="5480" y="9220"/>
                      <a:pt x="5473" y="9220"/>
                      <a:pt x="5466" y="9222"/>
                    </a:cubicBezTo>
                    <a:cubicBezTo>
                      <a:pt x="5236" y="9270"/>
                      <a:pt x="5008" y="9294"/>
                      <a:pt x="4785" y="9294"/>
                    </a:cubicBezTo>
                    <a:cubicBezTo>
                      <a:pt x="3030" y="9294"/>
                      <a:pt x="1527" y="7875"/>
                      <a:pt x="916" y="6260"/>
                    </a:cubicBezTo>
                    <a:cubicBezTo>
                      <a:pt x="210" y="4398"/>
                      <a:pt x="741" y="2143"/>
                      <a:pt x="2522" y="1093"/>
                    </a:cubicBezTo>
                    <a:cubicBezTo>
                      <a:pt x="3468" y="535"/>
                      <a:pt x="4706" y="216"/>
                      <a:pt x="5913" y="216"/>
                    </a:cubicBezTo>
                    <a:close/>
                    <a:moveTo>
                      <a:pt x="5933" y="1"/>
                    </a:moveTo>
                    <a:cubicBezTo>
                      <a:pt x="4783" y="1"/>
                      <a:pt x="3617" y="285"/>
                      <a:pt x="2667" y="764"/>
                    </a:cubicBezTo>
                    <a:cubicBezTo>
                      <a:pt x="775" y="1721"/>
                      <a:pt x="0" y="3943"/>
                      <a:pt x="576" y="5933"/>
                    </a:cubicBezTo>
                    <a:cubicBezTo>
                      <a:pt x="1077" y="7660"/>
                      <a:pt x="2723" y="9502"/>
                      <a:pt x="4615" y="9502"/>
                    </a:cubicBezTo>
                    <a:cubicBezTo>
                      <a:pt x="4861" y="9502"/>
                      <a:pt x="5111" y="9471"/>
                      <a:pt x="5364" y="9404"/>
                    </a:cubicBezTo>
                    <a:cubicBezTo>
                      <a:pt x="5916" y="10608"/>
                      <a:pt x="7596" y="11188"/>
                      <a:pt x="8829" y="11188"/>
                    </a:cubicBezTo>
                    <a:cubicBezTo>
                      <a:pt x="8847" y="11188"/>
                      <a:pt x="8864" y="11187"/>
                      <a:pt x="8881" y="11187"/>
                    </a:cubicBezTo>
                    <a:cubicBezTo>
                      <a:pt x="8999" y="11185"/>
                      <a:pt x="9025" y="11012"/>
                      <a:pt x="8910" y="10979"/>
                    </a:cubicBezTo>
                    <a:cubicBezTo>
                      <a:pt x="8122" y="10757"/>
                      <a:pt x="7569" y="10152"/>
                      <a:pt x="7408" y="9366"/>
                    </a:cubicBezTo>
                    <a:lnTo>
                      <a:pt x="7408" y="9366"/>
                    </a:lnTo>
                    <a:cubicBezTo>
                      <a:pt x="7414" y="9366"/>
                      <a:pt x="7419" y="9367"/>
                      <a:pt x="7425" y="9367"/>
                    </a:cubicBezTo>
                    <a:cubicBezTo>
                      <a:pt x="7431" y="9367"/>
                      <a:pt x="7437" y="9366"/>
                      <a:pt x="7443" y="9365"/>
                    </a:cubicBezTo>
                    <a:cubicBezTo>
                      <a:pt x="9249" y="8903"/>
                      <a:pt x="10705" y="7375"/>
                      <a:pt x="11019" y="5524"/>
                    </a:cubicBezTo>
                    <a:cubicBezTo>
                      <a:pt x="11322" y="3726"/>
                      <a:pt x="10441" y="1852"/>
                      <a:pt x="8946" y="836"/>
                    </a:cubicBezTo>
                    <a:cubicBezTo>
                      <a:pt x="8088" y="254"/>
                      <a:pt x="7018" y="1"/>
                      <a:pt x="593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8" name="Google Shape;1198;p87"/>
              <p:cNvSpPr/>
              <p:nvPr/>
            </p:nvSpPr>
            <p:spPr>
              <a:xfrm flipH="1">
                <a:off x="2800717" y="322956"/>
                <a:ext cx="769268" cy="769770"/>
              </a:xfrm>
              <a:custGeom>
                <a:avLst/>
                <a:gdLst/>
                <a:ahLst/>
                <a:cxnLst/>
                <a:rect l="l" t="t" r="r" b="b"/>
                <a:pathLst>
                  <a:path w="10723" h="10730" extrusionOk="0">
                    <a:moveTo>
                      <a:pt x="5254" y="1005"/>
                    </a:moveTo>
                    <a:cubicBezTo>
                      <a:pt x="5330" y="1005"/>
                      <a:pt x="5399" y="1017"/>
                      <a:pt x="5449" y="1052"/>
                    </a:cubicBezTo>
                    <a:cubicBezTo>
                      <a:pt x="5696" y="1231"/>
                      <a:pt x="5603" y="1704"/>
                      <a:pt x="5614" y="1950"/>
                    </a:cubicBezTo>
                    <a:cubicBezTo>
                      <a:pt x="5687" y="3395"/>
                      <a:pt x="5881" y="4826"/>
                      <a:pt x="6174" y="6242"/>
                    </a:cubicBezTo>
                    <a:cubicBezTo>
                      <a:pt x="6190" y="6324"/>
                      <a:pt x="6122" y="6377"/>
                      <a:pt x="6059" y="6377"/>
                    </a:cubicBezTo>
                    <a:cubicBezTo>
                      <a:pt x="6038" y="6377"/>
                      <a:pt x="6017" y="6371"/>
                      <a:pt x="6000" y="6359"/>
                    </a:cubicBezTo>
                    <a:lnTo>
                      <a:pt x="6000" y="6359"/>
                    </a:lnTo>
                    <a:cubicBezTo>
                      <a:pt x="6027" y="6408"/>
                      <a:pt x="6016" y="6475"/>
                      <a:pt x="5949" y="6485"/>
                    </a:cubicBezTo>
                    <a:cubicBezTo>
                      <a:pt x="5563" y="6543"/>
                      <a:pt x="5174" y="6591"/>
                      <a:pt x="4786" y="6627"/>
                    </a:cubicBezTo>
                    <a:cubicBezTo>
                      <a:pt x="4785" y="6627"/>
                      <a:pt x="4783" y="6627"/>
                      <a:pt x="4781" y="6627"/>
                    </a:cubicBezTo>
                    <a:cubicBezTo>
                      <a:pt x="4731" y="6627"/>
                      <a:pt x="4710" y="6567"/>
                      <a:pt x="4729" y="6526"/>
                    </a:cubicBezTo>
                    <a:lnTo>
                      <a:pt x="4729" y="6526"/>
                    </a:lnTo>
                    <a:cubicBezTo>
                      <a:pt x="4724" y="6527"/>
                      <a:pt x="4718" y="6528"/>
                      <a:pt x="4713" y="6528"/>
                    </a:cubicBezTo>
                    <a:cubicBezTo>
                      <a:pt x="4687" y="6528"/>
                      <a:pt x="4663" y="6516"/>
                      <a:pt x="4650" y="6486"/>
                    </a:cubicBezTo>
                    <a:cubicBezTo>
                      <a:pt x="4130" y="5285"/>
                      <a:pt x="3750" y="4015"/>
                      <a:pt x="3426" y="2749"/>
                    </a:cubicBezTo>
                    <a:cubicBezTo>
                      <a:pt x="3346" y="2436"/>
                      <a:pt x="3015" y="1714"/>
                      <a:pt x="3161" y="1384"/>
                    </a:cubicBezTo>
                    <a:cubicBezTo>
                      <a:pt x="3266" y="1139"/>
                      <a:pt x="3644" y="1168"/>
                      <a:pt x="3855" y="1150"/>
                    </a:cubicBezTo>
                    <a:lnTo>
                      <a:pt x="4819" y="1061"/>
                    </a:lnTo>
                    <a:cubicBezTo>
                      <a:pt x="4928" y="1051"/>
                      <a:pt x="5105" y="1005"/>
                      <a:pt x="5254" y="1005"/>
                    </a:cubicBezTo>
                    <a:close/>
                    <a:moveTo>
                      <a:pt x="5625" y="6751"/>
                    </a:moveTo>
                    <a:cubicBezTo>
                      <a:pt x="5973" y="6751"/>
                      <a:pt x="6278" y="7067"/>
                      <a:pt x="6318" y="7413"/>
                    </a:cubicBezTo>
                    <a:cubicBezTo>
                      <a:pt x="6364" y="7815"/>
                      <a:pt x="6022" y="8105"/>
                      <a:pt x="5639" y="8106"/>
                    </a:cubicBezTo>
                    <a:cubicBezTo>
                      <a:pt x="5256" y="8106"/>
                      <a:pt x="4902" y="7823"/>
                      <a:pt x="4941" y="7418"/>
                    </a:cubicBezTo>
                    <a:cubicBezTo>
                      <a:pt x="4967" y="7134"/>
                      <a:pt x="5183" y="6867"/>
                      <a:pt x="5452" y="6783"/>
                    </a:cubicBezTo>
                    <a:cubicBezTo>
                      <a:pt x="5461" y="6776"/>
                      <a:pt x="5472" y="6771"/>
                      <a:pt x="5486" y="6768"/>
                    </a:cubicBezTo>
                    <a:cubicBezTo>
                      <a:pt x="5533" y="6756"/>
                      <a:pt x="5579" y="6751"/>
                      <a:pt x="5625" y="6751"/>
                    </a:cubicBezTo>
                    <a:close/>
                    <a:moveTo>
                      <a:pt x="5703" y="0"/>
                    </a:moveTo>
                    <a:cubicBezTo>
                      <a:pt x="4496" y="0"/>
                      <a:pt x="3259" y="319"/>
                      <a:pt x="2313" y="877"/>
                    </a:cubicBezTo>
                    <a:cubicBezTo>
                      <a:pt x="532" y="1926"/>
                      <a:pt x="0" y="4180"/>
                      <a:pt x="707" y="6044"/>
                    </a:cubicBezTo>
                    <a:cubicBezTo>
                      <a:pt x="1318" y="7659"/>
                      <a:pt x="2821" y="9077"/>
                      <a:pt x="4577" y="9077"/>
                    </a:cubicBezTo>
                    <a:cubicBezTo>
                      <a:pt x="4800" y="9077"/>
                      <a:pt x="5027" y="9054"/>
                      <a:pt x="5257" y="9006"/>
                    </a:cubicBezTo>
                    <a:cubicBezTo>
                      <a:pt x="5264" y="9004"/>
                      <a:pt x="5271" y="9004"/>
                      <a:pt x="5277" y="9004"/>
                    </a:cubicBezTo>
                    <a:cubicBezTo>
                      <a:pt x="5358" y="9004"/>
                      <a:pt x="5384" y="9122"/>
                      <a:pt x="5298" y="9150"/>
                    </a:cubicBezTo>
                    <a:cubicBezTo>
                      <a:pt x="5750" y="9563"/>
                      <a:pt x="6109" y="9999"/>
                      <a:pt x="6674" y="10298"/>
                    </a:cubicBezTo>
                    <a:cubicBezTo>
                      <a:pt x="7117" y="10532"/>
                      <a:pt x="7589" y="10672"/>
                      <a:pt x="8076" y="10730"/>
                    </a:cubicBezTo>
                    <a:cubicBezTo>
                      <a:pt x="7450" y="10364"/>
                      <a:pt x="7028" y="9726"/>
                      <a:pt x="6957" y="8971"/>
                    </a:cubicBezTo>
                    <a:cubicBezTo>
                      <a:pt x="6951" y="8903"/>
                      <a:pt x="6998" y="8871"/>
                      <a:pt x="7049" y="8871"/>
                    </a:cubicBezTo>
                    <a:cubicBezTo>
                      <a:pt x="7094" y="8871"/>
                      <a:pt x="7144" y="8897"/>
                      <a:pt x="7162" y="8946"/>
                    </a:cubicBezTo>
                    <a:cubicBezTo>
                      <a:pt x="7165" y="8944"/>
                      <a:pt x="7169" y="8940"/>
                      <a:pt x="7176" y="8939"/>
                    </a:cubicBezTo>
                    <a:cubicBezTo>
                      <a:pt x="9064" y="8457"/>
                      <a:pt x="10565" y="6739"/>
                      <a:pt x="10648" y="4764"/>
                    </a:cubicBezTo>
                    <a:cubicBezTo>
                      <a:pt x="10722" y="3046"/>
                      <a:pt x="9706" y="1333"/>
                      <a:pt x="8181" y="546"/>
                    </a:cubicBezTo>
                    <a:cubicBezTo>
                      <a:pt x="7457" y="172"/>
                      <a:pt x="6588" y="0"/>
                      <a:pt x="570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9" name="Google Shape;1199;p87"/>
              <p:cNvSpPr/>
              <p:nvPr/>
            </p:nvSpPr>
            <p:spPr>
              <a:xfrm flipH="1">
                <a:off x="3113371" y="807185"/>
                <a:ext cx="105027" cy="97351"/>
              </a:xfrm>
              <a:custGeom>
                <a:avLst/>
                <a:gdLst/>
                <a:ahLst/>
                <a:cxnLst/>
                <a:rect l="l" t="t" r="r" b="b"/>
                <a:pathLst>
                  <a:path w="1464" h="1357" extrusionOk="0">
                    <a:moveTo>
                      <a:pt x="656" y="204"/>
                    </a:moveTo>
                    <a:cubicBezTo>
                      <a:pt x="915" y="204"/>
                      <a:pt x="1147" y="377"/>
                      <a:pt x="1203" y="640"/>
                    </a:cubicBezTo>
                    <a:cubicBezTo>
                      <a:pt x="1268" y="941"/>
                      <a:pt x="1022" y="1150"/>
                      <a:pt x="738" y="1150"/>
                    </a:cubicBezTo>
                    <a:cubicBezTo>
                      <a:pt x="472" y="1150"/>
                      <a:pt x="215" y="972"/>
                      <a:pt x="242" y="682"/>
                    </a:cubicBezTo>
                    <a:cubicBezTo>
                      <a:pt x="265" y="458"/>
                      <a:pt x="417" y="286"/>
                      <a:pt x="613" y="205"/>
                    </a:cubicBezTo>
                    <a:cubicBezTo>
                      <a:pt x="627" y="204"/>
                      <a:pt x="642" y="204"/>
                      <a:pt x="656" y="204"/>
                    </a:cubicBezTo>
                    <a:close/>
                    <a:moveTo>
                      <a:pt x="724" y="1"/>
                    </a:moveTo>
                    <a:cubicBezTo>
                      <a:pt x="678" y="1"/>
                      <a:pt x="632" y="6"/>
                      <a:pt x="585" y="18"/>
                    </a:cubicBezTo>
                    <a:cubicBezTo>
                      <a:pt x="570" y="21"/>
                      <a:pt x="560" y="25"/>
                      <a:pt x="551" y="33"/>
                    </a:cubicBezTo>
                    <a:cubicBezTo>
                      <a:pt x="282" y="118"/>
                      <a:pt x="66" y="384"/>
                      <a:pt x="40" y="668"/>
                    </a:cubicBezTo>
                    <a:cubicBezTo>
                      <a:pt x="1" y="1073"/>
                      <a:pt x="354" y="1356"/>
                      <a:pt x="738" y="1356"/>
                    </a:cubicBezTo>
                    <a:cubicBezTo>
                      <a:pt x="1122" y="1355"/>
                      <a:pt x="1463" y="1067"/>
                      <a:pt x="1417" y="663"/>
                    </a:cubicBezTo>
                    <a:cubicBezTo>
                      <a:pt x="1377" y="317"/>
                      <a:pt x="1072" y="1"/>
                      <a:pt x="72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0" name="Google Shape;1200;p87"/>
              <p:cNvSpPr/>
              <p:nvPr/>
            </p:nvSpPr>
            <p:spPr>
              <a:xfrm flipH="1">
                <a:off x="3125993" y="394980"/>
                <a:ext cx="227846" cy="403466"/>
              </a:xfrm>
              <a:custGeom>
                <a:avLst/>
                <a:gdLst/>
                <a:ahLst/>
                <a:cxnLst/>
                <a:rect l="l" t="t" r="r" b="b"/>
                <a:pathLst>
                  <a:path w="3176" h="5624" extrusionOk="0">
                    <a:moveTo>
                      <a:pt x="2115" y="216"/>
                    </a:moveTo>
                    <a:cubicBezTo>
                      <a:pt x="2167" y="216"/>
                      <a:pt x="2210" y="222"/>
                      <a:pt x="2235" y="237"/>
                    </a:cubicBezTo>
                    <a:cubicBezTo>
                      <a:pt x="2437" y="361"/>
                      <a:pt x="2366" y="627"/>
                      <a:pt x="2376" y="830"/>
                    </a:cubicBezTo>
                    <a:cubicBezTo>
                      <a:pt x="2401" y="1340"/>
                      <a:pt x="2437" y="1849"/>
                      <a:pt x="2489" y="2357"/>
                    </a:cubicBezTo>
                    <a:cubicBezTo>
                      <a:pt x="2590" y="3344"/>
                      <a:pt x="2746" y="4325"/>
                      <a:pt x="2948" y="5297"/>
                    </a:cubicBezTo>
                    <a:cubicBezTo>
                      <a:pt x="2951" y="5307"/>
                      <a:pt x="2956" y="5314"/>
                      <a:pt x="2960" y="5323"/>
                    </a:cubicBezTo>
                    <a:cubicBezTo>
                      <a:pt x="2945" y="5310"/>
                      <a:pt x="2925" y="5302"/>
                      <a:pt x="2902" y="5302"/>
                    </a:cubicBezTo>
                    <a:cubicBezTo>
                      <a:pt x="2896" y="5302"/>
                      <a:pt x="2890" y="5302"/>
                      <a:pt x="2884" y="5303"/>
                    </a:cubicBezTo>
                    <a:cubicBezTo>
                      <a:pt x="2514" y="5356"/>
                      <a:pt x="2145" y="5415"/>
                      <a:pt x="1779" y="5487"/>
                    </a:cubicBezTo>
                    <a:cubicBezTo>
                      <a:pt x="1791" y="5468"/>
                      <a:pt x="1799" y="5445"/>
                      <a:pt x="1790" y="5420"/>
                    </a:cubicBezTo>
                    <a:cubicBezTo>
                      <a:pt x="1475" y="4471"/>
                      <a:pt x="1136" y="3538"/>
                      <a:pt x="862" y="2577"/>
                    </a:cubicBezTo>
                    <a:cubicBezTo>
                      <a:pt x="714" y="2060"/>
                      <a:pt x="579" y="1539"/>
                      <a:pt x="457" y="1018"/>
                    </a:cubicBezTo>
                    <a:cubicBezTo>
                      <a:pt x="370" y="644"/>
                      <a:pt x="226" y="524"/>
                      <a:pt x="732" y="375"/>
                    </a:cubicBezTo>
                    <a:cubicBezTo>
                      <a:pt x="958" y="309"/>
                      <a:pt x="1248" y="327"/>
                      <a:pt x="1484" y="305"/>
                    </a:cubicBezTo>
                    <a:cubicBezTo>
                      <a:pt x="1599" y="296"/>
                      <a:pt x="1923" y="216"/>
                      <a:pt x="2115" y="216"/>
                    </a:cubicBezTo>
                    <a:close/>
                    <a:moveTo>
                      <a:pt x="2240" y="1"/>
                    </a:moveTo>
                    <a:cubicBezTo>
                      <a:pt x="2091" y="1"/>
                      <a:pt x="1913" y="48"/>
                      <a:pt x="1804" y="57"/>
                    </a:cubicBezTo>
                    <a:lnTo>
                      <a:pt x="839" y="146"/>
                    </a:lnTo>
                    <a:cubicBezTo>
                      <a:pt x="628" y="164"/>
                      <a:pt x="251" y="136"/>
                      <a:pt x="144" y="380"/>
                    </a:cubicBezTo>
                    <a:cubicBezTo>
                      <a:pt x="0" y="710"/>
                      <a:pt x="330" y="1431"/>
                      <a:pt x="411" y="1745"/>
                    </a:cubicBezTo>
                    <a:cubicBezTo>
                      <a:pt x="735" y="3011"/>
                      <a:pt x="1113" y="4281"/>
                      <a:pt x="1635" y="5482"/>
                    </a:cubicBezTo>
                    <a:cubicBezTo>
                      <a:pt x="1649" y="5510"/>
                      <a:pt x="1673" y="5524"/>
                      <a:pt x="1699" y="5524"/>
                    </a:cubicBezTo>
                    <a:cubicBezTo>
                      <a:pt x="1704" y="5524"/>
                      <a:pt x="1708" y="5523"/>
                      <a:pt x="1713" y="5522"/>
                    </a:cubicBezTo>
                    <a:lnTo>
                      <a:pt x="1713" y="5522"/>
                    </a:lnTo>
                    <a:cubicBezTo>
                      <a:pt x="1693" y="5564"/>
                      <a:pt x="1714" y="5623"/>
                      <a:pt x="1764" y="5623"/>
                    </a:cubicBezTo>
                    <a:cubicBezTo>
                      <a:pt x="1766" y="5623"/>
                      <a:pt x="1768" y="5623"/>
                      <a:pt x="1770" y="5623"/>
                    </a:cubicBezTo>
                    <a:cubicBezTo>
                      <a:pt x="2159" y="5586"/>
                      <a:pt x="2547" y="5539"/>
                      <a:pt x="2932" y="5481"/>
                    </a:cubicBezTo>
                    <a:cubicBezTo>
                      <a:pt x="3002" y="5471"/>
                      <a:pt x="3013" y="5404"/>
                      <a:pt x="2986" y="5355"/>
                    </a:cubicBezTo>
                    <a:lnTo>
                      <a:pt x="2986" y="5355"/>
                    </a:lnTo>
                    <a:cubicBezTo>
                      <a:pt x="3003" y="5367"/>
                      <a:pt x="3024" y="5373"/>
                      <a:pt x="3045" y="5373"/>
                    </a:cubicBezTo>
                    <a:cubicBezTo>
                      <a:pt x="3109" y="5373"/>
                      <a:pt x="3176" y="5320"/>
                      <a:pt x="3159" y="5238"/>
                    </a:cubicBezTo>
                    <a:cubicBezTo>
                      <a:pt x="2866" y="3822"/>
                      <a:pt x="2673" y="2391"/>
                      <a:pt x="2598" y="945"/>
                    </a:cubicBezTo>
                    <a:cubicBezTo>
                      <a:pt x="2586" y="700"/>
                      <a:pt x="2678" y="227"/>
                      <a:pt x="2433" y="48"/>
                    </a:cubicBezTo>
                    <a:cubicBezTo>
                      <a:pt x="2384" y="13"/>
                      <a:pt x="2315" y="1"/>
                      <a:pt x="224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1" name="Google Shape;1201;p87"/>
              <p:cNvSpPr/>
              <p:nvPr/>
            </p:nvSpPr>
            <p:spPr>
              <a:xfrm flipH="1">
                <a:off x="3127432" y="821747"/>
                <a:ext cx="75614" cy="68010"/>
              </a:xfrm>
              <a:custGeom>
                <a:avLst/>
                <a:gdLst/>
                <a:ahLst/>
                <a:cxnLst/>
                <a:rect l="l" t="t" r="r" b="b"/>
                <a:pathLst>
                  <a:path w="1054" h="948" extrusionOk="0">
                    <a:moveTo>
                      <a:pt x="444" y="0"/>
                    </a:moveTo>
                    <a:cubicBezTo>
                      <a:pt x="429" y="0"/>
                      <a:pt x="414" y="1"/>
                      <a:pt x="399" y="2"/>
                    </a:cubicBezTo>
                    <a:cubicBezTo>
                      <a:pt x="203" y="82"/>
                      <a:pt x="51" y="255"/>
                      <a:pt x="28" y="479"/>
                    </a:cubicBezTo>
                    <a:cubicBezTo>
                      <a:pt x="1" y="771"/>
                      <a:pt x="257" y="947"/>
                      <a:pt x="524" y="947"/>
                    </a:cubicBezTo>
                    <a:cubicBezTo>
                      <a:pt x="808" y="947"/>
                      <a:pt x="1054" y="738"/>
                      <a:pt x="989" y="437"/>
                    </a:cubicBezTo>
                    <a:cubicBezTo>
                      <a:pt x="933" y="175"/>
                      <a:pt x="703" y="0"/>
                      <a:pt x="44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2" name="Google Shape;1202;p87"/>
              <p:cNvSpPr/>
              <p:nvPr/>
            </p:nvSpPr>
            <p:spPr>
              <a:xfrm flipH="1">
                <a:off x="3141345" y="410332"/>
                <a:ext cx="196281" cy="378285"/>
              </a:xfrm>
              <a:custGeom>
                <a:avLst/>
                <a:gdLst/>
                <a:ahLst/>
                <a:cxnLst/>
                <a:rect l="l" t="t" r="r" b="b"/>
                <a:pathLst>
                  <a:path w="2736" h="5273" extrusionOk="0">
                    <a:moveTo>
                      <a:pt x="1890" y="1"/>
                    </a:moveTo>
                    <a:cubicBezTo>
                      <a:pt x="1698" y="1"/>
                      <a:pt x="1374" y="81"/>
                      <a:pt x="1260" y="90"/>
                    </a:cubicBezTo>
                    <a:cubicBezTo>
                      <a:pt x="1023" y="112"/>
                      <a:pt x="732" y="94"/>
                      <a:pt x="507" y="159"/>
                    </a:cubicBezTo>
                    <a:cubicBezTo>
                      <a:pt x="1" y="307"/>
                      <a:pt x="145" y="429"/>
                      <a:pt x="232" y="802"/>
                    </a:cubicBezTo>
                    <a:cubicBezTo>
                      <a:pt x="355" y="1325"/>
                      <a:pt x="489" y="1845"/>
                      <a:pt x="637" y="2362"/>
                    </a:cubicBezTo>
                    <a:cubicBezTo>
                      <a:pt x="911" y="3322"/>
                      <a:pt x="1250" y="4257"/>
                      <a:pt x="1565" y="5203"/>
                    </a:cubicBezTo>
                    <a:cubicBezTo>
                      <a:pt x="1574" y="5229"/>
                      <a:pt x="1567" y="5253"/>
                      <a:pt x="1554" y="5272"/>
                    </a:cubicBezTo>
                    <a:cubicBezTo>
                      <a:pt x="1920" y="5200"/>
                      <a:pt x="2289" y="5141"/>
                      <a:pt x="2659" y="5088"/>
                    </a:cubicBezTo>
                    <a:cubicBezTo>
                      <a:pt x="2664" y="5088"/>
                      <a:pt x="2669" y="5087"/>
                      <a:pt x="2674" y="5087"/>
                    </a:cubicBezTo>
                    <a:cubicBezTo>
                      <a:pt x="2698" y="5087"/>
                      <a:pt x="2719" y="5096"/>
                      <a:pt x="2735" y="5109"/>
                    </a:cubicBezTo>
                    <a:cubicBezTo>
                      <a:pt x="2731" y="5100"/>
                      <a:pt x="2726" y="5093"/>
                      <a:pt x="2724" y="5083"/>
                    </a:cubicBezTo>
                    <a:cubicBezTo>
                      <a:pt x="2520" y="4110"/>
                      <a:pt x="2365" y="3130"/>
                      <a:pt x="2264" y="2142"/>
                    </a:cubicBezTo>
                    <a:cubicBezTo>
                      <a:pt x="2212" y="1634"/>
                      <a:pt x="2176" y="1125"/>
                      <a:pt x="2151" y="615"/>
                    </a:cubicBezTo>
                    <a:cubicBezTo>
                      <a:pt x="2141" y="411"/>
                      <a:pt x="2212" y="147"/>
                      <a:pt x="2010" y="22"/>
                    </a:cubicBezTo>
                    <a:cubicBezTo>
                      <a:pt x="1985" y="7"/>
                      <a:pt x="1942" y="1"/>
                      <a:pt x="18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03" name="Google Shape;1203;p87"/>
            <p:cNvGrpSpPr/>
            <p:nvPr/>
          </p:nvGrpSpPr>
          <p:grpSpPr>
            <a:xfrm>
              <a:off x="2426241" y="1279693"/>
              <a:ext cx="447598" cy="504457"/>
              <a:chOff x="2426241" y="1279693"/>
              <a:chExt cx="447598" cy="504457"/>
            </a:xfrm>
          </p:grpSpPr>
          <p:sp>
            <p:nvSpPr>
              <p:cNvPr id="1204" name="Google Shape;1204;p87"/>
              <p:cNvSpPr/>
              <p:nvPr/>
            </p:nvSpPr>
            <p:spPr>
              <a:xfrm rot="3055699">
                <a:off x="2529065" y="1674898"/>
                <a:ext cx="93872" cy="89325"/>
              </a:xfrm>
              <a:custGeom>
                <a:avLst/>
                <a:gdLst/>
                <a:ahLst/>
                <a:cxnLst/>
                <a:rect l="l" t="t" r="r" b="b"/>
                <a:pathLst>
                  <a:path w="1569" h="1493" extrusionOk="0">
                    <a:moveTo>
                      <a:pt x="911" y="161"/>
                    </a:moveTo>
                    <a:cubicBezTo>
                      <a:pt x="913" y="162"/>
                      <a:pt x="915" y="164"/>
                      <a:pt x="917" y="165"/>
                    </a:cubicBezTo>
                    <a:cubicBezTo>
                      <a:pt x="1495" y="382"/>
                      <a:pt x="1480" y="1317"/>
                      <a:pt x="816" y="1317"/>
                    </a:cubicBezTo>
                    <a:cubicBezTo>
                      <a:pt x="797" y="1317"/>
                      <a:pt x="777" y="1316"/>
                      <a:pt x="757" y="1314"/>
                    </a:cubicBezTo>
                    <a:cubicBezTo>
                      <a:pt x="473" y="1293"/>
                      <a:pt x="211" y="1093"/>
                      <a:pt x="212" y="793"/>
                    </a:cubicBezTo>
                    <a:cubicBezTo>
                      <a:pt x="212" y="455"/>
                      <a:pt x="510" y="182"/>
                      <a:pt x="836" y="182"/>
                    </a:cubicBezTo>
                    <a:cubicBezTo>
                      <a:pt x="842" y="182"/>
                      <a:pt x="848" y="182"/>
                      <a:pt x="854" y="182"/>
                    </a:cubicBezTo>
                    <a:cubicBezTo>
                      <a:pt x="855" y="182"/>
                      <a:pt x="856" y="182"/>
                      <a:pt x="858" y="182"/>
                    </a:cubicBezTo>
                    <a:cubicBezTo>
                      <a:pt x="881" y="182"/>
                      <a:pt x="899" y="174"/>
                      <a:pt x="911" y="161"/>
                    </a:cubicBezTo>
                    <a:close/>
                    <a:moveTo>
                      <a:pt x="810" y="0"/>
                    </a:moveTo>
                    <a:cubicBezTo>
                      <a:pt x="416" y="0"/>
                      <a:pt x="72" y="342"/>
                      <a:pt x="37" y="733"/>
                    </a:cubicBezTo>
                    <a:cubicBezTo>
                      <a:pt x="1" y="1137"/>
                      <a:pt x="325" y="1441"/>
                      <a:pt x="706" y="1487"/>
                    </a:cubicBezTo>
                    <a:cubicBezTo>
                      <a:pt x="740" y="1491"/>
                      <a:pt x="773" y="1493"/>
                      <a:pt x="805" y="1493"/>
                    </a:cubicBezTo>
                    <a:cubicBezTo>
                      <a:pt x="1148" y="1493"/>
                      <a:pt x="1457" y="1275"/>
                      <a:pt x="1512" y="918"/>
                    </a:cubicBezTo>
                    <a:cubicBezTo>
                      <a:pt x="1568" y="547"/>
                      <a:pt x="1335" y="120"/>
                      <a:pt x="949" y="48"/>
                    </a:cubicBezTo>
                    <a:cubicBezTo>
                      <a:pt x="941" y="47"/>
                      <a:pt x="932" y="47"/>
                      <a:pt x="924" y="46"/>
                    </a:cubicBezTo>
                    <a:cubicBezTo>
                      <a:pt x="912" y="22"/>
                      <a:pt x="891" y="5"/>
                      <a:pt x="856" y="2"/>
                    </a:cubicBezTo>
                    <a:cubicBezTo>
                      <a:pt x="840" y="1"/>
                      <a:pt x="825" y="0"/>
                      <a:pt x="81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5" name="Google Shape;1205;p87"/>
              <p:cNvSpPr/>
              <p:nvPr/>
            </p:nvSpPr>
            <p:spPr>
              <a:xfrm rot="3055699">
                <a:off x="2540557" y="1687863"/>
                <a:ext cx="76881" cy="69163"/>
              </a:xfrm>
              <a:custGeom>
                <a:avLst/>
                <a:gdLst/>
                <a:ahLst/>
                <a:cxnLst/>
                <a:rect l="l" t="t" r="r" b="b"/>
                <a:pathLst>
                  <a:path w="1285" h="1156" extrusionOk="0">
                    <a:moveTo>
                      <a:pt x="700" y="0"/>
                    </a:moveTo>
                    <a:cubicBezTo>
                      <a:pt x="686" y="12"/>
                      <a:pt x="670" y="21"/>
                      <a:pt x="646" y="21"/>
                    </a:cubicBezTo>
                    <a:cubicBezTo>
                      <a:pt x="645" y="21"/>
                      <a:pt x="644" y="21"/>
                      <a:pt x="643" y="21"/>
                    </a:cubicBezTo>
                    <a:cubicBezTo>
                      <a:pt x="637" y="21"/>
                      <a:pt x="632" y="21"/>
                      <a:pt x="626" y="21"/>
                    </a:cubicBezTo>
                    <a:cubicBezTo>
                      <a:pt x="301" y="21"/>
                      <a:pt x="1" y="295"/>
                      <a:pt x="1" y="631"/>
                    </a:cubicBezTo>
                    <a:cubicBezTo>
                      <a:pt x="1" y="933"/>
                      <a:pt x="262" y="1132"/>
                      <a:pt x="546" y="1153"/>
                    </a:cubicBezTo>
                    <a:cubicBezTo>
                      <a:pt x="566" y="1155"/>
                      <a:pt x="586" y="1155"/>
                      <a:pt x="605" y="1155"/>
                    </a:cubicBezTo>
                    <a:cubicBezTo>
                      <a:pt x="1269" y="1155"/>
                      <a:pt x="1284" y="221"/>
                      <a:pt x="706" y="4"/>
                    </a:cubicBezTo>
                    <a:cubicBezTo>
                      <a:pt x="704" y="2"/>
                      <a:pt x="702" y="1"/>
                      <a:pt x="70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6" name="Google Shape;1206;p87"/>
              <p:cNvSpPr/>
              <p:nvPr/>
            </p:nvSpPr>
            <p:spPr>
              <a:xfrm rot="3055699">
                <a:off x="2501903" y="1332590"/>
                <a:ext cx="296276" cy="336002"/>
              </a:xfrm>
              <a:custGeom>
                <a:avLst/>
                <a:gdLst/>
                <a:ahLst/>
                <a:cxnLst/>
                <a:rect l="l" t="t" r="r" b="b"/>
                <a:pathLst>
                  <a:path w="4952" h="5616" extrusionOk="0">
                    <a:moveTo>
                      <a:pt x="2469" y="196"/>
                    </a:moveTo>
                    <a:cubicBezTo>
                      <a:pt x="3237" y="196"/>
                      <a:pt x="3985" y="604"/>
                      <a:pt x="4350" y="1292"/>
                    </a:cubicBezTo>
                    <a:cubicBezTo>
                      <a:pt x="4776" y="2089"/>
                      <a:pt x="4453" y="3073"/>
                      <a:pt x="3666" y="3489"/>
                    </a:cubicBezTo>
                    <a:cubicBezTo>
                      <a:pt x="3647" y="3498"/>
                      <a:pt x="3637" y="3511"/>
                      <a:pt x="3630" y="3525"/>
                    </a:cubicBezTo>
                    <a:cubicBezTo>
                      <a:pt x="3624" y="3523"/>
                      <a:pt x="3619" y="3522"/>
                      <a:pt x="3614" y="3522"/>
                    </a:cubicBezTo>
                    <a:cubicBezTo>
                      <a:pt x="3573" y="3522"/>
                      <a:pt x="3532" y="3571"/>
                      <a:pt x="3555" y="3613"/>
                    </a:cubicBezTo>
                    <a:cubicBezTo>
                      <a:pt x="3795" y="4036"/>
                      <a:pt x="4079" y="4439"/>
                      <a:pt x="4357" y="4837"/>
                    </a:cubicBezTo>
                    <a:cubicBezTo>
                      <a:pt x="4367" y="4852"/>
                      <a:pt x="4378" y="4861"/>
                      <a:pt x="4392" y="4867"/>
                    </a:cubicBezTo>
                    <a:cubicBezTo>
                      <a:pt x="4064" y="5015"/>
                      <a:pt x="3754" y="5211"/>
                      <a:pt x="3444" y="5393"/>
                    </a:cubicBezTo>
                    <a:cubicBezTo>
                      <a:pt x="3095" y="4699"/>
                      <a:pt x="2752" y="3999"/>
                      <a:pt x="2363" y="3329"/>
                    </a:cubicBezTo>
                    <a:lnTo>
                      <a:pt x="2363" y="3329"/>
                    </a:lnTo>
                    <a:cubicBezTo>
                      <a:pt x="2374" y="3339"/>
                      <a:pt x="2389" y="3345"/>
                      <a:pt x="2408" y="3345"/>
                    </a:cubicBezTo>
                    <a:cubicBezTo>
                      <a:pt x="2411" y="3345"/>
                      <a:pt x="2413" y="3345"/>
                      <a:pt x="2416" y="3345"/>
                    </a:cubicBezTo>
                    <a:cubicBezTo>
                      <a:pt x="3358" y="3221"/>
                      <a:pt x="3689" y="1993"/>
                      <a:pt x="2855" y="1468"/>
                    </a:cubicBezTo>
                    <a:cubicBezTo>
                      <a:pt x="2702" y="1372"/>
                      <a:pt x="2518" y="1320"/>
                      <a:pt x="2337" y="1320"/>
                    </a:cubicBezTo>
                    <a:cubicBezTo>
                      <a:pt x="2106" y="1320"/>
                      <a:pt x="1878" y="1404"/>
                      <a:pt x="1723" y="1591"/>
                    </a:cubicBezTo>
                    <a:cubicBezTo>
                      <a:pt x="1499" y="1856"/>
                      <a:pt x="1537" y="2241"/>
                      <a:pt x="1800" y="2455"/>
                    </a:cubicBezTo>
                    <a:cubicBezTo>
                      <a:pt x="1787" y="2465"/>
                      <a:pt x="1778" y="2476"/>
                      <a:pt x="1770" y="2494"/>
                    </a:cubicBezTo>
                    <a:cubicBezTo>
                      <a:pt x="1614" y="2922"/>
                      <a:pt x="1513" y="3382"/>
                      <a:pt x="1533" y="3841"/>
                    </a:cubicBezTo>
                    <a:cubicBezTo>
                      <a:pt x="1529" y="3840"/>
                      <a:pt x="1524" y="3838"/>
                      <a:pt x="1521" y="3838"/>
                    </a:cubicBezTo>
                    <a:cubicBezTo>
                      <a:pt x="481" y="3732"/>
                      <a:pt x="140" y="2539"/>
                      <a:pt x="408" y="1673"/>
                    </a:cubicBezTo>
                    <a:cubicBezTo>
                      <a:pt x="673" y="815"/>
                      <a:pt x="1473" y="246"/>
                      <a:pt x="2356" y="199"/>
                    </a:cubicBezTo>
                    <a:cubicBezTo>
                      <a:pt x="2394" y="197"/>
                      <a:pt x="2432" y="196"/>
                      <a:pt x="2469" y="196"/>
                    </a:cubicBezTo>
                    <a:close/>
                    <a:moveTo>
                      <a:pt x="2452" y="1"/>
                    </a:moveTo>
                    <a:cubicBezTo>
                      <a:pt x="2328" y="1"/>
                      <a:pt x="2203" y="11"/>
                      <a:pt x="2079" y="30"/>
                    </a:cubicBezTo>
                    <a:cubicBezTo>
                      <a:pt x="1072" y="191"/>
                      <a:pt x="270" y="973"/>
                      <a:pt x="128" y="1991"/>
                    </a:cubicBezTo>
                    <a:cubicBezTo>
                      <a:pt x="0" y="2899"/>
                      <a:pt x="511" y="3954"/>
                      <a:pt x="1521" y="3979"/>
                    </a:cubicBezTo>
                    <a:cubicBezTo>
                      <a:pt x="1549" y="3979"/>
                      <a:pt x="1568" y="3965"/>
                      <a:pt x="1578" y="3949"/>
                    </a:cubicBezTo>
                    <a:cubicBezTo>
                      <a:pt x="1582" y="3950"/>
                      <a:pt x="1586" y="3950"/>
                      <a:pt x="1590" y="3950"/>
                    </a:cubicBezTo>
                    <a:cubicBezTo>
                      <a:pt x="1619" y="3950"/>
                      <a:pt x="1647" y="3932"/>
                      <a:pt x="1652" y="3893"/>
                    </a:cubicBezTo>
                    <a:cubicBezTo>
                      <a:pt x="1704" y="3427"/>
                      <a:pt x="1776" y="2982"/>
                      <a:pt x="1940" y="2540"/>
                    </a:cubicBezTo>
                    <a:cubicBezTo>
                      <a:pt x="1954" y="2499"/>
                      <a:pt x="1939" y="2467"/>
                      <a:pt x="1910" y="2450"/>
                    </a:cubicBezTo>
                    <a:cubicBezTo>
                      <a:pt x="1923" y="2426"/>
                      <a:pt x="1924" y="2395"/>
                      <a:pt x="1902" y="2373"/>
                    </a:cubicBezTo>
                    <a:cubicBezTo>
                      <a:pt x="1576" y="2065"/>
                      <a:pt x="1776" y="1583"/>
                      <a:pt x="2191" y="1494"/>
                    </a:cubicBezTo>
                    <a:cubicBezTo>
                      <a:pt x="2242" y="1483"/>
                      <a:pt x="2292" y="1478"/>
                      <a:pt x="2343" y="1478"/>
                    </a:cubicBezTo>
                    <a:cubicBezTo>
                      <a:pt x="2608" y="1478"/>
                      <a:pt x="2855" y="1622"/>
                      <a:pt x="3012" y="1835"/>
                    </a:cubicBezTo>
                    <a:cubicBezTo>
                      <a:pt x="3421" y="2391"/>
                      <a:pt x="3034" y="3075"/>
                      <a:pt x="2395" y="3185"/>
                    </a:cubicBezTo>
                    <a:cubicBezTo>
                      <a:pt x="2345" y="3193"/>
                      <a:pt x="2331" y="3247"/>
                      <a:pt x="2342" y="3290"/>
                    </a:cubicBezTo>
                    <a:cubicBezTo>
                      <a:pt x="2340" y="3285"/>
                      <a:pt x="2339" y="3282"/>
                      <a:pt x="2336" y="3278"/>
                    </a:cubicBezTo>
                    <a:cubicBezTo>
                      <a:pt x="2324" y="3259"/>
                      <a:pt x="2308" y="3250"/>
                      <a:pt x="2292" y="3250"/>
                    </a:cubicBezTo>
                    <a:cubicBezTo>
                      <a:pt x="2256" y="3250"/>
                      <a:pt x="2221" y="3290"/>
                      <a:pt x="2239" y="3335"/>
                    </a:cubicBezTo>
                    <a:cubicBezTo>
                      <a:pt x="2567" y="4096"/>
                      <a:pt x="2954" y="4831"/>
                      <a:pt x="3327" y="5571"/>
                    </a:cubicBezTo>
                    <a:cubicBezTo>
                      <a:pt x="3342" y="5600"/>
                      <a:pt x="3375" y="5616"/>
                      <a:pt x="3408" y="5616"/>
                    </a:cubicBezTo>
                    <a:cubicBezTo>
                      <a:pt x="3425" y="5616"/>
                      <a:pt x="3441" y="5612"/>
                      <a:pt x="3455" y="5603"/>
                    </a:cubicBezTo>
                    <a:cubicBezTo>
                      <a:pt x="3794" y="5406"/>
                      <a:pt x="4152" y="5221"/>
                      <a:pt x="4469" y="4989"/>
                    </a:cubicBezTo>
                    <a:cubicBezTo>
                      <a:pt x="4517" y="4953"/>
                      <a:pt x="4507" y="4897"/>
                      <a:pt x="4471" y="4871"/>
                    </a:cubicBezTo>
                    <a:cubicBezTo>
                      <a:pt x="4521" y="4853"/>
                      <a:pt x="4556" y="4801"/>
                      <a:pt x="4519" y="4744"/>
                    </a:cubicBezTo>
                    <a:cubicBezTo>
                      <a:pt x="4269" y="4376"/>
                      <a:pt x="4020" y="4004"/>
                      <a:pt x="3745" y="3656"/>
                    </a:cubicBezTo>
                    <a:cubicBezTo>
                      <a:pt x="3749" y="3655"/>
                      <a:pt x="3754" y="3655"/>
                      <a:pt x="3760" y="3651"/>
                    </a:cubicBezTo>
                    <a:cubicBezTo>
                      <a:pt x="4597" y="3233"/>
                      <a:pt x="4951" y="2209"/>
                      <a:pt x="4588" y="1349"/>
                    </a:cubicBezTo>
                    <a:cubicBezTo>
                      <a:pt x="4231" y="501"/>
                      <a:pt x="3347" y="1"/>
                      <a:pt x="245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7" name="Google Shape;1207;p87"/>
              <p:cNvSpPr/>
              <p:nvPr/>
            </p:nvSpPr>
            <p:spPr>
              <a:xfrm rot="3055699">
                <a:off x="2511377" y="1343811"/>
                <a:ext cx="277429" cy="310934"/>
              </a:xfrm>
              <a:custGeom>
                <a:avLst/>
                <a:gdLst/>
                <a:ahLst/>
                <a:cxnLst/>
                <a:rect l="l" t="t" r="r" b="b"/>
                <a:pathLst>
                  <a:path w="4637" h="5197" extrusionOk="0">
                    <a:moveTo>
                      <a:pt x="2326" y="0"/>
                    </a:moveTo>
                    <a:cubicBezTo>
                      <a:pt x="2290" y="0"/>
                      <a:pt x="2253" y="1"/>
                      <a:pt x="2216" y="3"/>
                    </a:cubicBezTo>
                    <a:cubicBezTo>
                      <a:pt x="1334" y="50"/>
                      <a:pt x="533" y="620"/>
                      <a:pt x="268" y="1476"/>
                    </a:cubicBezTo>
                    <a:cubicBezTo>
                      <a:pt x="0" y="2343"/>
                      <a:pt x="342" y="3537"/>
                      <a:pt x="1381" y="3641"/>
                    </a:cubicBezTo>
                    <a:cubicBezTo>
                      <a:pt x="1385" y="3641"/>
                      <a:pt x="1389" y="3644"/>
                      <a:pt x="1393" y="3645"/>
                    </a:cubicBezTo>
                    <a:cubicBezTo>
                      <a:pt x="1373" y="3186"/>
                      <a:pt x="1475" y="2725"/>
                      <a:pt x="1630" y="2298"/>
                    </a:cubicBezTo>
                    <a:cubicBezTo>
                      <a:pt x="1638" y="2279"/>
                      <a:pt x="1649" y="2269"/>
                      <a:pt x="1660" y="2258"/>
                    </a:cubicBezTo>
                    <a:cubicBezTo>
                      <a:pt x="1397" y="2045"/>
                      <a:pt x="1360" y="1660"/>
                      <a:pt x="1583" y="1394"/>
                    </a:cubicBezTo>
                    <a:cubicBezTo>
                      <a:pt x="1739" y="1208"/>
                      <a:pt x="1967" y="1123"/>
                      <a:pt x="2198" y="1123"/>
                    </a:cubicBezTo>
                    <a:cubicBezTo>
                      <a:pt x="2379" y="1123"/>
                      <a:pt x="2563" y="1175"/>
                      <a:pt x="2715" y="1271"/>
                    </a:cubicBezTo>
                    <a:cubicBezTo>
                      <a:pt x="3550" y="1796"/>
                      <a:pt x="3218" y="3024"/>
                      <a:pt x="2276" y="3148"/>
                    </a:cubicBezTo>
                    <a:cubicBezTo>
                      <a:pt x="2273" y="3148"/>
                      <a:pt x="2269" y="3149"/>
                      <a:pt x="2266" y="3149"/>
                    </a:cubicBezTo>
                    <a:cubicBezTo>
                      <a:pt x="2249" y="3149"/>
                      <a:pt x="2233" y="3142"/>
                      <a:pt x="2224" y="3132"/>
                    </a:cubicBezTo>
                    <a:lnTo>
                      <a:pt x="2224" y="3132"/>
                    </a:lnTo>
                    <a:cubicBezTo>
                      <a:pt x="2612" y="3803"/>
                      <a:pt x="2955" y="4503"/>
                      <a:pt x="3304" y="5197"/>
                    </a:cubicBezTo>
                    <a:cubicBezTo>
                      <a:pt x="3614" y="5014"/>
                      <a:pt x="3924" y="4820"/>
                      <a:pt x="4252" y="4671"/>
                    </a:cubicBezTo>
                    <a:cubicBezTo>
                      <a:pt x="4237" y="4664"/>
                      <a:pt x="4227" y="4654"/>
                      <a:pt x="4217" y="4641"/>
                    </a:cubicBezTo>
                    <a:cubicBezTo>
                      <a:pt x="3938" y="4242"/>
                      <a:pt x="3655" y="3841"/>
                      <a:pt x="3417" y="3417"/>
                    </a:cubicBezTo>
                    <a:cubicBezTo>
                      <a:pt x="3392" y="3374"/>
                      <a:pt x="3432" y="3326"/>
                      <a:pt x="3473" y="3326"/>
                    </a:cubicBezTo>
                    <a:cubicBezTo>
                      <a:pt x="3479" y="3326"/>
                      <a:pt x="3484" y="3327"/>
                      <a:pt x="3490" y="3329"/>
                    </a:cubicBezTo>
                    <a:cubicBezTo>
                      <a:pt x="3496" y="3315"/>
                      <a:pt x="3506" y="3303"/>
                      <a:pt x="3525" y="3294"/>
                    </a:cubicBezTo>
                    <a:cubicBezTo>
                      <a:pt x="4313" y="2878"/>
                      <a:pt x="4636" y="1895"/>
                      <a:pt x="4209" y="1097"/>
                    </a:cubicBezTo>
                    <a:cubicBezTo>
                      <a:pt x="3842" y="408"/>
                      <a:pt x="3094" y="0"/>
                      <a:pt x="232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4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Problem - Impact on Stakeholders</a:t>
            </a:r>
            <a:endParaRPr/>
          </a:p>
        </p:txBody>
      </p:sp>
      <p:sp>
        <p:nvSpPr>
          <p:cNvPr id="664" name="Google Shape;664;p48"/>
          <p:cNvSpPr txBox="1">
            <a:spLocks noGrp="1"/>
          </p:cNvSpPr>
          <p:nvPr>
            <p:ph type="subTitle" idx="4"/>
          </p:nvPr>
        </p:nvSpPr>
        <p:spPr>
          <a:xfrm>
            <a:off x="1482000" y="2032625"/>
            <a:ext cx="2326800" cy="51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Job Seekers:</a:t>
            </a:r>
            <a:endParaRPr sz="1800"/>
          </a:p>
        </p:txBody>
      </p:sp>
      <p:sp>
        <p:nvSpPr>
          <p:cNvPr id="665" name="Google Shape;665;p48"/>
          <p:cNvSpPr txBox="1">
            <a:spLocks noGrp="1"/>
          </p:cNvSpPr>
          <p:nvPr>
            <p:ph type="subTitle" idx="5"/>
          </p:nvPr>
        </p:nvSpPr>
        <p:spPr>
          <a:xfrm>
            <a:off x="1482000" y="2424800"/>
            <a:ext cx="2326800" cy="74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0"/>
              <a:t>Facing financial and emotional distress </a:t>
            </a:r>
            <a:endParaRPr sz="1800" b="0"/>
          </a:p>
        </p:txBody>
      </p:sp>
      <p:sp>
        <p:nvSpPr>
          <p:cNvPr id="666" name="Google Shape;666;p48"/>
          <p:cNvSpPr txBox="1">
            <a:spLocks noGrp="1"/>
          </p:cNvSpPr>
          <p:nvPr>
            <p:ph type="subTitle" idx="4"/>
          </p:nvPr>
        </p:nvSpPr>
        <p:spPr>
          <a:xfrm>
            <a:off x="1482000" y="3325400"/>
            <a:ext cx="2326800" cy="51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Employers:</a:t>
            </a:r>
            <a:endParaRPr sz="1800"/>
          </a:p>
        </p:txBody>
      </p:sp>
      <p:sp>
        <p:nvSpPr>
          <p:cNvPr id="667" name="Google Shape;667;p48"/>
          <p:cNvSpPr txBox="1">
            <a:spLocks noGrp="1"/>
          </p:cNvSpPr>
          <p:nvPr>
            <p:ph type="subTitle" idx="5"/>
          </p:nvPr>
        </p:nvSpPr>
        <p:spPr>
          <a:xfrm>
            <a:off x="1482000" y="3615775"/>
            <a:ext cx="4257000" cy="1085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0"/>
              <a:t>Inefficient recruitment process</a:t>
            </a:r>
            <a:endParaRPr sz="1800" b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0"/>
              <a:t>Disrupts the job market </a:t>
            </a:r>
            <a:endParaRPr sz="1800" b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/>
          </a:p>
        </p:txBody>
      </p:sp>
      <p:sp>
        <p:nvSpPr>
          <p:cNvPr id="668" name="Google Shape;668;p48"/>
          <p:cNvSpPr txBox="1">
            <a:spLocks noGrp="1"/>
          </p:cNvSpPr>
          <p:nvPr>
            <p:ph type="subTitle" idx="4"/>
          </p:nvPr>
        </p:nvSpPr>
        <p:spPr>
          <a:xfrm>
            <a:off x="5901600" y="2489825"/>
            <a:ext cx="2326800" cy="51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Job Platforms:</a:t>
            </a:r>
            <a:endParaRPr sz="1800"/>
          </a:p>
        </p:txBody>
      </p:sp>
      <p:sp>
        <p:nvSpPr>
          <p:cNvPr id="669" name="Google Shape;669;p48"/>
          <p:cNvSpPr txBox="1">
            <a:spLocks noGrp="1"/>
          </p:cNvSpPr>
          <p:nvPr>
            <p:ph type="subTitle" idx="5"/>
          </p:nvPr>
        </p:nvSpPr>
        <p:spPr>
          <a:xfrm>
            <a:off x="5985350" y="2926800"/>
            <a:ext cx="2326800" cy="1085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0"/>
              <a:t>tarnish the reputation of online job platforms.</a:t>
            </a:r>
            <a:endParaRPr sz="1800" b="0"/>
          </a:p>
        </p:txBody>
      </p:sp>
      <p:pic>
        <p:nvPicPr>
          <p:cNvPr id="670" name="Google Shape;670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1900" y="3440550"/>
            <a:ext cx="710100" cy="71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1" name="Google Shape;671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0000" y="2216700"/>
            <a:ext cx="710100" cy="71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2" name="Google Shape;672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91500" y="2615300"/>
            <a:ext cx="710100" cy="71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49"/>
          <p:cNvSpPr txBox="1">
            <a:spLocks noGrp="1"/>
          </p:cNvSpPr>
          <p:nvPr>
            <p:ph type="title"/>
          </p:nvPr>
        </p:nvSpPr>
        <p:spPr>
          <a:xfrm>
            <a:off x="646725" y="434550"/>
            <a:ext cx="8704200" cy="123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Aim</a:t>
            </a:r>
            <a:endParaRPr/>
          </a:p>
        </p:txBody>
      </p:sp>
      <p:sp>
        <p:nvSpPr>
          <p:cNvPr id="678" name="Google Shape;678;p49"/>
          <p:cNvSpPr txBox="1">
            <a:spLocks noGrp="1"/>
          </p:cNvSpPr>
          <p:nvPr>
            <p:ph type="subTitle" idx="6"/>
          </p:nvPr>
        </p:nvSpPr>
        <p:spPr>
          <a:xfrm>
            <a:off x="646725" y="2160350"/>
            <a:ext cx="8181000" cy="101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Enhance the reliability </a:t>
            </a:r>
            <a:r>
              <a:rPr lang="en" sz="2200" b="0"/>
              <a:t>of </a:t>
            </a:r>
            <a:r>
              <a:rPr lang="en" sz="2200"/>
              <a:t>online job markets </a:t>
            </a:r>
            <a:r>
              <a:rPr lang="en" sz="2200" b="0"/>
              <a:t>by developing a </a:t>
            </a:r>
            <a:r>
              <a:rPr lang="en" sz="2200"/>
              <a:t>fraud detection system</a:t>
            </a:r>
            <a:r>
              <a:rPr lang="en" sz="2200" b="0"/>
              <a:t>. </a:t>
            </a:r>
            <a:endParaRPr sz="2200" b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5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Dataset</a:t>
            </a:r>
            <a:endParaRPr/>
          </a:p>
        </p:txBody>
      </p:sp>
      <p:sp>
        <p:nvSpPr>
          <p:cNvPr id="684" name="Google Shape;684;p50"/>
          <p:cNvSpPr txBox="1">
            <a:spLocks noGrp="1"/>
          </p:cNvSpPr>
          <p:nvPr>
            <p:ph type="subTitle" idx="6"/>
          </p:nvPr>
        </p:nvSpPr>
        <p:spPr>
          <a:xfrm>
            <a:off x="720000" y="1092400"/>
            <a:ext cx="6956400" cy="340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/>
              <a:t>Name</a:t>
            </a:r>
            <a:r>
              <a:rPr lang="en" sz="1300" b="0"/>
              <a:t>: </a:t>
            </a:r>
            <a:r>
              <a:rPr lang="en" sz="100" b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300" b="0"/>
              <a:t>Employment Scam Aegean Dataset (EMSCAD)</a:t>
            </a:r>
            <a:endParaRPr sz="1300" b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/>
              <a:t>Period</a:t>
            </a:r>
            <a:r>
              <a:rPr lang="en" sz="1300" b="0"/>
              <a:t>: Between 2012 and 2014</a:t>
            </a:r>
            <a:endParaRPr sz="1300" b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/>
              <a:t>Source</a:t>
            </a:r>
            <a:r>
              <a:rPr lang="en" sz="1300" b="0"/>
              <a:t>: real-life job ads posted by Workable, software-as-a-service that provides applicant tracking system and recruitment software</a:t>
            </a:r>
            <a:endParaRPr sz="1300" b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/>
              <a:t>Contributors</a:t>
            </a:r>
            <a:r>
              <a:rPr lang="en" sz="1300" b="0"/>
              <a:t>: All the entries were manually annotated by specialized Workable employees. </a:t>
            </a:r>
            <a:endParaRPr sz="1300" b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/>
              <a:t>Curators</a:t>
            </a:r>
            <a:r>
              <a:rPr lang="en" sz="1300" b="0"/>
              <a:t>: Vidros et al., University of the Aegean</a:t>
            </a:r>
            <a:endParaRPr sz="1300" b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300"/>
              <a:t>Criteria of Fraud:</a:t>
            </a:r>
            <a:r>
              <a:rPr lang="en" sz="1300" b="0"/>
              <a:t> based on client’s suspicious activity on the system, false contact or company information, candidate complaints and periodic detail analysis of the clients.</a:t>
            </a:r>
            <a:endParaRPr b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51"/>
          <p:cNvSpPr txBox="1">
            <a:spLocks noGrp="1"/>
          </p:cNvSpPr>
          <p:nvPr>
            <p:ph type="title"/>
          </p:nvPr>
        </p:nvSpPr>
        <p:spPr>
          <a:xfrm>
            <a:off x="1076625" y="2061625"/>
            <a:ext cx="4387652" cy="163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Exploratory Data Analysis</a:t>
            </a:r>
            <a:endParaRPr dirty="0"/>
          </a:p>
        </p:txBody>
      </p:sp>
      <p:sp>
        <p:nvSpPr>
          <p:cNvPr id="690" name="Google Shape;690;p51"/>
          <p:cNvSpPr txBox="1">
            <a:spLocks noGrp="1"/>
          </p:cNvSpPr>
          <p:nvPr>
            <p:ph type="title" idx="2"/>
          </p:nvPr>
        </p:nvSpPr>
        <p:spPr>
          <a:xfrm>
            <a:off x="1076625" y="864613"/>
            <a:ext cx="1234800" cy="997800"/>
          </a:xfrm>
          <a:prstGeom prst="rect">
            <a:avLst/>
          </a:prstGeom>
          <a:solidFill>
            <a:srgbClr val="FFF2CC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grpSp>
        <p:nvGrpSpPr>
          <p:cNvPr id="691" name="Google Shape;691;p51"/>
          <p:cNvGrpSpPr/>
          <p:nvPr/>
        </p:nvGrpSpPr>
        <p:grpSpPr>
          <a:xfrm>
            <a:off x="6011374" y="1822748"/>
            <a:ext cx="2688089" cy="3397019"/>
            <a:chOff x="5599225" y="1041725"/>
            <a:chExt cx="3305976" cy="4177862"/>
          </a:xfrm>
        </p:grpSpPr>
        <p:sp>
          <p:nvSpPr>
            <p:cNvPr id="692" name="Google Shape;692;p51"/>
            <p:cNvSpPr/>
            <p:nvPr/>
          </p:nvSpPr>
          <p:spPr>
            <a:xfrm>
              <a:off x="5599225" y="1049840"/>
              <a:ext cx="3287830" cy="4161632"/>
            </a:xfrm>
            <a:custGeom>
              <a:avLst/>
              <a:gdLst/>
              <a:ahLst/>
              <a:cxnLst/>
              <a:rect l="l" t="t" r="r" b="b"/>
              <a:pathLst>
                <a:path w="58344" h="73850" extrusionOk="0">
                  <a:moveTo>
                    <a:pt x="32939" y="0"/>
                  </a:moveTo>
                  <a:cubicBezTo>
                    <a:pt x="33377" y="436"/>
                    <a:pt x="33686" y="930"/>
                    <a:pt x="33892" y="1513"/>
                  </a:cubicBezTo>
                  <a:cubicBezTo>
                    <a:pt x="33922" y="1597"/>
                    <a:pt x="33839" y="1700"/>
                    <a:pt x="33746" y="1700"/>
                  </a:cubicBezTo>
                  <a:cubicBezTo>
                    <a:pt x="33731" y="1700"/>
                    <a:pt x="33716" y="1697"/>
                    <a:pt x="33701" y="1691"/>
                  </a:cubicBezTo>
                  <a:cubicBezTo>
                    <a:pt x="31690" y="911"/>
                    <a:pt x="29661" y="622"/>
                    <a:pt x="27622" y="622"/>
                  </a:cubicBezTo>
                  <a:cubicBezTo>
                    <a:pt x="21733" y="622"/>
                    <a:pt x="15752" y="3035"/>
                    <a:pt x="9843" y="3035"/>
                  </a:cubicBezTo>
                  <a:cubicBezTo>
                    <a:pt x="8007" y="3035"/>
                    <a:pt x="6178" y="2802"/>
                    <a:pt x="4361" y="2191"/>
                  </a:cubicBezTo>
                  <a:lnTo>
                    <a:pt x="4361" y="2191"/>
                  </a:lnTo>
                  <a:cubicBezTo>
                    <a:pt x="4450" y="4654"/>
                    <a:pt x="6084" y="6902"/>
                    <a:pt x="8543" y="7863"/>
                  </a:cubicBezTo>
                  <a:cubicBezTo>
                    <a:pt x="8694" y="7920"/>
                    <a:pt x="8691" y="8148"/>
                    <a:pt x="8505" y="8148"/>
                  </a:cubicBezTo>
                  <a:cubicBezTo>
                    <a:pt x="8504" y="8148"/>
                    <a:pt x="8503" y="8147"/>
                    <a:pt x="8501" y="8147"/>
                  </a:cubicBezTo>
                  <a:cubicBezTo>
                    <a:pt x="6841" y="8118"/>
                    <a:pt x="5228" y="7847"/>
                    <a:pt x="3665" y="7335"/>
                  </a:cubicBezTo>
                  <a:lnTo>
                    <a:pt x="3665" y="7335"/>
                  </a:lnTo>
                  <a:cubicBezTo>
                    <a:pt x="3884" y="8773"/>
                    <a:pt x="4436" y="10142"/>
                    <a:pt x="5308" y="11351"/>
                  </a:cubicBezTo>
                  <a:cubicBezTo>
                    <a:pt x="5753" y="11964"/>
                    <a:pt x="6272" y="12527"/>
                    <a:pt x="6856" y="13027"/>
                  </a:cubicBezTo>
                  <a:cubicBezTo>
                    <a:pt x="7225" y="13344"/>
                    <a:pt x="7878" y="13642"/>
                    <a:pt x="8075" y="14096"/>
                  </a:cubicBezTo>
                  <a:cubicBezTo>
                    <a:pt x="8278" y="14565"/>
                    <a:pt x="7920" y="15124"/>
                    <a:pt x="7769" y="15553"/>
                  </a:cubicBezTo>
                  <a:cubicBezTo>
                    <a:pt x="7548" y="16179"/>
                    <a:pt x="7377" y="16821"/>
                    <a:pt x="7242" y="17468"/>
                  </a:cubicBezTo>
                  <a:cubicBezTo>
                    <a:pt x="6953" y="18854"/>
                    <a:pt x="6830" y="20265"/>
                    <a:pt x="6724" y="21672"/>
                  </a:cubicBezTo>
                  <a:cubicBezTo>
                    <a:pt x="6522" y="24319"/>
                    <a:pt x="6386" y="27033"/>
                    <a:pt x="5347" y="29537"/>
                  </a:cubicBezTo>
                  <a:cubicBezTo>
                    <a:pt x="4879" y="30662"/>
                    <a:pt x="4242" y="31718"/>
                    <a:pt x="3517" y="32716"/>
                  </a:cubicBezTo>
                  <a:cubicBezTo>
                    <a:pt x="2719" y="33815"/>
                    <a:pt x="1718" y="34795"/>
                    <a:pt x="991" y="35934"/>
                  </a:cubicBezTo>
                  <a:cubicBezTo>
                    <a:pt x="156" y="37237"/>
                    <a:pt x="1" y="38890"/>
                    <a:pt x="1624" y="39703"/>
                  </a:cubicBezTo>
                  <a:cubicBezTo>
                    <a:pt x="2527" y="40156"/>
                    <a:pt x="3625" y="40222"/>
                    <a:pt x="4655" y="40222"/>
                  </a:cubicBezTo>
                  <a:cubicBezTo>
                    <a:pt x="4830" y="40222"/>
                    <a:pt x="5004" y="40220"/>
                    <a:pt x="5175" y="40217"/>
                  </a:cubicBezTo>
                  <a:cubicBezTo>
                    <a:pt x="5240" y="40217"/>
                    <a:pt x="5276" y="40260"/>
                    <a:pt x="5282" y="40305"/>
                  </a:cubicBezTo>
                  <a:cubicBezTo>
                    <a:pt x="5291" y="40319"/>
                    <a:pt x="5297" y="40336"/>
                    <a:pt x="5297" y="40356"/>
                  </a:cubicBezTo>
                  <a:cubicBezTo>
                    <a:pt x="5355" y="41338"/>
                    <a:pt x="5153" y="42312"/>
                    <a:pt x="4671" y="43192"/>
                  </a:cubicBezTo>
                  <a:cubicBezTo>
                    <a:pt x="4355" y="43766"/>
                    <a:pt x="3728" y="44325"/>
                    <a:pt x="3723" y="44993"/>
                  </a:cubicBezTo>
                  <a:cubicBezTo>
                    <a:pt x="3718" y="45863"/>
                    <a:pt x="4570" y="46111"/>
                    <a:pt x="5342" y="46296"/>
                  </a:cubicBezTo>
                  <a:cubicBezTo>
                    <a:pt x="5473" y="46328"/>
                    <a:pt x="5470" y="46471"/>
                    <a:pt x="5389" y="46534"/>
                  </a:cubicBezTo>
                  <a:cubicBezTo>
                    <a:pt x="5452" y="46579"/>
                    <a:pt x="5455" y="46688"/>
                    <a:pt x="5357" y="46716"/>
                  </a:cubicBezTo>
                  <a:cubicBezTo>
                    <a:pt x="4555" y="46939"/>
                    <a:pt x="3945" y="47633"/>
                    <a:pt x="3902" y="48420"/>
                  </a:cubicBezTo>
                  <a:cubicBezTo>
                    <a:pt x="3857" y="49241"/>
                    <a:pt x="4482" y="49663"/>
                    <a:pt x="4922" y="50287"/>
                  </a:cubicBezTo>
                  <a:cubicBezTo>
                    <a:pt x="5573" y="51205"/>
                    <a:pt x="5316" y="52235"/>
                    <a:pt x="5044" y="53231"/>
                  </a:cubicBezTo>
                  <a:cubicBezTo>
                    <a:pt x="4665" y="54600"/>
                    <a:pt x="4544" y="55886"/>
                    <a:pt x="5732" y="56949"/>
                  </a:cubicBezTo>
                  <a:cubicBezTo>
                    <a:pt x="6922" y="58012"/>
                    <a:pt x="8619" y="58211"/>
                    <a:pt x="10196" y="58255"/>
                  </a:cubicBezTo>
                  <a:cubicBezTo>
                    <a:pt x="11178" y="58281"/>
                    <a:pt x="12160" y="58283"/>
                    <a:pt x="13143" y="58283"/>
                  </a:cubicBezTo>
                  <a:cubicBezTo>
                    <a:pt x="13351" y="58283"/>
                    <a:pt x="13559" y="58283"/>
                    <a:pt x="13767" y="58283"/>
                  </a:cubicBezTo>
                  <a:cubicBezTo>
                    <a:pt x="14152" y="58283"/>
                    <a:pt x="14536" y="58284"/>
                    <a:pt x="14921" y="58286"/>
                  </a:cubicBezTo>
                  <a:cubicBezTo>
                    <a:pt x="14938" y="58286"/>
                    <a:pt x="14955" y="58286"/>
                    <a:pt x="14972" y="58286"/>
                  </a:cubicBezTo>
                  <a:cubicBezTo>
                    <a:pt x="15625" y="58286"/>
                    <a:pt x="16358" y="58225"/>
                    <a:pt x="17077" y="58225"/>
                  </a:cubicBezTo>
                  <a:cubicBezTo>
                    <a:pt x="17682" y="58225"/>
                    <a:pt x="18277" y="58268"/>
                    <a:pt x="18805" y="58426"/>
                  </a:cubicBezTo>
                  <a:cubicBezTo>
                    <a:pt x="19803" y="58725"/>
                    <a:pt x="19843" y="59585"/>
                    <a:pt x="19920" y="60429"/>
                  </a:cubicBezTo>
                  <a:cubicBezTo>
                    <a:pt x="20054" y="61905"/>
                    <a:pt x="20164" y="63382"/>
                    <a:pt x="20245" y="64862"/>
                  </a:cubicBezTo>
                  <a:cubicBezTo>
                    <a:pt x="20408" y="67767"/>
                    <a:pt x="20467" y="70677"/>
                    <a:pt x="20435" y="73584"/>
                  </a:cubicBezTo>
                  <a:cubicBezTo>
                    <a:pt x="20435" y="73620"/>
                    <a:pt x="20424" y="73647"/>
                    <a:pt x="20405" y="73671"/>
                  </a:cubicBezTo>
                  <a:lnTo>
                    <a:pt x="20558" y="73685"/>
                  </a:lnTo>
                  <a:cubicBezTo>
                    <a:pt x="20568" y="73678"/>
                    <a:pt x="20582" y="73677"/>
                    <a:pt x="20596" y="73677"/>
                  </a:cubicBezTo>
                  <a:cubicBezTo>
                    <a:pt x="22661" y="73729"/>
                    <a:pt x="24716" y="73849"/>
                    <a:pt x="26783" y="73849"/>
                  </a:cubicBezTo>
                  <a:cubicBezTo>
                    <a:pt x="26965" y="73849"/>
                    <a:pt x="27147" y="73848"/>
                    <a:pt x="27329" y="73846"/>
                  </a:cubicBezTo>
                  <a:cubicBezTo>
                    <a:pt x="29468" y="73822"/>
                    <a:pt x="31605" y="73729"/>
                    <a:pt x="33742" y="73634"/>
                  </a:cubicBezTo>
                  <a:cubicBezTo>
                    <a:pt x="36684" y="73500"/>
                    <a:pt x="39646" y="73333"/>
                    <a:pt x="42602" y="73333"/>
                  </a:cubicBezTo>
                  <a:cubicBezTo>
                    <a:pt x="43926" y="73333"/>
                    <a:pt x="45248" y="73367"/>
                    <a:pt x="46567" y="73452"/>
                  </a:cubicBezTo>
                  <a:cubicBezTo>
                    <a:pt x="46356" y="72261"/>
                    <a:pt x="46072" y="68531"/>
                    <a:pt x="46071" y="68193"/>
                  </a:cubicBezTo>
                  <a:cubicBezTo>
                    <a:pt x="46061" y="66237"/>
                    <a:pt x="46205" y="64286"/>
                    <a:pt x="46326" y="62334"/>
                  </a:cubicBezTo>
                  <a:cubicBezTo>
                    <a:pt x="46583" y="58211"/>
                    <a:pt x="46791" y="54080"/>
                    <a:pt x="47147" y="49961"/>
                  </a:cubicBezTo>
                  <a:cubicBezTo>
                    <a:pt x="47148" y="49944"/>
                    <a:pt x="47153" y="49930"/>
                    <a:pt x="47162" y="49916"/>
                  </a:cubicBezTo>
                  <a:cubicBezTo>
                    <a:pt x="47125" y="49827"/>
                    <a:pt x="47194" y="49717"/>
                    <a:pt x="47290" y="49717"/>
                  </a:cubicBezTo>
                  <a:cubicBezTo>
                    <a:pt x="47314" y="49717"/>
                    <a:pt x="47341" y="49724"/>
                    <a:pt x="47368" y="49742"/>
                  </a:cubicBezTo>
                  <a:cubicBezTo>
                    <a:pt x="48658" y="50568"/>
                    <a:pt x="50078" y="51116"/>
                    <a:pt x="51610" y="51385"/>
                  </a:cubicBezTo>
                  <a:cubicBezTo>
                    <a:pt x="50106" y="48790"/>
                    <a:pt x="50020" y="45679"/>
                    <a:pt x="51383" y="43006"/>
                  </a:cubicBezTo>
                  <a:cubicBezTo>
                    <a:pt x="51406" y="42960"/>
                    <a:pt x="51458" y="42938"/>
                    <a:pt x="51510" y="42938"/>
                  </a:cubicBezTo>
                  <a:cubicBezTo>
                    <a:pt x="51564" y="42938"/>
                    <a:pt x="51618" y="42962"/>
                    <a:pt x="51643" y="43006"/>
                  </a:cubicBezTo>
                  <a:cubicBezTo>
                    <a:pt x="51828" y="43327"/>
                    <a:pt x="52046" y="43605"/>
                    <a:pt x="52312" y="43862"/>
                  </a:cubicBezTo>
                  <a:cubicBezTo>
                    <a:pt x="54009" y="39664"/>
                    <a:pt x="54953" y="35254"/>
                    <a:pt x="55096" y="30768"/>
                  </a:cubicBezTo>
                  <a:cubicBezTo>
                    <a:pt x="55099" y="30685"/>
                    <a:pt x="55186" y="30625"/>
                    <a:pt x="55267" y="30625"/>
                  </a:cubicBezTo>
                  <a:cubicBezTo>
                    <a:pt x="55315" y="30625"/>
                    <a:pt x="55360" y="30646"/>
                    <a:pt x="55386" y="30695"/>
                  </a:cubicBezTo>
                  <a:cubicBezTo>
                    <a:pt x="55647" y="31208"/>
                    <a:pt x="55908" y="31719"/>
                    <a:pt x="56171" y="32231"/>
                  </a:cubicBezTo>
                  <a:cubicBezTo>
                    <a:pt x="57617" y="26934"/>
                    <a:pt x="56782" y="21424"/>
                    <a:pt x="55209" y="16231"/>
                  </a:cubicBezTo>
                  <a:cubicBezTo>
                    <a:pt x="55176" y="16137"/>
                    <a:pt x="55258" y="16063"/>
                    <a:pt x="55354" y="16055"/>
                  </a:cubicBezTo>
                  <a:cubicBezTo>
                    <a:pt x="56351" y="15960"/>
                    <a:pt x="57346" y="15864"/>
                    <a:pt x="58343" y="15768"/>
                  </a:cubicBezTo>
                  <a:cubicBezTo>
                    <a:pt x="57061" y="14549"/>
                    <a:pt x="55565" y="13593"/>
                    <a:pt x="53874" y="12914"/>
                  </a:cubicBezTo>
                  <a:cubicBezTo>
                    <a:pt x="53815" y="12892"/>
                    <a:pt x="53786" y="12809"/>
                    <a:pt x="53805" y="12757"/>
                  </a:cubicBezTo>
                  <a:cubicBezTo>
                    <a:pt x="54350" y="11070"/>
                    <a:pt x="53906" y="9278"/>
                    <a:pt x="52645" y="7988"/>
                  </a:cubicBezTo>
                  <a:cubicBezTo>
                    <a:pt x="52502" y="9106"/>
                    <a:pt x="52005" y="10105"/>
                    <a:pt x="51191" y="10955"/>
                  </a:cubicBezTo>
                  <a:cubicBezTo>
                    <a:pt x="51169" y="10978"/>
                    <a:pt x="51145" y="10987"/>
                    <a:pt x="51121" y="10987"/>
                  </a:cubicBezTo>
                  <a:cubicBezTo>
                    <a:pt x="51085" y="10987"/>
                    <a:pt x="51051" y="10966"/>
                    <a:pt x="51030" y="10937"/>
                  </a:cubicBezTo>
                  <a:cubicBezTo>
                    <a:pt x="50987" y="10924"/>
                    <a:pt x="50946" y="10896"/>
                    <a:pt x="50927" y="10844"/>
                  </a:cubicBezTo>
                  <a:cubicBezTo>
                    <a:pt x="48489" y="3664"/>
                    <a:pt x="40621" y="30"/>
                    <a:pt x="329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51"/>
            <p:cNvSpPr/>
            <p:nvPr/>
          </p:nvSpPr>
          <p:spPr>
            <a:xfrm>
              <a:off x="5605367" y="1041725"/>
              <a:ext cx="3299833" cy="4177862"/>
            </a:xfrm>
            <a:custGeom>
              <a:avLst/>
              <a:gdLst/>
              <a:ahLst/>
              <a:cxnLst/>
              <a:rect l="l" t="t" r="r" b="b"/>
              <a:pathLst>
                <a:path w="58557" h="74138" extrusionOk="0">
                  <a:moveTo>
                    <a:pt x="51040" y="11000"/>
                  </a:moveTo>
                  <a:cubicBezTo>
                    <a:pt x="51040" y="11001"/>
                    <a:pt x="51041" y="11001"/>
                    <a:pt x="51041" y="11001"/>
                  </a:cubicBezTo>
                  <a:lnTo>
                    <a:pt x="51040" y="11000"/>
                  </a:lnTo>
                  <a:close/>
                  <a:moveTo>
                    <a:pt x="5033" y="40468"/>
                  </a:moveTo>
                  <a:lnTo>
                    <a:pt x="5034" y="40472"/>
                  </a:lnTo>
                  <a:cubicBezTo>
                    <a:pt x="5033" y="40470"/>
                    <a:pt x="5033" y="40469"/>
                    <a:pt x="5033" y="40468"/>
                  </a:cubicBezTo>
                  <a:close/>
                  <a:moveTo>
                    <a:pt x="47170" y="50142"/>
                  </a:moveTo>
                  <a:cubicBezTo>
                    <a:pt x="47170" y="50142"/>
                    <a:pt x="47170" y="50143"/>
                    <a:pt x="47169" y="50143"/>
                  </a:cubicBezTo>
                  <a:lnTo>
                    <a:pt x="47170" y="50142"/>
                  </a:lnTo>
                  <a:close/>
                  <a:moveTo>
                    <a:pt x="33156" y="288"/>
                  </a:moveTo>
                  <a:cubicBezTo>
                    <a:pt x="40161" y="415"/>
                    <a:pt x="48212" y="3759"/>
                    <a:pt x="50682" y="11031"/>
                  </a:cubicBezTo>
                  <a:cubicBezTo>
                    <a:pt x="50707" y="11108"/>
                    <a:pt x="50763" y="11167"/>
                    <a:pt x="50836" y="11200"/>
                  </a:cubicBezTo>
                  <a:cubicBezTo>
                    <a:pt x="50879" y="11241"/>
                    <a:pt x="50933" y="11267"/>
                    <a:pt x="50989" y="11272"/>
                  </a:cubicBezTo>
                  <a:cubicBezTo>
                    <a:pt x="50997" y="11273"/>
                    <a:pt x="51005" y="11273"/>
                    <a:pt x="51012" y="11273"/>
                  </a:cubicBezTo>
                  <a:cubicBezTo>
                    <a:pt x="51077" y="11273"/>
                    <a:pt x="51137" y="11246"/>
                    <a:pt x="51183" y="11197"/>
                  </a:cubicBezTo>
                  <a:cubicBezTo>
                    <a:pt x="51954" y="10389"/>
                    <a:pt x="52439" y="9464"/>
                    <a:pt x="52628" y="8444"/>
                  </a:cubicBezTo>
                  <a:cubicBezTo>
                    <a:pt x="53708" y="9683"/>
                    <a:pt x="54057" y="11313"/>
                    <a:pt x="53558" y="12857"/>
                  </a:cubicBezTo>
                  <a:cubicBezTo>
                    <a:pt x="53520" y="12974"/>
                    <a:pt x="53575" y="13139"/>
                    <a:pt x="53709" y="13191"/>
                  </a:cubicBezTo>
                  <a:cubicBezTo>
                    <a:pt x="55278" y="13819"/>
                    <a:pt x="56687" y="14697"/>
                    <a:pt x="57904" y="15802"/>
                  </a:cubicBezTo>
                  <a:lnTo>
                    <a:pt x="55229" y="16057"/>
                  </a:lnTo>
                  <a:cubicBezTo>
                    <a:pt x="55132" y="16066"/>
                    <a:pt x="55042" y="16117"/>
                    <a:pt x="54993" y="16191"/>
                  </a:cubicBezTo>
                  <a:cubicBezTo>
                    <a:pt x="54947" y="16260"/>
                    <a:pt x="54934" y="16340"/>
                    <a:pt x="54959" y="16420"/>
                  </a:cubicBezTo>
                  <a:cubicBezTo>
                    <a:pt x="56815" y="22545"/>
                    <a:pt x="57153" y="27505"/>
                    <a:pt x="56014" y="31985"/>
                  </a:cubicBezTo>
                  <a:cubicBezTo>
                    <a:pt x="55808" y="31583"/>
                    <a:pt x="55605" y="31182"/>
                    <a:pt x="55399" y="30780"/>
                  </a:cubicBezTo>
                  <a:cubicBezTo>
                    <a:pt x="55350" y="30684"/>
                    <a:pt x="55258" y="30630"/>
                    <a:pt x="55155" y="30630"/>
                  </a:cubicBezTo>
                  <a:cubicBezTo>
                    <a:pt x="55132" y="30630"/>
                    <a:pt x="55109" y="30632"/>
                    <a:pt x="55085" y="30638"/>
                  </a:cubicBezTo>
                  <a:cubicBezTo>
                    <a:pt x="54947" y="30669"/>
                    <a:pt x="54846" y="30781"/>
                    <a:pt x="54841" y="30911"/>
                  </a:cubicBezTo>
                  <a:cubicBezTo>
                    <a:pt x="54702" y="35297"/>
                    <a:pt x="53796" y="39616"/>
                    <a:pt x="52149" y="43755"/>
                  </a:cubicBezTo>
                  <a:cubicBezTo>
                    <a:pt x="51958" y="43548"/>
                    <a:pt x="51795" y="43327"/>
                    <a:pt x="51656" y="43084"/>
                  </a:cubicBezTo>
                  <a:cubicBezTo>
                    <a:pt x="51606" y="42996"/>
                    <a:pt x="51516" y="42943"/>
                    <a:pt x="51398" y="42943"/>
                  </a:cubicBezTo>
                  <a:cubicBezTo>
                    <a:pt x="51395" y="42943"/>
                    <a:pt x="51392" y="42943"/>
                    <a:pt x="51388" y="42943"/>
                  </a:cubicBezTo>
                  <a:cubicBezTo>
                    <a:pt x="51280" y="42947"/>
                    <a:pt x="51189" y="43001"/>
                    <a:pt x="51146" y="43089"/>
                  </a:cubicBezTo>
                  <a:cubicBezTo>
                    <a:pt x="49814" y="45701"/>
                    <a:pt x="49850" y="48760"/>
                    <a:pt x="51229" y="51336"/>
                  </a:cubicBezTo>
                  <a:cubicBezTo>
                    <a:pt x="49825" y="51053"/>
                    <a:pt x="48516" y="50526"/>
                    <a:pt x="47335" y="49768"/>
                  </a:cubicBezTo>
                  <a:cubicBezTo>
                    <a:pt x="47287" y="49737"/>
                    <a:pt x="47233" y="49722"/>
                    <a:pt x="47180" y="49722"/>
                  </a:cubicBezTo>
                  <a:cubicBezTo>
                    <a:pt x="47118" y="49722"/>
                    <a:pt x="47058" y="49743"/>
                    <a:pt x="47007" y="49786"/>
                  </a:cubicBezTo>
                  <a:cubicBezTo>
                    <a:pt x="46927" y="49851"/>
                    <a:pt x="46890" y="49953"/>
                    <a:pt x="46904" y="50051"/>
                  </a:cubicBezTo>
                  <a:cubicBezTo>
                    <a:pt x="46900" y="50066"/>
                    <a:pt x="46898" y="50080"/>
                    <a:pt x="46896" y="50094"/>
                  </a:cubicBezTo>
                  <a:cubicBezTo>
                    <a:pt x="46632" y="53166"/>
                    <a:pt x="46447" y="56297"/>
                    <a:pt x="46267" y="59322"/>
                  </a:cubicBezTo>
                  <a:cubicBezTo>
                    <a:pt x="46204" y="60373"/>
                    <a:pt x="46142" y="61422"/>
                    <a:pt x="46076" y="62471"/>
                  </a:cubicBezTo>
                  <a:lnTo>
                    <a:pt x="46029" y="63213"/>
                  </a:lnTo>
                  <a:cubicBezTo>
                    <a:pt x="45921" y="64891"/>
                    <a:pt x="45810" y="66627"/>
                    <a:pt x="45819" y="68339"/>
                  </a:cubicBezTo>
                  <a:cubicBezTo>
                    <a:pt x="45821" y="68678"/>
                    <a:pt x="46079" y="72084"/>
                    <a:pt x="46288" y="73445"/>
                  </a:cubicBezTo>
                  <a:cubicBezTo>
                    <a:pt x="45027" y="73369"/>
                    <a:pt x="43759" y="73338"/>
                    <a:pt x="42489" y="73338"/>
                  </a:cubicBezTo>
                  <a:cubicBezTo>
                    <a:pt x="40006" y="73338"/>
                    <a:pt x="37520" y="73455"/>
                    <a:pt x="35088" y="73570"/>
                  </a:cubicBezTo>
                  <a:cubicBezTo>
                    <a:pt x="34600" y="73593"/>
                    <a:pt x="34112" y="73616"/>
                    <a:pt x="33624" y="73638"/>
                  </a:cubicBezTo>
                  <a:cubicBezTo>
                    <a:pt x="31449" y="73737"/>
                    <a:pt x="29323" y="73827"/>
                    <a:pt x="27216" y="73852"/>
                  </a:cubicBezTo>
                  <a:cubicBezTo>
                    <a:pt x="27044" y="73853"/>
                    <a:pt x="26871" y="73854"/>
                    <a:pt x="26699" y="73854"/>
                  </a:cubicBezTo>
                  <a:cubicBezTo>
                    <a:pt x="25373" y="73854"/>
                    <a:pt x="24035" y="73805"/>
                    <a:pt x="22738" y="73756"/>
                  </a:cubicBezTo>
                  <a:cubicBezTo>
                    <a:pt x="22001" y="73729"/>
                    <a:pt x="21240" y="73701"/>
                    <a:pt x="20486" y="73682"/>
                  </a:cubicBezTo>
                  <a:cubicBezTo>
                    <a:pt x="20479" y="73682"/>
                    <a:pt x="20473" y="73682"/>
                    <a:pt x="20465" y="73684"/>
                  </a:cubicBezTo>
                  <a:cubicBezTo>
                    <a:pt x="20497" y="70744"/>
                    <a:pt x="20434" y="67822"/>
                    <a:pt x="20275" y="65003"/>
                  </a:cubicBezTo>
                  <a:cubicBezTo>
                    <a:pt x="20194" y="63562"/>
                    <a:pt x="20084" y="62070"/>
                    <a:pt x="19948" y="60565"/>
                  </a:cubicBezTo>
                  <a:lnTo>
                    <a:pt x="19940" y="60473"/>
                  </a:lnTo>
                  <a:cubicBezTo>
                    <a:pt x="19868" y="59667"/>
                    <a:pt x="19787" y="58755"/>
                    <a:pt x="18734" y="58440"/>
                  </a:cubicBezTo>
                  <a:cubicBezTo>
                    <a:pt x="18189" y="58276"/>
                    <a:pt x="17587" y="58231"/>
                    <a:pt x="16970" y="58231"/>
                  </a:cubicBezTo>
                  <a:cubicBezTo>
                    <a:pt x="16601" y="58231"/>
                    <a:pt x="16228" y="58247"/>
                    <a:pt x="15859" y="58263"/>
                  </a:cubicBezTo>
                  <a:cubicBezTo>
                    <a:pt x="15502" y="58278"/>
                    <a:pt x="15163" y="58292"/>
                    <a:pt x="14843" y="58292"/>
                  </a:cubicBezTo>
                  <a:cubicBezTo>
                    <a:pt x="14832" y="58292"/>
                    <a:pt x="14821" y="58292"/>
                    <a:pt x="14810" y="58292"/>
                  </a:cubicBezTo>
                  <a:cubicBezTo>
                    <a:pt x="14324" y="58289"/>
                    <a:pt x="13836" y="58289"/>
                    <a:pt x="13349" y="58289"/>
                  </a:cubicBezTo>
                  <a:cubicBezTo>
                    <a:pt x="13220" y="58289"/>
                    <a:pt x="13090" y="58289"/>
                    <a:pt x="12959" y="58289"/>
                  </a:cubicBezTo>
                  <a:cubicBezTo>
                    <a:pt x="12012" y="58289"/>
                    <a:pt x="11043" y="58287"/>
                    <a:pt x="10089" y="58261"/>
                  </a:cubicBezTo>
                  <a:cubicBezTo>
                    <a:pt x="8584" y="58220"/>
                    <a:pt x="6886" y="58036"/>
                    <a:pt x="5717" y="56991"/>
                  </a:cubicBezTo>
                  <a:cubicBezTo>
                    <a:pt x="4630" y="56019"/>
                    <a:pt x="4673" y="54859"/>
                    <a:pt x="5071" y="53416"/>
                  </a:cubicBezTo>
                  <a:cubicBezTo>
                    <a:pt x="5323" y="52497"/>
                    <a:pt x="5637" y="51352"/>
                    <a:pt x="4928" y="50352"/>
                  </a:cubicBezTo>
                  <a:cubicBezTo>
                    <a:pt x="4808" y="50185"/>
                    <a:pt x="4679" y="50034"/>
                    <a:pt x="4552" y="49886"/>
                  </a:cubicBezTo>
                  <a:cubicBezTo>
                    <a:pt x="4205" y="49478"/>
                    <a:pt x="3902" y="49126"/>
                    <a:pt x="3933" y="48575"/>
                  </a:cubicBezTo>
                  <a:cubicBezTo>
                    <a:pt x="3971" y="47859"/>
                    <a:pt x="4527" y="47211"/>
                    <a:pt x="5283" y="47000"/>
                  </a:cubicBezTo>
                  <a:cubicBezTo>
                    <a:pt x="5377" y="46974"/>
                    <a:pt x="5444" y="46903"/>
                    <a:pt x="5460" y="46812"/>
                  </a:cubicBezTo>
                  <a:cubicBezTo>
                    <a:pt x="5468" y="46769"/>
                    <a:pt x="5465" y="46726"/>
                    <a:pt x="5450" y="46686"/>
                  </a:cubicBezTo>
                  <a:cubicBezTo>
                    <a:pt x="5476" y="46632"/>
                    <a:pt x="5483" y="46570"/>
                    <a:pt x="5471" y="46510"/>
                  </a:cubicBezTo>
                  <a:cubicBezTo>
                    <a:pt x="5449" y="46410"/>
                    <a:pt x="5373" y="46334"/>
                    <a:pt x="5265" y="46307"/>
                  </a:cubicBezTo>
                  <a:cubicBezTo>
                    <a:pt x="4467" y="46116"/>
                    <a:pt x="3750" y="45884"/>
                    <a:pt x="3754" y="45143"/>
                  </a:cubicBezTo>
                  <a:cubicBezTo>
                    <a:pt x="3757" y="44729"/>
                    <a:pt x="4040" y="44340"/>
                    <a:pt x="4314" y="43963"/>
                  </a:cubicBezTo>
                  <a:cubicBezTo>
                    <a:pt x="4444" y="43783"/>
                    <a:pt x="4580" y="43597"/>
                    <a:pt x="4684" y="43408"/>
                  </a:cubicBezTo>
                  <a:cubicBezTo>
                    <a:pt x="5164" y="42531"/>
                    <a:pt x="5387" y="41524"/>
                    <a:pt x="5328" y="40504"/>
                  </a:cubicBezTo>
                  <a:cubicBezTo>
                    <a:pt x="5328" y="40469"/>
                    <a:pt x="5322" y="40438"/>
                    <a:pt x="5306" y="40405"/>
                  </a:cubicBezTo>
                  <a:cubicBezTo>
                    <a:pt x="5279" y="40297"/>
                    <a:pt x="5184" y="40224"/>
                    <a:pt x="5063" y="40224"/>
                  </a:cubicBezTo>
                  <a:cubicBezTo>
                    <a:pt x="4888" y="40226"/>
                    <a:pt x="4707" y="40228"/>
                    <a:pt x="4520" y="40228"/>
                  </a:cubicBezTo>
                  <a:cubicBezTo>
                    <a:pt x="3554" y="40228"/>
                    <a:pt x="2465" y="40168"/>
                    <a:pt x="1578" y="39724"/>
                  </a:cubicBezTo>
                  <a:cubicBezTo>
                    <a:pt x="994" y="39431"/>
                    <a:pt x="626" y="39013"/>
                    <a:pt x="479" y="38481"/>
                  </a:cubicBezTo>
                  <a:cubicBezTo>
                    <a:pt x="295" y="37811"/>
                    <a:pt x="485" y="36963"/>
                    <a:pt x="1001" y="36156"/>
                  </a:cubicBezTo>
                  <a:cubicBezTo>
                    <a:pt x="1415" y="35508"/>
                    <a:pt x="1929" y="34897"/>
                    <a:pt x="2427" y="34308"/>
                  </a:cubicBezTo>
                  <a:cubicBezTo>
                    <a:pt x="2797" y="33868"/>
                    <a:pt x="3179" y="33415"/>
                    <a:pt x="3522" y="32946"/>
                  </a:cubicBezTo>
                  <a:cubicBezTo>
                    <a:pt x="4328" y="31836"/>
                    <a:pt x="4932" y="30787"/>
                    <a:pt x="5369" y="29738"/>
                  </a:cubicBezTo>
                  <a:cubicBezTo>
                    <a:pt x="6342" y="27393"/>
                    <a:pt x="6531" y="24857"/>
                    <a:pt x="6714" y="22402"/>
                  </a:cubicBezTo>
                  <a:lnTo>
                    <a:pt x="6756" y="21829"/>
                  </a:lnTo>
                  <a:cubicBezTo>
                    <a:pt x="6864" y="20405"/>
                    <a:pt x="6987" y="19013"/>
                    <a:pt x="7271" y="17643"/>
                  </a:cubicBezTo>
                  <a:cubicBezTo>
                    <a:pt x="7415" y="16951"/>
                    <a:pt x="7586" y="16330"/>
                    <a:pt x="7794" y="15745"/>
                  </a:cubicBezTo>
                  <a:cubicBezTo>
                    <a:pt x="7826" y="15653"/>
                    <a:pt x="7868" y="15552"/>
                    <a:pt x="7914" y="15447"/>
                  </a:cubicBezTo>
                  <a:cubicBezTo>
                    <a:pt x="8085" y="15051"/>
                    <a:pt x="8278" y="14604"/>
                    <a:pt x="8095" y="14183"/>
                  </a:cubicBezTo>
                  <a:cubicBezTo>
                    <a:pt x="7943" y="13834"/>
                    <a:pt x="7565" y="13576"/>
                    <a:pt x="7230" y="13349"/>
                  </a:cubicBezTo>
                  <a:cubicBezTo>
                    <a:pt x="7084" y="13249"/>
                    <a:pt x="6948" y="13156"/>
                    <a:pt x="6839" y="13063"/>
                  </a:cubicBezTo>
                  <a:cubicBezTo>
                    <a:pt x="6265" y="12574"/>
                    <a:pt x="5753" y="12018"/>
                    <a:pt x="5313" y="11412"/>
                  </a:cubicBezTo>
                  <a:cubicBezTo>
                    <a:pt x="4504" y="10291"/>
                    <a:pt x="3971" y="9037"/>
                    <a:pt x="3732" y="7684"/>
                  </a:cubicBezTo>
                  <a:lnTo>
                    <a:pt x="3732" y="7684"/>
                  </a:lnTo>
                  <a:cubicBezTo>
                    <a:pt x="5236" y="8153"/>
                    <a:pt x="6803" y="8405"/>
                    <a:pt x="8388" y="8433"/>
                  </a:cubicBezTo>
                  <a:cubicBezTo>
                    <a:pt x="8540" y="8433"/>
                    <a:pt x="8651" y="8347"/>
                    <a:pt x="8676" y="8213"/>
                  </a:cubicBezTo>
                  <a:cubicBezTo>
                    <a:pt x="8704" y="8070"/>
                    <a:pt x="8623" y="7927"/>
                    <a:pt x="8484" y="7874"/>
                  </a:cubicBezTo>
                  <a:cubicBezTo>
                    <a:pt x="6154" y="6965"/>
                    <a:pt x="4570" y="4882"/>
                    <a:pt x="4402" y="2533"/>
                  </a:cubicBezTo>
                  <a:lnTo>
                    <a:pt x="4402" y="2533"/>
                  </a:lnTo>
                  <a:cubicBezTo>
                    <a:pt x="6164" y="3100"/>
                    <a:pt x="7946" y="3317"/>
                    <a:pt x="9730" y="3317"/>
                  </a:cubicBezTo>
                  <a:cubicBezTo>
                    <a:pt x="12722" y="3317"/>
                    <a:pt x="15724" y="2707"/>
                    <a:pt x="18664" y="2110"/>
                  </a:cubicBezTo>
                  <a:cubicBezTo>
                    <a:pt x="21580" y="1518"/>
                    <a:pt x="24555" y="913"/>
                    <a:pt x="27510" y="913"/>
                  </a:cubicBezTo>
                  <a:cubicBezTo>
                    <a:pt x="29537" y="913"/>
                    <a:pt x="31555" y="1198"/>
                    <a:pt x="33538" y="1967"/>
                  </a:cubicBezTo>
                  <a:cubicBezTo>
                    <a:pt x="33570" y="1979"/>
                    <a:pt x="33602" y="1985"/>
                    <a:pt x="33635" y="1985"/>
                  </a:cubicBezTo>
                  <a:cubicBezTo>
                    <a:pt x="33708" y="1985"/>
                    <a:pt x="33782" y="1955"/>
                    <a:pt x="33838" y="1899"/>
                  </a:cubicBezTo>
                  <a:cubicBezTo>
                    <a:pt x="33919" y="1819"/>
                    <a:pt x="33948" y="1706"/>
                    <a:pt x="33913" y="1610"/>
                  </a:cubicBezTo>
                  <a:cubicBezTo>
                    <a:pt x="33739" y="1111"/>
                    <a:pt x="33490" y="676"/>
                    <a:pt x="33156" y="288"/>
                  </a:cubicBezTo>
                  <a:close/>
                  <a:moveTo>
                    <a:pt x="32485" y="0"/>
                  </a:moveTo>
                  <a:lnTo>
                    <a:pt x="32730" y="243"/>
                  </a:lnTo>
                  <a:cubicBezTo>
                    <a:pt x="33150" y="661"/>
                    <a:pt x="33453" y="1138"/>
                    <a:pt x="33649" y="1688"/>
                  </a:cubicBezTo>
                  <a:cubicBezTo>
                    <a:pt x="33648" y="1693"/>
                    <a:pt x="33640" y="1699"/>
                    <a:pt x="33644" y="1702"/>
                  </a:cubicBezTo>
                  <a:cubicBezTo>
                    <a:pt x="31622" y="917"/>
                    <a:pt x="29570" y="627"/>
                    <a:pt x="27512" y="627"/>
                  </a:cubicBezTo>
                  <a:cubicBezTo>
                    <a:pt x="24534" y="627"/>
                    <a:pt x="21543" y="1235"/>
                    <a:pt x="18612" y="1831"/>
                  </a:cubicBezTo>
                  <a:cubicBezTo>
                    <a:pt x="15686" y="2425"/>
                    <a:pt x="12699" y="3031"/>
                    <a:pt x="9731" y="3031"/>
                  </a:cubicBezTo>
                  <a:cubicBezTo>
                    <a:pt x="7907" y="3031"/>
                    <a:pt x="6090" y="2802"/>
                    <a:pt x="4298" y="2200"/>
                  </a:cubicBezTo>
                  <a:lnTo>
                    <a:pt x="4104" y="2134"/>
                  </a:lnTo>
                  <a:lnTo>
                    <a:pt x="4112" y="2339"/>
                  </a:lnTo>
                  <a:cubicBezTo>
                    <a:pt x="4204" y="4884"/>
                    <a:pt x="5881" y="7160"/>
                    <a:pt x="8385" y="8137"/>
                  </a:cubicBezTo>
                  <a:cubicBezTo>
                    <a:pt x="8398" y="8143"/>
                    <a:pt x="8401" y="8153"/>
                    <a:pt x="8400" y="8153"/>
                  </a:cubicBezTo>
                  <a:cubicBezTo>
                    <a:pt x="8399" y="8153"/>
                    <a:pt x="8398" y="8152"/>
                    <a:pt x="8397" y="8150"/>
                  </a:cubicBezTo>
                  <a:cubicBezTo>
                    <a:pt x="6760" y="8120"/>
                    <a:pt x="5147" y="7848"/>
                    <a:pt x="3602" y="7343"/>
                  </a:cubicBezTo>
                  <a:lnTo>
                    <a:pt x="3383" y="7271"/>
                  </a:lnTo>
                  <a:lnTo>
                    <a:pt x="3418" y="7499"/>
                  </a:lnTo>
                  <a:cubicBezTo>
                    <a:pt x="3644" y="8985"/>
                    <a:pt x="4206" y="10357"/>
                    <a:pt x="5088" y="11576"/>
                  </a:cubicBezTo>
                  <a:cubicBezTo>
                    <a:pt x="5539" y="12200"/>
                    <a:pt x="6067" y="12774"/>
                    <a:pt x="6658" y="13278"/>
                  </a:cubicBezTo>
                  <a:cubicBezTo>
                    <a:pt x="6778" y="13382"/>
                    <a:pt x="6922" y="13480"/>
                    <a:pt x="7074" y="13583"/>
                  </a:cubicBezTo>
                  <a:cubicBezTo>
                    <a:pt x="7390" y="13799"/>
                    <a:pt x="7718" y="14021"/>
                    <a:pt x="7837" y="14296"/>
                  </a:cubicBezTo>
                  <a:cubicBezTo>
                    <a:pt x="7971" y="14604"/>
                    <a:pt x="7804" y="14992"/>
                    <a:pt x="7656" y="15335"/>
                  </a:cubicBezTo>
                  <a:cubicBezTo>
                    <a:pt x="7609" y="15446"/>
                    <a:pt x="7564" y="15550"/>
                    <a:pt x="7528" y="15652"/>
                  </a:cubicBezTo>
                  <a:cubicBezTo>
                    <a:pt x="7317" y="16249"/>
                    <a:pt x="7143" y="16882"/>
                    <a:pt x="6996" y="17584"/>
                  </a:cubicBezTo>
                  <a:cubicBezTo>
                    <a:pt x="6708" y="18972"/>
                    <a:pt x="6585" y="20373"/>
                    <a:pt x="6474" y="21808"/>
                  </a:cubicBezTo>
                  <a:lnTo>
                    <a:pt x="6431" y="22381"/>
                  </a:lnTo>
                  <a:cubicBezTo>
                    <a:pt x="6251" y="24813"/>
                    <a:pt x="6063" y="27326"/>
                    <a:pt x="5109" y="29629"/>
                  </a:cubicBezTo>
                  <a:cubicBezTo>
                    <a:pt x="4680" y="30657"/>
                    <a:pt x="4087" y="31687"/>
                    <a:pt x="3294" y="32778"/>
                  </a:cubicBezTo>
                  <a:cubicBezTo>
                    <a:pt x="2957" y="33239"/>
                    <a:pt x="2579" y="33688"/>
                    <a:pt x="2211" y="34124"/>
                  </a:cubicBezTo>
                  <a:cubicBezTo>
                    <a:pt x="1708" y="34721"/>
                    <a:pt x="1187" y="35338"/>
                    <a:pt x="764" y="36002"/>
                  </a:cubicBezTo>
                  <a:cubicBezTo>
                    <a:pt x="204" y="36876"/>
                    <a:pt x="1" y="37807"/>
                    <a:pt x="206" y="38556"/>
                  </a:cubicBezTo>
                  <a:cubicBezTo>
                    <a:pt x="375" y="39167"/>
                    <a:pt x="795" y="39645"/>
                    <a:pt x="1453" y="39975"/>
                  </a:cubicBezTo>
                  <a:cubicBezTo>
                    <a:pt x="2396" y="40447"/>
                    <a:pt x="3571" y="40508"/>
                    <a:pt x="4548" y="40508"/>
                  </a:cubicBezTo>
                  <a:cubicBezTo>
                    <a:pt x="4719" y="40508"/>
                    <a:pt x="4883" y="40506"/>
                    <a:pt x="5040" y="40504"/>
                  </a:cubicBezTo>
                  <a:lnTo>
                    <a:pt x="5047" y="40516"/>
                  </a:lnTo>
                  <a:cubicBezTo>
                    <a:pt x="5104" y="41488"/>
                    <a:pt x="4893" y="42440"/>
                    <a:pt x="4437" y="43268"/>
                  </a:cubicBezTo>
                  <a:cubicBezTo>
                    <a:pt x="4343" y="43442"/>
                    <a:pt x="4219" y="43612"/>
                    <a:pt x="4087" y="43794"/>
                  </a:cubicBezTo>
                  <a:cubicBezTo>
                    <a:pt x="3785" y="44207"/>
                    <a:pt x="3476" y="44633"/>
                    <a:pt x="3474" y="45137"/>
                  </a:cubicBezTo>
                  <a:cubicBezTo>
                    <a:pt x="3466" y="46155"/>
                    <a:pt x="4489" y="46408"/>
                    <a:pt x="5183" y="46576"/>
                  </a:cubicBezTo>
                  <a:lnTo>
                    <a:pt x="5045" y="46685"/>
                  </a:lnTo>
                  <a:lnTo>
                    <a:pt x="5132" y="46748"/>
                  </a:lnTo>
                  <a:cubicBezTo>
                    <a:pt x="4299" y="47012"/>
                    <a:pt x="3697" y="47746"/>
                    <a:pt x="3654" y="48558"/>
                  </a:cubicBezTo>
                  <a:cubicBezTo>
                    <a:pt x="3615" y="49221"/>
                    <a:pt x="3984" y="49651"/>
                    <a:pt x="4339" y="50067"/>
                  </a:cubicBezTo>
                  <a:cubicBezTo>
                    <a:pt x="4462" y="50208"/>
                    <a:pt x="4587" y="50357"/>
                    <a:pt x="4698" y="50513"/>
                  </a:cubicBezTo>
                  <a:cubicBezTo>
                    <a:pt x="5284" y="51339"/>
                    <a:pt x="5099" y="52243"/>
                    <a:pt x="4798" y="53338"/>
                  </a:cubicBezTo>
                  <a:cubicBezTo>
                    <a:pt x="4431" y="54675"/>
                    <a:pt x="4263" y="56068"/>
                    <a:pt x="5528" y="57200"/>
                  </a:cubicBezTo>
                  <a:cubicBezTo>
                    <a:pt x="6767" y="58305"/>
                    <a:pt x="8525" y="58497"/>
                    <a:pt x="10083" y="58542"/>
                  </a:cubicBezTo>
                  <a:cubicBezTo>
                    <a:pt x="11172" y="58569"/>
                    <a:pt x="12279" y="58569"/>
                    <a:pt x="13351" y="58569"/>
                  </a:cubicBezTo>
                  <a:cubicBezTo>
                    <a:pt x="13838" y="58569"/>
                    <a:pt x="14324" y="58569"/>
                    <a:pt x="14810" y="58573"/>
                  </a:cubicBezTo>
                  <a:cubicBezTo>
                    <a:pt x="15147" y="58573"/>
                    <a:pt x="15501" y="58558"/>
                    <a:pt x="15873" y="58543"/>
                  </a:cubicBezTo>
                  <a:cubicBezTo>
                    <a:pt x="16238" y="58527"/>
                    <a:pt x="16608" y="58511"/>
                    <a:pt x="16971" y="58511"/>
                  </a:cubicBezTo>
                  <a:cubicBezTo>
                    <a:pt x="17566" y="58511"/>
                    <a:pt x="18143" y="58553"/>
                    <a:pt x="18655" y="58707"/>
                  </a:cubicBezTo>
                  <a:cubicBezTo>
                    <a:pt x="19524" y="58966"/>
                    <a:pt x="19587" y="59674"/>
                    <a:pt x="19661" y="60494"/>
                  </a:cubicBezTo>
                  <a:lnTo>
                    <a:pt x="19669" y="60586"/>
                  </a:lnTo>
                  <a:cubicBezTo>
                    <a:pt x="19806" y="62088"/>
                    <a:pt x="19915" y="63578"/>
                    <a:pt x="19995" y="65016"/>
                  </a:cubicBezTo>
                  <a:cubicBezTo>
                    <a:pt x="20153" y="67845"/>
                    <a:pt x="20217" y="70777"/>
                    <a:pt x="20183" y="73729"/>
                  </a:cubicBezTo>
                  <a:lnTo>
                    <a:pt x="20028" y="73933"/>
                  </a:lnTo>
                  <a:lnTo>
                    <a:pt x="20481" y="73976"/>
                  </a:lnTo>
                  <a:lnTo>
                    <a:pt x="20501" y="73965"/>
                  </a:lnTo>
                  <a:cubicBezTo>
                    <a:pt x="21244" y="73984"/>
                    <a:pt x="21997" y="74012"/>
                    <a:pt x="22727" y="74040"/>
                  </a:cubicBezTo>
                  <a:cubicBezTo>
                    <a:pt x="24023" y="74087"/>
                    <a:pt x="25358" y="74138"/>
                    <a:pt x="26686" y="74138"/>
                  </a:cubicBezTo>
                  <a:cubicBezTo>
                    <a:pt x="26863" y="74138"/>
                    <a:pt x="27042" y="74138"/>
                    <a:pt x="27215" y="74132"/>
                  </a:cubicBezTo>
                  <a:cubicBezTo>
                    <a:pt x="29326" y="74109"/>
                    <a:pt x="31456" y="74017"/>
                    <a:pt x="33634" y="73918"/>
                  </a:cubicBezTo>
                  <a:cubicBezTo>
                    <a:pt x="34121" y="73897"/>
                    <a:pt x="34610" y="73873"/>
                    <a:pt x="35098" y="73851"/>
                  </a:cubicBezTo>
                  <a:cubicBezTo>
                    <a:pt x="37528" y="73737"/>
                    <a:pt x="40012" y="73620"/>
                    <a:pt x="42491" y="73620"/>
                  </a:cubicBezTo>
                  <a:cubicBezTo>
                    <a:pt x="43813" y="73620"/>
                    <a:pt x="45133" y="73653"/>
                    <a:pt x="46444" y="73737"/>
                  </a:cubicBezTo>
                  <a:lnTo>
                    <a:pt x="46624" y="73749"/>
                  </a:lnTo>
                  <a:lnTo>
                    <a:pt x="46593" y="73572"/>
                  </a:lnTo>
                  <a:cubicBezTo>
                    <a:pt x="46382" y="72376"/>
                    <a:pt x="46101" y="68633"/>
                    <a:pt x="46099" y="68337"/>
                  </a:cubicBezTo>
                  <a:cubicBezTo>
                    <a:pt x="46091" y="66635"/>
                    <a:pt x="46201" y="64904"/>
                    <a:pt x="46308" y="63231"/>
                  </a:cubicBezTo>
                  <a:lnTo>
                    <a:pt x="46355" y="62489"/>
                  </a:lnTo>
                  <a:cubicBezTo>
                    <a:pt x="46421" y="61439"/>
                    <a:pt x="46484" y="60390"/>
                    <a:pt x="46545" y="59340"/>
                  </a:cubicBezTo>
                  <a:cubicBezTo>
                    <a:pt x="46725" y="56317"/>
                    <a:pt x="46911" y="53194"/>
                    <a:pt x="47174" y="50130"/>
                  </a:cubicBezTo>
                  <a:lnTo>
                    <a:pt x="47209" y="50076"/>
                  </a:lnTo>
                  <a:lnTo>
                    <a:pt x="47179" y="50006"/>
                  </a:lnTo>
                  <a:lnTo>
                    <a:pt x="47179" y="50006"/>
                  </a:lnTo>
                  <a:cubicBezTo>
                    <a:pt x="48475" y="50837"/>
                    <a:pt x="49920" y="51396"/>
                    <a:pt x="51473" y="51669"/>
                  </a:cubicBezTo>
                  <a:lnTo>
                    <a:pt x="51772" y="51721"/>
                  </a:lnTo>
                  <a:lnTo>
                    <a:pt x="51620" y="51458"/>
                  </a:lnTo>
                  <a:cubicBezTo>
                    <a:pt x="50144" y="48914"/>
                    <a:pt x="50061" y="45833"/>
                    <a:pt x="51385" y="43226"/>
                  </a:cubicBezTo>
                  <a:cubicBezTo>
                    <a:pt x="51390" y="43223"/>
                    <a:pt x="51406" y="43225"/>
                    <a:pt x="51406" y="43223"/>
                  </a:cubicBezTo>
                  <a:cubicBezTo>
                    <a:pt x="51595" y="43551"/>
                    <a:pt x="51821" y="43841"/>
                    <a:pt x="52099" y="44109"/>
                  </a:cubicBezTo>
                  <a:lnTo>
                    <a:pt x="52249" y="44255"/>
                  </a:lnTo>
                  <a:lnTo>
                    <a:pt x="52328" y="44062"/>
                  </a:lnTo>
                  <a:cubicBezTo>
                    <a:pt x="54038" y="39831"/>
                    <a:pt x="54978" y="35409"/>
                    <a:pt x="55120" y="30927"/>
                  </a:cubicBezTo>
                  <a:cubicBezTo>
                    <a:pt x="55125" y="30920"/>
                    <a:pt x="55144" y="30910"/>
                    <a:pt x="55144" y="30906"/>
                  </a:cubicBezTo>
                  <a:cubicBezTo>
                    <a:pt x="55405" y="31418"/>
                    <a:pt x="55667" y="31929"/>
                    <a:pt x="55930" y="32442"/>
                  </a:cubicBezTo>
                  <a:lnTo>
                    <a:pt x="56097" y="32766"/>
                  </a:lnTo>
                  <a:lnTo>
                    <a:pt x="56193" y="32413"/>
                  </a:lnTo>
                  <a:cubicBezTo>
                    <a:pt x="57457" y="27787"/>
                    <a:pt x="57151" y="22677"/>
                    <a:pt x="55226" y="16348"/>
                  </a:cubicBezTo>
                  <a:cubicBezTo>
                    <a:pt x="55229" y="16346"/>
                    <a:pt x="55240" y="16339"/>
                    <a:pt x="55255" y="16338"/>
                  </a:cubicBezTo>
                  <a:lnTo>
                    <a:pt x="58556" y="16022"/>
                  </a:lnTo>
                  <a:lnTo>
                    <a:pt x="58331" y="15808"/>
                  </a:lnTo>
                  <a:cubicBezTo>
                    <a:pt x="57041" y="14583"/>
                    <a:pt x="55529" y="13616"/>
                    <a:pt x="53833" y="12933"/>
                  </a:cubicBezTo>
                  <a:cubicBezTo>
                    <a:pt x="54390" y="11200"/>
                    <a:pt x="53943" y="9368"/>
                    <a:pt x="52638" y="8032"/>
                  </a:cubicBezTo>
                  <a:lnTo>
                    <a:pt x="52433" y="7823"/>
                  </a:lnTo>
                  <a:lnTo>
                    <a:pt x="52396" y="8114"/>
                  </a:lnTo>
                  <a:cubicBezTo>
                    <a:pt x="52259" y="9174"/>
                    <a:pt x="51795" y="10132"/>
                    <a:pt x="51014" y="10964"/>
                  </a:cubicBezTo>
                  <a:lnTo>
                    <a:pt x="50953" y="10940"/>
                  </a:lnTo>
                  <a:cubicBezTo>
                    <a:pt x="49798" y="7540"/>
                    <a:pt x="47346" y="4711"/>
                    <a:pt x="43860" y="2759"/>
                  </a:cubicBezTo>
                  <a:cubicBezTo>
                    <a:pt x="40710" y="997"/>
                    <a:pt x="36794" y="17"/>
                    <a:pt x="32831" y="1"/>
                  </a:cubicBezTo>
                  <a:lnTo>
                    <a:pt x="3248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51"/>
            <p:cNvSpPr/>
            <p:nvPr/>
          </p:nvSpPr>
          <p:spPr>
            <a:xfrm>
              <a:off x="6337610" y="1365866"/>
              <a:ext cx="1836021" cy="1756451"/>
            </a:xfrm>
            <a:custGeom>
              <a:avLst/>
              <a:gdLst/>
              <a:ahLst/>
              <a:cxnLst/>
              <a:rect l="l" t="t" r="r" b="b"/>
              <a:pathLst>
                <a:path w="32581" h="31169" extrusionOk="0">
                  <a:moveTo>
                    <a:pt x="20108" y="280"/>
                  </a:moveTo>
                  <a:cubicBezTo>
                    <a:pt x="20502" y="280"/>
                    <a:pt x="20641" y="362"/>
                    <a:pt x="20641" y="950"/>
                  </a:cubicBezTo>
                  <a:cubicBezTo>
                    <a:pt x="20640" y="1835"/>
                    <a:pt x="20640" y="2723"/>
                    <a:pt x="20641" y="3608"/>
                  </a:cubicBezTo>
                  <a:cubicBezTo>
                    <a:pt x="20356" y="3375"/>
                    <a:pt x="19989" y="3273"/>
                    <a:pt x="19604" y="3273"/>
                  </a:cubicBezTo>
                  <a:cubicBezTo>
                    <a:pt x="18732" y="3273"/>
                    <a:pt x="17764" y="3799"/>
                    <a:pt x="17438" y="4529"/>
                  </a:cubicBezTo>
                  <a:cubicBezTo>
                    <a:pt x="17191" y="5079"/>
                    <a:pt x="17358" y="5664"/>
                    <a:pt x="17788" y="6065"/>
                  </a:cubicBezTo>
                  <a:cubicBezTo>
                    <a:pt x="18185" y="6433"/>
                    <a:pt x="18680" y="6552"/>
                    <a:pt x="19190" y="6552"/>
                  </a:cubicBezTo>
                  <a:cubicBezTo>
                    <a:pt x="19524" y="6552"/>
                    <a:pt x="19865" y="6501"/>
                    <a:pt x="20188" y="6436"/>
                  </a:cubicBezTo>
                  <a:lnTo>
                    <a:pt x="20188" y="6436"/>
                  </a:lnTo>
                  <a:cubicBezTo>
                    <a:pt x="20172" y="7315"/>
                    <a:pt x="20126" y="8191"/>
                    <a:pt x="20058" y="9066"/>
                  </a:cubicBezTo>
                  <a:cubicBezTo>
                    <a:pt x="19925" y="9031"/>
                    <a:pt x="19773" y="9024"/>
                    <a:pt x="19629" y="9024"/>
                  </a:cubicBezTo>
                  <a:cubicBezTo>
                    <a:pt x="19534" y="9024"/>
                    <a:pt x="19443" y="9027"/>
                    <a:pt x="19362" y="9027"/>
                  </a:cubicBezTo>
                  <a:cubicBezTo>
                    <a:pt x="19339" y="9027"/>
                    <a:pt x="19316" y="9026"/>
                    <a:pt x="19295" y="9026"/>
                  </a:cubicBezTo>
                  <a:cubicBezTo>
                    <a:pt x="19140" y="9019"/>
                    <a:pt x="18986" y="9016"/>
                    <a:pt x="18831" y="9016"/>
                  </a:cubicBezTo>
                  <a:cubicBezTo>
                    <a:pt x="18398" y="9016"/>
                    <a:pt x="17965" y="9041"/>
                    <a:pt x="17533" y="9094"/>
                  </a:cubicBezTo>
                  <a:cubicBezTo>
                    <a:pt x="17474" y="9101"/>
                    <a:pt x="17449" y="9147"/>
                    <a:pt x="17447" y="9197"/>
                  </a:cubicBezTo>
                  <a:cubicBezTo>
                    <a:pt x="17431" y="9193"/>
                    <a:pt x="17416" y="9191"/>
                    <a:pt x="17400" y="9191"/>
                  </a:cubicBezTo>
                  <a:cubicBezTo>
                    <a:pt x="17316" y="9191"/>
                    <a:pt x="17238" y="9251"/>
                    <a:pt x="17271" y="9356"/>
                  </a:cubicBezTo>
                  <a:cubicBezTo>
                    <a:pt x="17442" y="9895"/>
                    <a:pt x="17569" y="10466"/>
                    <a:pt x="17379" y="11021"/>
                  </a:cubicBezTo>
                  <a:cubicBezTo>
                    <a:pt x="17185" y="11588"/>
                    <a:pt x="16716" y="11954"/>
                    <a:pt x="16148" y="11954"/>
                  </a:cubicBezTo>
                  <a:cubicBezTo>
                    <a:pt x="16060" y="11954"/>
                    <a:pt x="15969" y="11945"/>
                    <a:pt x="15877" y="11927"/>
                  </a:cubicBezTo>
                  <a:cubicBezTo>
                    <a:pt x="14573" y="11667"/>
                    <a:pt x="14424" y="10247"/>
                    <a:pt x="14797" y="9203"/>
                  </a:cubicBezTo>
                  <a:cubicBezTo>
                    <a:pt x="14823" y="9126"/>
                    <a:pt x="14751" y="9061"/>
                    <a:pt x="14684" y="9061"/>
                  </a:cubicBezTo>
                  <a:cubicBezTo>
                    <a:pt x="14678" y="9061"/>
                    <a:pt x="14672" y="9062"/>
                    <a:pt x="14666" y="9063"/>
                  </a:cubicBezTo>
                  <a:cubicBezTo>
                    <a:pt x="14645" y="9034"/>
                    <a:pt x="14612" y="9013"/>
                    <a:pt x="14567" y="9010"/>
                  </a:cubicBezTo>
                  <a:cubicBezTo>
                    <a:pt x="14366" y="8995"/>
                    <a:pt x="14165" y="8988"/>
                    <a:pt x="13963" y="8988"/>
                  </a:cubicBezTo>
                  <a:cubicBezTo>
                    <a:pt x="13578" y="8988"/>
                    <a:pt x="13192" y="9013"/>
                    <a:pt x="12808" y="9051"/>
                  </a:cubicBezTo>
                  <a:cubicBezTo>
                    <a:pt x="12621" y="9070"/>
                    <a:pt x="12317" y="9058"/>
                    <a:pt x="12083" y="9128"/>
                  </a:cubicBezTo>
                  <a:cubicBezTo>
                    <a:pt x="12136" y="8184"/>
                    <a:pt x="12185" y="7239"/>
                    <a:pt x="12228" y="6297"/>
                  </a:cubicBezTo>
                  <a:cubicBezTo>
                    <a:pt x="12676" y="6501"/>
                    <a:pt x="13157" y="6660"/>
                    <a:pt x="13639" y="6660"/>
                  </a:cubicBezTo>
                  <a:cubicBezTo>
                    <a:pt x="13900" y="6660"/>
                    <a:pt x="14161" y="6613"/>
                    <a:pt x="14417" y="6503"/>
                  </a:cubicBezTo>
                  <a:cubicBezTo>
                    <a:pt x="15040" y="6235"/>
                    <a:pt x="15439" y="5658"/>
                    <a:pt x="15378" y="4970"/>
                  </a:cubicBezTo>
                  <a:cubicBezTo>
                    <a:pt x="15277" y="3839"/>
                    <a:pt x="14373" y="3357"/>
                    <a:pt x="13417" y="3357"/>
                  </a:cubicBezTo>
                  <a:cubicBezTo>
                    <a:pt x="13055" y="3357"/>
                    <a:pt x="12686" y="3426"/>
                    <a:pt x="12350" y="3556"/>
                  </a:cubicBezTo>
                  <a:cubicBezTo>
                    <a:pt x="12366" y="2581"/>
                    <a:pt x="12322" y="1612"/>
                    <a:pt x="12223" y="642"/>
                  </a:cubicBezTo>
                  <a:cubicBezTo>
                    <a:pt x="13024" y="591"/>
                    <a:pt x="13824" y="541"/>
                    <a:pt x="14624" y="490"/>
                  </a:cubicBezTo>
                  <a:lnTo>
                    <a:pt x="14624" y="490"/>
                  </a:lnTo>
                  <a:cubicBezTo>
                    <a:pt x="14505" y="1718"/>
                    <a:pt x="15373" y="2849"/>
                    <a:pt x="16635" y="2849"/>
                  </a:cubicBezTo>
                  <a:cubicBezTo>
                    <a:pt x="16737" y="2849"/>
                    <a:pt x="16841" y="2842"/>
                    <a:pt x="16948" y="2826"/>
                  </a:cubicBezTo>
                  <a:cubicBezTo>
                    <a:pt x="18094" y="2663"/>
                    <a:pt x="18907" y="1434"/>
                    <a:pt x="18375" y="399"/>
                  </a:cubicBezTo>
                  <a:cubicBezTo>
                    <a:pt x="18830" y="341"/>
                    <a:pt x="19287" y="301"/>
                    <a:pt x="19748" y="289"/>
                  </a:cubicBezTo>
                  <a:cubicBezTo>
                    <a:pt x="19886" y="286"/>
                    <a:pt x="20006" y="280"/>
                    <a:pt x="20108" y="280"/>
                  </a:cubicBezTo>
                  <a:close/>
                  <a:moveTo>
                    <a:pt x="14526" y="9279"/>
                  </a:moveTo>
                  <a:cubicBezTo>
                    <a:pt x="14044" y="10445"/>
                    <a:pt x="14463" y="11964"/>
                    <a:pt x="15845" y="12220"/>
                  </a:cubicBezTo>
                  <a:cubicBezTo>
                    <a:pt x="15948" y="12239"/>
                    <a:pt x="16050" y="12249"/>
                    <a:pt x="16151" y="12249"/>
                  </a:cubicBezTo>
                  <a:cubicBezTo>
                    <a:pt x="16640" y="12249"/>
                    <a:pt x="17096" y="12027"/>
                    <a:pt x="17396" y="11615"/>
                  </a:cubicBezTo>
                  <a:cubicBezTo>
                    <a:pt x="17888" y="10946"/>
                    <a:pt x="17815" y="10075"/>
                    <a:pt x="17560" y="9327"/>
                  </a:cubicBezTo>
                  <a:cubicBezTo>
                    <a:pt x="17935" y="9314"/>
                    <a:pt x="18311" y="9299"/>
                    <a:pt x="18687" y="9299"/>
                  </a:cubicBezTo>
                  <a:cubicBezTo>
                    <a:pt x="18742" y="9299"/>
                    <a:pt x="18796" y="9300"/>
                    <a:pt x="18851" y="9300"/>
                  </a:cubicBezTo>
                  <a:cubicBezTo>
                    <a:pt x="18856" y="9300"/>
                    <a:pt x="18861" y="9300"/>
                    <a:pt x="18865" y="9300"/>
                  </a:cubicBezTo>
                  <a:cubicBezTo>
                    <a:pt x="18996" y="9300"/>
                    <a:pt x="19189" y="9284"/>
                    <a:pt x="19387" y="9284"/>
                  </a:cubicBezTo>
                  <a:cubicBezTo>
                    <a:pt x="19676" y="9284"/>
                    <a:pt x="19976" y="9319"/>
                    <a:pt x="20104" y="9492"/>
                  </a:cubicBezTo>
                  <a:cubicBezTo>
                    <a:pt x="20105" y="9522"/>
                    <a:pt x="20119" y="9550"/>
                    <a:pt x="20142" y="9569"/>
                  </a:cubicBezTo>
                  <a:cubicBezTo>
                    <a:pt x="20188" y="9718"/>
                    <a:pt x="20129" y="10028"/>
                    <a:pt x="20126" y="10163"/>
                  </a:cubicBezTo>
                  <a:cubicBezTo>
                    <a:pt x="20125" y="10370"/>
                    <a:pt x="20121" y="10579"/>
                    <a:pt x="20120" y="10786"/>
                  </a:cubicBezTo>
                  <a:cubicBezTo>
                    <a:pt x="20115" y="11201"/>
                    <a:pt x="20106" y="11617"/>
                    <a:pt x="20113" y="12034"/>
                  </a:cubicBezTo>
                  <a:cubicBezTo>
                    <a:pt x="20113" y="12126"/>
                    <a:pt x="20186" y="12173"/>
                    <a:pt x="20256" y="12173"/>
                  </a:cubicBezTo>
                  <a:cubicBezTo>
                    <a:pt x="20269" y="12173"/>
                    <a:pt x="20283" y="12171"/>
                    <a:pt x="20296" y="12167"/>
                  </a:cubicBezTo>
                  <a:lnTo>
                    <a:pt x="20296" y="12167"/>
                  </a:lnTo>
                  <a:cubicBezTo>
                    <a:pt x="20213" y="12250"/>
                    <a:pt x="20276" y="12391"/>
                    <a:pt x="20385" y="12391"/>
                  </a:cubicBezTo>
                  <a:cubicBezTo>
                    <a:pt x="20405" y="12391"/>
                    <a:pt x="20426" y="12386"/>
                    <a:pt x="20447" y="12376"/>
                  </a:cubicBezTo>
                  <a:cubicBezTo>
                    <a:pt x="20801" y="12212"/>
                    <a:pt x="21243" y="12114"/>
                    <a:pt x="21678" y="12114"/>
                  </a:cubicBezTo>
                  <a:cubicBezTo>
                    <a:pt x="22542" y="12114"/>
                    <a:pt x="23382" y="12498"/>
                    <a:pt x="23469" y="13500"/>
                  </a:cubicBezTo>
                  <a:cubicBezTo>
                    <a:pt x="23555" y="14491"/>
                    <a:pt x="22673" y="14927"/>
                    <a:pt x="21800" y="14927"/>
                  </a:cubicBezTo>
                  <a:cubicBezTo>
                    <a:pt x="21400" y="14927"/>
                    <a:pt x="21002" y="14835"/>
                    <a:pt x="20699" y="14663"/>
                  </a:cubicBezTo>
                  <a:cubicBezTo>
                    <a:pt x="20683" y="14654"/>
                    <a:pt x="20666" y="14650"/>
                    <a:pt x="20649" y="14650"/>
                  </a:cubicBezTo>
                  <a:cubicBezTo>
                    <a:pt x="20588" y="14650"/>
                    <a:pt x="20531" y="14705"/>
                    <a:pt x="20538" y="14762"/>
                  </a:cubicBezTo>
                  <a:cubicBezTo>
                    <a:pt x="20476" y="14780"/>
                    <a:pt x="20425" y="14833"/>
                    <a:pt x="20439" y="14916"/>
                  </a:cubicBezTo>
                  <a:cubicBezTo>
                    <a:pt x="20517" y="15387"/>
                    <a:pt x="20600" y="15850"/>
                    <a:pt x="20612" y="16328"/>
                  </a:cubicBezTo>
                  <a:cubicBezTo>
                    <a:pt x="20620" y="16670"/>
                    <a:pt x="20699" y="17446"/>
                    <a:pt x="20373" y="17681"/>
                  </a:cubicBezTo>
                  <a:cubicBezTo>
                    <a:pt x="20242" y="17774"/>
                    <a:pt x="19853" y="17741"/>
                    <a:pt x="19702" y="17757"/>
                  </a:cubicBezTo>
                  <a:cubicBezTo>
                    <a:pt x="19477" y="17775"/>
                    <a:pt x="19250" y="17793"/>
                    <a:pt x="19025" y="17803"/>
                  </a:cubicBezTo>
                  <a:cubicBezTo>
                    <a:pt x="18685" y="17819"/>
                    <a:pt x="18342" y="17809"/>
                    <a:pt x="18005" y="17840"/>
                  </a:cubicBezTo>
                  <a:cubicBezTo>
                    <a:pt x="18313" y="17162"/>
                    <a:pt x="18491" y="16400"/>
                    <a:pt x="18172" y="15690"/>
                  </a:cubicBezTo>
                  <a:cubicBezTo>
                    <a:pt x="17916" y="15126"/>
                    <a:pt x="17397" y="14761"/>
                    <a:pt x="16782" y="14761"/>
                  </a:cubicBezTo>
                  <a:cubicBezTo>
                    <a:pt x="16742" y="14761"/>
                    <a:pt x="16702" y="14762"/>
                    <a:pt x="16661" y="14765"/>
                  </a:cubicBezTo>
                  <a:cubicBezTo>
                    <a:pt x="15139" y="14882"/>
                    <a:pt x="14680" y="16523"/>
                    <a:pt x="15131" y="17767"/>
                  </a:cubicBezTo>
                  <a:cubicBezTo>
                    <a:pt x="14463" y="17805"/>
                    <a:pt x="13796" y="17823"/>
                    <a:pt x="13129" y="17823"/>
                  </a:cubicBezTo>
                  <a:cubicBezTo>
                    <a:pt x="12787" y="17823"/>
                    <a:pt x="12445" y="17818"/>
                    <a:pt x="12102" y="17809"/>
                  </a:cubicBezTo>
                  <a:cubicBezTo>
                    <a:pt x="12139" y="16849"/>
                    <a:pt x="12211" y="15880"/>
                    <a:pt x="12175" y="14919"/>
                  </a:cubicBezTo>
                  <a:lnTo>
                    <a:pt x="12175" y="14919"/>
                  </a:lnTo>
                  <a:cubicBezTo>
                    <a:pt x="12543" y="15107"/>
                    <a:pt x="12995" y="15211"/>
                    <a:pt x="13435" y="15211"/>
                  </a:cubicBezTo>
                  <a:cubicBezTo>
                    <a:pt x="14371" y="15211"/>
                    <a:pt x="15258" y="14745"/>
                    <a:pt x="15194" y="13633"/>
                  </a:cubicBezTo>
                  <a:cubicBezTo>
                    <a:pt x="15127" y="12445"/>
                    <a:pt x="14111" y="11894"/>
                    <a:pt x="13073" y="11894"/>
                  </a:cubicBezTo>
                  <a:cubicBezTo>
                    <a:pt x="12754" y="11894"/>
                    <a:pt x="12434" y="11946"/>
                    <a:pt x="12138" y="12047"/>
                  </a:cubicBezTo>
                  <a:cubicBezTo>
                    <a:pt x="12129" y="11640"/>
                    <a:pt x="12069" y="11237"/>
                    <a:pt x="12043" y="10828"/>
                  </a:cubicBezTo>
                  <a:cubicBezTo>
                    <a:pt x="12025" y="10529"/>
                    <a:pt x="11887" y="9869"/>
                    <a:pt x="12020" y="9593"/>
                  </a:cubicBezTo>
                  <a:cubicBezTo>
                    <a:pt x="12176" y="9267"/>
                    <a:pt x="12946" y="9324"/>
                    <a:pt x="13235" y="9304"/>
                  </a:cubicBezTo>
                  <a:cubicBezTo>
                    <a:pt x="13666" y="9278"/>
                    <a:pt x="14097" y="9283"/>
                    <a:pt x="14526" y="9279"/>
                  </a:cubicBezTo>
                  <a:close/>
                  <a:moveTo>
                    <a:pt x="21481" y="9589"/>
                  </a:moveTo>
                  <a:cubicBezTo>
                    <a:pt x="22280" y="9589"/>
                    <a:pt x="23079" y="9599"/>
                    <a:pt x="23879" y="9633"/>
                  </a:cubicBezTo>
                  <a:cubicBezTo>
                    <a:pt x="23123" y="10629"/>
                    <a:pt x="23649" y="12185"/>
                    <a:pt x="25041" y="12236"/>
                  </a:cubicBezTo>
                  <a:cubicBezTo>
                    <a:pt x="25065" y="12237"/>
                    <a:pt x="25088" y="12238"/>
                    <a:pt x="25112" y="12238"/>
                  </a:cubicBezTo>
                  <a:cubicBezTo>
                    <a:pt x="26465" y="12238"/>
                    <a:pt x="27049" y="10723"/>
                    <a:pt x="26363" y="9701"/>
                  </a:cubicBezTo>
                  <a:cubicBezTo>
                    <a:pt x="26784" y="9697"/>
                    <a:pt x="27205" y="9695"/>
                    <a:pt x="27624" y="9692"/>
                  </a:cubicBezTo>
                  <a:cubicBezTo>
                    <a:pt x="27802" y="9692"/>
                    <a:pt x="28363" y="9615"/>
                    <a:pt x="28771" y="9615"/>
                  </a:cubicBezTo>
                  <a:cubicBezTo>
                    <a:pt x="28964" y="9615"/>
                    <a:pt x="29123" y="9632"/>
                    <a:pt x="29191" y="9683"/>
                  </a:cubicBezTo>
                  <a:cubicBezTo>
                    <a:pt x="29488" y="9906"/>
                    <a:pt x="29258" y="10631"/>
                    <a:pt x="29238" y="10966"/>
                  </a:cubicBezTo>
                  <a:cubicBezTo>
                    <a:pt x="29207" y="11552"/>
                    <a:pt x="29202" y="12139"/>
                    <a:pt x="29213" y="12728"/>
                  </a:cubicBezTo>
                  <a:cubicBezTo>
                    <a:pt x="29215" y="12815"/>
                    <a:pt x="29286" y="12879"/>
                    <a:pt x="29362" y="12879"/>
                  </a:cubicBezTo>
                  <a:cubicBezTo>
                    <a:pt x="29394" y="12879"/>
                    <a:pt x="29427" y="12867"/>
                    <a:pt x="29456" y="12841"/>
                  </a:cubicBezTo>
                  <a:cubicBezTo>
                    <a:pt x="29793" y="12538"/>
                    <a:pt x="30194" y="12401"/>
                    <a:pt x="30584" y="12401"/>
                  </a:cubicBezTo>
                  <a:cubicBezTo>
                    <a:pt x="31450" y="12401"/>
                    <a:pt x="32264" y="13074"/>
                    <a:pt x="32219" y="14108"/>
                  </a:cubicBezTo>
                  <a:cubicBezTo>
                    <a:pt x="32170" y="15169"/>
                    <a:pt x="31331" y="15754"/>
                    <a:pt x="30437" y="15754"/>
                  </a:cubicBezTo>
                  <a:cubicBezTo>
                    <a:pt x="30034" y="15754"/>
                    <a:pt x="29619" y="15635"/>
                    <a:pt x="29261" y="15387"/>
                  </a:cubicBezTo>
                  <a:cubicBezTo>
                    <a:pt x="29236" y="15370"/>
                    <a:pt x="29210" y="15363"/>
                    <a:pt x="29185" y="15363"/>
                  </a:cubicBezTo>
                  <a:cubicBezTo>
                    <a:pt x="29112" y="15363"/>
                    <a:pt x="29044" y="15426"/>
                    <a:pt x="29037" y="15503"/>
                  </a:cubicBezTo>
                  <a:cubicBezTo>
                    <a:pt x="28997" y="15897"/>
                    <a:pt x="28963" y="16293"/>
                    <a:pt x="28937" y="16690"/>
                  </a:cubicBezTo>
                  <a:cubicBezTo>
                    <a:pt x="28916" y="16993"/>
                    <a:pt x="29002" y="17765"/>
                    <a:pt x="28799" y="17953"/>
                  </a:cubicBezTo>
                  <a:cubicBezTo>
                    <a:pt x="28719" y="18028"/>
                    <a:pt x="28565" y="18051"/>
                    <a:pt x="28390" y="18051"/>
                  </a:cubicBezTo>
                  <a:cubicBezTo>
                    <a:pt x="28110" y="18051"/>
                    <a:pt x="27776" y="17991"/>
                    <a:pt x="27601" y="17984"/>
                  </a:cubicBezTo>
                  <a:cubicBezTo>
                    <a:pt x="27206" y="17969"/>
                    <a:pt x="26809" y="17954"/>
                    <a:pt x="26413" y="17939"/>
                  </a:cubicBezTo>
                  <a:cubicBezTo>
                    <a:pt x="26778" y="17305"/>
                    <a:pt x="27062" y="16588"/>
                    <a:pt x="26623" y="15909"/>
                  </a:cubicBezTo>
                  <a:cubicBezTo>
                    <a:pt x="26305" y="15422"/>
                    <a:pt x="25705" y="15115"/>
                    <a:pt x="25124" y="15115"/>
                  </a:cubicBezTo>
                  <a:cubicBezTo>
                    <a:pt x="25096" y="15115"/>
                    <a:pt x="25068" y="15115"/>
                    <a:pt x="25039" y="15117"/>
                  </a:cubicBezTo>
                  <a:cubicBezTo>
                    <a:pt x="23654" y="15194"/>
                    <a:pt x="23196" y="16827"/>
                    <a:pt x="23730" y="17912"/>
                  </a:cubicBezTo>
                  <a:cubicBezTo>
                    <a:pt x="22744" y="17909"/>
                    <a:pt x="21757" y="17881"/>
                    <a:pt x="20771" y="17821"/>
                  </a:cubicBezTo>
                  <a:cubicBezTo>
                    <a:pt x="20938" y="16869"/>
                    <a:pt x="20962" y="15874"/>
                    <a:pt x="20713" y="14933"/>
                  </a:cubicBezTo>
                  <a:lnTo>
                    <a:pt x="20713" y="14933"/>
                  </a:lnTo>
                  <a:cubicBezTo>
                    <a:pt x="21023" y="15140"/>
                    <a:pt x="21411" y="15239"/>
                    <a:pt x="21805" y="15239"/>
                  </a:cubicBezTo>
                  <a:cubicBezTo>
                    <a:pt x="22755" y="15239"/>
                    <a:pt x="23742" y="14665"/>
                    <a:pt x="23771" y="13665"/>
                  </a:cubicBezTo>
                  <a:cubicBezTo>
                    <a:pt x="23807" y="12440"/>
                    <a:pt x="22698" y="11807"/>
                    <a:pt x="21606" y="11807"/>
                  </a:cubicBezTo>
                  <a:cubicBezTo>
                    <a:pt x="21162" y="11807"/>
                    <a:pt x="20720" y="11911"/>
                    <a:pt x="20360" y="12123"/>
                  </a:cubicBezTo>
                  <a:cubicBezTo>
                    <a:pt x="20377" y="12103"/>
                    <a:pt x="20388" y="12077"/>
                    <a:pt x="20389" y="12045"/>
                  </a:cubicBezTo>
                  <a:cubicBezTo>
                    <a:pt x="20411" y="11456"/>
                    <a:pt x="20408" y="10865"/>
                    <a:pt x="20413" y="10278"/>
                  </a:cubicBezTo>
                  <a:cubicBezTo>
                    <a:pt x="20415" y="10102"/>
                    <a:pt x="20460" y="9832"/>
                    <a:pt x="20442" y="9593"/>
                  </a:cubicBezTo>
                  <a:cubicBezTo>
                    <a:pt x="20789" y="9591"/>
                    <a:pt x="21135" y="9589"/>
                    <a:pt x="21481" y="9589"/>
                  </a:cubicBezTo>
                  <a:close/>
                  <a:moveTo>
                    <a:pt x="16770" y="15051"/>
                  </a:moveTo>
                  <a:cubicBezTo>
                    <a:pt x="17267" y="15051"/>
                    <a:pt x="17700" y="15336"/>
                    <a:pt x="17913" y="15826"/>
                  </a:cubicBezTo>
                  <a:cubicBezTo>
                    <a:pt x="18211" y="16504"/>
                    <a:pt x="17981" y="17241"/>
                    <a:pt x="17671" y="17867"/>
                  </a:cubicBezTo>
                  <a:cubicBezTo>
                    <a:pt x="17613" y="17982"/>
                    <a:pt x="17712" y="18092"/>
                    <a:pt x="17806" y="18092"/>
                  </a:cubicBezTo>
                  <a:cubicBezTo>
                    <a:pt x="17841" y="18092"/>
                    <a:pt x="17875" y="18077"/>
                    <a:pt x="17900" y="18042"/>
                  </a:cubicBezTo>
                  <a:cubicBezTo>
                    <a:pt x="18178" y="18093"/>
                    <a:pt x="18467" y="18113"/>
                    <a:pt x="18760" y="18113"/>
                  </a:cubicBezTo>
                  <a:cubicBezTo>
                    <a:pt x="19361" y="18113"/>
                    <a:pt x="19978" y="18027"/>
                    <a:pt x="20553" y="17944"/>
                  </a:cubicBezTo>
                  <a:lnTo>
                    <a:pt x="20553" y="17944"/>
                  </a:lnTo>
                  <a:cubicBezTo>
                    <a:pt x="20551" y="17958"/>
                    <a:pt x="20553" y="17975"/>
                    <a:pt x="20556" y="17989"/>
                  </a:cubicBezTo>
                  <a:cubicBezTo>
                    <a:pt x="20547" y="17988"/>
                    <a:pt x="20537" y="17987"/>
                    <a:pt x="20528" y="17987"/>
                  </a:cubicBezTo>
                  <a:cubicBezTo>
                    <a:pt x="20460" y="17987"/>
                    <a:pt x="20397" y="18029"/>
                    <a:pt x="20399" y="18118"/>
                  </a:cubicBezTo>
                  <a:cubicBezTo>
                    <a:pt x="20439" y="19291"/>
                    <a:pt x="20447" y="20464"/>
                    <a:pt x="20403" y="21637"/>
                  </a:cubicBezTo>
                  <a:cubicBezTo>
                    <a:pt x="20400" y="21719"/>
                    <a:pt x="20473" y="21792"/>
                    <a:pt x="20550" y="21792"/>
                  </a:cubicBezTo>
                  <a:cubicBezTo>
                    <a:pt x="20572" y="21792"/>
                    <a:pt x="20594" y="21786"/>
                    <a:pt x="20615" y="21773"/>
                  </a:cubicBezTo>
                  <a:cubicBezTo>
                    <a:pt x="21154" y="21428"/>
                    <a:pt x="21765" y="21054"/>
                    <a:pt x="22423" y="21043"/>
                  </a:cubicBezTo>
                  <a:cubicBezTo>
                    <a:pt x="22432" y="21042"/>
                    <a:pt x="22442" y="21042"/>
                    <a:pt x="22451" y="21042"/>
                  </a:cubicBezTo>
                  <a:cubicBezTo>
                    <a:pt x="23356" y="21042"/>
                    <a:pt x="23944" y="21825"/>
                    <a:pt x="24129" y="22635"/>
                  </a:cubicBezTo>
                  <a:cubicBezTo>
                    <a:pt x="24355" y="23623"/>
                    <a:pt x="23513" y="24214"/>
                    <a:pt x="22634" y="24331"/>
                  </a:cubicBezTo>
                  <a:cubicBezTo>
                    <a:pt x="22524" y="24346"/>
                    <a:pt x="22416" y="24353"/>
                    <a:pt x="22311" y="24353"/>
                  </a:cubicBezTo>
                  <a:cubicBezTo>
                    <a:pt x="21789" y="24353"/>
                    <a:pt x="21317" y="24182"/>
                    <a:pt x="20870" y="23891"/>
                  </a:cubicBezTo>
                  <a:cubicBezTo>
                    <a:pt x="20863" y="23796"/>
                    <a:pt x="20782" y="23747"/>
                    <a:pt x="20708" y="23747"/>
                  </a:cubicBezTo>
                  <a:cubicBezTo>
                    <a:pt x="20639" y="23747"/>
                    <a:pt x="20575" y="23790"/>
                    <a:pt x="20581" y="23879"/>
                  </a:cubicBezTo>
                  <a:cubicBezTo>
                    <a:pt x="20615" y="24408"/>
                    <a:pt x="20649" y="24935"/>
                    <a:pt x="20684" y="25463"/>
                  </a:cubicBezTo>
                  <a:cubicBezTo>
                    <a:pt x="20706" y="25809"/>
                    <a:pt x="20943" y="26886"/>
                    <a:pt x="20715" y="27128"/>
                  </a:cubicBezTo>
                  <a:cubicBezTo>
                    <a:pt x="20634" y="27213"/>
                    <a:pt x="20453" y="27241"/>
                    <a:pt x="20241" y="27241"/>
                  </a:cubicBezTo>
                  <a:cubicBezTo>
                    <a:pt x="19881" y="27241"/>
                    <a:pt x="19432" y="27162"/>
                    <a:pt x="19231" y="27153"/>
                  </a:cubicBezTo>
                  <a:cubicBezTo>
                    <a:pt x="18718" y="27132"/>
                    <a:pt x="18208" y="27111"/>
                    <a:pt x="17694" y="27090"/>
                  </a:cubicBezTo>
                  <a:cubicBezTo>
                    <a:pt x="17960" y="26269"/>
                    <a:pt x="18172" y="25467"/>
                    <a:pt x="17538" y="24747"/>
                  </a:cubicBezTo>
                  <a:cubicBezTo>
                    <a:pt x="17166" y="24327"/>
                    <a:pt x="16602" y="24052"/>
                    <a:pt x="16038" y="24052"/>
                  </a:cubicBezTo>
                  <a:cubicBezTo>
                    <a:pt x="15886" y="24052"/>
                    <a:pt x="15734" y="24072"/>
                    <a:pt x="15586" y="24114"/>
                  </a:cubicBezTo>
                  <a:cubicBezTo>
                    <a:pt x="14279" y="24488"/>
                    <a:pt x="14076" y="26182"/>
                    <a:pt x="14854" y="27116"/>
                  </a:cubicBezTo>
                  <a:cubicBezTo>
                    <a:pt x="14458" y="27106"/>
                    <a:pt x="14059" y="27096"/>
                    <a:pt x="13663" y="27082"/>
                  </a:cubicBezTo>
                  <a:cubicBezTo>
                    <a:pt x="13650" y="27082"/>
                    <a:pt x="13635" y="27082"/>
                    <a:pt x="13620" y="27082"/>
                  </a:cubicBezTo>
                  <a:cubicBezTo>
                    <a:pt x="13428" y="27082"/>
                    <a:pt x="13096" y="27110"/>
                    <a:pt x="12780" y="27110"/>
                  </a:cubicBezTo>
                  <a:cubicBezTo>
                    <a:pt x="12449" y="27110"/>
                    <a:pt x="12135" y="27079"/>
                    <a:pt x="12020" y="26954"/>
                  </a:cubicBezTo>
                  <a:cubicBezTo>
                    <a:pt x="11794" y="26708"/>
                    <a:pt x="12015" y="25815"/>
                    <a:pt x="12046" y="25486"/>
                  </a:cubicBezTo>
                  <a:cubicBezTo>
                    <a:pt x="12099" y="24922"/>
                    <a:pt x="12167" y="24360"/>
                    <a:pt x="12244" y="23800"/>
                  </a:cubicBezTo>
                  <a:cubicBezTo>
                    <a:pt x="12257" y="23708"/>
                    <a:pt x="12177" y="23653"/>
                    <a:pt x="12098" y="23653"/>
                  </a:cubicBezTo>
                  <a:cubicBezTo>
                    <a:pt x="12063" y="23653"/>
                    <a:pt x="12028" y="23664"/>
                    <a:pt x="12001" y="23687"/>
                  </a:cubicBezTo>
                  <a:cubicBezTo>
                    <a:pt x="11561" y="24067"/>
                    <a:pt x="10912" y="24297"/>
                    <a:pt x="10302" y="24297"/>
                  </a:cubicBezTo>
                  <a:cubicBezTo>
                    <a:pt x="9475" y="24297"/>
                    <a:pt x="8721" y="23876"/>
                    <a:pt x="8658" y="22840"/>
                  </a:cubicBezTo>
                  <a:cubicBezTo>
                    <a:pt x="8586" y="21669"/>
                    <a:pt x="9487" y="21129"/>
                    <a:pt x="10442" y="21129"/>
                  </a:cubicBezTo>
                  <a:cubicBezTo>
                    <a:pt x="10920" y="21129"/>
                    <a:pt x="11411" y="21264"/>
                    <a:pt x="11801" y="21523"/>
                  </a:cubicBezTo>
                  <a:cubicBezTo>
                    <a:pt x="11822" y="21537"/>
                    <a:pt x="11845" y="21544"/>
                    <a:pt x="11867" y="21544"/>
                  </a:cubicBezTo>
                  <a:cubicBezTo>
                    <a:pt x="11931" y="21544"/>
                    <a:pt x="11990" y="21491"/>
                    <a:pt x="11995" y="21422"/>
                  </a:cubicBezTo>
                  <a:cubicBezTo>
                    <a:pt x="12081" y="20316"/>
                    <a:pt x="12109" y="19200"/>
                    <a:pt x="12001" y="18093"/>
                  </a:cubicBezTo>
                  <a:lnTo>
                    <a:pt x="12001" y="18093"/>
                  </a:lnTo>
                  <a:cubicBezTo>
                    <a:pt x="12376" y="18106"/>
                    <a:pt x="12751" y="18112"/>
                    <a:pt x="13126" y="18112"/>
                  </a:cubicBezTo>
                  <a:cubicBezTo>
                    <a:pt x="13837" y="18112"/>
                    <a:pt x="14549" y="18090"/>
                    <a:pt x="15259" y="18046"/>
                  </a:cubicBezTo>
                  <a:cubicBezTo>
                    <a:pt x="15283" y="18046"/>
                    <a:pt x="15305" y="18038"/>
                    <a:pt x="15323" y="18028"/>
                  </a:cubicBezTo>
                  <a:cubicBezTo>
                    <a:pt x="15379" y="18017"/>
                    <a:pt x="15430" y="17971"/>
                    <a:pt x="15408" y="17905"/>
                  </a:cubicBezTo>
                  <a:cubicBezTo>
                    <a:pt x="15406" y="17900"/>
                    <a:pt x="15405" y="17894"/>
                    <a:pt x="15404" y="17887"/>
                  </a:cubicBezTo>
                  <a:cubicBezTo>
                    <a:pt x="15404" y="17857"/>
                    <a:pt x="15395" y="17829"/>
                    <a:pt x="15378" y="17805"/>
                  </a:cubicBezTo>
                  <a:cubicBezTo>
                    <a:pt x="15061" y="16760"/>
                    <a:pt x="15206" y="15372"/>
                    <a:pt x="16469" y="15085"/>
                  </a:cubicBezTo>
                  <a:cubicBezTo>
                    <a:pt x="16571" y="15062"/>
                    <a:pt x="16672" y="15051"/>
                    <a:pt x="16770" y="15051"/>
                  </a:cubicBezTo>
                  <a:close/>
                  <a:moveTo>
                    <a:pt x="25121" y="15402"/>
                  </a:moveTo>
                  <a:cubicBezTo>
                    <a:pt x="25552" y="15402"/>
                    <a:pt x="26001" y="15608"/>
                    <a:pt x="26275" y="15927"/>
                  </a:cubicBezTo>
                  <a:cubicBezTo>
                    <a:pt x="26836" y="16579"/>
                    <a:pt x="26422" y="17373"/>
                    <a:pt x="26043" y="17993"/>
                  </a:cubicBezTo>
                  <a:cubicBezTo>
                    <a:pt x="25985" y="18087"/>
                    <a:pt x="26047" y="18212"/>
                    <a:pt x="26158" y="18217"/>
                  </a:cubicBezTo>
                  <a:lnTo>
                    <a:pt x="28904" y="18324"/>
                  </a:lnTo>
                  <a:cubicBezTo>
                    <a:pt x="29155" y="19138"/>
                    <a:pt x="29344" y="19964"/>
                    <a:pt x="29478" y="20803"/>
                  </a:cubicBezTo>
                  <a:cubicBezTo>
                    <a:pt x="29058" y="20647"/>
                    <a:pt x="28609" y="20529"/>
                    <a:pt x="28168" y="20529"/>
                  </a:cubicBezTo>
                  <a:cubicBezTo>
                    <a:pt x="27808" y="20529"/>
                    <a:pt x="27453" y="20607"/>
                    <a:pt x="27123" y="20809"/>
                  </a:cubicBezTo>
                  <a:cubicBezTo>
                    <a:pt x="26474" y="21209"/>
                    <a:pt x="26264" y="21934"/>
                    <a:pt x="26430" y="22657"/>
                  </a:cubicBezTo>
                  <a:cubicBezTo>
                    <a:pt x="26662" y="23668"/>
                    <a:pt x="27563" y="24329"/>
                    <a:pt x="28481" y="24329"/>
                  </a:cubicBezTo>
                  <a:cubicBezTo>
                    <a:pt x="28909" y="24329"/>
                    <a:pt x="29340" y="24186"/>
                    <a:pt x="29709" y="23868"/>
                  </a:cubicBezTo>
                  <a:lnTo>
                    <a:pt x="29709" y="23868"/>
                  </a:lnTo>
                  <a:cubicBezTo>
                    <a:pt x="29704" y="23881"/>
                    <a:pt x="29700" y="23894"/>
                    <a:pt x="29699" y="23913"/>
                  </a:cubicBezTo>
                  <a:cubicBezTo>
                    <a:pt x="29680" y="24427"/>
                    <a:pt x="29664" y="24941"/>
                    <a:pt x="29645" y="25456"/>
                  </a:cubicBezTo>
                  <a:cubicBezTo>
                    <a:pt x="29636" y="25732"/>
                    <a:pt x="29762" y="26773"/>
                    <a:pt x="29592" y="26998"/>
                  </a:cubicBezTo>
                  <a:cubicBezTo>
                    <a:pt x="29494" y="27129"/>
                    <a:pt x="29304" y="27165"/>
                    <a:pt x="29092" y="27165"/>
                  </a:cubicBezTo>
                  <a:cubicBezTo>
                    <a:pt x="28824" y="27165"/>
                    <a:pt x="28521" y="27107"/>
                    <a:pt x="28327" y="27107"/>
                  </a:cubicBezTo>
                  <a:cubicBezTo>
                    <a:pt x="28323" y="27107"/>
                    <a:pt x="28318" y="27107"/>
                    <a:pt x="28314" y="27107"/>
                  </a:cubicBezTo>
                  <a:cubicBezTo>
                    <a:pt x="27827" y="27112"/>
                    <a:pt x="27344" y="27151"/>
                    <a:pt x="26859" y="27205"/>
                  </a:cubicBezTo>
                  <a:cubicBezTo>
                    <a:pt x="26745" y="27219"/>
                    <a:pt x="26719" y="27373"/>
                    <a:pt x="26786" y="27446"/>
                  </a:cubicBezTo>
                  <a:cubicBezTo>
                    <a:pt x="27840" y="28610"/>
                    <a:pt x="27153" y="30545"/>
                    <a:pt x="25535" y="30545"/>
                  </a:cubicBezTo>
                  <a:cubicBezTo>
                    <a:pt x="25496" y="30545"/>
                    <a:pt x="25457" y="30544"/>
                    <a:pt x="25417" y="30542"/>
                  </a:cubicBezTo>
                  <a:cubicBezTo>
                    <a:pt x="23723" y="30447"/>
                    <a:pt x="23197" y="28376"/>
                    <a:pt x="24399" y="27309"/>
                  </a:cubicBezTo>
                  <a:cubicBezTo>
                    <a:pt x="24484" y="27232"/>
                    <a:pt x="24433" y="27064"/>
                    <a:pt x="24312" y="27064"/>
                  </a:cubicBezTo>
                  <a:cubicBezTo>
                    <a:pt x="24311" y="27064"/>
                    <a:pt x="24309" y="27064"/>
                    <a:pt x="24307" y="27064"/>
                  </a:cubicBezTo>
                  <a:cubicBezTo>
                    <a:pt x="23234" y="27105"/>
                    <a:pt x="22161" y="27143"/>
                    <a:pt x="21086" y="27193"/>
                  </a:cubicBezTo>
                  <a:lnTo>
                    <a:pt x="20887" y="24141"/>
                  </a:lnTo>
                  <a:lnTo>
                    <a:pt x="20887" y="24141"/>
                  </a:lnTo>
                  <a:cubicBezTo>
                    <a:pt x="21325" y="24429"/>
                    <a:pt x="21917" y="24588"/>
                    <a:pt x="22494" y="24588"/>
                  </a:cubicBezTo>
                  <a:cubicBezTo>
                    <a:pt x="23491" y="24588"/>
                    <a:pt x="24446" y="24111"/>
                    <a:pt x="24494" y="22993"/>
                  </a:cubicBezTo>
                  <a:cubicBezTo>
                    <a:pt x="24528" y="22198"/>
                    <a:pt x="23932" y="21256"/>
                    <a:pt x="23219" y="20916"/>
                  </a:cubicBezTo>
                  <a:cubicBezTo>
                    <a:pt x="22974" y="20799"/>
                    <a:pt x="22724" y="20750"/>
                    <a:pt x="22473" y="20750"/>
                  </a:cubicBezTo>
                  <a:cubicBezTo>
                    <a:pt x="21853" y="20750"/>
                    <a:pt x="21232" y="21053"/>
                    <a:pt x="20699" y="21378"/>
                  </a:cubicBezTo>
                  <a:cubicBezTo>
                    <a:pt x="20732" y="20294"/>
                    <a:pt x="20735" y="19210"/>
                    <a:pt x="20684" y="18128"/>
                  </a:cubicBezTo>
                  <a:cubicBezTo>
                    <a:pt x="20682" y="18118"/>
                    <a:pt x="20680" y="18112"/>
                    <a:pt x="20679" y="18103"/>
                  </a:cubicBezTo>
                  <a:lnTo>
                    <a:pt x="20679" y="18103"/>
                  </a:lnTo>
                  <a:cubicBezTo>
                    <a:pt x="20680" y="18103"/>
                    <a:pt x="20684" y="18104"/>
                    <a:pt x="20685" y="18104"/>
                  </a:cubicBezTo>
                  <a:cubicBezTo>
                    <a:pt x="21701" y="18169"/>
                    <a:pt x="22717" y="18200"/>
                    <a:pt x="23735" y="18200"/>
                  </a:cubicBezTo>
                  <a:cubicBezTo>
                    <a:pt x="23815" y="18200"/>
                    <a:pt x="23896" y="18199"/>
                    <a:pt x="23976" y="18199"/>
                  </a:cubicBezTo>
                  <a:cubicBezTo>
                    <a:pt x="24076" y="18197"/>
                    <a:pt x="24175" y="18083"/>
                    <a:pt x="24111" y="17985"/>
                  </a:cubicBezTo>
                  <a:cubicBezTo>
                    <a:pt x="23550" y="17152"/>
                    <a:pt x="23715" y="15654"/>
                    <a:pt x="24881" y="15424"/>
                  </a:cubicBezTo>
                  <a:cubicBezTo>
                    <a:pt x="24959" y="15409"/>
                    <a:pt x="25040" y="15402"/>
                    <a:pt x="25121" y="15402"/>
                  </a:cubicBezTo>
                  <a:close/>
                  <a:moveTo>
                    <a:pt x="7991" y="15189"/>
                  </a:moveTo>
                  <a:cubicBezTo>
                    <a:pt x="8110" y="15189"/>
                    <a:pt x="8228" y="15203"/>
                    <a:pt x="8343" y="15232"/>
                  </a:cubicBezTo>
                  <a:cubicBezTo>
                    <a:pt x="9467" y="15519"/>
                    <a:pt x="9908" y="16909"/>
                    <a:pt x="8999" y="17702"/>
                  </a:cubicBezTo>
                  <a:cubicBezTo>
                    <a:pt x="8911" y="17779"/>
                    <a:pt x="8965" y="17954"/>
                    <a:pt x="9086" y="17954"/>
                  </a:cubicBezTo>
                  <a:cubicBezTo>
                    <a:pt x="9088" y="17954"/>
                    <a:pt x="9090" y="17954"/>
                    <a:pt x="9092" y="17954"/>
                  </a:cubicBezTo>
                  <a:cubicBezTo>
                    <a:pt x="9997" y="17917"/>
                    <a:pt x="10904" y="17880"/>
                    <a:pt x="11809" y="17842"/>
                  </a:cubicBezTo>
                  <a:lnTo>
                    <a:pt x="11809" y="17842"/>
                  </a:lnTo>
                  <a:cubicBezTo>
                    <a:pt x="11807" y="17876"/>
                    <a:pt x="11806" y="17910"/>
                    <a:pt x="11805" y="17944"/>
                  </a:cubicBezTo>
                  <a:cubicBezTo>
                    <a:pt x="11804" y="17957"/>
                    <a:pt x="11809" y="17969"/>
                    <a:pt x="11811" y="17981"/>
                  </a:cubicBezTo>
                  <a:cubicBezTo>
                    <a:pt x="11838" y="19060"/>
                    <a:pt x="11848" y="20125"/>
                    <a:pt x="11763" y="21201"/>
                  </a:cubicBezTo>
                  <a:cubicBezTo>
                    <a:pt x="11364" y="20968"/>
                    <a:pt x="10898" y="20852"/>
                    <a:pt x="10442" y="20852"/>
                  </a:cubicBezTo>
                  <a:cubicBezTo>
                    <a:pt x="9335" y="20852"/>
                    <a:pt x="8282" y="21534"/>
                    <a:pt x="8365" y="22870"/>
                  </a:cubicBezTo>
                  <a:cubicBezTo>
                    <a:pt x="8412" y="23642"/>
                    <a:pt x="8996" y="24284"/>
                    <a:pt x="9708" y="24531"/>
                  </a:cubicBezTo>
                  <a:cubicBezTo>
                    <a:pt x="9938" y="24610"/>
                    <a:pt x="10169" y="24646"/>
                    <a:pt x="10396" y="24646"/>
                  </a:cubicBezTo>
                  <a:cubicBezTo>
                    <a:pt x="10938" y="24646"/>
                    <a:pt x="11462" y="24441"/>
                    <a:pt x="11915" y="24123"/>
                  </a:cubicBezTo>
                  <a:lnTo>
                    <a:pt x="11915" y="24123"/>
                  </a:lnTo>
                  <a:cubicBezTo>
                    <a:pt x="11788" y="25116"/>
                    <a:pt x="11696" y="26110"/>
                    <a:pt x="11641" y="27108"/>
                  </a:cubicBezTo>
                  <a:cubicBezTo>
                    <a:pt x="11640" y="27109"/>
                    <a:pt x="11639" y="27109"/>
                    <a:pt x="11638" y="27109"/>
                  </a:cubicBezTo>
                  <a:cubicBezTo>
                    <a:pt x="11635" y="27109"/>
                    <a:pt x="11632" y="27108"/>
                    <a:pt x="11629" y="27108"/>
                  </a:cubicBezTo>
                  <a:cubicBezTo>
                    <a:pt x="11628" y="27108"/>
                    <a:pt x="11628" y="27108"/>
                    <a:pt x="11627" y="27108"/>
                  </a:cubicBezTo>
                  <a:cubicBezTo>
                    <a:pt x="10995" y="27269"/>
                    <a:pt x="10368" y="27349"/>
                    <a:pt x="9727" y="27349"/>
                  </a:cubicBezTo>
                  <a:cubicBezTo>
                    <a:pt x="9557" y="27349"/>
                    <a:pt x="9387" y="27344"/>
                    <a:pt x="9215" y="27332"/>
                  </a:cubicBezTo>
                  <a:cubicBezTo>
                    <a:pt x="9212" y="27332"/>
                    <a:pt x="9209" y="27332"/>
                    <a:pt x="9206" y="27332"/>
                  </a:cubicBezTo>
                  <a:cubicBezTo>
                    <a:pt x="9087" y="27332"/>
                    <a:pt x="9019" y="27488"/>
                    <a:pt x="9104" y="27574"/>
                  </a:cubicBezTo>
                  <a:cubicBezTo>
                    <a:pt x="10252" y="28745"/>
                    <a:pt x="9635" y="30792"/>
                    <a:pt x="7916" y="30879"/>
                  </a:cubicBezTo>
                  <a:cubicBezTo>
                    <a:pt x="7880" y="30881"/>
                    <a:pt x="7844" y="30882"/>
                    <a:pt x="7808" y="30882"/>
                  </a:cubicBezTo>
                  <a:cubicBezTo>
                    <a:pt x="6245" y="30882"/>
                    <a:pt x="5465" y="29095"/>
                    <a:pt x="6315" y="27832"/>
                  </a:cubicBezTo>
                  <a:cubicBezTo>
                    <a:pt x="6374" y="27749"/>
                    <a:pt x="6312" y="27611"/>
                    <a:pt x="6205" y="27611"/>
                  </a:cubicBezTo>
                  <a:cubicBezTo>
                    <a:pt x="6203" y="27611"/>
                    <a:pt x="6201" y="27611"/>
                    <a:pt x="6200" y="27611"/>
                  </a:cubicBezTo>
                  <a:cubicBezTo>
                    <a:pt x="5662" y="27631"/>
                    <a:pt x="5125" y="27651"/>
                    <a:pt x="4590" y="27671"/>
                  </a:cubicBezTo>
                  <a:cubicBezTo>
                    <a:pt x="4398" y="27677"/>
                    <a:pt x="4196" y="27704"/>
                    <a:pt x="3999" y="27704"/>
                  </a:cubicBezTo>
                  <a:cubicBezTo>
                    <a:pt x="3952" y="27704"/>
                    <a:pt x="3904" y="27702"/>
                    <a:pt x="3857" y="27699"/>
                  </a:cubicBezTo>
                  <a:cubicBezTo>
                    <a:pt x="3408" y="27663"/>
                    <a:pt x="3460" y="27704"/>
                    <a:pt x="3397" y="27252"/>
                  </a:cubicBezTo>
                  <a:cubicBezTo>
                    <a:pt x="3258" y="26243"/>
                    <a:pt x="3333" y="25148"/>
                    <a:pt x="3325" y="24116"/>
                  </a:cubicBezTo>
                  <a:lnTo>
                    <a:pt x="3325" y="24116"/>
                  </a:lnTo>
                  <a:cubicBezTo>
                    <a:pt x="3732" y="24345"/>
                    <a:pt x="4177" y="24452"/>
                    <a:pt x="4612" y="24452"/>
                  </a:cubicBezTo>
                  <a:cubicBezTo>
                    <a:pt x="5943" y="24452"/>
                    <a:pt x="7187" y="23452"/>
                    <a:pt x="6968" y="21881"/>
                  </a:cubicBezTo>
                  <a:cubicBezTo>
                    <a:pt x="6812" y="20748"/>
                    <a:pt x="5849" y="20094"/>
                    <a:pt x="4884" y="20094"/>
                  </a:cubicBezTo>
                  <a:cubicBezTo>
                    <a:pt x="4310" y="20094"/>
                    <a:pt x="3736" y="20326"/>
                    <a:pt x="3331" y="20825"/>
                  </a:cubicBezTo>
                  <a:cubicBezTo>
                    <a:pt x="3229" y="19821"/>
                    <a:pt x="3230" y="18819"/>
                    <a:pt x="3321" y="17813"/>
                  </a:cubicBezTo>
                  <a:lnTo>
                    <a:pt x="3321" y="17813"/>
                  </a:lnTo>
                  <a:cubicBezTo>
                    <a:pt x="4433" y="17829"/>
                    <a:pt x="5548" y="17842"/>
                    <a:pt x="6662" y="17860"/>
                  </a:cubicBezTo>
                  <a:cubicBezTo>
                    <a:pt x="6662" y="17860"/>
                    <a:pt x="6662" y="17860"/>
                    <a:pt x="6663" y="17860"/>
                  </a:cubicBezTo>
                  <a:cubicBezTo>
                    <a:pt x="6811" y="17860"/>
                    <a:pt x="6858" y="17675"/>
                    <a:pt x="6745" y="17592"/>
                  </a:cubicBezTo>
                  <a:cubicBezTo>
                    <a:pt x="5467" y="16643"/>
                    <a:pt x="6773" y="15189"/>
                    <a:pt x="7991" y="15189"/>
                  </a:cubicBezTo>
                  <a:close/>
                  <a:moveTo>
                    <a:pt x="20130" y="1"/>
                  </a:moveTo>
                  <a:cubicBezTo>
                    <a:pt x="19452" y="1"/>
                    <a:pt x="18778" y="49"/>
                    <a:pt x="18104" y="144"/>
                  </a:cubicBezTo>
                  <a:cubicBezTo>
                    <a:pt x="17982" y="160"/>
                    <a:pt x="17972" y="304"/>
                    <a:pt x="18029" y="383"/>
                  </a:cubicBezTo>
                  <a:cubicBezTo>
                    <a:pt x="18750" y="1378"/>
                    <a:pt x="17723" y="2546"/>
                    <a:pt x="16667" y="2559"/>
                  </a:cubicBezTo>
                  <a:cubicBezTo>
                    <a:pt x="16660" y="2559"/>
                    <a:pt x="16654" y="2559"/>
                    <a:pt x="16647" y="2559"/>
                  </a:cubicBezTo>
                  <a:cubicBezTo>
                    <a:pt x="15476" y="2559"/>
                    <a:pt x="14718" y="1487"/>
                    <a:pt x="14923" y="378"/>
                  </a:cubicBezTo>
                  <a:cubicBezTo>
                    <a:pt x="14937" y="298"/>
                    <a:pt x="14897" y="189"/>
                    <a:pt x="14796" y="189"/>
                  </a:cubicBezTo>
                  <a:cubicBezTo>
                    <a:pt x="14794" y="189"/>
                    <a:pt x="14791" y="189"/>
                    <a:pt x="14789" y="190"/>
                  </a:cubicBezTo>
                  <a:cubicBezTo>
                    <a:pt x="13883" y="249"/>
                    <a:pt x="12976" y="307"/>
                    <a:pt x="12068" y="364"/>
                  </a:cubicBezTo>
                  <a:cubicBezTo>
                    <a:pt x="11968" y="371"/>
                    <a:pt x="11911" y="442"/>
                    <a:pt x="11922" y="542"/>
                  </a:cubicBezTo>
                  <a:cubicBezTo>
                    <a:pt x="12037" y="1618"/>
                    <a:pt x="12080" y="2690"/>
                    <a:pt x="12053" y="3772"/>
                  </a:cubicBezTo>
                  <a:cubicBezTo>
                    <a:pt x="12050" y="3858"/>
                    <a:pt x="12121" y="3920"/>
                    <a:pt x="12200" y="3920"/>
                  </a:cubicBezTo>
                  <a:cubicBezTo>
                    <a:pt x="12222" y="3920"/>
                    <a:pt x="12244" y="3915"/>
                    <a:pt x="12265" y="3905"/>
                  </a:cubicBezTo>
                  <a:cubicBezTo>
                    <a:pt x="12617" y="3734"/>
                    <a:pt x="13031" y="3634"/>
                    <a:pt x="13433" y="3634"/>
                  </a:cubicBezTo>
                  <a:cubicBezTo>
                    <a:pt x="14161" y="3634"/>
                    <a:pt x="14848" y="3962"/>
                    <a:pt x="15049" y="4790"/>
                  </a:cubicBezTo>
                  <a:cubicBezTo>
                    <a:pt x="15215" y="5470"/>
                    <a:pt x="14758" y="6117"/>
                    <a:pt x="14103" y="6304"/>
                  </a:cubicBezTo>
                  <a:cubicBezTo>
                    <a:pt x="13942" y="6351"/>
                    <a:pt x="13779" y="6371"/>
                    <a:pt x="13616" y="6371"/>
                  </a:cubicBezTo>
                  <a:cubicBezTo>
                    <a:pt x="13113" y="6371"/>
                    <a:pt x="12614" y="6177"/>
                    <a:pt x="12168" y="5959"/>
                  </a:cubicBezTo>
                  <a:cubicBezTo>
                    <a:pt x="12143" y="5947"/>
                    <a:pt x="12117" y="5941"/>
                    <a:pt x="12092" y="5941"/>
                  </a:cubicBezTo>
                  <a:cubicBezTo>
                    <a:pt x="12020" y="5941"/>
                    <a:pt x="11955" y="5987"/>
                    <a:pt x="11951" y="6073"/>
                  </a:cubicBezTo>
                  <a:cubicBezTo>
                    <a:pt x="11910" y="7109"/>
                    <a:pt x="11878" y="8143"/>
                    <a:pt x="11849" y="9181"/>
                  </a:cubicBezTo>
                  <a:cubicBezTo>
                    <a:pt x="10812" y="9111"/>
                    <a:pt x="9779" y="9151"/>
                    <a:pt x="8741" y="9059"/>
                  </a:cubicBezTo>
                  <a:cubicBezTo>
                    <a:pt x="9531" y="7663"/>
                    <a:pt x="8734" y="5760"/>
                    <a:pt x="7056" y="5760"/>
                  </a:cubicBezTo>
                  <a:cubicBezTo>
                    <a:pt x="6961" y="5760"/>
                    <a:pt x="6863" y="5766"/>
                    <a:pt x="6762" y="5779"/>
                  </a:cubicBezTo>
                  <a:cubicBezTo>
                    <a:pt x="5192" y="5977"/>
                    <a:pt x="4639" y="7865"/>
                    <a:pt x="5640" y="8919"/>
                  </a:cubicBezTo>
                  <a:cubicBezTo>
                    <a:pt x="4917" y="8876"/>
                    <a:pt x="4195" y="8827"/>
                    <a:pt x="3473" y="8791"/>
                  </a:cubicBezTo>
                  <a:cubicBezTo>
                    <a:pt x="3470" y="8791"/>
                    <a:pt x="3467" y="8791"/>
                    <a:pt x="3464" y="8791"/>
                  </a:cubicBezTo>
                  <a:cubicBezTo>
                    <a:pt x="3345" y="8791"/>
                    <a:pt x="3304" y="8918"/>
                    <a:pt x="3347" y="9002"/>
                  </a:cubicBezTo>
                  <a:cubicBezTo>
                    <a:pt x="3369" y="9042"/>
                    <a:pt x="3406" y="9073"/>
                    <a:pt x="3462" y="9076"/>
                  </a:cubicBezTo>
                  <a:cubicBezTo>
                    <a:pt x="4328" y="9135"/>
                    <a:pt x="5194" y="9179"/>
                    <a:pt x="6061" y="9230"/>
                  </a:cubicBezTo>
                  <a:cubicBezTo>
                    <a:pt x="6064" y="9231"/>
                    <a:pt x="6068" y="9231"/>
                    <a:pt x="6071" y="9231"/>
                  </a:cubicBezTo>
                  <a:cubicBezTo>
                    <a:pt x="6207" y="9231"/>
                    <a:pt x="6257" y="9042"/>
                    <a:pt x="6143" y="8968"/>
                  </a:cubicBezTo>
                  <a:cubicBezTo>
                    <a:pt x="4870" y="8130"/>
                    <a:pt x="5373" y="6158"/>
                    <a:pt x="6910" y="6062"/>
                  </a:cubicBezTo>
                  <a:cubicBezTo>
                    <a:pt x="6955" y="6059"/>
                    <a:pt x="6998" y="6058"/>
                    <a:pt x="7041" y="6058"/>
                  </a:cubicBezTo>
                  <a:cubicBezTo>
                    <a:pt x="8623" y="6058"/>
                    <a:pt x="9229" y="7892"/>
                    <a:pt x="8375" y="9104"/>
                  </a:cubicBezTo>
                  <a:cubicBezTo>
                    <a:pt x="8306" y="9197"/>
                    <a:pt x="8387" y="9313"/>
                    <a:pt x="8489" y="9323"/>
                  </a:cubicBezTo>
                  <a:cubicBezTo>
                    <a:pt x="9140" y="9395"/>
                    <a:pt x="9815" y="9461"/>
                    <a:pt x="10485" y="9461"/>
                  </a:cubicBezTo>
                  <a:cubicBezTo>
                    <a:pt x="10916" y="9461"/>
                    <a:pt x="11345" y="9433"/>
                    <a:pt x="11764" y="9363"/>
                  </a:cubicBezTo>
                  <a:lnTo>
                    <a:pt x="11764" y="9363"/>
                  </a:lnTo>
                  <a:cubicBezTo>
                    <a:pt x="11631" y="9637"/>
                    <a:pt x="11720" y="10108"/>
                    <a:pt x="11730" y="10367"/>
                  </a:cubicBezTo>
                  <a:cubicBezTo>
                    <a:pt x="11749" y="10934"/>
                    <a:pt x="11792" y="11521"/>
                    <a:pt x="11964" y="12066"/>
                  </a:cubicBezTo>
                  <a:cubicBezTo>
                    <a:pt x="11969" y="12082"/>
                    <a:pt x="11977" y="12095"/>
                    <a:pt x="11991" y="12106"/>
                  </a:cubicBezTo>
                  <a:cubicBezTo>
                    <a:pt x="11936" y="12163"/>
                    <a:pt x="11989" y="12280"/>
                    <a:pt x="12073" y="12280"/>
                  </a:cubicBezTo>
                  <a:cubicBezTo>
                    <a:pt x="12081" y="12280"/>
                    <a:pt x="12089" y="12279"/>
                    <a:pt x="12098" y="12276"/>
                  </a:cubicBezTo>
                  <a:cubicBezTo>
                    <a:pt x="12383" y="12208"/>
                    <a:pt x="12695" y="12165"/>
                    <a:pt x="13005" y="12165"/>
                  </a:cubicBezTo>
                  <a:cubicBezTo>
                    <a:pt x="13850" y="12165"/>
                    <a:pt x="14676" y="12480"/>
                    <a:pt x="14876" y="13434"/>
                  </a:cubicBezTo>
                  <a:cubicBezTo>
                    <a:pt x="15021" y="14135"/>
                    <a:pt x="14603" y="14715"/>
                    <a:pt x="13925" y="14893"/>
                  </a:cubicBezTo>
                  <a:cubicBezTo>
                    <a:pt x="13762" y="14935"/>
                    <a:pt x="13600" y="14955"/>
                    <a:pt x="13439" y="14955"/>
                  </a:cubicBezTo>
                  <a:cubicBezTo>
                    <a:pt x="12989" y="14955"/>
                    <a:pt x="12551" y="14804"/>
                    <a:pt x="12147" y="14589"/>
                  </a:cubicBezTo>
                  <a:cubicBezTo>
                    <a:pt x="12123" y="14576"/>
                    <a:pt x="12099" y="14571"/>
                    <a:pt x="12077" y="14571"/>
                  </a:cubicBezTo>
                  <a:cubicBezTo>
                    <a:pt x="11970" y="14571"/>
                    <a:pt x="11894" y="14701"/>
                    <a:pt x="11964" y="14787"/>
                  </a:cubicBezTo>
                  <a:lnTo>
                    <a:pt x="11964" y="14788"/>
                  </a:lnTo>
                  <a:cubicBezTo>
                    <a:pt x="11851" y="15699"/>
                    <a:pt x="11843" y="16630"/>
                    <a:pt x="11815" y="17550"/>
                  </a:cubicBezTo>
                  <a:cubicBezTo>
                    <a:pt x="11025" y="17583"/>
                    <a:pt x="10233" y="17615"/>
                    <a:pt x="9442" y="17647"/>
                  </a:cubicBezTo>
                  <a:cubicBezTo>
                    <a:pt x="10301" y="16538"/>
                    <a:pt x="9406" y="14911"/>
                    <a:pt x="7953" y="14891"/>
                  </a:cubicBezTo>
                  <a:cubicBezTo>
                    <a:pt x="7944" y="14891"/>
                    <a:pt x="7935" y="14890"/>
                    <a:pt x="7925" y="14890"/>
                  </a:cubicBezTo>
                  <a:cubicBezTo>
                    <a:pt x="6537" y="14890"/>
                    <a:pt x="5354" y="16475"/>
                    <a:pt x="6290" y="17561"/>
                  </a:cubicBezTo>
                  <a:cubicBezTo>
                    <a:pt x="5893" y="17557"/>
                    <a:pt x="5497" y="17550"/>
                    <a:pt x="5099" y="17547"/>
                  </a:cubicBezTo>
                  <a:cubicBezTo>
                    <a:pt x="5094" y="17547"/>
                    <a:pt x="5088" y="17547"/>
                    <a:pt x="5082" y="17547"/>
                  </a:cubicBezTo>
                  <a:cubicBezTo>
                    <a:pt x="4867" y="17547"/>
                    <a:pt x="4413" y="17604"/>
                    <a:pt x="4038" y="17604"/>
                  </a:cubicBezTo>
                  <a:cubicBezTo>
                    <a:pt x="3821" y="17604"/>
                    <a:pt x="3630" y="17585"/>
                    <a:pt x="3528" y="17524"/>
                  </a:cubicBezTo>
                  <a:cubicBezTo>
                    <a:pt x="3177" y="17317"/>
                    <a:pt x="3322" y="16665"/>
                    <a:pt x="3322" y="16299"/>
                  </a:cubicBezTo>
                  <a:cubicBezTo>
                    <a:pt x="3323" y="15739"/>
                    <a:pt x="3342" y="15182"/>
                    <a:pt x="3374" y="14623"/>
                  </a:cubicBezTo>
                  <a:cubicBezTo>
                    <a:pt x="3379" y="14532"/>
                    <a:pt x="3301" y="14474"/>
                    <a:pt x="3224" y="14474"/>
                  </a:cubicBezTo>
                  <a:cubicBezTo>
                    <a:pt x="3178" y="14474"/>
                    <a:pt x="3133" y="14494"/>
                    <a:pt x="3105" y="14539"/>
                  </a:cubicBezTo>
                  <a:cubicBezTo>
                    <a:pt x="2810" y="15012"/>
                    <a:pt x="2360" y="15222"/>
                    <a:pt x="1914" y="15222"/>
                  </a:cubicBezTo>
                  <a:cubicBezTo>
                    <a:pt x="1188" y="15222"/>
                    <a:pt x="471" y="14667"/>
                    <a:pt x="443" y="13784"/>
                  </a:cubicBezTo>
                  <a:cubicBezTo>
                    <a:pt x="410" y="12731"/>
                    <a:pt x="1301" y="11996"/>
                    <a:pt x="2245" y="11996"/>
                  </a:cubicBezTo>
                  <a:cubicBezTo>
                    <a:pt x="2550" y="11996"/>
                    <a:pt x="2861" y="12073"/>
                    <a:pt x="3148" y="12240"/>
                  </a:cubicBezTo>
                  <a:cubicBezTo>
                    <a:pt x="3169" y="12253"/>
                    <a:pt x="3194" y="12259"/>
                    <a:pt x="3218" y="12259"/>
                  </a:cubicBezTo>
                  <a:cubicBezTo>
                    <a:pt x="3287" y="12259"/>
                    <a:pt x="3355" y="12211"/>
                    <a:pt x="3353" y="12132"/>
                  </a:cubicBezTo>
                  <a:cubicBezTo>
                    <a:pt x="3337" y="11094"/>
                    <a:pt x="3358" y="10055"/>
                    <a:pt x="3306" y="9017"/>
                  </a:cubicBezTo>
                  <a:cubicBezTo>
                    <a:pt x="3306" y="9016"/>
                    <a:pt x="3306" y="9013"/>
                    <a:pt x="3305" y="9012"/>
                  </a:cubicBezTo>
                  <a:cubicBezTo>
                    <a:pt x="3301" y="8963"/>
                    <a:pt x="3261" y="8937"/>
                    <a:pt x="3223" y="8937"/>
                  </a:cubicBezTo>
                  <a:cubicBezTo>
                    <a:pt x="3186" y="8937"/>
                    <a:pt x="3150" y="8961"/>
                    <a:pt x="3148" y="9011"/>
                  </a:cubicBezTo>
                  <a:cubicBezTo>
                    <a:pt x="3094" y="9977"/>
                    <a:pt x="3104" y="10943"/>
                    <a:pt x="3089" y="11909"/>
                  </a:cubicBezTo>
                  <a:cubicBezTo>
                    <a:pt x="2817" y="11787"/>
                    <a:pt x="2529" y="11729"/>
                    <a:pt x="2244" y="11729"/>
                  </a:cubicBezTo>
                  <a:cubicBezTo>
                    <a:pt x="1100" y="11729"/>
                    <a:pt x="1" y="12648"/>
                    <a:pt x="163" y="13940"/>
                  </a:cubicBezTo>
                  <a:cubicBezTo>
                    <a:pt x="287" y="14929"/>
                    <a:pt x="1096" y="15518"/>
                    <a:pt x="1914" y="15518"/>
                  </a:cubicBezTo>
                  <a:cubicBezTo>
                    <a:pt x="2324" y="15518"/>
                    <a:pt x="2736" y="15370"/>
                    <a:pt x="3065" y="15051"/>
                  </a:cubicBezTo>
                  <a:lnTo>
                    <a:pt x="3065" y="15051"/>
                  </a:lnTo>
                  <a:cubicBezTo>
                    <a:pt x="3032" y="15922"/>
                    <a:pt x="3029" y="16789"/>
                    <a:pt x="3066" y="17660"/>
                  </a:cubicBezTo>
                  <a:cubicBezTo>
                    <a:pt x="3068" y="17702"/>
                    <a:pt x="3084" y="17740"/>
                    <a:pt x="3110" y="17769"/>
                  </a:cubicBezTo>
                  <a:cubicBezTo>
                    <a:pt x="2968" y="18928"/>
                    <a:pt x="2969" y="20077"/>
                    <a:pt x="3101" y="21237"/>
                  </a:cubicBezTo>
                  <a:cubicBezTo>
                    <a:pt x="3109" y="21306"/>
                    <a:pt x="3171" y="21341"/>
                    <a:pt x="3233" y="21341"/>
                  </a:cubicBezTo>
                  <a:cubicBezTo>
                    <a:pt x="3279" y="21341"/>
                    <a:pt x="3326" y="21321"/>
                    <a:pt x="3349" y="21280"/>
                  </a:cubicBezTo>
                  <a:cubicBezTo>
                    <a:pt x="3708" y="20663"/>
                    <a:pt x="4301" y="20381"/>
                    <a:pt x="4890" y="20381"/>
                  </a:cubicBezTo>
                  <a:cubicBezTo>
                    <a:pt x="5750" y="20381"/>
                    <a:pt x="6600" y="20985"/>
                    <a:pt x="6688" y="22027"/>
                  </a:cubicBezTo>
                  <a:cubicBezTo>
                    <a:pt x="6801" y="23370"/>
                    <a:pt x="5749" y="24165"/>
                    <a:pt x="4623" y="24165"/>
                  </a:cubicBezTo>
                  <a:cubicBezTo>
                    <a:pt x="4154" y="24165"/>
                    <a:pt x="3671" y="24027"/>
                    <a:pt x="3254" y="23733"/>
                  </a:cubicBezTo>
                  <a:cubicBezTo>
                    <a:pt x="3233" y="23717"/>
                    <a:pt x="3207" y="23710"/>
                    <a:pt x="3182" y="23710"/>
                  </a:cubicBezTo>
                  <a:cubicBezTo>
                    <a:pt x="3107" y="23710"/>
                    <a:pt x="3031" y="23769"/>
                    <a:pt x="3033" y="23848"/>
                  </a:cubicBezTo>
                  <a:cubicBezTo>
                    <a:pt x="3063" y="25185"/>
                    <a:pt x="3092" y="26522"/>
                    <a:pt x="3121" y="27859"/>
                  </a:cubicBezTo>
                  <a:cubicBezTo>
                    <a:pt x="3123" y="27929"/>
                    <a:pt x="3176" y="28008"/>
                    <a:pt x="3254" y="28008"/>
                  </a:cubicBezTo>
                  <a:cubicBezTo>
                    <a:pt x="3256" y="28008"/>
                    <a:pt x="3258" y="28008"/>
                    <a:pt x="3260" y="28008"/>
                  </a:cubicBezTo>
                  <a:lnTo>
                    <a:pt x="5936" y="27908"/>
                  </a:lnTo>
                  <a:lnTo>
                    <a:pt x="5936" y="27908"/>
                  </a:lnTo>
                  <a:cubicBezTo>
                    <a:pt x="5183" y="29355"/>
                    <a:pt x="6149" y="31168"/>
                    <a:pt x="7806" y="31168"/>
                  </a:cubicBezTo>
                  <a:cubicBezTo>
                    <a:pt x="7906" y="31168"/>
                    <a:pt x="8009" y="31162"/>
                    <a:pt x="8114" y="31148"/>
                  </a:cubicBezTo>
                  <a:cubicBezTo>
                    <a:pt x="9848" y="30924"/>
                    <a:pt x="10491" y="28942"/>
                    <a:pt x="9532" y="27636"/>
                  </a:cubicBezTo>
                  <a:lnTo>
                    <a:pt x="9532" y="27636"/>
                  </a:lnTo>
                  <a:cubicBezTo>
                    <a:pt x="9595" y="27637"/>
                    <a:pt x="9657" y="27638"/>
                    <a:pt x="9719" y="27638"/>
                  </a:cubicBezTo>
                  <a:cubicBezTo>
                    <a:pt x="10385" y="27638"/>
                    <a:pt x="11034" y="27557"/>
                    <a:pt x="11692" y="27390"/>
                  </a:cubicBezTo>
                  <a:cubicBezTo>
                    <a:pt x="11735" y="27379"/>
                    <a:pt x="11766" y="27353"/>
                    <a:pt x="11781" y="27320"/>
                  </a:cubicBezTo>
                  <a:lnTo>
                    <a:pt x="15218" y="27417"/>
                  </a:lnTo>
                  <a:cubicBezTo>
                    <a:pt x="15220" y="27417"/>
                    <a:pt x="15221" y="27417"/>
                    <a:pt x="15223" y="27417"/>
                  </a:cubicBezTo>
                  <a:cubicBezTo>
                    <a:pt x="15369" y="27417"/>
                    <a:pt x="15412" y="27234"/>
                    <a:pt x="15301" y="27150"/>
                  </a:cubicBezTo>
                  <a:cubicBezTo>
                    <a:pt x="14304" y="26402"/>
                    <a:pt x="14527" y="24492"/>
                    <a:pt x="15912" y="24356"/>
                  </a:cubicBezTo>
                  <a:cubicBezTo>
                    <a:pt x="15959" y="24352"/>
                    <a:pt x="16007" y="24349"/>
                    <a:pt x="16054" y="24349"/>
                  </a:cubicBezTo>
                  <a:cubicBezTo>
                    <a:pt x="16593" y="24349"/>
                    <a:pt x="17118" y="24645"/>
                    <a:pt x="17424" y="25085"/>
                  </a:cubicBezTo>
                  <a:cubicBezTo>
                    <a:pt x="17894" y="25763"/>
                    <a:pt x="17591" y="26476"/>
                    <a:pt x="17361" y="27183"/>
                  </a:cubicBezTo>
                  <a:cubicBezTo>
                    <a:pt x="17333" y="27272"/>
                    <a:pt x="17400" y="27367"/>
                    <a:pt x="17494" y="27370"/>
                  </a:cubicBezTo>
                  <a:cubicBezTo>
                    <a:pt x="18646" y="27419"/>
                    <a:pt x="19795" y="27465"/>
                    <a:pt x="20947" y="27512"/>
                  </a:cubicBezTo>
                  <a:cubicBezTo>
                    <a:pt x="20949" y="27512"/>
                    <a:pt x="20950" y="27512"/>
                    <a:pt x="20951" y="27512"/>
                  </a:cubicBezTo>
                  <a:cubicBezTo>
                    <a:pt x="21009" y="27512"/>
                    <a:pt x="21072" y="27469"/>
                    <a:pt x="21089" y="27411"/>
                  </a:cubicBezTo>
                  <a:cubicBezTo>
                    <a:pt x="22049" y="27394"/>
                    <a:pt x="23005" y="27373"/>
                    <a:pt x="23963" y="27350"/>
                  </a:cubicBezTo>
                  <a:lnTo>
                    <a:pt x="23963" y="27350"/>
                  </a:lnTo>
                  <a:cubicBezTo>
                    <a:pt x="22899" y="28632"/>
                    <a:pt x="23585" y="30732"/>
                    <a:pt x="25405" y="30829"/>
                  </a:cubicBezTo>
                  <a:cubicBezTo>
                    <a:pt x="25448" y="30831"/>
                    <a:pt x="25490" y="30832"/>
                    <a:pt x="25532" y="30832"/>
                  </a:cubicBezTo>
                  <a:cubicBezTo>
                    <a:pt x="27294" y="30832"/>
                    <a:pt x="28133" y="28826"/>
                    <a:pt x="27170" y="27465"/>
                  </a:cubicBezTo>
                  <a:cubicBezTo>
                    <a:pt x="27613" y="27423"/>
                    <a:pt x="28055" y="27401"/>
                    <a:pt x="28497" y="27401"/>
                  </a:cubicBezTo>
                  <a:cubicBezTo>
                    <a:pt x="28903" y="27401"/>
                    <a:pt x="29309" y="27419"/>
                    <a:pt x="29718" y="27456"/>
                  </a:cubicBezTo>
                  <a:cubicBezTo>
                    <a:pt x="29720" y="27456"/>
                    <a:pt x="29723" y="27456"/>
                    <a:pt x="29726" y="27456"/>
                  </a:cubicBezTo>
                  <a:cubicBezTo>
                    <a:pt x="29802" y="27456"/>
                    <a:pt x="29868" y="27388"/>
                    <a:pt x="29870" y="27317"/>
                  </a:cubicBezTo>
                  <a:cubicBezTo>
                    <a:pt x="29907" y="26185"/>
                    <a:pt x="29947" y="25054"/>
                    <a:pt x="29985" y="23922"/>
                  </a:cubicBezTo>
                  <a:cubicBezTo>
                    <a:pt x="29988" y="23827"/>
                    <a:pt x="29915" y="23777"/>
                    <a:pt x="29841" y="23777"/>
                  </a:cubicBezTo>
                  <a:cubicBezTo>
                    <a:pt x="29826" y="23777"/>
                    <a:pt x="29811" y="23779"/>
                    <a:pt x="29797" y="23783"/>
                  </a:cubicBezTo>
                  <a:cubicBezTo>
                    <a:pt x="29812" y="23768"/>
                    <a:pt x="29829" y="23754"/>
                    <a:pt x="29844" y="23738"/>
                  </a:cubicBezTo>
                  <a:cubicBezTo>
                    <a:pt x="29918" y="23662"/>
                    <a:pt x="29853" y="23559"/>
                    <a:pt x="29771" y="23559"/>
                  </a:cubicBezTo>
                  <a:cubicBezTo>
                    <a:pt x="29748" y="23559"/>
                    <a:pt x="29725" y="23567"/>
                    <a:pt x="29702" y="23585"/>
                  </a:cubicBezTo>
                  <a:cubicBezTo>
                    <a:pt x="29335" y="23881"/>
                    <a:pt x="28899" y="24023"/>
                    <a:pt x="28473" y="24023"/>
                  </a:cubicBezTo>
                  <a:cubicBezTo>
                    <a:pt x="27667" y="24023"/>
                    <a:pt x="26898" y="23515"/>
                    <a:pt x="26708" y="22587"/>
                  </a:cubicBezTo>
                  <a:cubicBezTo>
                    <a:pt x="26449" y="21311"/>
                    <a:pt x="27272" y="20885"/>
                    <a:pt x="28209" y="20885"/>
                  </a:cubicBezTo>
                  <a:cubicBezTo>
                    <a:pt x="28693" y="20885"/>
                    <a:pt x="29207" y="20999"/>
                    <a:pt x="29618" y="21167"/>
                  </a:cubicBezTo>
                  <a:cubicBezTo>
                    <a:pt x="29635" y="21174"/>
                    <a:pt x="29651" y="21177"/>
                    <a:pt x="29667" y="21177"/>
                  </a:cubicBezTo>
                  <a:cubicBezTo>
                    <a:pt x="29754" y="21177"/>
                    <a:pt x="29816" y="21080"/>
                    <a:pt x="29803" y="20996"/>
                  </a:cubicBezTo>
                  <a:cubicBezTo>
                    <a:pt x="29668" y="20064"/>
                    <a:pt x="29465" y="19153"/>
                    <a:pt x="29187" y="18256"/>
                  </a:cubicBezTo>
                  <a:cubicBezTo>
                    <a:pt x="29181" y="18237"/>
                    <a:pt x="29171" y="18226"/>
                    <a:pt x="29164" y="18212"/>
                  </a:cubicBezTo>
                  <a:cubicBezTo>
                    <a:pt x="29166" y="18205"/>
                    <a:pt x="29170" y="18197"/>
                    <a:pt x="29170" y="18187"/>
                  </a:cubicBezTo>
                  <a:cubicBezTo>
                    <a:pt x="29184" y="17372"/>
                    <a:pt x="29230" y="16561"/>
                    <a:pt x="29305" y="15751"/>
                  </a:cubicBezTo>
                  <a:cubicBezTo>
                    <a:pt x="29660" y="15948"/>
                    <a:pt x="30045" y="16041"/>
                    <a:pt x="30421" y="16041"/>
                  </a:cubicBezTo>
                  <a:cubicBezTo>
                    <a:pt x="31540" y="16041"/>
                    <a:pt x="32581" y="15223"/>
                    <a:pt x="32505" y="13900"/>
                  </a:cubicBezTo>
                  <a:cubicBezTo>
                    <a:pt x="32441" y="12793"/>
                    <a:pt x="31537" y="12114"/>
                    <a:pt x="30588" y="12114"/>
                  </a:cubicBezTo>
                  <a:cubicBezTo>
                    <a:pt x="30217" y="12114"/>
                    <a:pt x="29840" y="12218"/>
                    <a:pt x="29503" y="12441"/>
                  </a:cubicBezTo>
                  <a:cubicBezTo>
                    <a:pt x="29497" y="11471"/>
                    <a:pt x="29545" y="10508"/>
                    <a:pt x="29654" y="9542"/>
                  </a:cubicBezTo>
                  <a:cubicBezTo>
                    <a:pt x="29663" y="9467"/>
                    <a:pt x="29589" y="9393"/>
                    <a:pt x="29515" y="9393"/>
                  </a:cubicBezTo>
                  <a:cubicBezTo>
                    <a:pt x="29515" y="9393"/>
                    <a:pt x="29514" y="9393"/>
                    <a:pt x="29514" y="9393"/>
                  </a:cubicBezTo>
                  <a:cubicBezTo>
                    <a:pt x="28364" y="9399"/>
                    <a:pt x="27216" y="9408"/>
                    <a:pt x="26068" y="9415"/>
                  </a:cubicBezTo>
                  <a:cubicBezTo>
                    <a:pt x="25947" y="9415"/>
                    <a:pt x="25864" y="9565"/>
                    <a:pt x="25956" y="9659"/>
                  </a:cubicBezTo>
                  <a:cubicBezTo>
                    <a:pt x="26752" y="10482"/>
                    <a:pt x="26319" y="11948"/>
                    <a:pt x="25098" y="11948"/>
                  </a:cubicBezTo>
                  <a:cubicBezTo>
                    <a:pt x="25083" y="11948"/>
                    <a:pt x="25067" y="11948"/>
                    <a:pt x="25052" y="11947"/>
                  </a:cubicBezTo>
                  <a:cubicBezTo>
                    <a:pt x="23805" y="11909"/>
                    <a:pt x="23433" y="10387"/>
                    <a:pt x="24292" y="9608"/>
                  </a:cubicBezTo>
                  <a:cubicBezTo>
                    <a:pt x="24386" y="9521"/>
                    <a:pt x="24322" y="9362"/>
                    <a:pt x="24198" y="9356"/>
                  </a:cubicBezTo>
                  <a:cubicBezTo>
                    <a:pt x="23467" y="9318"/>
                    <a:pt x="22735" y="9294"/>
                    <a:pt x="22004" y="9294"/>
                  </a:cubicBezTo>
                  <a:cubicBezTo>
                    <a:pt x="21465" y="9294"/>
                    <a:pt x="20926" y="9307"/>
                    <a:pt x="20388" y="9337"/>
                  </a:cubicBezTo>
                  <a:cubicBezTo>
                    <a:pt x="20372" y="9299"/>
                    <a:pt x="20351" y="9263"/>
                    <a:pt x="20326" y="9230"/>
                  </a:cubicBezTo>
                  <a:cubicBezTo>
                    <a:pt x="20326" y="9224"/>
                    <a:pt x="20330" y="9219"/>
                    <a:pt x="20331" y="9213"/>
                  </a:cubicBezTo>
                  <a:cubicBezTo>
                    <a:pt x="20417" y="8231"/>
                    <a:pt x="20464" y="7249"/>
                    <a:pt x="20478" y="6263"/>
                  </a:cubicBezTo>
                  <a:cubicBezTo>
                    <a:pt x="20479" y="6180"/>
                    <a:pt x="20412" y="6114"/>
                    <a:pt x="20332" y="6114"/>
                  </a:cubicBezTo>
                  <a:cubicBezTo>
                    <a:pt x="20322" y="6114"/>
                    <a:pt x="20312" y="6115"/>
                    <a:pt x="20301" y="6117"/>
                  </a:cubicBezTo>
                  <a:cubicBezTo>
                    <a:pt x="19943" y="6195"/>
                    <a:pt x="19572" y="6267"/>
                    <a:pt x="19204" y="6267"/>
                  </a:cubicBezTo>
                  <a:cubicBezTo>
                    <a:pt x="18989" y="6267"/>
                    <a:pt x="18775" y="6243"/>
                    <a:pt x="18565" y="6180"/>
                  </a:cubicBezTo>
                  <a:cubicBezTo>
                    <a:pt x="17861" y="5972"/>
                    <a:pt x="17359" y="5201"/>
                    <a:pt x="17776" y="4504"/>
                  </a:cubicBezTo>
                  <a:cubicBezTo>
                    <a:pt x="18085" y="3986"/>
                    <a:pt x="18912" y="3556"/>
                    <a:pt x="19634" y="3556"/>
                  </a:cubicBezTo>
                  <a:cubicBezTo>
                    <a:pt x="20048" y="3556"/>
                    <a:pt x="20427" y="3697"/>
                    <a:pt x="20656" y="4042"/>
                  </a:cubicBezTo>
                  <a:cubicBezTo>
                    <a:pt x="20687" y="4090"/>
                    <a:pt x="20741" y="4114"/>
                    <a:pt x="20792" y="4114"/>
                  </a:cubicBezTo>
                  <a:cubicBezTo>
                    <a:pt x="20862" y="4114"/>
                    <a:pt x="20928" y="4070"/>
                    <a:pt x="20928" y="3980"/>
                  </a:cubicBezTo>
                  <a:lnTo>
                    <a:pt x="20928" y="168"/>
                  </a:lnTo>
                  <a:cubicBezTo>
                    <a:pt x="20927" y="88"/>
                    <a:pt x="20870" y="21"/>
                    <a:pt x="20789" y="16"/>
                  </a:cubicBezTo>
                  <a:cubicBezTo>
                    <a:pt x="20569" y="6"/>
                    <a:pt x="20349" y="1"/>
                    <a:pt x="2013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51"/>
            <p:cNvSpPr/>
            <p:nvPr/>
          </p:nvSpPr>
          <p:spPr>
            <a:xfrm>
              <a:off x="7484943" y="1906063"/>
              <a:ext cx="670820" cy="476911"/>
            </a:xfrm>
            <a:custGeom>
              <a:avLst/>
              <a:gdLst/>
              <a:ahLst/>
              <a:cxnLst/>
              <a:rect l="l" t="t" r="r" b="b"/>
              <a:pathLst>
                <a:path w="11904" h="8463" extrusionOk="0">
                  <a:moveTo>
                    <a:pt x="1078" y="1"/>
                  </a:moveTo>
                  <a:cubicBezTo>
                    <a:pt x="746" y="1"/>
                    <a:pt x="414" y="2"/>
                    <a:pt x="82" y="4"/>
                  </a:cubicBezTo>
                  <a:cubicBezTo>
                    <a:pt x="100" y="243"/>
                    <a:pt x="57" y="513"/>
                    <a:pt x="53" y="690"/>
                  </a:cubicBezTo>
                  <a:cubicBezTo>
                    <a:pt x="48" y="1277"/>
                    <a:pt x="51" y="1868"/>
                    <a:pt x="29" y="2456"/>
                  </a:cubicBezTo>
                  <a:cubicBezTo>
                    <a:pt x="28" y="2488"/>
                    <a:pt x="16" y="2514"/>
                    <a:pt x="0" y="2534"/>
                  </a:cubicBezTo>
                  <a:cubicBezTo>
                    <a:pt x="360" y="2323"/>
                    <a:pt x="801" y="2218"/>
                    <a:pt x="1245" y="2218"/>
                  </a:cubicBezTo>
                  <a:cubicBezTo>
                    <a:pt x="2337" y="2218"/>
                    <a:pt x="3447" y="2851"/>
                    <a:pt x="3411" y="4076"/>
                  </a:cubicBezTo>
                  <a:cubicBezTo>
                    <a:pt x="3382" y="5077"/>
                    <a:pt x="2394" y="5650"/>
                    <a:pt x="1444" y="5650"/>
                  </a:cubicBezTo>
                  <a:cubicBezTo>
                    <a:pt x="1050" y="5650"/>
                    <a:pt x="663" y="5552"/>
                    <a:pt x="353" y="5345"/>
                  </a:cubicBezTo>
                  <a:lnTo>
                    <a:pt x="353" y="5345"/>
                  </a:lnTo>
                  <a:cubicBezTo>
                    <a:pt x="602" y="6286"/>
                    <a:pt x="578" y="7280"/>
                    <a:pt x="411" y="8232"/>
                  </a:cubicBezTo>
                  <a:cubicBezTo>
                    <a:pt x="1397" y="8292"/>
                    <a:pt x="2384" y="8322"/>
                    <a:pt x="3370" y="8323"/>
                  </a:cubicBezTo>
                  <a:cubicBezTo>
                    <a:pt x="2835" y="7238"/>
                    <a:pt x="3294" y="5606"/>
                    <a:pt x="4679" y="5529"/>
                  </a:cubicBezTo>
                  <a:cubicBezTo>
                    <a:pt x="4708" y="5527"/>
                    <a:pt x="4737" y="5527"/>
                    <a:pt x="4767" y="5527"/>
                  </a:cubicBezTo>
                  <a:cubicBezTo>
                    <a:pt x="5347" y="5527"/>
                    <a:pt x="5946" y="5835"/>
                    <a:pt x="6263" y="6321"/>
                  </a:cubicBezTo>
                  <a:cubicBezTo>
                    <a:pt x="6702" y="7000"/>
                    <a:pt x="6418" y="7716"/>
                    <a:pt x="6053" y="8350"/>
                  </a:cubicBezTo>
                  <a:cubicBezTo>
                    <a:pt x="6450" y="8365"/>
                    <a:pt x="6846" y="8380"/>
                    <a:pt x="7241" y="8395"/>
                  </a:cubicBezTo>
                  <a:cubicBezTo>
                    <a:pt x="7416" y="8401"/>
                    <a:pt x="7752" y="8462"/>
                    <a:pt x="8032" y="8462"/>
                  </a:cubicBezTo>
                  <a:cubicBezTo>
                    <a:pt x="8206" y="8462"/>
                    <a:pt x="8359" y="8439"/>
                    <a:pt x="8439" y="8364"/>
                  </a:cubicBezTo>
                  <a:cubicBezTo>
                    <a:pt x="8642" y="8177"/>
                    <a:pt x="8555" y="7405"/>
                    <a:pt x="8576" y="7102"/>
                  </a:cubicBezTo>
                  <a:cubicBezTo>
                    <a:pt x="8602" y="6705"/>
                    <a:pt x="8637" y="6309"/>
                    <a:pt x="8677" y="5915"/>
                  </a:cubicBezTo>
                  <a:cubicBezTo>
                    <a:pt x="8685" y="5838"/>
                    <a:pt x="8752" y="5774"/>
                    <a:pt x="8825" y="5774"/>
                  </a:cubicBezTo>
                  <a:cubicBezTo>
                    <a:pt x="8850" y="5774"/>
                    <a:pt x="8876" y="5781"/>
                    <a:pt x="8900" y="5798"/>
                  </a:cubicBezTo>
                  <a:cubicBezTo>
                    <a:pt x="9259" y="6048"/>
                    <a:pt x="9675" y="6168"/>
                    <a:pt x="10079" y="6168"/>
                  </a:cubicBezTo>
                  <a:cubicBezTo>
                    <a:pt x="10973" y="6168"/>
                    <a:pt x="11810" y="5582"/>
                    <a:pt x="11859" y="4522"/>
                  </a:cubicBezTo>
                  <a:cubicBezTo>
                    <a:pt x="11904" y="3488"/>
                    <a:pt x="11090" y="2814"/>
                    <a:pt x="10225" y="2814"/>
                  </a:cubicBezTo>
                  <a:cubicBezTo>
                    <a:pt x="9834" y="2814"/>
                    <a:pt x="9433" y="2952"/>
                    <a:pt x="9096" y="3255"/>
                  </a:cubicBezTo>
                  <a:cubicBezTo>
                    <a:pt x="9068" y="3281"/>
                    <a:pt x="9035" y="3293"/>
                    <a:pt x="9003" y="3293"/>
                  </a:cubicBezTo>
                  <a:cubicBezTo>
                    <a:pt x="8927" y="3293"/>
                    <a:pt x="8855" y="3228"/>
                    <a:pt x="8853" y="3139"/>
                  </a:cubicBezTo>
                  <a:cubicBezTo>
                    <a:pt x="8842" y="2551"/>
                    <a:pt x="8847" y="1964"/>
                    <a:pt x="8878" y="1378"/>
                  </a:cubicBezTo>
                  <a:cubicBezTo>
                    <a:pt x="8899" y="1042"/>
                    <a:pt x="9128" y="317"/>
                    <a:pt x="8831" y="95"/>
                  </a:cubicBezTo>
                  <a:cubicBezTo>
                    <a:pt x="8763" y="43"/>
                    <a:pt x="8602" y="26"/>
                    <a:pt x="8408" y="26"/>
                  </a:cubicBezTo>
                  <a:cubicBezTo>
                    <a:pt x="8000" y="26"/>
                    <a:pt x="7441" y="103"/>
                    <a:pt x="7264" y="104"/>
                  </a:cubicBezTo>
                  <a:cubicBezTo>
                    <a:pt x="6844" y="108"/>
                    <a:pt x="6424" y="110"/>
                    <a:pt x="6003" y="112"/>
                  </a:cubicBezTo>
                  <a:cubicBezTo>
                    <a:pt x="6689" y="1135"/>
                    <a:pt x="6105" y="2649"/>
                    <a:pt x="4753" y="2649"/>
                  </a:cubicBezTo>
                  <a:cubicBezTo>
                    <a:pt x="4729" y="2649"/>
                    <a:pt x="4705" y="2648"/>
                    <a:pt x="4681" y="2647"/>
                  </a:cubicBezTo>
                  <a:cubicBezTo>
                    <a:pt x="3289" y="2596"/>
                    <a:pt x="2763" y="1042"/>
                    <a:pt x="3519" y="44"/>
                  </a:cubicBezTo>
                  <a:cubicBezTo>
                    <a:pt x="2705" y="10"/>
                    <a:pt x="1892" y="1"/>
                    <a:pt x="10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51"/>
            <p:cNvSpPr/>
            <p:nvPr/>
          </p:nvSpPr>
          <p:spPr>
            <a:xfrm>
              <a:off x="7502863" y="2233697"/>
              <a:ext cx="511906" cy="853459"/>
            </a:xfrm>
            <a:custGeom>
              <a:avLst/>
              <a:gdLst/>
              <a:ahLst/>
              <a:cxnLst/>
              <a:rect l="l" t="t" r="r" b="b"/>
              <a:pathLst>
                <a:path w="9084" h="15145" extrusionOk="0">
                  <a:moveTo>
                    <a:pt x="4444" y="0"/>
                  </a:moveTo>
                  <a:cubicBezTo>
                    <a:pt x="4363" y="0"/>
                    <a:pt x="4282" y="8"/>
                    <a:pt x="4203" y="23"/>
                  </a:cubicBezTo>
                  <a:cubicBezTo>
                    <a:pt x="3037" y="252"/>
                    <a:pt x="2872" y="1751"/>
                    <a:pt x="3433" y="2584"/>
                  </a:cubicBezTo>
                  <a:cubicBezTo>
                    <a:pt x="3497" y="2682"/>
                    <a:pt x="3398" y="2796"/>
                    <a:pt x="3298" y="2797"/>
                  </a:cubicBezTo>
                  <a:cubicBezTo>
                    <a:pt x="3215" y="2797"/>
                    <a:pt x="3133" y="2798"/>
                    <a:pt x="3050" y="2798"/>
                  </a:cubicBezTo>
                  <a:cubicBezTo>
                    <a:pt x="2035" y="2798"/>
                    <a:pt x="1021" y="2768"/>
                    <a:pt x="7" y="2703"/>
                  </a:cubicBezTo>
                  <a:cubicBezTo>
                    <a:pt x="6" y="2703"/>
                    <a:pt x="2" y="2702"/>
                    <a:pt x="1" y="2702"/>
                  </a:cubicBezTo>
                  <a:lnTo>
                    <a:pt x="1" y="2702"/>
                  </a:lnTo>
                  <a:cubicBezTo>
                    <a:pt x="2" y="2710"/>
                    <a:pt x="4" y="2717"/>
                    <a:pt x="6" y="2727"/>
                  </a:cubicBezTo>
                  <a:cubicBezTo>
                    <a:pt x="55" y="3809"/>
                    <a:pt x="54" y="4893"/>
                    <a:pt x="21" y="5977"/>
                  </a:cubicBezTo>
                  <a:cubicBezTo>
                    <a:pt x="555" y="5652"/>
                    <a:pt x="1175" y="5349"/>
                    <a:pt x="1796" y="5349"/>
                  </a:cubicBezTo>
                  <a:cubicBezTo>
                    <a:pt x="2046" y="5349"/>
                    <a:pt x="2296" y="5398"/>
                    <a:pt x="2541" y="5515"/>
                  </a:cubicBezTo>
                  <a:cubicBezTo>
                    <a:pt x="3254" y="5853"/>
                    <a:pt x="3850" y="6795"/>
                    <a:pt x="3816" y="7591"/>
                  </a:cubicBezTo>
                  <a:cubicBezTo>
                    <a:pt x="3768" y="8710"/>
                    <a:pt x="2813" y="9187"/>
                    <a:pt x="1816" y="9187"/>
                  </a:cubicBezTo>
                  <a:cubicBezTo>
                    <a:pt x="1239" y="9187"/>
                    <a:pt x="647" y="9028"/>
                    <a:pt x="209" y="8740"/>
                  </a:cubicBezTo>
                  <a:lnTo>
                    <a:pt x="209" y="8740"/>
                  </a:lnTo>
                  <a:lnTo>
                    <a:pt x="408" y="11790"/>
                  </a:lnTo>
                  <a:cubicBezTo>
                    <a:pt x="1482" y="11743"/>
                    <a:pt x="2556" y="11705"/>
                    <a:pt x="3629" y="11662"/>
                  </a:cubicBezTo>
                  <a:cubicBezTo>
                    <a:pt x="3630" y="11662"/>
                    <a:pt x="3631" y="11662"/>
                    <a:pt x="3632" y="11662"/>
                  </a:cubicBezTo>
                  <a:cubicBezTo>
                    <a:pt x="3756" y="11662"/>
                    <a:pt x="3807" y="11831"/>
                    <a:pt x="3721" y="11908"/>
                  </a:cubicBezTo>
                  <a:cubicBezTo>
                    <a:pt x="2521" y="12975"/>
                    <a:pt x="3045" y="15047"/>
                    <a:pt x="4739" y="15141"/>
                  </a:cubicBezTo>
                  <a:cubicBezTo>
                    <a:pt x="4779" y="15143"/>
                    <a:pt x="4818" y="15144"/>
                    <a:pt x="4857" y="15144"/>
                  </a:cubicBezTo>
                  <a:cubicBezTo>
                    <a:pt x="6475" y="15144"/>
                    <a:pt x="7161" y="13207"/>
                    <a:pt x="6108" y="12044"/>
                  </a:cubicBezTo>
                  <a:cubicBezTo>
                    <a:pt x="6042" y="11969"/>
                    <a:pt x="6069" y="11816"/>
                    <a:pt x="6182" y="11804"/>
                  </a:cubicBezTo>
                  <a:cubicBezTo>
                    <a:pt x="6666" y="11749"/>
                    <a:pt x="7149" y="11711"/>
                    <a:pt x="7636" y="11706"/>
                  </a:cubicBezTo>
                  <a:cubicBezTo>
                    <a:pt x="7639" y="11706"/>
                    <a:pt x="7643" y="11706"/>
                    <a:pt x="7647" y="11706"/>
                  </a:cubicBezTo>
                  <a:cubicBezTo>
                    <a:pt x="7841" y="11706"/>
                    <a:pt x="8145" y="11765"/>
                    <a:pt x="8414" y="11765"/>
                  </a:cubicBezTo>
                  <a:cubicBezTo>
                    <a:pt x="8626" y="11765"/>
                    <a:pt x="8816" y="11729"/>
                    <a:pt x="8914" y="11598"/>
                  </a:cubicBezTo>
                  <a:cubicBezTo>
                    <a:pt x="9084" y="11373"/>
                    <a:pt x="8958" y="10332"/>
                    <a:pt x="8967" y="10056"/>
                  </a:cubicBezTo>
                  <a:cubicBezTo>
                    <a:pt x="8986" y="9541"/>
                    <a:pt x="9002" y="9027"/>
                    <a:pt x="9021" y="8512"/>
                  </a:cubicBezTo>
                  <a:cubicBezTo>
                    <a:pt x="9022" y="8493"/>
                    <a:pt x="9026" y="8479"/>
                    <a:pt x="9031" y="8467"/>
                  </a:cubicBezTo>
                  <a:lnTo>
                    <a:pt x="9031" y="8467"/>
                  </a:lnTo>
                  <a:cubicBezTo>
                    <a:pt x="8662" y="8785"/>
                    <a:pt x="8231" y="8928"/>
                    <a:pt x="7804" y="8928"/>
                  </a:cubicBezTo>
                  <a:cubicBezTo>
                    <a:pt x="6885" y="8928"/>
                    <a:pt x="5984" y="8266"/>
                    <a:pt x="5752" y="7255"/>
                  </a:cubicBezTo>
                  <a:cubicBezTo>
                    <a:pt x="5586" y="6533"/>
                    <a:pt x="5796" y="5807"/>
                    <a:pt x="6445" y="5408"/>
                  </a:cubicBezTo>
                  <a:cubicBezTo>
                    <a:pt x="6775" y="5206"/>
                    <a:pt x="7129" y="5127"/>
                    <a:pt x="7488" y="5127"/>
                  </a:cubicBezTo>
                  <a:cubicBezTo>
                    <a:pt x="7929" y="5127"/>
                    <a:pt x="8379" y="5246"/>
                    <a:pt x="8800" y="5402"/>
                  </a:cubicBezTo>
                  <a:cubicBezTo>
                    <a:pt x="8666" y="4563"/>
                    <a:pt x="8476" y="3737"/>
                    <a:pt x="8226" y="2922"/>
                  </a:cubicBezTo>
                  <a:lnTo>
                    <a:pt x="5480" y="2816"/>
                  </a:lnTo>
                  <a:cubicBezTo>
                    <a:pt x="5369" y="2810"/>
                    <a:pt x="5308" y="2686"/>
                    <a:pt x="5365" y="2591"/>
                  </a:cubicBezTo>
                  <a:cubicBezTo>
                    <a:pt x="5744" y="1972"/>
                    <a:pt x="6158" y="1177"/>
                    <a:pt x="5597" y="526"/>
                  </a:cubicBezTo>
                  <a:cubicBezTo>
                    <a:pt x="5322" y="207"/>
                    <a:pt x="4874" y="0"/>
                    <a:pt x="444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51"/>
            <p:cNvSpPr/>
            <p:nvPr/>
          </p:nvSpPr>
          <p:spPr>
            <a:xfrm>
              <a:off x="6821620" y="2214143"/>
              <a:ext cx="888397" cy="686993"/>
            </a:xfrm>
            <a:custGeom>
              <a:avLst/>
              <a:gdLst/>
              <a:ahLst/>
              <a:cxnLst/>
              <a:rect l="l" t="t" r="r" b="b"/>
              <a:pathLst>
                <a:path w="15765" h="12191" extrusionOk="0">
                  <a:moveTo>
                    <a:pt x="8183" y="0"/>
                  </a:moveTo>
                  <a:cubicBezTo>
                    <a:pt x="8085" y="0"/>
                    <a:pt x="7984" y="11"/>
                    <a:pt x="7882" y="34"/>
                  </a:cubicBezTo>
                  <a:cubicBezTo>
                    <a:pt x="6621" y="321"/>
                    <a:pt x="6476" y="1708"/>
                    <a:pt x="6791" y="2754"/>
                  </a:cubicBezTo>
                  <a:cubicBezTo>
                    <a:pt x="6809" y="2778"/>
                    <a:pt x="6817" y="2806"/>
                    <a:pt x="6817" y="2837"/>
                  </a:cubicBezTo>
                  <a:cubicBezTo>
                    <a:pt x="6819" y="2844"/>
                    <a:pt x="6820" y="2850"/>
                    <a:pt x="6821" y="2855"/>
                  </a:cubicBezTo>
                  <a:cubicBezTo>
                    <a:pt x="6842" y="2921"/>
                    <a:pt x="6791" y="2968"/>
                    <a:pt x="6737" y="2978"/>
                  </a:cubicBezTo>
                  <a:cubicBezTo>
                    <a:pt x="6718" y="2988"/>
                    <a:pt x="6697" y="2994"/>
                    <a:pt x="6672" y="2995"/>
                  </a:cubicBezTo>
                  <a:cubicBezTo>
                    <a:pt x="5962" y="3039"/>
                    <a:pt x="5252" y="3061"/>
                    <a:pt x="4541" y="3061"/>
                  </a:cubicBezTo>
                  <a:cubicBezTo>
                    <a:pt x="4166" y="3061"/>
                    <a:pt x="3791" y="3055"/>
                    <a:pt x="3415" y="3042"/>
                  </a:cubicBezTo>
                  <a:lnTo>
                    <a:pt x="3415" y="3042"/>
                  </a:lnTo>
                  <a:cubicBezTo>
                    <a:pt x="3524" y="4150"/>
                    <a:pt x="3494" y="5264"/>
                    <a:pt x="3408" y="6372"/>
                  </a:cubicBezTo>
                  <a:cubicBezTo>
                    <a:pt x="3403" y="6440"/>
                    <a:pt x="3344" y="6493"/>
                    <a:pt x="3281" y="6493"/>
                  </a:cubicBezTo>
                  <a:cubicBezTo>
                    <a:pt x="3259" y="6493"/>
                    <a:pt x="3236" y="6486"/>
                    <a:pt x="3215" y="6472"/>
                  </a:cubicBezTo>
                  <a:cubicBezTo>
                    <a:pt x="2825" y="6213"/>
                    <a:pt x="2334" y="6078"/>
                    <a:pt x="1856" y="6078"/>
                  </a:cubicBezTo>
                  <a:cubicBezTo>
                    <a:pt x="901" y="6078"/>
                    <a:pt x="0" y="6619"/>
                    <a:pt x="71" y="7790"/>
                  </a:cubicBezTo>
                  <a:cubicBezTo>
                    <a:pt x="135" y="8825"/>
                    <a:pt x="889" y="9246"/>
                    <a:pt x="1716" y="9246"/>
                  </a:cubicBezTo>
                  <a:cubicBezTo>
                    <a:pt x="2326" y="9246"/>
                    <a:pt x="2975" y="9017"/>
                    <a:pt x="3415" y="8636"/>
                  </a:cubicBezTo>
                  <a:cubicBezTo>
                    <a:pt x="3441" y="8613"/>
                    <a:pt x="3476" y="8602"/>
                    <a:pt x="3511" y="8602"/>
                  </a:cubicBezTo>
                  <a:cubicBezTo>
                    <a:pt x="3590" y="8602"/>
                    <a:pt x="3670" y="8657"/>
                    <a:pt x="3658" y="8749"/>
                  </a:cubicBezTo>
                  <a:cubicBezTo>
                    <a:pt x="3581" y="9309"/>
                    <a:pt x="3513" y="9871"/>
                    <a:pt x="3459" y="10435"/>
                  </a:cubicBezTo>
                  <a:cubicBezTo>
                    <a:pt x="3429" y="10765"/>
                    <a:pt x="3207" y="11658"/>
                    <a:pt x="3433" y="11904"/>
                  </a:cubicBezTo>
                  <a:cubicBezTo>
                    <a:pt x="3549" y="12029"/>
                    <a:pt x="3864" y="12060"/>
                    <a:pt x="4196" y="12060"/>
                  </a:cubicBezTo>
                  <a:cubicBezTo>
                    <a:pt x="4514" y="12060"/>
                    <a:pt x="4847" y="12032"/>
                    <a:pt x="5038" y="12032"/>
                  </a:cubicBezTo>
                  <a:cubicBezTo>
                    <a:pt x="5052" y="12032"/>
                    <a:pt x="5065" y="12032"/>
                    <a:pt x="5077" y="12033"/>
                  </a:cubicBezTo>
                  <a:cubicBezTo>
                    <a:pt x="5473" y="12044"/>
                    <a:pt x="5871" y="12055"/>
                    <a:pt x="6267" y="12065"/>
                  </a:cubicBezTo>
                  <a:cubicBezTo>
                    <a:pt x="5489" y="11131"/>
                    <a:pt x="5693" y="9437"/>
                    <a:pt x="7000" y="9064"/>
                  </a:cubicBezTo>
                  <a:cubicBezTo>
                    <a:pt x="7148" y="9022"/>
                    <a:pt x="7299" y="9002"/>
                    <a:pt x="7451" y="9002"/>
                  </a:cubicBezTo>
                  <a:cubicBezTo>
                    <a:pt x="8015" y="9002"/>
                    <a:pt x="8580" y="9276"/>
                    <a:pt x="8951" y="9696"/>
                  </a:cubicBezTo>
                  <a:cubicBezTo>
                    <a:pt x="9586" y="10416"/>
                    <a:pt x="9372" y="11219"/>
                    <a:pt x="9108" y="12039"/>
                  </a:cubicBezTo>
                  <a:cubicBezTo>
                    <a:pt x="9622" y="12060"/>
                    <a:pt x="10132" y="12081"/>
                    <a:pt x="10645" y="12104"/>
                  </a:cubicBezTo>
                  <a:cubicBezTo>
                    <a:pt x="10846" y="12111"/>
                    <a:pt x="11296" y="12190"/>
                    <a:pt x="11656" y="12190"/>
                  </a:cubicBezTo>
                  <a:cubicBezTo>
                    <a:pt x="11868" y="12190"/>
                    <a:pt x="12048" y="12163"/>
                    <a:pt x="12128" y="12078"/>
                  </a:cubicBezTo>
                  <a:cubicBezTo>
                    <a:pt x="12357" y="11836"/>
                    <a:pt x="12119" y="10758"/>
                    <a:pt x="12097" y="10413"/>
                  </a:cubicBezTo>
                  <a:cubicBezTo>
                    <a:pt x="12062" y="9884"/>
                    <a:pt x="12029" y="9358"/>
                    <a:pt x="11994" y="8829"/>
                  </a:cubicBezTo>
                  <a:cubicBezTo>
                    <a:pt x="11988" y="8739"/>
                    <a:pt x="12053" y="8696"/>
                    <a:pt x="12122" y="8696"/>
                  </a:cubicBezTo>
                  <a:cubicBezTo>
                    <a:pt x="12196" y="8696"/>
                    <a:pt x="12276" y="8745"/>
                    <a:pt x="12283" y="8840"/>
                  </a:cubicBezTo>
                  <a:cubicBezTo>
                    <a:pt x="12727" y="9130"/>
                    <a:pt x="13198" y="9300"/>
                    <a:pt x="13719" y="9300"/>
                  </a:cubicBezTo>
                  <a:cubicBezTo>
                    <a:pt x="13826" y="9300"/>
                    <a:pt x="13934" y="9293"/>
                    <a:pt x="14045" y="9278"/>
                  </a:cubicBezTo>
                  <a:cubicBezTo>
                    <a:pt x="14924" y="9162"/>
                    <a:pt x="15764" y="8571"/>
                    <a:pt x="15540" y="7582"/>
                  </a:cubicBezTo>
                  <a:cubicBezTo>
                    <a:pt x="15355" y="6774"/>
                    <a:pt x="14769" y="5991"/>
                    <a:pt x="13869" y="5991"/>
                  </a:cubicBezTo>
                  <a:cubicBezTo>
                    <a:pt x="13858" y="5991"/>
                    <a:pt x="13847" y="5991"/>
                    <a:pt x="13836" y="5992"/>
                  </a:cubicBezTo>
                  <a:cubicBezTo>
                    <a:pt x="13178" y="6003"/>
                    <a:pt x="12568" y="6377"/>
                    <a:pt x="12029" y="6722"/>
                  </a:cubicBezTo>
                  <a:cubicBezTo>
                    <a:pt x="12008" y="6735"/>
                    <a:pt x="11985" y="6741"/>
                    <a:pt x="11963" y="6741"/>
                  </a:cubicBezTo>
                  <a:cubicBezTo>
                    <a:pt x="11886" y="6741"/>
                    <a:pt x="11814" y="6668"/>
                    <a:pt x="11817" y="6587"/>
                  </a:cubicBezTo>
                  <a:cubicBezTo>
                    <a:pt x="11859" y="5413"/>
                    <a:pt x="11853" y="4242"/>
                    <a:pt x="11813" y="3067"/>
                  </a:cubicBezTo>
                  <a:cubicBezTo>
                    <a:pt x="11810" y="2976"/>
                    <a:pt x="11874" y="2936"/>
                    <a:pt x="11942" y="2936"/>
                  </a:cubicBezTo>
                  <a:cubicBezTo>
                    <a:pt x="11951" y="2936"/>
                    <a:pt x="11960" y="2937"/>
                    <a:pt x="11969" y="2938"/>
                  </a:cubicBezTo>
                  <a:cubicBezTo>
                    <a:pt x="11967" y="2924"/>
                    <a:pt x="11964" y="2907"/>
                    <a:pt x="11967" y="2893"/>
                  </a:cubicBezTo>
                  <a:lnTo>
                    <a:pt x="11967" y="2893"/>
                  </a:lnTo>
                  <a:cubicBezTo>
                    <a:pt x="11393" y="2976"/>
                    <a:pt x="10775" y="3062"/>
                    <a:pt x="10174" y="3062"/>
                  </a:cubicBezTo>
                  <a:cubicBezTo>
                    <a:pt x="9881" y="3062"/>
                    <a:pt x="9593" y="3042"/>
                    <a:pt x="9314" y="2991"/>
                  </a:cubicBezTo>
                  <a:cubicBezTo>
                    <a:pt x="9289" y="3026"/>
                    <a:pt x="9255" y="3041"/>
                    <a:pt x="9220" y="3041"/>
                  </a:cubicBezTo>
                  <a:cubicBezTo>
                    <a:pt x="9126" y="3041"/>
                    <a:pt x="9026" y="2931"/>
                    <a:pt x="9084" y="2816"/>
                  </a:cubicBezTo>
                  <a:cubicBezTo>
                    <a:pt x="9396" y="2191"/>
                    <a:pt x="9624" y="1453"/>
                    <a:pt x="9326" y="775"/>
                  </a:cubicBezTo>
                  <a:cubicBezTo>
                    <a:pt x="9114" y="285"/>
                    <a:pt x="8681" y="0"/>
                    <a:pt x="81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51"/>
            <p:cNvSpPr/>
            <p:nvPr/>
          </p:nvSpPr>
          <p:spPr>
            <a:xfrm>
              <a:off x="7007188" y="1888030"/>
              <a:ext cx="657803" cy="483166"/>
            </a:xfrm>
            <a:custGeom>
              <a:avLst/>
              <a:gdLst/>
              <a:ahLst/>
              <a:cxnLst/>
              <a:rect l="l" t="t" r="r" b="b"/>
              <a:pathLst>
                <a:path w="11673" h="8574" extrusionOk="0">
                  <a:moveTo>
                    <a:pt x="2640" y="11"/>
                  </a:moveTo>
                  <a:lnTo>
                    <a:pt x="2640" y="11"/>
                  </a:lnTo>
                  <a:cubicBezTo>
                    <a:pt x="2211" y="16"/>
                    <a:pt x="1780" y="10"/>
                    <a:pt x="1349" y="36"/>
                  </a:cubicBezTo>
                  <a:cubicBezTo>
                    <a:pt x="1060" y="56"/>
                    <a:pt x="290" y="0"/>
                    <a:pt x="133" y="326"/>
                  </a:cubicBezTo>
                  <a:cubicBezTo>
                    <a:pt x="1" y="601"/>
                    <a:pt x="139" y="1263"/>
                    <a:pt x="157" y="1561"/>
                  </a:cubicBezTo>
                  <a:cubicBezTo>
                    <a:pt x="183" y="1969"/>
                    <a:pt x="241" y="2373"/>
                    <a:pt x="252" y="2780"/>
                  </a:cubicBezTo>
                  <a:cubicBezTo>
                    <a:pt x="547" y="2679"/>
                    <a:pt x="868" y="2627"/>
                    <a:pt x="1186" y="2627"/>
                  </a:cubicBezTo>
                  <a:cubicBezTo>
                    <a:pt x="2224" y="2627"/>
                    <a:pt x="3241" y="3178"/>
                    <a:pt x="3308" y="4365"/>
                  </a:cubicBezTo>
                  <a:cubicBezTo>
                    <a:pt x="3373" y="5477"/>
                    <a:pt x="2486" y="5944"/>
                    <a:pt x="1549" y="5944"/>
                  </a:cubicBezTo>
                  <a:cubicBezTo>
                    <a:pt x="1108" y="5944"/>
                    <a:pt x="657" y="5840"/>
                    <a:pt x="289" y="5652"/>
                  </a:cubicBezTo>
                  <a:lnTo>
                    <a:pt x="289" y="5652"/>
                  </a:lnTo>
                  <a:cubicBezTo>
                    <a:pt x="326" y="6612"/>
                    <a:pt x="253" y="7582"/>
                    <a:pt x="216" y="8542"/>
                  </a:cubicBezTo>
                  <a:cubicBezTo>
                    <a:pt x="557" y="8551"/>
                    <a:pt x="897" y="8556"/>
                    <a:pt x="1238" y="8556"/>
                  </a:cubicBezTo>
                  <a:cubicBezTo>
                    <a:pt x="1906" y="8556"/>
                    <a:pt x="2575" y="8538"/>
                    <a:pt x="3244" y="8499"/>
                  </a:cubicBezTo>
                  <a:cubicBezTo>
                    <a:pt x="2794" y="7255"/>
                    <a:pt x="3254" y="5614"/>
                    <a:pt x="4776" y="5498"/>
                  </a:cubicBezTo>
                  <a:cubicBezTo>
                    <a:pt x="4816" y="5495"/>
                    <a:pt x="4857" y="5493"/>
                    <a:pt x="4897" y="5493"/>
                  </a:cubicBezTo>
                  <a:cubicBezTo>
                    <a:pt x="5511" y="5493"/>
                    <a:pt x="6030" y="5859"/>
                    <a:pt x="6285" y="6422"/>
                  </a:cubicBezTo>
                  <a:cubicBezTo>
                    <a:pt x="6606" y="7133"/>
                    <a:pt x="6427" y="7895"/>
                    <a:pt x="6119" y="8573"/>
                  </a:cubicBezTo>
                  <a:cubicBezTo>
                    <a:pt x="6457" y="8543"/>
                    <a:pt x="6799" y="8551"/>
                    <a:pt x="7139" y="8535"/>
                  </a:cubicBezTo>
                  <a:cubicBezTo>
                    <a:pt x="7365" y="8525"/>
                    <a:pt x="7592" y="8508"/>
                    <a:pt x="7816" y="8489"/>
                  </a:cubicBezTo>
                  <a:cubicBezTo>
                    <a:pt x="7967" y="8473"/>
                    <a:pt x="8357" y="8507"/>
                    <a:pt x="8488" y="8414"/>
                  </a:cubicBezTo>
                  <a:cubicBezTo>
                    <a:pt x="8813" y="8180"/>
                    <a:pt x="8735" y="7403"/>
                    <a:pt x="8726" y="7061"/>
                  </a:cubicBezTo>
                  <a:cubicBezTo>
                    <a:pt x="8715" y="6583"/>
                    <a:pt x="8632" y="6118"/>
                    <a:pt x="8553" y="5649"/>
                  </a:cubicBezTo>
                  <a:cubicBezTo>
                    <a:pt x="8539" y="5567"/>
                    <a:pt x="8592" y="5512"/>
                    <a:pt x="8653" y="5495"/>
                  </a:cubicBezTo>
                  <a:cubicBezTo>
                    <a:pt x="8649" y="5439"/>
                    <a:pt x="8706" y="5384"/>
                    <a:pt x="8767" y="5384"/>
                  </a:cubicBezTo>
                  <a:cubicBezTo>
                    <a:pt x="8784" y="5384"/>
                    <a:pt x="8801" y="5388"/>
                    <a:pt x="8817" y="5397"/>
                  </a:cubicBezTo>
                  <a:cubicBezTo>
                    <a:pt x="9120" y="5570"/>
                    <a:pt x="9518" y="5662"/>
                    <a:pt x="9918" y="5662"/>
                  </a:cubicBezTo>
                  <a:cubicBezTo>
                    <a:pt x="10791" y="5662"/>
                    <a:pt x="11673" y="5225"/>
                    <a:pt x="11587" y="4234"/>
                  </a:cubicBezTo>
                  <a:cubicBezTo>
                    <a:pt x="11500" y="3231"/>
                    <a:pt x="10659" y="2848"/>
                    <a:pt x="9794" y="2848"/>
                  </a:cubicBezTo>
                  <a:cubicBezTo>
                    <a:pt x="9358" y="2848"/>
                    <a:pt x="8916" y="2945"/>
                    <a:pt x="8561" y="3109"/>
                  </a:cubicBezTo>
                  <a:cubicBezTo>
                    <a:pt x="8539" y="3120"/>
                    <a:pt x="8518" y="3124"/>
                    <a:pt x="8499" y="3124"/>
                  </a:cubicBezTo>
                  <a:cubicBezTo>
                    <a:pt x="8390" y="3124"/>
                    <a:pt x="8327" y="2982"/>
                    <a:pt x="8410" y="2899"/>
                  </a:cubicBezTo>
                  <a:lnTo>
                    <a:pt x="8410" y="2899"/>
                  </a:lnTo>
                  <a:cubicBezTo>
                    <a:pt x="8397" y="2903"/>
                    <a:pt x="8382" y="2905"/>
                    <a:pt x="8368" y="2905"/>
                  </a:cubicBezTo>
                  <a:cubicBezTo>
                    <a:pt x="8299" y="2905"/>
                    <a:pt x="8227" y="2858"/>
                    <a:pt x="8227" y="2766"/>
                  </a:cubicBezTo>
                  <a:cubicBezTo>
                    <a:pt x="8222" y="2349"/>
                    <a:pt x="8229" y="1933"/>
                    <a:pt x="8234" y="1519"/>
                  </a:cubicBezTo>
                  <a:cubicBezTo>
                    <a:pt x="8235" y="1309"/>
                    <a:pt x="8238" y="1103"/>
                    <a:pt x="8239" y="895"/>
                  </a:cubicBezTo>
                  <a:cubicBezTo>
                    <a:pt x="8240" y="760"/>
                    <a:pt x="8302" y="451"/>
                    <a:pt x="8256" y="302"/>
                  </a:cubicBezTo>
                  <a:cubicBezTo>
                    <a:pt x="8233" y="283"/>
                    <a:pt x="8220" y="255"/>
                    <a:pt x="8218" y="224"/>
                  </a:cubicBezTo>
                  <a:cubicBezTo>
                    <a:pt x="8090" y="52"/>
                    <a:pt x="7789" y="17"/>
                    <a:pt x="7498" y="17"/>
                  </a:cubicBezTo>
                  <a:cubicBezTo>
                    <a:pt x="7299" y="17"/>
                    <a:pt x="7104" y="33"/>
                    <a:pt x="6975" y="33"/>
                  </a:cubicBezTo>
                  <a:cubicBezTo>
                    <a:pt x="6971" y="33"/>
                    <a:pt x="6968" y="33"/>
                    <a:pt x="6965" y="33"/>
                  </a:cubicBezTo>
                  <a:cubicBezTo>
                    <a:pt x="6910" y="33"/>
                    <a:pt x="6856" y="32"/>
                    <a:pt x="6801" y="32"/>
                  </a:cubicBezTo>
                  <a:cubicBezTo>
                    <a:pt x="6425" y="32"/>
                    <a:pt x="6049" y="46"/>
                    <a:pt x="5674" y="60"/>
                  </a:cubicBezTo>
                  <a:cubicBezTo>
                    <a:pt x="5929" y="807"/>
                    <a:pt x="6002" y="1677"/>
                    <a:pt x="5510" y="2348"/>
                  </a:cubicBezTo>
                  <a:cubicBezTo>
                    <a:pt x="5209" y="2760"/>
                    <a:pt x="4753" y="2980"/>
                    <a:pt x="4265" y="2980"/>
                  </a:cubicBezTo>
                  <a:cubicBezTo>
                    <a:pt x="4164" y="2980"/>
                    <a:pt x="4062" y="2971"/>
                    <a:pt x="3959" y="2952"/>
                  </a:cubicBezTo>
                  <a:cubicBezTo>
                    <a:pt x="2578" y="2698"/>
                    <a:pt x="2157" y="1178"/>
                    <a:pt x="2640" y="1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51"/>
            <p:cNvSpPr/>
            <p:nvPr/>
          </p:nvSpPr>
          <p:spPr>
            <a:xfrm>
              <a:off x="7018458" y="1381645"/>
              <a:ext cx="482321" cy="657859"/>
            </a:xfrm>
            <a:custGeom>
              <a:avLst/>
              <a:gdLst/>
              <a:ahLst/>
              <a:cxnLst/>
              <a:rect l="l" t="t" r="r" b="b"/>
              <a:pathLst>
                <a:path w="8559" h="11674" extrusionOk="0">
                  <a:moveTo>
                    <a:pt x="8025" y="0"/>
                  </a:moveTo>
                  <a:cubicBezTo>
                    <a:pt x="7922" y="0"/>
                    <a:pt x="7803" y="6"/>
                    <a:pt x="7664" y="9"/>
                  </a:cubicBezTo>
                  <a:cubicBezTo>
                    <a:pt x="7204" y="20"/>
                    <a:pt x="6748" y="61"/>
                    <a:pt x="6291" y="119"/>
                  </a:cubicBezTo>
                  <a:cubicBezTo>
                    <a:pt x="6825" y="1154"/>
                    <a:pt x="6011" y="2383"/>
                    <a:pt x="4865" y="2546"/>
                  </a:cubicBezTo>
                  <a:cubicBezTo>
                    <a:pt x="4758" y="2562"/>
                    <a:pt x="4654" y="2569"/>
                    <a:pt x="4552" y="2569"/>
                  </a:cubicBezTo>
                  <a:cubicBezTo>
                    <a:pt x="3290" y="2569"/>
                    <a:pt x="2422" y="1438"/>
                    <a:pt x="2541" y="210"/>
                  </a:cubicBezTo>
                  <a:lnTo>
                    <a:pt x="2541" y="210"/>
                  </a:lnTo>
                  <a:cubicBezTo>
                    <a:pt x="1742" y="261"/>
                    <a:pt x="941" y="311"/>
                    <a:pt x="140" y="362"/>
                  </a:cubicBezTo>
                  <a:cubicBezTo>
                    <a:pt x="239" y="1332"/>
                    <a:pt x="282" y="2301"/>
                    <a:pt x="267" y="3276"/>
                  </a:cubicBezTo>
                  <a:cubicBezTo>
                    <a:pt x="602" y="3147"/>
                    <a:pt x="971" y="3078"/>
                    <a:pt x="1332" y="3078"/>
                  </a:cubicBezTo>
                  <a:cubicBezTo>
                    <a:pt x="2289" y="3078"/>
                    <a:pt x="3195" y="3560"/>
                    <a:pt x="3295" y="4690"/>
                  </a:cubicBezTo>
                  <a:cubicBezTo>
                    <a:pt x="3355" y="5378"/>
                    <a:pt x="2957" y="5955"/>
                    <a:pt x="2334" y="6223"/>
                  </a:cubicBezTo>
                  <a:cubicBezTo>
                    <a:pt x="2078" y="6333"/>
                    <a:pt x="1817" y="6380"/>
                    <a:pt x="1556" y="6380"/>
                  </a:cubicBezTo>
                  <a:cubicBezTo>
                    <a:pt x="1074" y="6380"/>
                    <a:pt x="593" y="6221"/>
                    <a:pt x="145" y="6017"/>
                  </a:cubicBezTo>
                  <a:cubicBezTo>
                    <a:pt x="102" y="6959"/>
                    <a:pt x="54" y="7904"/>
                    <a:pt x="0" y="8848"/>
                  </a:cubicBezTo>
                  <a:cubicBezTo>
                    <a:pt x="234" y="8778"/>
                    <a:pt x="536" y="8789"/>
                    <a:pt x="725" y="8771"/>
                  </a:cubicBezTo>
                  <a:cubicBezTo>
                    <a:pt x="1108" y="8733"/>
                    <a:pt x="1494" y="8707"/>
                    <a:pt x="1879" y="8707"/>
                  </a:cubicBezTo>
                  <a:cubicBezTo>
                    <a:pt x="2081" y="8707"/>
                    <a:pt x="2283" y="8714"/>
                    <a:pt x="2484" y="8730"/>
                  </a:cubicBezTo>
                  <a:cubicBezTo>
                    <a:pt x="2530" y="8733"/>
                    <a:pt x="2562" y="8754"/>
                    <a:pt x="2583" y="8783"/>
                  </a:cubicBezTo>
                  <a:cubicBezTo>
                    <a:pt x="2589" y="8782"/>
                    <a:pt x="2595" y="8781"/>
                    <a:pt x="2601" y="8781"/>
                  </a:cubicBezTo>
                  <a:cubicBezTo>
                    <a:pt x="2669" y="8781"/>
                    <a:pt x="2741" y="8846"/>
                    <a:pt x="2714" y="8923"/>
                  </a:cubicBezTo>
                  <a:cubicBezTo>
                    <a:pt x="2341" y="9967"/>
                    <a:pt x="2490" y="11389"/>
                    <a:pt x="3794" y="11647"/>
                  </a:cubicBezTo>
                  <a:cubicBezTo>
                    <a:pt x="3886" y="11665"/>
                    <a:pt x="3976" y="11674"/>
                    <a:pt x="4064" y="11674"/>
                  </a:cubicBezTo>
                  <a:cubicBezTo>
                    <a:pt x="4632" y="11674"/>
                    <a:pt x="5101" y="11308"/>
                    <a:pt x="5296" y="10741"/>
                  </a:cubicBezTo>
                  <a:cubicBezTo>
                    <a:pt x="5486" y="10185"/>
                    <a:pt x="5358" y="9615"/>
                    <a:pt x="5188" y="9076"/>
                  </a:cubicBezTo>
                  <a:cubicBezTo>
                    <a:pt x="5155" y="8971"/>
                    <a:pt x="5233" y="8911"/>
                    <a:pt x="5317" y="8911"/>
                  </a:cubicBezTo>
                  <a:cubicBezTo>
                    <a:pt x="5333" y="8911"/>
                    <a:pt x="5348" y="8913"/>
                    <a:pt x="5364" y="8917"/>
                  </a:cubicBezTo>
                  <a:cubicBezTo>
                    <a:pt x="5365" y="8866"/>
                    <a:pt x="5390" y="8821"/>
                    <a:pt x="5450" y="8814"/>
                  </a:cubicBezTo>
                  <a:cubicBezTo>
                    <a:pt x="5882" y="8761"/>
                    <a:pt x="6315" y="8736"/>
                    <a:pt x="6748" y="8736"/>
                  </a:cubicBezTo>
                  <a:cubicBezTo>
                    <a:pt x="6903" y="8736"/>
                    <a:pt x="7057" y="8739"/>
                    <a:pt x="7212" y="8746"/>
                  </a:cubicBezTo>
                  <a:cubicBezTo>
                    <a:pt x="7232" y="8746"/>
                    <a:pt x="7254" y="8747"/>
                    <a:pt x="7276" y="8747"/>
                  </a:cubicBezTo>
                  <a:cubicBezTo>
                    <a:pt x="7359" y="8747"/>
                    <a:pt x="7453" y="8743"/>
                    <a:pt x="7550" y="8743"/>
                  </a:cubicBezTo>
                  <a:cubicBezTo>
                    <a:pt x="7693" y="8743"/>
                    <a:pt x="7844" y="8750"/>
                    <a:pt x="7975" y="8786"/>
                  </a:cubicBezTo>
                  <a:cubicBezTo>
                    <a:pt x="8043" y="7911"/>
                    <a:pt x="8089" y="7035"/>
                    <a:pt x="8105" y="6156"/>
                  </a:cubicBezTo>
                  <a:lnTo>
                    <a:pt x="8105" y="6156"/>
                  </a:lnTo>
                  <a:cubicBezTo>
                    <a:pt x="7782" y="6221"/>
                    <a:pt x="7441" y="6272"/>
                    <a:pt x="7108" y="6272"/>
                  </a:cubicBezTo>
                  <a:cubicBezTo>
                    <a:pt x="6598" y="6272"/>
                    <a:pt x="6103" y="6153"/>
                    <a:pt x="5705" y="5785"/>
                  </a:cubicBezTo>
                  <a:cubicBezTo>
                    <a:pt x="5273" y="5384"/>
                    <a:pt x="5108" y="4799"/>
                    <a:pt x="5355" y="4249"/>
                  </a:cubicBezTo>
                  <a:cubicBezTo>
                    <a:pt x="5682" y="3519"/>
                    <a:pt x="6650" y="2993"/>
                    <a:pt x="7522" y="2993"/>
                  </a:cubicBezTo>
                  <a:cubicBezTo>
                    <a:pt x="7907" y="2993"/>
                    <a:pt x="8274" y="3095"/>
                    <a:pt x="8559" y="3328"/>
                  </a:cubicBezTo>
                  <a:cubicBezTo>
                    <a:pt x="8559" y="2443"/>
                    <a:pt x="8558" y="1555"/>
                    <a:pt x="8559" y="670"/>
                  </a:cubicBezTo>
                  <a:cubicBezTo>
                    <a:pt x="8559" y="82"/>
                    <a:pt x="8420" y="0"/>
                    <a:pt x="80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51"/>
            <p:cNvSpPr/>
            <p:nvPr/>
          </p:nvSpPr>
          <p:spPr>
            <a:xfrm>
              <a:off x="6360996" y="1707138"/>
              <a:ext cx="823366" cy="653182"/>
            </a:xfrm>
            <a:custGeom>
              <a:avLst/>
              <a:gdLst/>
              <a:ahLst/>
              <a:cxnLst/>
              <a:rect l="l" t="t" r="r" b="b"/>
              <a:pathLst>
                <a:path w="14611" h="11591" extrusionOk="0">
                  <a:moveTo>
                    <a:pt x="6632" y="1"/>
                  </a:moveTo>
                  <a:cubicBezTo>
                    <a:pt x="6589" y="1"/>
                    <a:pt x="6546" y="2"/>
                    <a:pt x="6502" y="5"/>
                  </a:cubicBezTo>
                  <a:cubicBezTo>
                    <a:pt x="4964" y="101"/>
                    <a:pt x="4462" y="2075"/>
                    <a:pt x="5734" y="2911"/>
                  </a:cubicBezTo>
                  <a:cubicBezTo>
                    <a:pt x="5848" y="2985"/>
                    <a:pt x="5799" y="3174"/>
                    <a:pt x="5662" y="3174"/>
                  </a:cubicBezTo>
                  <a:cubicBezTo>
                    <a:pt x="5659" y="3174"/>
                    <a:pt x="5655" y="3173"/>
                    <a:pt x="5652" y="3173"/>
                  </a:cubicBezTo>
                  <a:cubicBezTo>
                    <a:pt x="4787" y="3122"/>
                    <a:pt x="3920" y="3078"/>
                    <a:pt x="3054" y="3019"/>
                  </a:cubicBezTo>
                  <a:cubicBezTo>
                    <a:pt x="2998" y="3016"/>
                    <a:pt x="2959" y="2985"/>
                    <a:pt x="2938" y="2945"/>
                  </a:cubicBezTo>
                  <a:lnTo>
                    <a:pt x="2895" y="2956"/>
                  </a:lnTo>
                  <a:cubicBezTo>
                    <a:pt x="2896" y="2957"/>
                    <a:pt x="2896" y="2960"/>
                    <a:pt x="2896" y="2961"/>
                  </a:cubicBezTo>
                  <a:cubicBezTo>
                    <a:pt x="2951" y="3999"/>
                    <a:pt x="2928" y="5038"/>
                    <a:pt x="2943" y="6076"/>
                  </a:cubicBezTo>
                  <a:cubicBezTo>
                    <a:pt x="2944" y="6155"/>
                    <a:pt x="2876" y="6203"/>
                    <a:pt x="2807" y="6203"/>
                  </a:cubicBezTo>
                  <a:cubicBezTo>
                    <a:pt x="2783" y="6203"/>
                    <a:pt x="2759" y="6197"/>
                    <a:pt x="2738" y="6184"/>
                  </a:cubicBezTo>
                  <a:cubicBezTo>
                    <a:pt x="2451" y="6017"/>
                    <a:pt x="2140" y="5940"/>
                    <a:pt x="1835" y="5940"/>
                  </a:cubicBezTo>
                  <a:cubicBezTo>
                    <a:pt x="891" y="5940"/>
                    <a:pt x="0" y="6675"/>
                    <a:pt x="33" y="7728"/>
                  </a:cubicBezTo>
                  <a:cubicBezTo>
                    <a:pt x="62" y="8611"/>
                    <a:pt x="778" y="9166"/>
                    <a:pt x="1504" y="9166"/>
                  </a:cubicBezTo>
                  <a:cubicBezTo>
                    <a:pt x="1950" y="9166"/>
                    <a:pt x="2400" y="8956"/>
                    <a:pt x="2695" y="8483"/>
                  </a:cubicBezTo>
                  <a:cubicBezTo>
                    <a:pt x="2724" y="8438"/>
                    <a:pt x="2769" y="8418"/>
                    <a:pt x="2814" y="8418"/>
                  </a:cubicBezTo>
                  <a:cubicBezTo>
                    <a:pt x="2891" y="8418"/>
                    <a:pt x="2969" y="8476"/>
                    <a:pt x="2964" y="8567"/>
                  </a:cubicBezTo>
                  <a:cubicBezTo>
                    <a:pt x="2932" y="9126"/>
                    <a:pt x="2914" y="9683"/>
                    <a:pt x="2912" y="10243"/>
                  </a:cubicBezTo>
                  <a:cubicBezTo>
                    <a:pt x="2912" y="10609"/>
                    <a:pt x="2767" y="11261"/>
                    <a:pt x="3118" y="11468"/>
                  </a:cubicBezTo>
                  <a:cubicBezTo>
                    <a:pt x="3220" y="11529"/>
                    <a:pt x="3411" y="11548"/>
                    <a:pt x="3628" y="11548"/>
                  </a:cubicBezTo>
                  <a:cubicBezTo>
                    <a:pt x="4003" y="11548"/>
                    <a:pt x="4458" y="11491"/>
                    <a:pt x="4673" y="11491"/>
                  </a:cubicBezTo>
                  <a:cubicBezTo>
                    <a:pt x="4678" y="11491"/>
                    <a:pt x="4684" y="11491"/>
                    <a:pt x="4690" y="11491"/>
                  </a:cubicBezTo>
                  <a:cubicBezTo>
                    <a:pt x="5088" y="11494"/>
                    <a:pt x="5484" y="11501"/>
                    <a:pt x="5880" y="11505"/>
                  </a:cubicBezTo>
                  <a:cubicBezTo>
                    <a:pt x="4944" y="10420"/>
                    <a:pt x="6127" y="8834"/>
                    <a:pt x="7515" y="8834"/>
                  </a:cubicBezTo>
                  <a:cubicBezTo>
                    <a:pt x="7525" y="8834"/>
                    <a:pt x="7534" y="8835"/>
                    <a:pt x="7543" y="8835"/>
                  </a:cubicBezTo>
                  <a:cubicBezTo>
                    <a:pt x="8997" y="8855"/>
                    <a:pt x="9892" y="10481"/>
                    <a:pt x="9034" y="11591"/>
                  </a:cubicBezTo>
                  <a:cubicBezTo>
                    <a:pt x="9822" y="11559"/>
                    <a:pt x="10614" y="11527"/>
                    <a:pt x="11405" y="11494"/>
                  </a:cubicBezTo>
                  <a:cubicBezTo>
                    <a:pt x="11433" y="10575"/>
                    <a:pt x="11441" y="9642"/>
                    <a:pt x="11554" y="8732"/>
                  </a:cubicBezTo>
                  <a:lnTo>
                    <a:pt x="11554" y="8731"/>
                  </a:lnTo>
                  <a:cubicBezTo>
                    <a:pt x="11484" y="8646"/>
                    <a:pt x="11560" y="8515"/>
                    <a:pt x="11668" y="8515"/>
                  </a:cubicBezTo>
                  <a:cubicBezTo>
                    <a:pt x="11690" y="8515"/>
                    <a:pt x="11714" y="8521"/>
                    <a:pt x="11738" y="8533"/>
                  </a:cubicBezTo>
                  <a:cubicBezTo>
                    <a:pt x="12141" y="8748"/>
                    <a:pt x="12580" y="8899"/>
                    <a:pt x="13029" y="8899"/>
                  </a:cubicBezTo>
                  <a:cubicBezTo>
                    <a:pt x="13190" y="8899"/>
                    <a:pt x="13353" y="8879"/>
                    <a:pt x="13515" y="8837"/>
                  </a:cubicBezTo>
                  <a:cubicBezTo>
                    <a:pt x="14193" y="8659"/>
                    <a:pt x="14611" y="8079"/>
                    <a:pt x="14466" y="7378"/>
                  </a:cubicBezTo>
                  <a:cubicBezTo>
                    <a:pt x="14266" y="6423"/>
                    <a:pt x="13438" y="6109"/>
                    <a:pt x="12594" y="6109"/>
                  </a:cubicBezTo>
                  <a:cubicBezTo>
                    <a:pt x="12284" y="6109"/>
                    <a:pt x="11973" y="6151"/>
                    <a:pt x="11689" y="6219"/>
                  </a:cubicBezTo>
                  <a:cubicBezTo>
                    <a:pt x="11681" y="6222"/>
                    <a:pt x="11672" y="6223"/>
                    <a:pt x="11664" y="6223"/>
                  </a:cubicBezTo>
                  <a:cubicBezTo>
                    <a:pt x="11581" y="6223"/>
                    <a:pt x="11528" y="6106"/>
                    <a:pt x="11582" y="6048"/>
                  </a:cubicBezTo>
                  <a:cubicBezTo>
                    <a:pt x="11571" y="6037"/>
                    <a:pt x="11561" y="6025"/>
                    <a:pt x="11555" y="6009"/>
                  </a:cubicBezTo>
                  <a:cubicBezTo>
                    <a:pt x="11385" y="5465"/>
                    <a:pt x="11340" y="4878"/>
                    <a:pt x="11322" y="4310"/>
                  </a:cubicBezTo>
                  <a:cubicBezTo>
                    <a:pt x="11313" y="4052"/>
                    <a:pt x="11222" y="3582"/>
                    <a:pt x="11355" y="3306"/>
                  </a:cubicBezTo>
                  <a:lnTo>
                    <a:pt x="11355" y="3306"/>
                  </a:lnTo>
                  <a:cubicBezTo>
                    <a:pt x="10936" y="3376"/>
                    <a:pt x="10508" y="3404"/>
                    <a:pt x="10077" y="3404"/>
                  </a:cubicBezTo>
                  <a:cubicBezTo>
                    <a:pt x="9407" y="3404"/>
                    <a:pt x="8731" y="3338"/>
                    <a:pt x="8080" y="3266"/>
                  </a:cubicBezTo>
                  <a:cubicBezTo>
                    <a:pt x="7979" y="3256"/>
                    <a:pt x="7898" y="3141"/>
                    <a:pt x="7966" y="3047"/>
                  </a:cubicBezTo>
                  <a:cubicBezTo>
                    <a:pt x="8821" y="1835"/>
                    <a:pt x="8215" y="1"/>
                    <a:pt x="66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51"/>
            <p:cNvSpPr/>
            <p:nvPr/>
          </p:nvSpPr>
          <p:spPr>
            <a:xfrm>
              <a:off x="6519515" y="2221807"/>
              <a:ext cx="489534" cy="884452"/>
            </a:xfrm>
            <a:custGeom>
              <a:avLst/>
              <a:gdLst/>
              <a:ahLst/>
              <a:cxnLst/>
              <a:rect l="l" t="t" r="r" b="b"/>
              <a:pathLst>
                <a:path w="8687" h="15695" extrusionOk="0">
                  <a:moveTo>
                    <a:pt x="4763" y="1"/>
                  </a:moveTo>
                  <a:cubicBezTo>
                    <a:pt x="3545" y="1"/>
                    <a:pt x="2239" y="1455"/>
                    <a:pt x="3517" y="2404"/>
                  </a:cubicBezTo>
                  <a:cubicBezTo>
                    <a:pt x="3630" y="2487"/>
                    <a:pt x="3583" y="2672"/>
                    <a:pt x="3435" y="2672"/>
                  </a:cubicBezTo>
                  <a:cubicBezTo>
                    <a:pt x="3434" y="2672"/>
                    <a:pt x="3434" y="2672"/>
                    <a:pt x="3434" y="2672"/>
                  </a:cubicBezTo>
                  <a:cubicBezTo>
                    <a:pt x="2320" y="2654"/>
                    <a:pt x="1205" y="2639"/>
                    <a:pt x="93" y="2625"/>
                  </a:cubicBezTo>
                  <a:lnTo>
                    <a:pt x="93" y="2625"/>
                  </a:lnTo>
                  <a:cubicBezTo>
                    <a:pt x="2" y="3633"/>
                    <a:pt x="1" y="4633"/>
                    <a:pt x="103" y="5637"/>
                  </a:cubicBezTo>
                  <a:cubicBezTo>
                    <a:pt x="508" y="5137"/>
                    <a:pt x="1082" y="4906"/>
                    <a:pt x="1656" y="4906"/>
                  </a:cubicBezTo>
                  <a:cubicBezTo>
                    <a:pt x="2621" y="4906"/>
                    <a:pt x="3584" y="5560"/>
                    <a:pt x="3740" y="6693"/>
                  </a:cubicBezTo>
                  <a:cubicBezTo>
                    <a:pt x="3959" y="8264"/>
                    <a:pt x="2715" y="9264"/>
                    <a:pt x="1384" y="9264"/>
                  </a:cubicBezTo>
                  <a:cubicBezTo>
                    <a:pt x="949" y="9264"/>
                    <a:pt x="504" y="9157"/>
                    <a:pt x="97" y="8928"/>
                  </a:cubicBezTo>
                  <a:lnTo>
                    <a:pt x="97" y="8928"/>
                  </a:lnTo>
                  <a:cubicBezTo>
                    <a:pt x="105" y="9959"/>
                    <a:pt x="29" y="11054"/>
                    <a:pt x="169" y="12064"/>
                  </a:cubicBezTo>
                  <a:cubicBezTo>
                    <a:pt x="232" y="12516"/>
                    <a:pt x="180" y="12475"/>
                    <a:pt x="629" y="12511"/>
                  </a:cubicBezTo>
                  <a:cubicBezTo>
                    <a:pt x="674" y="12514"/>
                    <a:pt x="719" y="12515"/>
                    <a:pt x="765" y="12515"/>
                  </a:cubicBezTo>
                  <a:cubicBezTo>
                    <a:pt x="963" y="12515"/>
                    <a:pt x="1167" y="12489"/>
                    <a:pt x="1362" y="12483"/>
                  </a:cubicBezTo>
                  <a:cubicBezTo>
                    <a:pt x="1898" y="12463"/>
                    <a:pt x="2434" y="12443"/>
                    <a:pt x="2972" y="12423"/>
                  </a:cubicBezTo>
                  <a:cubicBezTo>
                    <a:pt x="2973" y="12423"/>
                    <a:pt x="2975" y="12423"/>
                    <a:pt x="2977" y="12423"/>
                  </a:cubicBezTo>
                  <a:cubicBezTo>
                    <a:pt x="3084" y="12423"/>
                    <a:pt x="3145" y="12561"/>
                    <a:pt x="3087" y="12644"/>
                  </a:cubicBezTo>
                  <a:cubicBezTo>
                    <a:pt x="2237" y="13907"/>
                    <a:pt x="3018" y="15694"/>
                    <a:pt x="4580" y="15694"/>
                  </a:cubicBezTo>
                  <a:cubicBezTo>
                    <a:pt x="4616" y="15694"/>
                    <a:pt x="4652" y="15693"/>
                    <a:pt x="4688" y="15691"/>
                  </a:cubicBezTo>
                  <a:cubicBezTo>
                    <a:pt x="6407" y="15602"/>
                    <a:pt x="7024" y="13557"/>
                    <a:pt x="5876" y="12386"/>
                  </a:cubicBezTo>
                  <a:cubicBezTo>
                    <a:pt x="5791" y="12300"/>
                    <a:pt x="5859" y="12144"/>
                    <a:pt x="5978" y="12144"/>
                  </a:cubicBezTo>
                  <a:cubicBezTo>
                    <a:pt x="5981" y="12144"/>
                    <a:pt x="5984" y="12144"/>
                    <a:pt x="5987" y="12144"/>
                  </a:cubicBezTo>
                  <a:cubicBezTo>
                    <a:pt x="6160" y="12156"/>
                    <a:pt x="6332" y="12162"/>
                    <a:pt x="6503" y="12162"/>
                  </a:cubicBezTo>
                  <a:cubicBezTo>
                    <a:pt x="7143" y="12162"/>
                    <a:pt x="7769" y="12081"/>
                    <a:pt x="8399" y="11921"/>
                  </a:cubicBezTo>
                  <a:cubicBezTo>
                    <a:pt x="8401" y="11920"/>
                    <a:pt x="8403" y="11920"/>
                    <a:pt x="8406" y="11920"/>
                  </a:cubicBezTo>
                  <a:cubicBezTo>
                    <a:pt x="8408" y="11920"/>
                    <a:pt x="8411" y="11920"/>
                    <a:pt x="8413" y="11919"/>
                  </a:cubicBezTo>
                  <a:cubicBezTo>
                    <a:pt x="8468" y="10921"/>
                    <a:pt x="8560" y="9926"/>
                    <a:pt x="8687" y="8934"/>
                  </a:cubicBezTo>
                  <a:lnTo>
                    <a:pt x="8687" y="8934"/>
                  </a:lnTo>
                  <a:cubicBezTo>
                    <a:pt x="8234" y="9253"/>
                    <a:pt x="7709" y="9457"/>
                    <a:pt x="7167" y="9457"/>
                  </a:cubicBezTo>
                  <a:cubicBezTo>
                    <a:pt x="6939" y="9457"/>
                    <a:pt x="6709" y="9421"/>
                    <a:pt x="6480" y="9343"/>
                  </a:cubicBezTo>
                  <a:cubicBezTo>
                    <a:pt x="5768" y="9097"/>
                    <a:pt x="5184" y="8454"/>
                    <a:pt x="5137" y="7682"/>
                  </a:cubicBezTo>
                  <a:cubicBezTo>
                    <a:pt x="5054" y="6346"/>
                    <a:pt x="6106" y="5665"/>
                    <a:pt x="7213" y="5665"/>
                  </a:cubicBezTo>
                  <a:cubicBezTo>
                    <a:pt x="7670" y="5665"/>
                    <a:pt x="8135" y="5780"/>
                    <a:pt x="8535" y="6014"/>
                  </a:cubicBezTo>
                  <a:cubicBezTo>
                    <a:pt x="8620" y="4937"/>
                    <a:pt x="8610" y="3872"/>
                    <a:pt x="8583" y="2793"/>
                  </a:cubicBezTo>
                  <a:cubicBezTo>
                    <a:pt x="8581" y="2781"/>
                    <a:pt x="8577" y="2769"/>
                    <a:pt x="8577" y="2756"/>
                  </a:cubicBezTo>
                  <a:cubicBezTo>
                    <a:pt x="8578" y="2723"/>
                    <a:pt x="8579" y="2688"/>
                    <a:pt x="8581" y="2654"/>
                  </a:cubicBezTo>
                  <a:lnTo>
                    <a:pt x="8581" y="2654"/>
                  </a:lnTo>
                  <a:cubicBezTo>
                    <a:pt x="7676" y="2692"/>
                    <a:pt x="6769" y="2729"/>
                    <a:pt x="5864" y="2766"/>
                  </a:cubicBezTo>
                  <a:cubicBezTo>
                    <a:pt x="5862" y="2766"/>
                    <a:pt x="5861" y="2766"/>
                    <a:pt x="5859" y="2766"/>
                  </a:cubicBezTo>
                  <a:cubicBezTo>
                    <a:pt x="5736" y="2766"/>
                    <a:pt x="5683" y="2591"/>
                    <a:pt x="5771" y="2514"/>
                  </a:cubicBezTo>
                  <a:cubicBezTo>
                    <a:pt x="6681" y="1720"/>
                    <a:pt x="6241" y="332"/>
                    <a:pt x="5115" y="44"/>
                  </a:cubicBezTo>
                  <a:cubicBezTo>
                    <a:pt x="5000" y="15"/>
                    <a:pt x="4882" y="1"/>
                    <a:pt x="476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5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707" name="Google Shape;707;p52"/>
          <p:cNvSpPr txBox="1">
            <a:spLocks noGrp="1"/>
          </p:cNvSpPr>
          <p:nvPr>
            <p:ph type="subTitle" idx="4"/>
          </p:nvPr>
        </p:nvSpPr>
        <p:spPr>
          <a:xfrm>
            <a:off x="937625" y="2532575"/>
            <a:ext cx="2175300" cy="91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Univariate Analysis</a:t>
            </a:r>
            <a:endParaRPr/>
          </a:p>
        </p:txBody>
      </p:sp>
      <p:sp>
        <p:nvSpPr>
          <p:cNvPr id="708" name="Google Shape;708;p52"/>
          <p:cNvSpPr txBox="1">
            <a:spLocks noGrp="1"/>
          </p:cNvSpPr>
          <p:nvPr>
            <p:ph type="subTitle" idx="5"/>
          </p:nvPr>
        </p:nvSpPr>
        <p:spPr>
          <a:xfrm>
            <a:off x="3484350" y="2532575"/>
            <a:ext cx="2175300" cy="91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Bivariate Analysis</a:t>
            </a:r>
            <a:endParaRPr/>
          </a:p>
        </p:txBody>
      </p:sp>
      <p:sp>
        <p:nvSpPr>
          <p:cNvPr id="709" name="Google Shape;709;p52"/>
          <p:cNvSpPr txBox="1">
            <a:spLocks noGrp="1"/>
          </p:cNvSpPr>
          <p:nvPr>
            <p:ph type="subTitle" idx="6"/>
          </p:nvPr>
        </p:nvSpPr>
        <p:spPr>
          <a:xfrm>
            <a:off x="6031075" y="2532575"/>
            <a:ext cx="2175300" cy="91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 Data Analysis</a:t>
            </a:r>
            <a:endParaRPr/>
          </a:p>
        </p:txBody>
      </p:sp>
      <p:sp>
        <p:nvSpPr>
          <p:cNvPr id="710" name="Google Shape;710;p52"/>
          <p:cNvSpPr/>
          <p:nvPr/>
        </p:nvSpPr>
        <p:spPr>
          <a:xfrm>
            <a:off x="1009150" y="1698625"/>
            <a:ext cx="651000" cy="65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1" name="Google Shape;711;p52"/>
          <p:cNvSpPr/>
          <p:nvPr/>
        </p:nvSpPr>
        <p:spPr>
          <a:xfrm>
            <a:off x="3577025" y="1698625"/>
            <a:ext cx="651000" cy="6510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2" name="Google Shape;712;p52"/>
          <p:cNvSpPr/>
          <p:nvPr/>
        </p:nvSpPr>
        <p:spPr>
          <a:xfrm>
            <a:off x="6144900" y="1698625"/>
            <a:ext cx="651000" cy="6510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13" name="Google Shape;713;p52"/>
          <p:cNvGrpSpPr/>
          <p:nvPr/>
        </p:nvGrpSpPr>
        <p:grpSpPr>
          <a:xfrm>
            <a:off x="1179422" y="1868923"/>
            <a:ext cx="310464" cy="310402"/>
            <a:chOff x="1558650" y="2025250"/>
            <a:chExt cx="252000" cy="251950"/>
          </a:xfrm>
        </p:grpSpPr>
        <p:sp>
          <p:nvSpPr>
            <p:cNvPr id="714" name="Google Shape;714;p52"/>
            <p:cNvSpPr/>
            <p:nvPr/>
          </p:nvSpPr>
          <p:spPr>
            <a:xfrm>
              <a:off x="1558650" y="2025250"/>
              <a:ext cx="252000" cy="251950"/>
            </a:xfrm>
            <a:custGeom>
              <a:avLst/>
              <a:gdLst/>
              <a:ahLst/>
              <a:cxnLst/>
              <a:rect l="l" t="t" r="r" b="b"/>
              <a:pathLst>
                <a:path w="10080" h="10078" extrusionOk="0">
                  <a:moveTo>
                    <a:pt x="5678" y="297"/>
                  </a:moveTo>
                  <a:cubicBezTo>
                    <a:pt x="5896" y="297"/>
                    <a:pt x="6073" y="474"/>
                    <a:pt x="6073" y="692"/>
                  </a:cubicBezTo>
                  <a:lnTo>
                    <a:pt x="6073" y="1343"/>
                  </a:lnTo>
                  <a:cubicBezTo>
                    <a:pt x="6073" y="1560"/>
                    <a:pt x="5896" y="1738"/>
                    <a:pt x="5679" y="1738"/>
                  </a:cubicBezTo>
                  <a:lnTo>
                    <a:pt x="2970" y="1738"/>
                  </a:lnTo>
                  <a:cubicBezTo>
                    <a:pt x="2753" y="1737"/>
                    <a:pt x="2577" y="1559"/>
                    <a:pt x="2577" y="1342"/>
                  </a:cubicBezTo>
                  <a:lnTo>
                    <a:pt x="2577" y="838"/>
                  </a:lnTo>
                  <a:lnTo>
                    <a:pt x="2577" y="837"/>
                  </a:lnTo>
                  <a:lnTo>
                    <a:pt x="2577" y="835"/>
                  </a:lnTo>
                  <a:lnTo>
                    <a:pt x="2577" y="692"/>
                  </a:lnTo>
                  <a:cubicBezTo>
                    <a:pt x="2577" y="473"/>
                    <a:pt x="2754" y="297"/>
                    <a:pt x="2972" y="297"/>
                  </a:cubicBezTo>
                  <a:close/>
                  <a:moveTo>
                    <a:pt x="7639" y="985"/>
                  </a:moveTo>
                  <a:cubicBezTo>
                    <a:pt x="8034" y="985"/>
                    <a:pt x="8354" y="1305"/>
                    <a:pt x="8354" y="1700"/>
                  </a:cubicBezTo>
                  <a:lnTo>
                    <a:pt x="8354" y="3640"/>
                  </a:lnTo>
                  <a:cubicBezTo>
                    <a:pt x="8293" y="3698"/>
                    <a:pt x="8234" y="3755"/>
                    <a:pt x="8174" y="3813"/>
                  </a:cubicBezTo>
                  <a:cubicBezTo>
                    <a:pt x="8174" y="3813"/>
                    <a:pt x="8173" y="3813"/>
                    <a:pt x="8173" y="3814"/>
                  </a:cubicBezTo>
                  <a:cubicBezTo>
                    <a:pt x="7986" y="3994"/>
                    <a:pt x="7799" y="4175"/>
                    <a:pt x="7613" y="4358"/>
                  </a:cubicBezTo>
                  <a:lnTo>
                    <a:pt x="7613" y="2432"/>
                  </a:lnTo>
                  <a:cubicBezTo>
                    <a:pt x="7612" y="2049"/>
                    <a:pt x="7301" y="1737"/>
                    <a:pt x="6918" y="1737"/>
                  </a:cubicBezTo>
                  <a:lnTo>
                    <a:pt x="6244" y="1737"/>
                  </a:lnTo>
                  <a:cubicBezTo>
                    <a:pt x="6322" y="1625"/>
                    <a:pt x="6369" y="1489"/>
                    <a:pt x="6369" y="1342"/>
                  </a:cubicBezTo>
                  <a:lnTo>
                    <a:pt x="6369" y="985"/>
                  </a:lnTo>
                  <a:close/>
                  <a:moveTo>
                    <a:pt x="9085" y="3618"/>
                  </a:moveTo>
                  <a:cubicBezTo>
                    <a:pt x="9262" y="3618"/>
                    <a:pt x="9438" y="3683"/>
                    <a:pt x="9570" y="3814"/>
                  </a:cubicBezTo>
                  <a:lnTo>
                    <a:pt x="9581" y="3826"/>
                  </a:lnTo>
                  <a:cubicBezTo>
                    <a:pt x="9844" y="4087"/>
                    <a:pt x="9848" y="4521"/>
                    <a:pt x="9590" y="4792"/>
                  </a:cubicBezTo>
                  <a:cubicBezTo>
                    <a:pt x="9569" y="4814"/>
                    <a:pt x="9549" y="4834"/>
                    <a:pt x="9529" y="4857"/>
                  </a:cubicBezTo>
                  <a:cubicBezTo>
                    <a:pt x="9435" y="4638"/>
                    <a:pt x="9300" y="4437"/>
                    <a:pt x="9129" y="4268"/>
                  </a:cubicBezTo>
                  <a:cubicBezTo>
                    <a:pt x="8959" y="4098"/>
                    <a:pt x="8758" y="3963"/>
                    <a:pt x="8539" y="3871"/>
                  </a:cubicBezTo>
                  <a:cubicBezTo>
                    <a:pt x="8561" y="3850"/>
                    <a:pt x="8582" y="3830"/>
                    <a:pt x="8602" y="3810"/>
                  </a:cubicBezTo>
                  <a:cubicBezTo>
                    <a:pt x="8736" y="3682"/>
                    <a:pt x="8911" y="3618"/>
                    <a:pt x="9085" y="3618"/>
                  </a:cubicBezTo>
                  <a:close/>
                  <a:moveTo>
                    <a:pt x="8305" y="4098"/>
                  </a:moveTo>
                  <a:cubicBezTo>
                    <a:pt x="8537" y="4174"/>
                    <a:pt x="8748" y="4304"/>
                    <a:pt x="8923" y="4478"/>
                  </a:cubicBezTo>
                  <a:cubicBezTo>
                    <a:pt x="9098" y="4651"/>
                    <a:pt x="9228" y="4863"/>
                    <a:pt x="9305" y="5095"/>
                  </a:cubicBezTo>
                  <a:cubicBezTo>
                    <a:pt x="8443" y="5993"/>
                    <a:pt x="7549" y="6884"/>
                    <a:pt x="6646" y="7743"/>
                  </a:cubicBezTo>
                  <a:cubicBezTo>
                    <a:pt x="6479" y="7903"/>
                    <a:pt x="6285" y="8032"/>
                    <a:pt x="6079" y="8128"/>
                  </a:cubicBezTo>
                  <a:cubicBezTo>
                    <a:pt x="6039" y="7934"/>
                    <a:pt x="5944" y="7754"/>
                    <a:pt x="5800" y="7611"/>
                  </a:cubicBezTo>
                  <a:cubicBezTo>
                    <a:pt x="5656" y="7467"/>
                    <a:pt x="5477" y="7373"/>
                    <a:pt x="5282" y="7333"/>
                  </a:cubicBezTo>
                  <a:cubicBezTo>
                    <a:pt x="5376" y="7126"/>
                    <a:pt x="5505" y="6932"/>
                    <a:pt x="5664" y="6765"/>
                  </a:cubicBezTo>
                  <a:cubicBezTo>
                    <a:pt x="6520" y="5860"/>
                    <a:pt x="7407" y="4963"/>
                    <a:pt x="8305" y="4098"/>
                  </a:cubicBezTo>
                  <a:close/>
                  <a:moveTo>
                    <a:pt x="5176" y="7615"/>
                  </a:moveTo>
                  <a:cubicBezTo>
                    <a:pt x="5331" y="7636"/>
                    <a:pt x="5477" y="7707"/>
                    <a:pt x="5590" y="7820"/>
                  </a:cubicBezTo>
                  <a:cubicBezTo>
                    <a:pt x="5703" y="7933"/>
                    <a:pt x="5775" y="8077"/>
                    <a:pt x="5797" y="8233"/>
                  </a:cubicBezTo>
                  <a:cubicBezTo>
                    <a:pt x="5740" y="8251"/>
                    <a:pt x="5683" y="8264"/>
                    <a:pt x="5625" y="8276"/>
                  </a:cubicBezTo>
                  <a:cubicBezTo>
                    <a:pt x="5424" y="8317"/>
                    <a:pt x="5297" y="8328"/>
                    <a:pt x="5217" y="8328"/>
                  </a:cubicBezTo>
                  <a:cubicBezTo>
                    <a:pt x="5142" y="8328"/>
                    <a:pt x="5110" y="8318"/>
                    <a:pt x="5098" y="8314"/>
                  </a:cubicBezTo>
                  <a:cubicBezTo>
                    <a:pt x="5087" y="8289"/>
                    <a:pt x="5056" y="8174"/>
                    <a:pt x="5134" y="7786"/>
                  </a:cubicBezTo>
                  <a:cubicBezTo>
                    <a:pt x="5145" y="7728"/>
                    <a:pt x="5159" y="7672"/>
                    <a:pt x="5176" y="7615"/>
                  </a:cubicBezTo>
                  <a:close/>
                  <a:moveTo>
                    <a:pt x="2972" y="1"/>
                  </a:moveTo>
                  <a:cubicBezTo>
                    <a:pt x="2591" y="1"/>
                    <a:pt x="2283" y="309"/>
                    <a:pt x="2281" y="690"/>
                  </a:cubicBezTo>
                  <a:lnTo>
                    <a:pt x="1011" y="690"/>
                  </a:lnTo>
                  <a:cubicBezTo>
                    <a:pt x="454" y="690"/>
                    <a:pt x="1" y="1142"/>
                    <a:pt x="1" y="1701"/>
                  </a:cubicBezTo>
                  <a:lnTo>
                    <a:pt x="1" y="9066"/>
                  </a:lnTo>
                  <a:cubicBezTo>
                    <a:pt x="1" y="9624"/>
                    <a:pt x="453" y="10077"/>
                    <a:pt x="1011" y="10077"/>
                  </a:cubicBezTo>
                  <a:lnTo>
                    <a:pt x="7637" y="10077"/>
                  </a:lnTo>
                  <a:cubicBezTo>
                    <a:pt x="8193" y="10077"/>
                    <a:pt x="8647" y="9625"/>
                    <a:pt x="8647" y="9066"/>
                  </a:cubicBezTo>
                  <a:lnTo>
                    <a:pt x="8647" y="8613"/>
                  </a:lnTo>
                  <a:cubicBezTo>
                    <a:pt x="8647" y="8532"/>
                    <a:pt x="8582" y="8465"/>
                    <a:pt x="8500" y="8465"/>
                  </a:cubicBezTo>
                  <a:cubicBezTo>
                    <a:pt x="8416" y="8465"/>
                    <a:pt x="8351" y="8531"/>
                    <a:pt x="8351" y="8613"/>
                  </a:cubicBezTo>
                  <a:lnTo>
                    <a:pt x="8351" y="9066"/>
                  </a:lnTo>
                  <a:cubicBezTo>
                    <a:pt x="8351" y="9461"/>
                    <a:pt x="8031" y="9781"/>
                    <a:pt x="7637" y="9781"/>
                  </a:cubicBezTo>
                  <a:lnTo>
                    <a:pt x="1011" y="9781"/>
                  </a:lnTo>
                  <a:cubicBezTo>
                    <a:pt x="616" y="9781"/>
                    <a:pt x="296" y="9461"/>
                    <a:pt x="296" y="9066"/>
                  </a:cubicBezTo>
                  <a:lnTo>
                    <a:pt x="296" y="1701"/>
                  </a:lnTo>
                  <a:cubicBezTo>
                    <a:pt x="296" y="1306"/>
                    <a:pt x="617" y="986"/>
                    <a:pt x="1011" y="986"/>
                  </a:cubicBezTo>
                  <a:lnTo>
                    <a:pt x="2281" y="986"/>
                  </a:lnTo>
                  <a:lnTo>
                    <a:pt x="2281" y="1343"/>
                  </a:lnTo>
                  <a:cubicBezTo>
                    <a:pt x="2281" y="1490"/>
                    <a:pt x="2327" y="1626"/>
                    <a:pt x="2406" y="1738"/>
                  </a:cubicBezTo>
                  <a:lnTo>
                    <a:pt x="1732" y="1738"/>
                  </a:lnTo>
                  <a:cubicBezTo>
                    <a:pt x="1349" y="1738"/>
                    <a:pt x="1036" y="2050"/>
                    <a:pt x="1036" y="2433"/>
                  </a:cubicBezTo>
                  <a:lnTo>
                    <a:pt x="1036" y="3016"/>
                  </a:lnTo>
                  <a:cubicBezTo>
                    <a:pt x="1036" y="3096"/>
                    <a:pt x="1102" y="3163"/>
                    <a:pt x="1185" y="3163"/>
                  </a:cubicBezTo>
                  <a:cubicBezTo>
                    <a:pt x="1266" y="3163"/>
                    <a:pt x="1333" y="3098"/>
                    <a:pt x="1333" y="3016"/>
                  </a:cubicBezTo>
                  <a:lnTo>
                    <a:pt x="1333" y="2432"/>
                  </a:lnTo>
                  <a:cubicBezTo>
                    <a:pt x="1333" y="2211"/>
                    <a:pt x="1513" y="2032"/>
                    <a:pt x="1732" y="2032"/>
                  </a:cubicBezTo>
                  <a:lnTo>
                    <a:pt x="6918" y="2032"/>
                  </a:lnTo>
                  <a:cubicBezTo>
                    <a:pt x="7139" y="2032"/>
                    <a:pt x="7318" y="2212"/>
                    <a:pt x="7318" y="2432"/>
                  </a:cubicBezTo>
                  <a:lnTo>
                    <a:pt x="7318" y="4648"/>
                  </a:lnTo>
                  <a:cubicBezTo>
                    <a:pt x="6684" y="5276"/>
                    <a:pt x="6058" y="5916"/>
                    <a:pt x="5448" y="6561"/>
                  </a:cubicBezTo>
                  <a:cubicBezTo>
                    <a:pt x="5140" y="6888"/>
                    <a:pt x="4932" y="7291"/>
                    <a:pt x="4845" y="7729"/>
                  </a:cubicBezTo>
                  <a:cubicBezTo>
                    <a:pt x="4757" y="8169"/>
                    <a:pt x="4771" y="8406"/>
                    <a:pt x="4889" y="8524"/>
                  </a:cubicBezTo>
                  <a:cubicBezTo>
                    <a:pt x="4956" y="8591"/>
                    <a:pt x="5062" y="8624"/>
                    <a:pt x="5220" y="8624"/>
                  </a:cubicBezTo>
                  <a:cubicBezTo>
                    <a:pt x="5340" y="8624"/>
                    <a:pt x="5494" y="8606"/>
                    <a:pt x="5684" y="8566"/>
                  </a:cubicBezTo>
                  <a:cubicBezTo>
                    <a:pt x="6121" y="8478"/>
                    <a:pt x="6524" y="8268"/>
                    <a:pt x="6850" y="7959"/>
                  </a:cubicBezTo>
                  <a:cubicBezTo>
                    <a:pt x="7006" y="7810"/>
                    <a:pt x="7162" y="7660"/>
                    <a:pt x="7318" y="7508"/>
                  </a:cubicBezTo>
                  <a:lnTo>
                    <a:pt x="7318" y="8456"/>
                  </a:lnTo>
                  <a:cubicBezTo>
                    <a:pt x="7318" y="8677"/>
                    <a:pt x="7138" y="8855"/>
                    <a:pt x="6918" y="8855"/>
                  </a:cubicBezTo>
                  <a:lnTo>
                    <a:pt x="1732" y="8855"/>
                  </a:lnTo>
                  <a:cubicBezTo>
                    <a:pt x="1511" y="8855"/>
                    <a:pt x="1333" y="8676"/>
                    <a:pt x="1333" y="8456"/>
                  </a:cubicBezTo>
                  <a:lnTo>
                    <a:pt x="1333" y="3605"/>
                  </a:lnTo>
                  <a:cubicBezTo>
                    <a:pt x="1333" y="3524"/>
                    <a:pt x="1267" y="3457"/>
                    <a:pt x="1185" y="3457"/>
                  </a:cubicBezTo>
                  <a:cubicBezTo>
                    <a:pt x="1102" y="3457"/>
                    <a:pt x="1036" y="3523"/>
                    <a:pt x="1036" y="3605"/>
                  </a:cubicBezTo>
                  <a:lnTo>
                    <a:pt x="1036" y="8456"/>
                  </a:lnTo>
                  <a:cubicBezTo>
                    <a:pt x="1036" y="8839"/>
                    <a:pt x="1349" y="9152"/>
                    <a:pt x="1732" y="9152"/>
                  </a:cubicBezTo>
                  <a:lnTo>
                    <a:pt x="6918" y="9152"/>
                  </a:lnTo>
                  <a:cubicBezTo>
                    <a:pt x="7301" y="9152"/>
                    <a:pt x="7613" y="8839"/>
                    <a:pt x="7613" y="8456"/>
                  </a:cubicBezTo>
                  <a:lnTo>
                    <a:pt x="7613" y="7222"/>
                  </a:lnTo>
                  <a:cubicBezTo>
                    <a:pt x="7861" y="6979"/>
                    <a:pt x="8108" y="6735"/>
                    <a:pt x="8353" y="6489"/>
                  </a:cubicBezTo>
                  <a:lnTo>
                    <a:pt x="8353" y="8022"/>
                  </a:lnTo>
                  <a:cubicBezTo>
                    <a:pt x="8353" y="8104"/>
                    <a:pt x="8418" y="8171"/>
                    <a:pt x="8501" y="8171"/>
                  </a:cubicBezTo>
                  <a:cubicBezTo>
                    <a:pt x="8581" y="8171"/>
                    <a:pt x="8648" y="8105"/>
                    <a:pt x="8648" y="8022"/>
                  </a:cubicBezTo>
                  <a:lnTo>
                    <a:pt x="8648" y="6192"/>
                  </a:lnTo>
                  <a:cubicBezTo>
                    <a:pt x="8962" y="5875"/>
                    <a:pt x="9272" y="5556"/>
                    <a:pt x="9577" y="5235"/>
                  </a:cubicBezTo>
                  <a:cubicBezTo>
                    <a:pt x="9653" y="5156"/>
                    <a:pt x="9730" y="5078"/>
                    <a:pt x="9804" y="4998"/>
                  </a:cubicBezTo>
                  <a:cubicBezTo>
                    <a:pt x="9982" y="4811"/>
                    <a:pt x="10079" y="4565"/>
                    <a:pt x="10076" y="4305"/>
                  </a:cubicBezTo>
                  <a:cubicBezTo>
                    <a:pt x="10075" y="4043"/>
                    <a:pt x="9973" y="3800"/>
                    <a:pt x="9791" y="3616"/>
                  </a:cubicBezTo>
                  <a:lnTo>
                    <a:pt x="9779" y="3604"/>
                  </a:lnTo>
                  <a:cubicBezTo>
                    <a:pt x="9596" y="3423"/>
                    <a:pt x="9351" y="3322"/>
                    <a:pt x="9092" y="3322"/>
                  </a:cubicBezTo>
                  <a:cubicBezTo>
                    <a:pt x="9090" y="3322"/>
                    <a:pt x="9088" y="3322"/>
                    <a:pt x="9085" y="3322"/>
                  </a:cubicBezTo>
                  <a:cubicBezTo>
                    <a:pt x="8932" y="3322"/>
                    <a:pt x="8783" y="3357"/>
                    <a:pt x="8648" y="3423"/>
                  </a:cubicBezTo>
                  <a:lnTo>
                    <a:pt x="8648" y="1701"/>
                  </a:lnTo>
                  <a:cubicBezTo>
                    <a:pt x="8648" y="1144"/>
                    <a:pt x="8195" y="690"/>
                    <a:pt x="7638" y="690"/>
                  </a:cubicBezTo>
                  <a:lnTo>
                    <a:pt x="6368" y="690"/>
                  </a:lnTo>
                  <a:cubicBezTo>
                    <a:pt x="6367" y="309"/>
                    <a:pt x="6058" y="1"/>
                    <a:pt x="56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52"/>
            <p:cNvSpPr/>
            <p:nvPr/>
          </p:nvSpPr>
          <p:spPr>
            <a:xfrm>
              <a:off x="1607250" y="2081650"/>
              <a:ext cx="47775" cy="47450"/>
            </a:xfrm>
            <a:custGeom>
              <a:avLst/>
              <a:gdLst/>
              <a:ahLst/>
              <a:cxnLst/>
              <a:rect l="l" t="t" r="r" b="b"/>
              <a:pathLst>
                <a:path w="1911" h="1898" extrusionOk="0">
                  <a:moveTo>
                    <a:pt x="1088" y="559"/>
                  </a:moveTo>
                  <a:cubicBezTo>
                    <a:pt x="1149" y="559"/>
                    <a:pt x="1205" y="581"/>
                    <a:pt x="1249" y="618"/>
                  </a:cubicBezTo>
                  <a:lnTo>
                    <a:pt x="941" y="1073"/>
                  </a:lnTo>
                  <a:lnTo>
                    <a:pt x="612" y="675"/>
                  </a:lnTo>
                  <a:cubicBezTo>
                    <a:pt x="583" y="640"/>
                    <a:pt x="541" y="621"/>
                    <a:pt x="498" y="621"/>
                  </a:cubicBezTo>
                  <a:cubicBezTo>
                    <a:pt x="465" y="621"/>
                    <a:pt x="432" y="632"/>
                    <a:pt x="404" y="655"/>
                  </a:cubicBezTo>
                  <a:cubicBezTo>
                    <a:pt x="341" y="707"/>
                    <a:pt x="332" y="801"/>
                    <a:pt x="385" y="864"/>
                  </a:cubicBezTo>
                  <a:lnTo>
                    <a:pt x="840" y="1415"/>
                  </a:lnTo>
                  <a:cubicBezTo>
                    <a:pt x="868" y="1448"/>
                    <a:pt x="910" y="1469"/>
                    <a:pt x="954" y="1469"/>
                  </a:cubicBezTo>
                  <a:lnTo>
                    <a:pt x="962" y="1469"/>
                  </a:lnTo>
                  <a:cubicBezTo>
                    <a:pt x="1008" y="1467"/>
                    <a:pt x="1051" y="1443"/>
                    <a:pt x="1077" y="1405"/>
                  </a:cubicBezTo>
                  <a:lnTo>
                    <a:pt x="1339" y="1015"/>
                  </a:lnTo>
                  <a:lnTo>
                    <a:pt x="1338" y="1351"/>
                  </a:lnTo>
                  <a:cubicBezTo>
                    <a:pt x="1338" y="1490"/>
                    <a:pt x="1225" y="1601"/>
                    <a:pt x="1088" y="1601"/>
                  </a:cubicBezTo>
                  <a:lnTo>
                    <a:pt x="547" y="1601"/>
                  </a:lnTo>
                  <a:cubicBezTo>
                    <a:pt x="408" y="1601"/>
                    <a:pt x="296" y="1488"/>
                    <a:pt x="296" y="1351"/>
                  </a:cubicBezTo>
                  <a:lnTo>
                    <a:pt x="296" y="810"/>
                  </a:lnTo>
                  <a:cubicBezTo>
                    <a:pt x="296" y="671"/>
                    <a:pt x="409" y="559"/>
                    <a:pt x="547" y="559"/>
                  </a:cubicBezTo>
                  <a:close/>
                  <a:moveTo>
                    <a:pt x="1743" y="1"/>
                  </a:moveTo>
                  <a:cubicBezTo>
                    <a:pt x="1696" y="1"/>
                    <a:pt x="1649" y="23"/>
                    <a:pt x="1621" y="66"/>
                  </a:cubicBezTo>
                  <a:lnTo>
                    <a:pt x="1415" y="372"/>
                  </a:lnTo>
                  <a:cubicBezTo>
                    <a:pt x="1323" y="305"/>
                    <a:pt x="1210" y="263"/>
                    <a:pt x="1088" y="263"/>
                  </a:cubicBezTo>
                  <a:lnTo>
                    <a:pt x="547" y="263"/>
                  </a:lnTo>
                  <a:cubicBezTo>
                    <a:pt x="246" y="263"/>
                    <a:pt x="0" y="509"/>
                    <a:pt x="0" y="810"/>
                  </a:cubicBezTo>
                  <a:lnTo>
                    <a:pt x="0" y="1351"/>
                  </a:lnTo>
                  <a:cubicBezTo>
                    <a:pt x="0" y="1652"/>
                    <a:pt x="246" y="1898"/>
                    <a:pt x="547" y="1898"/>
                  </a:cubicBezTo>
                  <a:lnTo>
                    <a:pt x="1088" y="1898"/>
                  </a:lnTo>
                  <a:cubicBezTo>
                    <a:pt x="1389" y="1898"/>
                    <a:pt x="1635" y="1652"/>
                    <a:pt x="1635" y="1351"/>
                  </a:cubicBezTo>
                  <a:lnTo>
                    <a:pt x="1635" y="810"/>
                  </a:lnTo>
                  <a:cubicBezTo>
                    <a:pt x="1635" y="745"/>
                    <a:pt x="1622" y="681"/>
                    <a:pt x="1601" y="623"/>
                  </a:cubicBezTo>
                  <a:lnTo>
                    <a:pt x="1866" y="231"/>
                  </a:lnTo>
                  <a:cubicBezTo>
                    <a:pt x="1910" y="164"/>
                    <a:pt x="1893" y="71"/>
                    <a:pt x="1826" y="26"/>
                  </a:cubicBezTo>
                  <a:cubicBezTo>
                    <a:pt x="1800" y="9"/>
                    <a:pt x="1771" y="1"/>
                    <a:pt x="17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52"/>
            <p:cNvSpPr/>
            <p:nvPr/>
          </p:nvSpPr>
          <p:spPr>
            <a:xfrm>
              <a:off x="1654675" y="2099025"/>
              <a:ext cx="41550" cy="7425"/>
            </a:xfrm>
            <a:custGeom>
              <a:avLst/>
              <a:gdLst/>
              <a:ahLst/>
              <a:cxnLst/>
              <a:rect l="l" t="t" r="r" b="b"/>
              <a:pathLst>
                <a:path w="1662" h="297" extrusionOk="0">
                  <a:moveTo>
                    <a:pt x="149" y="0"/>
                  </a:moveTo>
                  <a:cubicBezTo>
                    <a:pt x="68" y="0"/>
                    <a:pt x="1" y="66"/>
                    <a:pt x="1" y="148"/>
                  </a:cubicBezTo>
                  <a:cubicBezTo>
                    <a:pt x="1" y="231"/>
                    <a:pt x="67" y="297"/>
                    <a:pt x="149" y="297"/>
                  </a:cubicBezTo>
                  <a:lnTo>
                    <a:pt x="1514" y="297"/>
                  </a:lnTo>
                  <a:cubicBezTo>
                    <a:pt x="1595" y="297"/>
                    <a:pt x="1662" y="231"/>
                    <a:pt x="1662" y="148"/>
                  </a:cubicBezTo>
                  <a:cubicBezTo>
                    <a:pt x="1662" y="67"/>
                    <a:pt x="1596" y="0"/>
                    <a:pt x="15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52"/>
            <p:cNvSpPr/>
            <p:nvPr/>
          </p:nvSpPr>
          <p:spPr>
            <a:xfrm>
              <a:off x="1654675" y="2115250"/>
              <a:ext cx="54775" cy="7425"/>
            </a:xfrm>
            <a:custGeom>
              <a:avLst/>
              <a:gdLst/>
              <a:ahLst/>
              <a:cxnLst/>
              <a:rect l="l" t="t" r="r" b="b"/>
              <a:pathLst>
                <a:path w="2191" h="297" extrusionOk="0">
                  <a:moveTo>
                    <a:pt x="149" y="0"/>
                  </a:moveTo>
                  <a:cubicBezTo>
                    <a:pt x="68" y="0"/>
                    <a:pt x="1" y="66"/>
                    <a:pt x="1" y="148"/>
                  </a:cubicBezTo>
                  <a:cubicBezTo>
                    <a:pt x="1" y="231"/>
                    <a:pt x="67" y="296"/>
                    <a:pt x="149" y="296"/>
                  </a:cubicBezTo>
                  <a:lnTo>
                    <a:pt x="2042" y="296"/>
                  </a:lnTo>
                  <a:cubicBezTo>
                    <a:pt x="2124" y="296"/>
                    <a:pt x="2190" y="231"/>
                    <a:pt x="2190" y="148"/>
                  </a:cubicBezTo>
                  <a:cubicBezTo>
                    <a:pt x="2190" y="67"/>
                    <a:pt x="2125" y="0"/>
                    <a:pt x="204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52"/>
            <p:cNvSpPr/>
            <p:nvPr/>
          </p:nvSpPr>
          <p:spPr>
            <a:xfrm>
              <a:off x="1607250" y="2137650"/>
              <a:ext cx="47775" cy="47425"/>
            </a:xfrm>
            <a:custGeom>
              <a:avLst/>
              <a:gdLst/>
              <a:ahLst/>
              <a:cxnLst/>
              <a:rect l="l" t="t" r="r" b="b"/>
              <a:pathLst>
                <a:path w="1911" h="1897" extrusionOk="0">
                  <a:moveTo>
                    <a:pt x="1086" y="558"/>
                  </a:moveTo>
                  <a:cubicBezTo>
                    <a:pt x="1148" y="558"/>
                    <a:pt x="1204" y="580"/>
                    <a:pt x="1247" y="618"/>
                  </a:cubicBezTo>
                  <a:lnTo>
                    <a:pt x="939" y="1073"/>
                  </a:lnTo>
                  <a:lnTo>
                    <a:pt x="610" y="675"/>
                  </a:lnTo>
                  <a:cubicBezTo>
                    <a:pt x="582" y="639"/>
                    <a:pt x="540" y="621"/>
                    <a:pt x="497" y="621"/>
                  </a:cubicBezTo>
                  <a:cubicBezTo>
                    <a:pt x="464" y="621"/>
                    <a:pt x="430" y="632"/>
                    <a:pt x="403" y="655"/>
                  </a:cubicBezTo>
                  <a:cubicBezTo>
                    <a:pt x="340" y="707"/>
                    <a:pt x="331" y="800"/>
                    <a:pt x="383" y="863"/>
                  </a:cubicBezTo>
                  <a:lnTo>
                    <a:pt x="839" y="1415"/>
                  </a:lnTo>
                  <a:cubicBezTo>
                    <a:pt x="866" y="1448"/>
                    <a:pt x="908" y="1469"/>
                    <a:pt x="953" y="1469"/>
                  </a:cubicBezTo>
                  <a:lnTo>
                    <a:pt x="961" y="1469"/>
                  </a:lnTo>
                  <a:cubicBezTo>
                    <a:pt x="1006" y="1467"/>
                    <a:pt x="1049" y="1443"/>
                    <a:pt x="1076" y="1404"/>
                  </a:cubicBezTo>
                  <a:lnTo>
                    <a:pt x="1338" y="1015"/>
                  </a:lnTo>
                  <a:lnTo>
                    <a:pt x="1338" y="1352"/>
                  </a:lnTo>
                  <a:cubicBezTo>
                    <a:pt x="1338" y="1492"/>
                    <a:pt x="1225" y="1603"/>
                    <a:pt x="1088" y="1603"/>
                  </a:cubicBezTo>
                  <a:lnTo>
                    <a:pt x="547" y="1603"/>
                  </a:lnTo>
                  <a:cubicBezTo>
                    <a:pt x="408" y="1603"/>
                    <a:pt x="296" y="1490"/>
                    <a:pt x="296" y="1352"/>
                  </a:cubicBezTo>
                  <a:lnTo>
                    <a:pt x="295" y="809"/>
                  </a:lnTo>
                  <a:cubicBezTo>
                    <a:pt x="295" y="671"/>
                    <a:pt x="408" y="558"/>
                    <a:pt x="546" y="558"/>
                  </a:cubicBezTo>
                  <a:close/>
                  <a:moveTo>
                    <a:pt x="1743" y="0"/>
                  </a:moveTo>
                  <a:cubicBezTo>
                    <a:pt x="1696" y="0"/>
                    <a:pt x="1650" y="22"/>
                    <a:pt x="1621" y="65"/>
                  </a:cubicBezTo>
                  <a:lnTo>
                    <a:pt x="1415" y="372"/>
                  </a:lnTo>
                  <a:cubicBezTo>
                    <a:pt x="1323" y="304"/>
                    <a:pt x="1210" y="263"/>
                    <a:pt x="1088" y="263"/>
                  </a:cubicBezTo>
                  <a:lnTo>
                    <a:pt x="547" y="263"/>
                  </a:lnTo>
                  <a:cubicBezTo>
                    <a:pt x="246" y="263"/>
                    <a:pt x="0" y="508"/>
                    <a:pt x="0" y="809"/>
                  </a:cubicBezTo>
                  <a:lnTo>
                    <a:pt x="0" y="1350"/>
                  </a:lnTo>
                  <a:cubicBezTo>
                    <a:pt x="0" y="1652"/>
                    <a:pt x="246" y="1896"/>
                    <a:pt x="547" y="1896"/>
                  </a:cubicBezTo>
                  <a:lnTo>
                    <a:pt x="1088" y="1896"/>
                  </a:lnTo>
                  <a:cubicBezTo>
                    <a:pt x="1389" y="1896"/>
                    <a:pt x="1635" y="1652"/>
                    <a:pt x="1635" y="1350"/>
                  </a:cubicBezTo>
                  <a:lnTo>
                    <a:pt x="1635" y="809"/>
                  </a:lnTo>
                  <a:cubicBezTo>
                    <a:pt x="1635" y="744"/>
                    <a:pt x="1622" y="681"/>
                    <a:pt x="1601" y="623"/>
                  </a:cubicBezTo>
                  <a:lnTo>
                    <a:pt x="1866" y="229"/>
                  </a:lnTo>
                  <a:cubicBezTo>
                    <a:pt x="1910" y="162"/>
                    <a:pt x="1894" y="70"/>
                    <a:pt x="1826" y="25"/>
                  </a:cubicBezTo>
                  <a:cubicBezTo>
                    <a:pt x="1800" y="8"/>
                    <a:pt x="1772" y="0"/>
                    <a:pt x="174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52"/>
            <p:cNvSpPr/>
            <p:nvPr/>
          </p:nvSpPr>
          <p:spPr>
            <a:xfrm>
              <a:off x="1654675" y="2155025"/>
              <a:ext cx="41550" cy="7400"/>
            </a:xfrm>
            <a:custGeom>
              <a:avLst/>
              <a:gdLst/>
              <a:ahLst/>
              <a:cxnLst/>
              <a:rect l="l" t="t" r="r" b="b"/>
              <a:pathLst>
                <a:path w="1662" h="296" extrusionOk="0">
                  <a:moveTo>
                    <a:pt x="149" y="0"/>
                  </a:moveTo>
                  <a:cubicBezTo>
                    <a:pt x="68" y="0"/>
                    <a:pt x="1" y="65"/>
                    <a:pt x="1" y="147"/>
                  </a:cubicBezTo>
                  <a:cubicBezTo>
                    <a:pt x="1" y="229"/>
                    <a:pt x="67" y="295"/>
                    <a:pt x="149" y="295"/>
                  </a:cubicBezTo>
                  <a:lnTo>
                    <a:pt x="1514" y="295"/>
                  </a:lnTo>
                  <a:cubicBezTo>
                    <a:pt x="1595" y="295"/>
                    <a:pt x="1662" y="230"/>
                    <a:pt x="1662" y="147"/>
                  </a:cubicBezTo>
                  <a:cubicBezTo>
                    <a:pt x="1662" y="67"/>
                    <a:pt x="1596" y="0"/>
                    <a:pt x="15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52"/>
            <p:cNvSpPr/>
            <p:nvPr/>
          </p:nvSpPr>
          <p:spPr>
            <a:xfrm>
              <a:off x="1654675" y="2171250"/>
              <a:ext cx="24475" cy="7400"/>
            </a:xfrm>
            <a:custGeom>
              <a:avLst/>
              <a:gdLst/>
              <a:ahLst/>
              <a:cxnLst/>
              <a:rect l="l" t="t" r="r" b="b"/>
              <a:pathLst>
                <a:path w="979" h="296" extrusionOk="0">
                  <a:moveTo>
                    <a:pt x="149" y="0"/>
                  </a:moveTo>
                  <a:cubicBezTo>
                    <a:pt x="68" y="0"/>
                    <a:pt x="1" y="66"/>
                    <a:pt x="1" y="148"/>
                  </a:cubicBezTo>
                  <a:cubicBezTo>
                    <a:pt x="1" y="231"/>
                    <a:pt x="67" y="295"/>
                    <a:pt x="149" y="295"/>
                  </a:cubicBezTo>
                  <a:lnTo>
                    <a:pt x="831" y="295"/>
                  </a:lnTo>
                  <a:cubicBezTo>
                    <a:pt x="912" y="295"/>
                    <a:pt x="979" y="231"/>
                    <a:pt x="979" y="148"/>
                  </a:cubicBezTo>
                  <a:cubicBezTo>
                    <a:pt x="979" y="67"/>
                    <a:pt x="913" y="0"/>
                    <a:pt x="83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52"/>
            <p:cNvSpPr/>
            <p:nvPr/>
          </p:nvSpPr>
          <p:spPr>
            <a:xfrm>
              <a:off x="1654400" y="2038300"/>
              <a:ext cx="24750" cy="24750"/>
            </a:xfrm>
            <a:custGeom>
              <a:avLst/>
              <a:gdLst/>
              <a:ahLst/>
              <a:cxnLst/>
              <a:rect l="l" t="t" r="r" b="b"/>
              <a:pathLst>
                <a:path w="990" h="990" extrusionOk="0">
                  <a:moveTo>
                    <a:pt x="495" y="295"/>
                  </a:moveTo>
                  <a:cubicBezTo>
                    <a:pt x="605" y="295"/>
                    <a:pt x="695" y="386"/>
                    <a:pt x="695" y="495"/>
                  </a:cubicBezTo>
                  <a:cubicBezTo>
                    <a:pt x="695" y="604"/>
                    <a:pt x="604" y="694"/>
                    <a:pt x="495" y="694"/>
                  </a:cubicBezTo>
                  <a:cubicBezTo>
                    <a:pt x="384" y="694"/>
                    <a:pt x="296" y="604"/>
                    <a:pt x="296" y="495"/>
                  </a:cubicBezTo>
                  <a:cubicBezTo>
                    <a:pt x="296" y="384"/>
                    <a:pt x="386" y="295"/>
                    <a:pt x="495" y="295"/>
                  </a:cubicBezTo>
                  <a:close/>
                  <a:moveTo>
                    <a:pt x="495" y="0"/>
                  </a:moveTo>
                  <a:cubicBezTo>
                    <a:pt x="223" y="0"/>
                    <a:pt x="1" y="222"/>
                    <a:pt x="1" y="495"/>
                  </a:cubicBezTo>
                  <a:cubicBezTo>
                    <a:pt x="1" y="767"/>
                    <a:pt x="223" y="990"/>
                    <a:pt x="495" y="990"/>
                  </a:cubicBezTo>
                  <a:cubicBezTo>
                    <a:pt x="768" y="990"/>
                    <a:pt x="990" y="767"/>
                    <a:pt x="990" y="495"/>
                  </a:cubicBezTo>
                  <a:cubicBezTo>
                    <a:pt x="989" y="222"/>
                    <a:pt x="768" y="0"/>
                    <a:pt x="49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2" name="Google Shape;722;p52"/>
          <p:cNvGrpSpPr/>
          <p:nvPr/>
        </p:nvGrpSpPr>
        <p:grpSpPr>
          <a:xfrm>
            <a:off x="3775335" y="1868926"/>
            <a:ext cx="253053" cy="310372"/>
            <a:chOff x="2020000" y="2025250"/>
            <a:chExt cx="205400" cy="251925"/>
          </a:xfrm>
        </p:grpSpPr>
        <p:sp>
          <p:nvSpPr>
            <p:cNvPr id="723" name="Google Shape;723;p52"/>
            <p:cNvSpPr/>
            <p:nvPr/>
          </p:nvSpPr>
          <p:spPr>
            <a:xfrm>
              <a:off x="2020000" y="2025250"/>
              <a:ext cx="205400" cy="251925"/>
            </a:xfrm>
            <a:custGeom>
              <a:avLst/>
              <a:gdLst/>
              <a:ahLst/>
              <a:cxnLst/>
              <a:rect l="l" t="t" r="r" b="b"/>
              <a:pathLst>
                <a:path w="8216" h="10077" extrusionOk="0">
                  <a:moveTo>
                    <a:pt x="4108" y="0"/>
                  </a:moveTo>
                  <a:cubicBezTo>
                    <a:pt x="3031" y="0"/>
                    <a:pt x="1955" y="68"/>
                    <a:pt x="886" y="204"/>
                  </a:cubicBezTo>
                  <a:cubicBezTo>
                    <a:pt x="381" y="268"/>
                    <a:pt x="1" y="703"/>
                    <a:pt x="1" y="1213"/>
                  </a:cubicBezTo>
                  <a:lnTo>
                    <a:pt x="1" y="8863"/>
                  </a:lnTo>
                  <a:cubicBezTo>
                    <a:pt x="1" y="9373"/>
                    <a:pt x="381" y="9807"/>
                    <a:pt x="886" y="9872"/>
                  </a:cubicBezTo>
                  <a:cubicBezTo>
                    <a:pt x="1955" y="10007"/>
                    <a:pt x="3031" y="10076"/>
                    <a:pt x="4109" y="10076"/>
                  </a:cubicBezTo>
                  <a:cubicBezTo>
                    <a:pt x="4831" y="10076"/>
                    <a:pt x="5552" y="10045"/>
                    <a:pt x="6271" y="9984"/>
                  </a:cubicBezTo>
                  <a:cubicBezTo>
                    <a:pt x="6354" y="9975"/>
                    <a:pt x="6418" y="9902"/>
                    <a:pt x="6410" y="9819"/>
                  </a:cubicBezTo>
                  <a:cubicBezTo>
                    <a:pt x="6403" y="9739"/>
                    <a:pt x="6336" y="9679"/>
                    <a:pt x="6258" y="9679"/>
                  </a:cubicBezTo>
                  <a:cubicBezTo>
                    <a:pt x="6254" y="9679"/>
                    <a:pt x="6249" y="9679"/>
                    <a:pt x="6245" y="9679"/>
                  </a:cubicBezTo>
                  <a:cubicBezTo>
                    <a:pt x="5533" y="9741"/>
                    <a:pt x="4818" y="9771"/>
                    <a:pt x="4102" y="9771"/>
                  </a:cubicBezTo>
                  <a:cubicBezTo>
                    <a:pt x="3040" y="9771"/>
                    <a:pt x="1977" y="9704"/>
                    <a:pt x="924" y="9569"/>
                  </a:cubicBezTo>
                  <a:cubicBezTo>
                    <a:pt x="570" y="9524"/>
                    <a:pt x="305" y="9221"/>
                    <a:pt x="305" y="8864"/>
                  </a:cubicBezTo>
                  <a:lnTo>
                    <a:pt x="305" y="1214"/>
                  </a:lnTo>
                  <a:cubicBezTo>
                    <a:pt x="305" y="858"/>
                    <a:pt x="570" y="554"/>
                    <a:pt x="924" y="509"/>
                  </a:cubicBezTo>
                  <a:cubicBezTo>
                    <a:pt x="1980" y="374"/>
                    <a:pt x="3044" y="307"/>
                    <a:pt x="4107" y="307"/>
                  </a:cubicBezTo>
                  <a:cubicBezTo>
                    <a:pt x="5171" y="307"/>
                    <a:pt x="6234" y="374"/>
                    <a:pt x="7290" y="509"/>
                  </a:cubicBezTo>
                  <a:cubicBezTo>
                    <a:pt x="7644" y="554"/>
                    <a:pt x="7910" y="858"/>
                    <a:pt x="7910" y="1214"/>
                  </a:cubicBezTo>
                  <a:lnTo>
                    <a:pt x="7910" y="8864"/>
                  </a:lnTo>
                  <a:cubicBezTo>
                    <a:pt x="7910" y="9221"/>
                    <a:pt x="7644" y="9524"/>
                    <a:pt x="7290" y="9569"/>
                  </a:cubicBezTo>
                  <a:cubicBezTo>
                    <a:pt x="7144" y="9589"/>
                    <a:pt x="6995" y="9605"/>
                    <a:pt x="6848" y="9622"/>
                  </a:cubicBezTo>
                  <a:cubicBezTo>
                    <a:pt x="6764" y="9631"/>
                    <a:pt x="6704" y="9707"/>
                    <a:pt x="6713" y="9790"/>
                  </a:cubicBezTo>
                  <a:cubicBezTo>
                    <a:pt x="6722" y="9868"/>
                    <a:pt x="6787" y="9926"/>
                    <a:pt x="6865" y="9926"/>
                  </a:cubicBezTo>
                  <a:cubicBezTo>
                    <a:pt x="6870" y="9926"/>
                    <a:pt x="6876" y="9926"/>
                    <a:pt x="6882" y="9925"/>
                  </a:cubicBezTo>
                  <a:cubicBezTo>
                    <a:pt x="7029" y="9909"/>
                    <a:pt x="7181" y="9892"/>
                    <a:pt x="7329" y="9873"/>
                  </a:cubicBezTo>
                  <a:cubicBezTo>
                    <a:pt x="7834" y="9808"/>
                    <a:pt x="8214" y="9374"/>
                    <a:pt x="8214" y="8864"/>
                  </a:cubicBezTo>
                  <a:lnTo>
                    <a:pt x="8214" y="1214"/>
                  </a:lnTo>
                  <a:cubicBezTo>
                    <a:pt x="8216" y="703"/>
                    <a:pt x="7835" y="270"/>
                    <a:pt x="7329" y="204"/>
                  </a:cubicBezTo>
                  <a:cubicBezTo>
                    <a:pt x="6260" y="68"/>
                    <a:pt x="5184" y="0"/>
                    <a:pt x="410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52"/>
            <p:cNvSpPr/>
            <p:nvPr/>
          </p:nvSpPr>
          <p:spPr>
            <a:xfrm>
              <a:off x="2038400" y="2049225"/>
              <a:ext cx="168575" cy="183600"/>
            </a:xfrm>
            <a:custGeom>
              <a:avLst/>
              <a:gdLst/>
              <a:ahLst/>
              <a:cxnLst/>
              <a:rect l="l" t="t" r="r" b="b"/>
              <a:pathLst>
                <a:path w="6743" h="7344" extrusionOk="0">
                  <a:moveTo>
                    <a:pt x="768" y="0"/>
                  </a:moveTo>
                  <a:cubicBezTo>
                    <a:pt x="345" y="0"/>
                    <a:pt x="2" y="343"/>
                    <a:pt x="2" y="767"/>
                  </a:cubicBezTo>
                  <a:lnTo>
                    <a:pt x="2" y="1070"/>
                  </a:lnTo>
                  <a:cubicBezTo>
                    <a:pt x="2" y="1154"/>
                    <a:pt x="70" y="1222"/>
                    <a:pt x="155" y="1222"/>
                  </a:cubicBezTo>
                  <a:cubicBezTo>
                    <a:pt x="240" y="1222"/>
                    <a:pt x="308" y="1154"/>
                    <a:pt x="308" y="1070"/>
                  </a:cubicBezTo>
                  <a:lnTo>
                    <a:pt x="308" y="767"/>
                  </a:lnTo>
                  <a:cubicBezTo>
                    <a:pt x="308" y="511"/>
                    <a:pt x="515" y="305"/>
                    <a:pt x="769" y="305"/>
                  </a:cubicBezTo>
                  <a:lnTo>
                    <a:pt x="5978" y="305"/>
                  </a:lnTo>
                  <a:cubicBezTo>
                    <a:pt x="6233" y="305"/>
                    <a:pt x="6440" y="511"/>
                    <a:pt x="6440" y="767"/>
                  </a:cubicBezTo>
                  <a:lnTo>
                    <a:pt x="6440" y="6577"/>
                  </a:lnTo>
                  <a:cubicBezTo>
                    <a:pt x="6440" y="6831"/>
                    <a:pt x="6233" y="7037"/>
                    <a:pt x="5978" y="7037"/>
                  </a:cubicBezTo>
                  <a:lnTo>
                    <a:pt x="768" y="7037"/>
                  </a:lnTo>
                  <a:cubicBezTo>
                    <a:pt x="514" y="7037"/>
                    <a:pt x="306" y="6830"/>
                    <a:pt x="306" y="6577"/>
                  </a:cubicBezTo>
                  <a:lnTo>
                    <a:pt x="306" y="1680"/>
                  </a:lnTo>
                  <a:cubicBezTo>
                    <a:pt x="306" y="1595"/>
                    <a:pt x="238" y="1528"/>
                    <a:pt x="154" y="1528"/>
                  </a:cubicBezTo>
                  <a:cubicBezTo>
                    <a:pt x="69" y="1528"/>
                    <a:pt x="1" y="1595"/>
                    <a:pt x="1" y="1680"/>
                  </a:cubicBezTo>
                  <a:lnTo>
                    <a:pt x="1" y="6577"/>
                  </a:lnTo>
                  <a:cubicBezTo>
                    <a:pt x="1" y="7000"/>
                    <a:pt x="343" y="7343"/>
                    <a:pt x="767" y="7343"/>
                  </a:cubicBezTo>
                  <a:lnTo>
                    <a:pt x="5976" y="7343"/>
                  </a:lnTo>
                  <a:cubicBezTo>
                    <a:pt x="6399" y="7343"/>
                    <a:pt x="6742" y="7000"/>
                    <a:pt x="6742" y="6577"/>
                  </a:cubicBezTo>
                  <a:lnTo>
                    <a:pt x="6742" y="767"/>
                  </a:lnTo>
                  <a:cubicBezTo>
                    <a:pt x="6742" y="343"/>
                    <a:pt x="6399" y="0"/>
                    <a:pt x="597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52"/>
            <p:cNvSpPr/>
            <p:nvPr/>
          </p:nvSpPr>
          <p:spPr>
            <a:xfrm>
              <a:off x="2051800" y="2239150"/>
              <a:ext cx="66175" cy="20275"/>
            </a:xfrm>
            <a:custGeom>
              <a:avLst/>
              <a:gdLst/>
              <a:ahLst/>
              <a:cxnLst/>
              <a:rect l="l" t="t" r="r" b="b"/>
              <a:pathLst>
                <a:path w="2647" h="811" extrusionOk="0">
                  <a:moveTo>
                    <a:pt x="2242" y="305"/>
                  </a:moveTo>
                  <a:cubicBezTo>
                    <a:pt x="2297" y="305"/>
                    <a:pt x="2341" y="350"/>
                    <a:pt x="2341" y="405"/>
                  </a:cubicBezTo>
                  <a:cubicBezTo>
                    <a:pt x="2341" y="461"/>
                    <a:pt x="2297" y="505"/>
                    <a:pt x="2242" y="505"/>
                  </a:cubicBezTo>
                  <a:lnTo>
                    <a:pt x="406" y="505"/>
                  </a:lnTo>
                  <a:cubicBezTo>
                    <a:pt x="350" y="505"/>
                    <a:pt x="305" y="461"/>
                    <a:pt x="305" y="405"/>
                  </a:cubicBezTo>
                  <a:cubicBezTo>
                    <a:pt x="305" y="350"/>
                    <a:pt x="350" y="305"/>
                    <a:pt x="406" y="305"/>
                  </a:cubicBezTo>
                  <a:close/>
                  <a:moveTo>
                    <a:pt x="406" y="0"/>
                  </a:moveTo>
                  <a:cubicBezTo>
                    <a:pt x="182" y="0"/>
                    <a:pt x="1" y="181"/>
                    <a:pt x="1" y="405"/>
                  </a:cubicBezTo>
                  <a:cubicBezTo>
                    <a:pt x="1" y="629"/>
                    <a:pt x="182" y="811"/>
                    <a:pt x="406" y="811"/>
                  </a:cubicBezTo>
                  <a:lnTo>
                    <a:pt x="2242" y="811"/>
                  </a:lnTo>
                  <a:cubicBezTo>
                    <a:pt x="2465" y="811"/>
                    <a:pt x="2647" y="629"/>
                    <a:pt x="2647" y="405"/>
                  </a:cubicBezTo>
                  <a:cubicBezTo>
                    <a:pt x="2647" y="181"/>
                    <a:pt x="2465" y="0"/>
                    <a:pt x="224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52"/>
            <p:cNvSpPr/>
            <p:nvPr/>
          </p:nvSpPr>
          <p:spPr>
            <a:xfrm>
              <a:off x="2127425" y="2239150"/>
              <a:ext cx="66175" cy="20275"/>
            </a:xfrm>
            <a:custGeom>
              <a:avLst/>
              <a:gdLst/>
              <a:ahLst/>
              <a:cxnLst/>
              <a:rect l="l" t="t" r="r" b="b"/>
              <a:pathLst>
                <a:path w="2647" h="811" extrusionOk="0">
                  <a:moveTo>
                    <a:pt x="2241" y="305"/>
                  </a:moveTo>
                  <a:cubicBezTo>
                    <a:pt x="2297" y="305"/>
                    <a:pt x="2342" y="350"/>
                    <a:pt x="2342" y="405"/>
                  </a:cubicBezTo>
                  <a:cubicBezTo>
                    <a:pt x="2342" y="461"/>
                    <a:pt x="2297" y="505"/>
                    <a:pt x="2241" y="505"/>
                  </a:cubicBezTo>
                  <a:lnTo>
                    <a:pt x="405" y="505"/>
                  </a:lnTo>
                  <a:cubicBezTo>
                    <a:pt x="350" y="505"/>
                    <a:pt x="306" y="461"/>
                    <a:pt x="306" y="405"/>
                  </a:cubicBezTo>
                  <a:cubicBezTo>
                    <a:pt x="306" y="350"/>
                    <a:pt x="350" y="305"/>
                    <a:pt x="405" y="305"/>
                  </a:cubicBezTo>
                  <a:close/>
                  <a:moveTo>
                    <a:pt x="405" y="0"/>
                  </a:moveTo>
                  <a:cubicBezTo>
                    <a:pt x="182" y="0"/>
                    <a:pt x="0" y="181"/>
                    <a:pt x="0" y="405"/>
                  </a:cubicBezTo>
                  <a:cubicBezTo>
                    <a:pt x="0" y="629"/>
                    <a:pt x="182" y="811"/>
                    <a:pt x="405" y="811"/>
                  </a:cubicBezTo>
                  <a:lnTo>
                    <a:pt x="2241" y="811"/>
                  </a:lnTo>
                  <a:cubicBezTo>
                    <a:pt x="2465" y="811"/>
                    <a:pt x="2646" y="629"/>
                    <a:pt x="2646" y="405"/>
                  </a:cubicBezTo>
                  <a:cubicBezTo>
                    <a:pt x="2646" y="181"/>
                    <a:pt x="2465" y="0"/>
                    <a:pt x="22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52"/>
            <p:cNvSpPr/>
            <p:nvPr/>
          </p:nvSpPr>
          <p:spPr>
            <a:xfrm>
              <a:off x="2079850" y="2066725"/>
              <a:ext cx="108900" cy="7675"/>
            </a:xfrm>
            <a:custGeom>
              <a:avLst/>
              <a:gdLst/>
              <a:ahLst/>
              <a:cxnLst/>
              <a:rect l="l" t="t" r="r" b="b"/>
              <a:pathLst>
                <a:path w="4356" h="307" extrusionOk="0">
                  <a:moveTo>
                    <a:pt x="154" y="1"/>
                  </a:moveTo>
                  <a:cubicBezTo>
                    <a:pt x="70" y="1"/>
                    <a:pt x="1" y="69"/>
                    <a:pt x="1" y="154"/>
                  </a:cubicBezTo>
                  <a:cubicBezTo>
                    <a:pt x="1" y="238"/>
                    <a:pt x="70" y="306"/>
                    <a:pt x="154" y="306"/>
                  </a:cubicBezTo>
                  <a:lnTo>
                    <a:pt x="4202" y="306"/>
                  </a:lnTo>
                  <a:cubicBezTo>
                    <a:pt x="4287" y="306"/>
                    <a:pt x="4355" y="238"/>
                    <a:pt x="4355" y="154"/>
                  </a:cubicBezTo>
                  <a:cubicBezTo>
                    <a:pt x="4355" y="69"/>
                    <a:pt x="4287" y="1"/>
                    <a:pt x="420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52"/>
            <p:cNvSpPr/>
            <p:nvPr/>
          </p:nvSpPr>
          <p:spPr>
            <a:xfrm>
              <a:off x="2056675" y="2207225"/>
              <a:ext cx="72150" cy="7675"/>
            </a:xfrm>
            <a:custGeom>
              <a:avLst/>
              <a:gdLst/>
              <a:ahLst/>
              <a:cxnLst/>
              <a:rect l="l" t="t" r="r" b="b"/>
              <a:pathLst>
                <a:path w="2886" h="307" extrusionOk="0">
                  <a:moveTo>
                    <a:pt x="153" y="1"/>
                  </a:moveTo>
                  <a:cubicBezTo>
                    <a:pt x="68" y="1"/>
                    <a:pt x="0" y="69"/>
                    <a:pt x="0" y="154"/>
                  </a:cubicBezTo>
                  <a:cubicBezTo>
                    <a:pt x="0" y="239"/>
                    <a:pt x="69" y="306"/>
                    <a:pt x="153" y="306"/>
                  </a:cubicBezTo>
                  <a:lnTo>
                    <a:pt x="2733" y="306"/>
                  </a:lnTo>
                  <a:cubicBezTo>
                    <a:pt x="2818" y="306"/>
                    <a:pt x="2886" y="239"/>
                    <a:pt x="2886" y="154"/>
                  </a:cubicBezTo>
                  <a:cubicBezTo>
                    <a:pt x="2886" y="69"/>
                    <a:pt x="2818" y="1"/>
                    <a:pt x="27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52"/>
            <p:cNvSpPr/>
            <p:nvPr/>
          </p:nvSpPr>
          <p:spPr>
            <a:xfrm>
              <a:off x="2056675" y="2183825"/>
              <a:ext cx="132025" cy="7650"/>
            </a:xfrm>
            <a:custGeom>
              <a:avLst/>
              <a:gdLst/>
              <a:ahLst/>
              <a:cxnLst/>
              <a:rect l="l" t="t" r="r" b="b"/>
              <a:pathLst>
                <a:path w="5281" h="306" extrusionOk="0">
                  <a:moveTo>
                    <a:pt x="153" y="0"/>
                  </a:moveTo>
                  <a:cubicBezTo>
                    <a:pt x="68" y="0"/>
                    <a:pt x="0" y="68"/>
                    <a:pt x="0" y="152"/>
                  </a:cubicBezTo>
                  <a:cubicBezTo>
                    <a:pt x="0" y="238"/>
                    <a:pt x="69" y="306"/>
                    <a:pt x="153" y="306"/>
                  </a:cubicBezTo>
                  <a:lnTo>
                    <a:pt x="5128" y="306"/>
                  </a:lnTo>
                  <a:cubicBezTo>
                    <a:pt x="5213" y="306"/>
                    <a:pt x="5281" y="238"/>
                    <a:pt x="5281" y="152"/>
                  </a:cubicBezTo>
                  <a:cubicBezTo>
                    <a:pt x="5281" y="68"/>
                    <a:pt x="5213" y="0"/>
                    <a:pt x="512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52"/>
            <p:cNvSpPr/>
            <p:nvPr/>
          </p:nvSpPr>
          <p:spPr>
            <a:xfrm>
              <a:off x="2079850" y="2160425"/>
              <a:ext cx="108900" cy="7650"/>
            </a:xfrm>
            <a:custGeom>
              <a:avLst/>
              <a:gdLst/>
              <a:ahLst/>
              <a:cxnLst/>
              <a:rect l="l" t="t" r="r" b="b"/>
              <a:pathLst>
                <a:path w="4356" h="306" extrusionOk="0">
                  <a:moveTo>
                    <a:pt x="154" y="0"/>
                  </a:moveTo>
                  <a:cubicBezTo>
                    <a:pt x="70" y="0"/>
                    <a:pt x="1" y="68"/>
                    <a:pt x="1" y="152"/>
                  </a:cubicBezTo>
                  <a:cubicBezTo>
                    <a:pt x="1" y="238"/>
                    <a:pt x="70" y="306"/>
                    <a:pt x="154" y="306"/>
                  </a:cubicBezTo>
                  <a:lnTo>
                    <a:pt x="4202" y="306"/>
                  </a:lnTo>
                  <a:cubicBezTo>
                    <a:pt x="4287" y="306"/>
                    <a:pt x="4355" y="238"/>
                    <a:pt x="4355" y="152"/>
                  </a:cubicBezTo>
                  <a:cubicBezTo>
                    <a:pt x="4355" y="68"/>
                    <a:pt x="4286" y="0"/>
                    <a:pt x="42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52"/>
            <p:cNvSpPr/>
            <p:nvPr/>
          </p:nvSpPr>
          <p:spPr>
            <a:xfrm>
              <a:off x="2056675" y="2136975"/>
              <a:ext cx="42025" cy="7675"/>
            </a:xfrm>
            <a:custGeom>
              <a:avLst/>
              <a:gdLst/>
              <a:ahLst/>
              <a:cxnLst/>
              <a:rect l="l" t="t" r="r" b="b"/>
              <a:pathLst>
                <a:path w="1681" h="307" extrusionOk="0">
                  <a:moveTo>
                    <a:pt x="153" y="0"/>
                  </a:moveTo>
                  <a:cubicBezTo>
                    <a:pt x="68" y="0"/>
                    <a:pt x="0" y="69"/>
                    <a:pt x="0" y="154"/>
                  </a:cubicBezTo>
                  <a:cubicBezTo>
                    <a:pt x="0" y="239"/>
                    <a:pt x="69" y="307"/>
                    <a:pt x="153" y="307"/>
                  </a:cubicBezTo>
                  <a:lnTo>
                    <a:pt x="1527" y="307"/>
                  </a:lnTo>
                  <a:cubicBezTo>
                    <a:pt x="1612" y="307"/>
                    <a:pt x="1681" y="239"/>
                    <a:pt x="1681" y="154"/>
                  </a:cubicBezTo>
                  <a:cubicBezTo>
                    <a:pt x="1681" y="69"/>
                    <a:pt x="1612" y="0"/>
                    <a:pt x="152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52"/>
            <p:cNvSpPr/>
            <p:nvPr/>
          </p:nvSpPr>
          <p:spPr>
            <a:xfrm>
              <a:off x="2056675" y="2113550"/>
              <a:ext cx="132025" cy="7675"/>
            </a:xfrm>
            <a:custGeom>
              <a:avLst/>
              <a:gdLst/>
              <a:ahLst/>
              <a:cxnLst/>
              <a:rect l="l" t="t" r="r" b="b"/>
              <a:pathLst>
                <a:path w="5281" h="307" extrusionOk="0">
                  <a:moveTo>
                    <a:pt x="153" y="0"/>
                  </a:moveTo>
                  <a:cubicBezTo>
                    <a:pt x="68" y="0"/>
                    <a:pt x="0" y="68"/>
                    <a:pt x="0" y="154"/>
                  </a:cubicBezTo>
                  <a:cubicBezTo>
                    <a:pt x="0" y="238"/>
                    <a:pt x="69" y="307"/>
                    <a:pt x="153" y="307"/>
                  </a:cubicBezTo>
                  <a:lnTo>
                    <a:pt x="5128" y="307"/>
                  </a:lnTo>
                  <a:cubicBezTo>
                    <a:pt x="5213" y="307"/>
                    <a:pt x="5281" y="238"/>
                    <a:pt x="5281" y="154"/>
                  </a:cubicBezTo>
                  <a:cubicBezTo>
                    <a:pt x="5281" y="68"/>
                    <a:pt x="5213" y="0"/>
                    <a:pt x="512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52"/>
            <p:cNvSpPr/>
            <p:nvPr/>
          </p:nvSpPr>
          <p:spPr>
            <a:xfrm>
              <a:off x="2056700" y="2090150"/>
              <a:ext cx="132050" cy="7700"/>
            </a:xfrm>
            <a:custGeom>
              <a:avLst/>
              <a:gdLst/>
              <a:ahLst/>
              <a:cxnLst/>
              <a:rect l="l" t="t" r="r" b="b"/>
              <a:pathLst>
                <a:path w="5282" h="308" extrusionOk="0">
                  <a:moveTo>
                    <a:pt x="153" y="1"/>
                  </a:moveTo>
                  <a:cubicBezTo>
                    <a:pt x="68" y="1"/>
                    <a:pt x="0" y="68"/>
                    <a:pt x="0" y="154"/>
                  </a:cubicBezTo>
                  <a:cubicBezTo>
                    <a:pt x="0" y="238"/>
                    <a:pt x="68" y="307"/>
                    <a:pt x="153" y="307"/>
                  </a:cubicBezTo>
                  <a:lnTo>
                    <a:pt x="5128" y="307"/>
                  </a:lnTo>
                  <a:cubicBezTo>
                    <a:pt x="5213" y="307"/>
                    <a:pt x="5281" y="238"/>
                    <a:pt x="5281" y="154"/>
                  </a:cubicBezTo>
                  <a:cubicBezTo>
                    <a:pt x="5281" y="68"/>
                    <a:pt x="5213" y="1"/>
                    <a:pt x="51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4" name="Google Shape;734;p52"/>
          <p:cNvGrpSpPr/>
          <p:nvPr/>
        </p:nvGrpSpPr>
        <p:grpSpPr>
          <a:xfrm>
            <a:off x="6315167" y="1878104"/>
            <a:ext cx="310402" cy="292046"/>
            <a:chOff x="5827725" y="1491750"/>
            <a:chExt cx="251950" cy="237050"/>
          </a:xfrm>
        </p:grpSpPr>
        <p:sp>
          <p:nvSpPr>
            <p:cNvPr id="735" name="Google Shape;735;p52"/>
            <p:cNvSpPr/>
            <p:nvPr/>
          </p:nvSpPr>
          <p:spPr>
            <a:xfrm>
              <a:off x="5827725" y="1491750"/>
              <a:ext cx="251950" cy="237050"/>
            </a:xfrm>
            <a:custGeom>
              <a:avLst/>
              <a:gdLst/>
              <a:ahLst/>
              <a:cxnLst/>
              <a:rect l="l" t="t" r="r" b="b"/>
              <a:pathLst>
                <a:path w="10078" h="9482" extrusionOk="0">
                  <a:moveTo>
                    <a:pt x="7281" y="3358"/>
                  </a:moveTo>
                  <a:lnTo>
                    <a:pt x="8428" y="4505"/>
                  </a:lnTo>
                  <a:lnTo>
                    <a:pt x="7805" y="4505"/>
                  </a:lnTo>
                  <a:cubicBezTo>
                    <a:pt x="7517" y="4505"/>
                    <a:pt x="7281" y="4271"/>
                    <a:pt x="7281" y="3983"/>
                  </a:cubicBezTo>
                  <a:lnTo>
                    <a:pt x="7281" y="3358"/>
                  </a:lnTo>
                  <a:close/>
                  <a:moveTo>
                    <a:pt x="5060" y="0"/>
                  </a:moveTo>
                  <a:cubicBezTo>
                    <a:pt x="4314" y="0"/>
                    <a:pt x="3600" y="276"/>
                    <a:pt x="3046" y="776"/>
                  </a:cubicBezTo>
                  <a:cubicBezTo>
                    <a:pt x="2956" y="858"/>
                    <a:pt x="2868" y="947"/>
                    <a:pt x="2788" y="1039"/>
                  </a:cubicBezTo>
                  <a:cubicBezTo>
                    <a:pt x="2736" y="1101"/>
                    <a:pt x="2742" y="1194"/>
                    <a:pt x="2804" y="1248"/>
                  </a:cubicBezTo>
                  <a:cubicBezTo>
                    <a:pt x="2831" y="1272"/>
                    <a:pt x="2866" y="1283"/>
                    <a:pt x="2900" y="1283"/>
                  </a:cubicBezTo>
                  <a:cubicBezTo>
                    <a:pt x="2942" y="1283"/>
                    <a:pt x="2983" y="1266"/>
                    <a:pt x="3012" y="1232"/>
                  </a:cubicBezTo>
                  <a:cubicBezTo>
                    <a:pt x="3084" y="1148"/>
                    <a:pt x="3162" y="1069"/>
                    <a:pt x="3245" y="994"/>
                  </a:cubicBezTo>
                  <a:cubicBezTo>
                    <a:pt x="3742" y="543"/>
                    <a:pt x="4387" y="294"/>
                    <a:pt x="5060" y="294"/>
                  </a:cubicBezTo>
                  <a:cubicBezTo>
                    <a:pt x="6021" y="294"/>
                    <a:pt x="6920" y="813"/>
                    <a:pt x="7402" y="1646"/>
                  </a:cubicBezTo>
                  <a:cubicBezTo>
                    <a:pt x="7429" y="1691"/>
                    <a:pt x="7477" y="1719"/>
                    <a:pt x="7529" y="1719"/>
                  </a:cubicBezTo>
                  <a:lnTo>
                    <a:pt x="7787" y="1719"/>
                  </a:lnTo>
                  <a:cubicBezTo>
                    <a:pt x="8320" y="1719"/>
                    <a:pt x="8820" y="1927"/>
                    <a:pt x="9196" y="2303"/>
                  </a:cubicBezTo>
                  <a:cubicBezTo>
                    <a:pt x="9574" y="2679"/>
                    <a:pt x="9780" y="3179"/>
                    <a:pt x="9780" y="3712"/>
                  </a:cubicBezTo>
                  <a:cubicBezTo>
                    <a:pt x="9780" y="4369"/>
                    <a:pt x="9460" y="4974"/>
                    <a:pt x="8931" y="5344"/>
                  </a:cubicBezTo>
                  <a:lnTo>
                    <a:pt x="8931" y="4650"/>
                  </a:lnTo>
                  <a:cubicBezTo>
                    <a:pt x="8931" y="4612"/>
                    <a:pt x="8915" y="4573"/>
                    <a:pt x="8887" y="4546"/>
                  </a:cubicBezTo>
                  <a:lnTo>
                    <a:pt x="7236" y="2895"/>
                  </a:lnTo>
                  <a:cubicBezTo>
                    <a:pt x="7208" y="2868"/>
                    <a:pt x="7170" y="2852"/>
                    <a:pt x="7132" y="2852"/>
                  </a:cubicBezTo>
                  <a:lnTo>
                    <a:pt x="4444" y="2852"/>
                  </a:lnTo>
                  <a:cubicBezTo>
                    <a:pt x="3992" y="2852"/>
                    <a:pt x="3626" y="3218"/>
                    <a:pt x="3626" y="3670"/>
                  </a:cubicBezTo>
                  <a:lnTo>
                    <a:pt x="3626" y="5704"/>
                  </a:lnTo>
                  <a:lnTo>
                    <a:pt x="1727" y="5704"/>
                  </a:lnTo>
                  <a:cubicBezTo>
                    <a:pt x="1344" y="5704"/>
                    <a:pt x="984" y="5555"/>
                    <a:pt x="714" y="5285"/>
                  </a:cubicBezTo>
                  <a:cubicBezTo>
                    <a:pt x="443" y="5015"/>
                    <a:pt x="294" y="4655"/>
                    <a:pt x="294" y="4272"/>
                  </a:cubicBezTo>
                  <a:cubicBezTo>
                    <a:pt x="294" y="3483"/>
                    <a:pt x="937" y="2842"/>
                    <a:pt x="1727" y="2842"/>
                  </a:cubicBezTo>
                  <a:lnTo>
                    <a:pt x="2221" y="2842"/>
                  </a:lnTo>
                  <a:cubicBezTo>
                    <a:pt x="2298" y="2842"/>
                    <a:pt x="2360" y="2785"/>
                    <a:pt x="2368" y="2709"/>
                  </a:cubicBezTo>
                  <a:cubicBezTo>
                    <a:pt x="2407" y="2348"/>
                    <a:pt x="2516" y="2004"/>
                    <a:pt x="2691" y="1686"/>
                  </a:cubicBezTo>
                  <a:cubicBezTo>
                    <a:pt x="2732" y="1615"/>
                    <a:pt x="2706" y="1525"/>
                    <a:pt x="2634" y="1485"/>
                  </a:cubicBezTo>
                  <a:cubicBezTo>
                    <a:pt x="2611" y="1473"/>
                    <a:pt x="2587" y="1466"/>
                    <a:pt x="2562" y="1466"/>
                  </a:cubicBezTo>
                  <a:cubicBezTo>
                    <a:pt x="2511" y="1466"/>
                    <a:pt x="2461" y="1494"/>
                    <a:pt x="2433" y="1543"/>
                  </a:cubicBezTo>
                  <a:cubicBezTo>
                    <a:pt x="2260" y="1857"/>
                    <a:pt x="2144" y="2194"/>
                    <a:pt x="2092" y="2546"/>
                  </a:cubicBezTo>
                  <a:lnTo>
                    <a:pt x="1727" y="2546"/>
                  </a:lnTo>
                  <a:cubicBezTo>
                    <a:pt x="773" y="2546"/>
                    <a:pt x="0" y="3321"/>
                    <a:pt x="0" y="4272"/>
                  </a:cubicBezTo>
                  <a:cubicBezTo>
                    <a:pt x="0" y="4734"/>
                    <a:pt x="180" y="5167"/>
                    <a:pt x="505" y="5493"/>
                  </a:cubicBezTo>
                  <a:cubicBezTo>
                    <a:pt x="832" y="5820"/>
                    <a:pt x="1265" y="5999"/>
                    <a:pt x="1727" y="5999"/>
                  </a:cubicBezTo>
                  <a:lnTo>
                    <a:pt x="3626" y="5999"/>
                  </a:lnTo>
                  <a:lnTo>
                    <a:pt x="3626" y="8664"/>
                  </a:lnTo>
                  <a:cubicBezTo>
                    <a:pt x="3626" y="9115"/>
                    <a:pt x="3992" y="9481"/>
                    <a:pt x="4444" y="9481"/>
                  </a:cubicBezTo>
                  <a:lnTo>
                    <a:pt x="8113" y="9481"/>
                  </a:lnTo>
                  <a:cubicBezTo>
                    <a:pt x="8564" y="9481"/>
                    <a:pt x="8931" y="9115"/>
                    <a:pt x="8931" y="8664"/>
                  </a:cubicBezTo>
                  <a:lnTo>
                    <a:pt x="8931" y="7706"/>
                  </a:lnTo>
                  <a:cubicBezTo>
                    <a:pt x="8931" y="7625"/>
                    <a:pt x="8865" y="7558"/>
                    <a:pt x="8783" y="7558"/>
                  </a:cubicBezTo>
                  <a:cubicBezTo>
                    <a:pt x="8700" y="7558"/>
                    <a:pt x="8635" y="7624"/>
                    <a:pt x="8635" y="7706"/>
                  </a:cubicBezTo>
                  <a:lnTo>
                    <a:pt x="8635" y="8664"/>
                  </a:lnTo>
                  <a:cubicBezTo>
                    <a:pt x="8635" y="8952"/>
                    <a:pt x="8401" y="9187"/>
                    <a:pt x="8111" y="9187"/>
                  </a:cubicBezTo>
                  <a:lnTo>
                    <a:pt x="4443" y="9187"/>
                  </a:lnTo>
                  <a:cubicBezTo>
                    <a:pt x="4155" y="9187"/>
                    <a:pt x="3919" y="8953"/>
                    <a:pt x="3919" y="8664"/>
                  </a:cubicBezTo>
                  <a:lnTo>
                    <a:pt x="3919" y="3668"/>
                  </a:lnTo>
                  <a:cubicBezTo>
                    <a:pt x="3919" y="3380"/>
                    <a:pt x="4154" y="3145"/>
                    <a:pt x="4443" y="3145"/>
                  </a:cubicBezTo>
                  <a:lnTo>
                    <a:pt x="6983" y="3145"/>
                  </a:lnTo>
                  <a:lnTo>
                    <a:pt x="6983" y="3978"/>
                  </a:lnTo>
                  <a:cubicBezTo>
                    <a:pt x="6983" y="4429"/>
                    <a:pt x="7349" y="4796"/>
                    <a:pt x="7801" y="4796"/>
                  </a:cubicBezTo>
                  <a:lnTo>
                    <a:pt x="8634" y="4796"/>
                  </a:lnTo>
                  <a:lnTo>
                    <a:pt x="8634" y="7115"/>
                  </a:lnTo>
                  <a:cubicBezTo>
                    <a:pt x="8634" y="7195"/>
                    <a:pt x="8699" y="7262"/>
                    <a:pt x="8782" y="7262"/>
                  </a:cubicBezTo>
                  <a:cubicBezTo>
                    <a:pt x="8862" y="7262"/>
                    <a:pt x="8929" y="7197"/>
                    <a:pt x="8929" y="7115"/>
                  </a:cubicBezTo>
                  <a:lnTo>
                    <a:pt x="8929" y="5692"/>
                  </a:lnTo>
                  <a:cubicBezTo>
                    <a:pt x="9640" y="5287"/>
                    <a:pt x="10077" y="4537"/>
                    <a:pt x="10077" y="3714"/>
                  </a:cubicBezTo>
                  <a:cubicBezTo>
                    <a:pt x="10077" y="3104"/>
                    <a:pt x="9839" y="2529"/>
                    <a:pt x="9407" y="2096"/>
                  </a:cubicBezTo>
                  <a:cubicBezTo>
                    <a:pt x="8975" y="1664"/>
                    <a:pt x="8401" y="1426"/>
                    <a:pt x="7789" y="1426"/>
                  </a:cubicBezTo>
                  <a:lnTo>
                    <a:pt x="7614" y="1426"/>
                  </a:lnTo>
                  <a:cubicBezTo>
                    <a:pt x="7357" y="1010"/>
                    <a:pt x="7003" y="663"/>
                    <a:pt x="6581" y="415"/>
                  </a:cubicBezTo>
                  <a:cubicBezTo>
                    <a:pt x="6121" y="144"/>
                    <a:pt x="5596" y="0"/>
                    <a:pt x="506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52"/>
            <p:cNvSpPr/>
            <p:nvPr/>
          </p:nvSpPr>
          <p:spPr>
            <a:xfrm>
              <a:off x="5993400" y="1665700"/>
              <a:ext cx="34525" cy="40600"/>
            </a:xfrm>
            <a:custGeom>
              <a:avLst/>
              <a:gdLst/>
              <a:ahLst/>
              <a:cxnLst/>
              <a:rect l="l" t="t" r="r" b="b"/>
              <a:pathLst>
                <a:path w="1381" h="1624" extrusionOk="0">
                  <a:moveTo>
                    <a:pt x="692" y="510"/>
                  </a:moveTo>
                  <a:lnTo>
                    <a:pt x="877" y="1002"/>
                  </a:lnTo>
                  <a:lnTo>
                    <a:pt x="505" y="1002"/>
                  </a:lnTo>
                  <a:lnTo>
                    <a:pt x="692" y="510"/>
                  </a:lnTo>
                  <a:close/>
                  <a:moveTo>
                    <a:pt x="692" y="1"/>
                  </a:moveTo>
                  <a:cubicBezTo>
                    <a:pt x="620" y="1"/>
                    <a:pt x="557" y="45"/>
                    <a:pt x="528" y="112"/>
                  </a:cubicBezTo>
                  <a:cubicBezTo>
                    <a:pt x="528" y="113"/>
                    <a:pt x="527" y="114"/>
                    <a:pt x="527" y="115"/>
                  </a:cubicBezTo>
                  <a:lnTo>
                    <a:pt x="28" y="1424"/>
                  </a:lnTo>
                  <a:cubicBezTo>
                    <a:pt x="0" y="1499"/>
                    <a:pt x="38" y="1584"/>
                    <a:pt x="114" y="1613"/>
                  </a:cubicBezTo>
                  <a:cubicBezTo>
                    <a:pt x="132" y="1620"/>
                    <a:pt x="150" y="1623"/>
                    <a:pt x="167" y="1623"/>
                  </a:cubicBezTo>
                  <a:cubicBezTo>
                    <a:pt x="226" y="1623"/>
                    <a:pt x="282" y="1586"/>
                    <a:pt x="305" y="1528"/>
                  </a:cubicBezTo>
                  <a:lnTo>
                    <a:pt x="392" y="1298"/>
                  </a:lnTo>
                  <a:lnTo>
                    <a:pt x="988" y="1298"/>
                  </a:lnTo>
                  <a:lnTo>
                    <a:pt x="1076" y="1528"/>
                  </a:lnTo>
                  <a:cubicBezTo>
                    <a:pt x="1097" y="1587"/>
                    <a:pt x="1154" y="1623"/>
                    <a:pt x="1213" y="1623"/>
                  </a:cubicBezTo>
                  <a:cubicBezTo>
                    <a:pt x="1230" y="1623"/>
                    <a:pt x="1248" y="1620"/>
                    <a:pt x="1266" y="1614"/>
                  </a:cubicBezTo>
                  <a:cubicBezTo>
                    <a:pt x="1341" y="1585"/>
                    <a:pt x="1380" y="1500"/>
                    <a:pt x="1353" y="1424"/>
                  </a:cubicBezTo>
                  <a:lnTo>
                    <a:pt x="859" y="115"/>
                  </a:lnTo>
                  <a:cubicBezTo>
                    <a:pt x="859" y="114"/>
                    <a:pt x="857" y="113"/>
                    <a:pt x="857" y="112"/>
                  </a:cubicBezTo>
                  <a:cubicBezTo>
                    <a:pt x="830" y="45"/>
                    <a:pt x="764" y="1"/>
                    <a:pt x="6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52"/>
            <p:cNvSpPr/>
            <p:nvPr/>
          </p:nvSpPr>
          <p:spPr>
            <a:xfrm>
              <a:off x="5939875" y="1623400"/>
              <a:ext cx="89725" cy="7425"/>
            </a:xfrm>
            <a:custGeom>
              <a:avLst/>
              <a:gdLst/>
              <a:ahLst/>
              <a:cxnLst/>
              <a:rect l="l" t="t" r="r" b="b"/>
              <a:pathLst>
                <a:path w="3589" h="297" extrusionOk="0">
                  <a:moveTo>
                    <a:pt x="148" y="1"/>
                  </a:moveTo>
                  <a:cubicBezTo>
                    <a:pt x="67" y="1"/>
                    <a:pt x="0" y="67"/>
                    <a:pt x="0" y="149"/>
                  </a:cubicBezTo>
                  <a:cubicBezTo>
                    <a:pt x="0" y="230"/>
                    <a:pt x="66" y="297"/>
                    <a:pt x="148" y="297"/>
                  </a:cubicBezTo>
                  <a:lnTo>
                    <a:pt x="3440" y="297"/>
                  </a:lnTo>
                  <a:cubicBezTo>
                    <a:pt x="3521" y="297"/>
                    <a:pt x="3588" y="230"/>
                    <a:pt x="3588" y="149"/>
                  </a:cubicBezTo>
                  <a:cubicBezTo>
                    <a:pt x="3588" y="68"/>
                    <a:pt x="3522" y="1"/>
                    <a:pt x="344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52"/>
            <p:cNvSpPr/>
            <p:nvPr/>
          </p:nvSpPr>
          <p:spPr>
            <a:xfrm>
              <a:off x="5939875" y="1642300"/>
              <a:ext cx="74450" cy="7425"/>
            </a:xfrm>
            <a:custGeom>
              <a:avLst/>
              <a:gdLst/>
              <a:ahLst/>
              <a:cxnLst/>
              <a:rect l="l" t="t" r="r" b="b"/>
              <a:pathLst>
                <a:path w="2978" h="297" extrusionOk="0">
                  <a:moveTo>
                    <a:pt x="148" y="1"/>
                  </a:moveTo>
                  <a:cubicBezTo>
                    <a:pt x="67" y="1"/>
                    <a:pt x="0" y="67"/>
                    <a:pt x="0" y="149"/>
                  </a:cubicBezTo>
                  <a:cubicBezTo>
                    <a:pt x="0" y="231"/>
                    <a:pt x="66" y="297"/>
                    <a:pt x="148" y="297"/>
                  </a:cubicBezTo>
                  <a:lnTo>
                    <a:pt x="2830" y="297"/>
                  </a:lnTo>
                  <a:cubicBezTo>
                    <a:pt x="2910" y="296"/>
                    <a:pt x="2977" y="230"/>
                    <a:pt x="2977" y="149"/>
                  </a:cubicBezTo>
                  <a:cubicBezTo>
                    <a:pt x="2977" y="68"/>
                    <a:pt x="2912" y="1"/>
                    <a:pt x="283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Multiple Intelligences Theory Lesson by Slidesgo">
  <a:themeElements>
    <a:clrScheme name="Simple Light">
      <a:dk1>
        <a:srgbClr val="F8F3EC"/>
      </a:dk1>
      <a:lt1>
        <a:srgbClr val="374990"/>
      </a:lt1>
      <a:dk2>
        <a:srgbClr val="96C6F6"/>
      </a:dk2>
      <a:lt2>
        <a:srgbClr val="FFFFFF"/>
      </a:lt2>
      <a:accent1>
        <a:srgbClr val="FBC775"/>
      </a:accent1>
      <a:accent2>
        <a:srgbClr val="ED7B61"/>
      </a:accent2>
      <a:accent3>
        <a:srgbClr val="F994B4"/>
      </a:accent3>
      <a:accent4>
        <a:srgbClr val="BBA2ED"/>
      </a:accent4>
      <a:accent5>
        <a:srgbClr val="94E0D1"/>
      </a:accent5>
      <a:accent6>
        <a:srgbClr val="2C2C2C"/>
      </a:accent6>
      <a:hlink>
        <a:srgbClr val="37499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1909</Words>
  <Application>Microsoft Office PowerPoint</Application>
  <PresentationFormat>On-screen Show (16:9)</PresentationFormat>
  <Paragraphs>292</Paragraphs>
  <Slides>44</Slides>
  <Notes>44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1" baseType="lpstr">
      <vt:lpstr>Instrument Sans</vt:lpstr>
      <vt:lpstr>Anaheim</vt:lpstr>
      <vt:lpstr>Arial</vt:lpstr>
      <vt:lpstr>Gantari</vt:lpstr>
      <vt:lpstr>Nunito Light</vt:lpstr>
      <vt:lpstr>Gantari Light</vt:lpstr>
      <vt:lpstr>Multiple Intelligences Theory Lesson by Slidesgo</vt:lpstr>
      <vt:lpstr>BT4012 Fraud Analytics Group 26</vt:lpstr>
      <vt:lpstr>Table of contents</vt:lpstr>
      <vt:lpstr>Introduction</vt:lpstr>
      <vt:lpstr>Introduction to the Problem of Online Job Fraud  </vt:lpstr>
      <vt:lpstr>The Problem - Impact on Stakeholders</vt:lpstr>
      <vt:lpstr>Our Aim</vt:lpstr>
      <vt:lpstr>Introduction to Dataset</vt:lpstr>
      <vt:lpstr>Exploratory Data Analysis</vt:lpstr>
      <vt:lpstr>Overview</vt:lpstr>
      <vt:lpstr>Univariate Analysis</vt:lpstr>
      <vt:lpstr>Dataset Overview</vt:lpstr>
      <vt:lpstr>telecommuting, has_company_logo, has_questions</vt:lpstr>
      <vt:lpstr>Null Values Detection</vt:lpstr>
      <vt:lpstr>Fraudulent Class Distribution</vt:lpstr>
      <vt:lpstr>Feature Distribution - Industry</vt:lpstr>
      <vt:lpstr>Feature Distribution - Departments</vt:lpstr>
      <vt:lpstr>Feature Distribution - Location </vt:lpstr>
      <vt:lpstr>Bivariate Analysis</vt:lpstr>
      <vt:lpstr>Binary Features vs Fraudulent </vt:lpstr>
      <vt:lpstr>Employment Type vs Fraudulent </vt:lpstr>
      <vt:lpstr>Required Experience vs Fraudulent </vt:lpstr>
      <vt:lpstr>Required Education vs Fraudulent </vt:lpstr>
      <vt:lpstr>Function vs Fraudulent </vt:lpstr>
      <vt:lpstr>Text Data Analysis</vt:lpstr>
      <vt:lpstr>Job Titles vs Fraudulent </vt:lpstr>
      <vt:lpstr>Job Details vs Fraudulent </vt:lpstr>
      <vt:lpstr>Data Preprocessing</vt:lpstr>
      <vt:lpstr>Data Preprocessing Techniques</vt:lpstr>
      <vt:lpstr>Handling of Missing Values</vt:lpstr>
      <vt:lpstr>Feature Engineering</vt:lpstr>
      <vt:lpstr>Text Preprocessing</vt:lpstr>
      <vt:lpstr>Text Encoding</vt:lpstr>
      <vt:lpstr>SMOTE Oversampling</vt:lpstr>
      <vt:lpstr>Model Evaluation</vt:lpstr>
      <vt:lpstr>Metrics for Evaluation</vt:lpstr>
      <vt:lpstr>Best Performers (Before SMOTE)</vt:lpstr>
      <vt:lpstr>Best Performers (After SMOTE)</vt:lpstr>
      <vt:lpstr>Optimal Model Selected</vt:lpstr>
      <vt:lpstr>Conclusion &amp; Future Works</vt:lpstr>
      <vt:lpstr>Conclusion - Project Achievements</vt:lpstr>
      <vt:lpstr>Integration of Fraud Detection Model in Real-Life Applications</vt:lpstr>
      <vt:lpstr>Limitations</vt:lpstr>
      <vt:lpstr>Future Directions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BT4012 Fraud Analytics Group 26</dc:title>
  <cp:lastModifiedBy>Ng Jordan</cp:lastModifiedBy>
  <cp:revision>15</cp:revision>
  <dcterms:modified xsi:type="dcterms:W3CDTF">2023-11-26T02:46:27Z</dcterms:modified>
</cp:coreProperties>
</file>