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4" r:id="rId4"/>
    <p:sldId id="259" r:id="rId5"/>
    <p:sldId id="297" r:id="rId6"/>
    <p:sldId id="283" r:id="rId7"/>
    <p:sldId id="265" r:id="rId8"/>
    <p:sldId id="260" r:id="rId9"/>
    <p:sldId id="261" r:id="rId10"/>
    <p:sldId id="270" r:id="rId11"/>
    <p:sldId id="262" r:id="rId12"/>
    <p:sldId id="263" r:id="rId13"/>
    <p:sldId id="266" r:id="rId14"/>
    <p:sldId id="267" r:id="rId15"/>
    <p:sldId id="281" r:id="rId16"/>
    <p:sldId id="268" r:id="rId17"/>
    <p:sldId id="269" r:id="rId18"/>
    <p:sldId id="275" r:id="rId19"/>
    <p:sldId id="276" r:id="rId20"/>
    <p:sldId id="277" r:id="rId21"/>
    <p:sldId id="271" r:id="rId22"/>
    <p:sldId id="272" r:id="rId23"/>
    <p:sldId id="273" r:id="rId24"/>
    <p:sldId id="274" r:id="rId25"/>
    <p:sldId id="279" r:id="rId26"/>
    <p:sldId id="278" r:id="rId27"/>
    <p:sldId id="280" r:id="rId28"/>
    <p:sldId id="282" r:id="rId29"/>
    <p:sldId id="287" r:id="rId30"/>
    <p:sldId id="284" r:id="rId31"/>
    <p:sldId id="285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748CDB-9C3C-4299-A4F7-8FE850BD8E0B}" v="5" dt="2024-06-05T13:06:08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07" autoAdjust="0"/>
  </p:normalViewPr>
  <p:slideViewPr>
    <p:cSldViewPr>
      <p:cViewPr varScale="1">
        <p:scale>
          <a:sx n="90" d="100"/>
          <a:sy n="90" d="100"/>
        </p:scale>
        <p:origin x="73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aklands Pigs" userId="ce1af3a19a52ca63" providerId="LiveId" clId="{86AB4C9A-1FD3-460C-A872-53BAFDC4D3A9}"/>
    <pc:docChg chg="undo custSel addSld delSld modSld">
      <pc:chgData name="Oaklands Pigs" userId="ce1af3a19a52ca63" providerId="LiveId" clId="{86AB4C9A-1FD3-460C-A872-53BAFDC4D3A9}" dt="2023-01-05T18:08:00.664" v="180" actId="1076"/>
      <pc:docMkLst>
        <pc:docMk/>
      </pc:docMkLst>
      <pc:sldChg chg="addSp delSp modSp new mod">
        <pc:chgData name="Oaklands Pigs" userId="ce1af3a19a52ca63" providerId="LiveId" clId="{86AB4C9A-1FD3-460C-A872-53BAFDC4D3A9}" dt="2023-01-05T16:41:44.447" v="57" actId="1076"/>
        <pc:sldMkLst>
          <pc:docMk/>
          <pc:sldMk cId="2901840909" sldId="289"/>
        </pc:sldMkLst>
        <pc:spChg chg="add mod">
          <ac:chgData name="Oaklands Pigs" userId="ce1af3a19a52ca63" providerId="LiveId" clId="{86AB4C9A-1FD3-460C-A872-53BAFDC4D3A9}" dt="2023-01-05T16:39:03.142" v="37" actId="20577"/>
          <ac:spMkLst>
            <pc:docMk/>
            <pc:sldMk cId="2901840909" sldId="289"/>
            <ac:spMk id="6" creationId="{49B8759D-BB3D-61A8-2F7A-74EE68B308F5}"/>
          </ac:spMkLst>
        </pc:spChg>
        <pc:spChg chg="add mod">
          <ac:chgData name="Oaklands Pigs" userId="ce1af3a19a52ca63" providerId="LiveId" clId="{86AB4C9A-1FD3-460C-A872-53BAFDC4D3A9}" dt="2023-01-05T16:40:42.480" v="47" actId="1076"/>
          <ac:spMkLst>
            <pc:docMk/>
            <pc:sldMk cId="2901840909" sldId="289"/>
            <ac:spMk id="10" creationId="{CB6C8C60-39D7-0D16-C8E9-5E005879B91A}"/>
          </ac:spMkLst>
        </pc:spChg>
        <pc:picChg chg="add">
          <ac:chgData name="Oaklands Pigs" userId="ce1af3a19a52ca63" providerId="LiveId" clId="{86AB4C9A-1FD3-460C-A872-53BAFDC4D3A9}" dt="2023-01-05T16:34:44.744" v="1" actId="22"/>
          <ac:picMkLst>
            <pc:docMk/>
            <pc:sldMk cId="2901840909" sldId="289"/>
            <ac:picMk id="3" creationId="{D813EB41-2AA2-A2E2-EA69-28DB5DA7CEAD}"/>
          </ac:picMkLst>
        </pc:picChg>
        <pc:picChg chg="add mod">
          <ac:chgData name="Oaklands Pigs" userId="ce1af3a19a52ca63" providerId="LiveId" clId="{86AB4C9A-1FD3-460C-A872-53BAFDC4D3A9}" dt="2023-01-05T16:37:15.698" v="22" actId="1036"/>
          <ac:picMkLst>
            <pc:docMk/>
            <pc:sldMk cId="2901840909" sldId="289"/>
            <ac:picMk id="5" creationId="{8AA774B3-4984-0B80-463C-C0FEA783FB63}"/>
          </ac:picMkLst>
        </pc:picChg>
        <pc:picChg chg="add del mod">
          <ac:chgData name="Oaklands Pigs" userId="ce1af3a19a52ca63" providerId="LiveId" clId="{86AB4C9A-1FD3-460C-A872-53BAFDC4D3A9}" dt="2023-01-05T16:38:03.856" v="26"/>
          <ac:picMkLst>
            <pc:docMk/>
            <pc:sldMk cId="2901840909" sldId="289"/>
            <ac:picMk id="7" creationId="{B87B06EA-4EB8-2F8A-FBEE-ED984089906B}"/>
          </ac:picMkLst>
        </pc:picChg>
        <pc:picChg chg="add del mod">
          <ac:chgData name="Oaklands Pigs" userId="ce1af3a19a52ca63" providerId="LiveId" clId="{86AB4C9A-1FD3-460C-A872-53BAFDC4D3A9}" dt="2023-01-05T16:38:08.829" v="28"/>
          <ac:picMkLst>
            <pc:docMk/>
            <pc:sldMk cId="2901840909" sldId="289"/>
            <ac:picMk id="8" creationId="{2C55416B-CEDA-2DE1-2F73-407FED85F55F}"/>
          </ac:picMkLst>
        </pc:picChg>
        <pc:picChg chg="add del mod">
          <ac:chgData name="Oaklands Pigs" userId="ce1af3a19a52ca63" providerId="LiveId" clId="{86AB4C9A-1FD3-460C-A872-53BAFDC4D3A9}" dt="2023-01-05T16:38:19.798" v="30"/>
          <ac:picMkLst>
            <pc:docMk/>
            <pc:sldMk cId="2901840909" sldId="289"/>
            <ac:picMk id="9" creationId="{1CF4327E-65FD-809F-2C0E-C354185C91DB}"/>
          </ac:picMkLst>
        </pc:picChg>
        <pc:cxnChg chg="add mod">
          <ac:chgData name="Oaklands Pigs" userId="ce1af3a19a52ca63" providerId="LiveId" clId="{86AB4C9A-1FD3-460C-A872-53BAFDC4D3A9}" dt="2023-01-05T16:40:13.478" v="40" actId="14100"/>
          <ac:cxnSpMkLst>
            <pc:docMk/>
            <pc:sldMk cId="2901840909" sldId="289"/>
            <ac:cxnSpMk id="12" creationId="{78CF3E74-0537-91E6-AD66-DA2169CACB9A}"/>
          </ac:cxnSpMkLst>
        </pc:cxnChg>
        <pc:cxnChg chg="add mod">
          <ac:chgData name="Oaklands Pigs" userId="ce1af3a19a52ca63" providerId="LiveId" clId="{86AB4C9A-1FD3-460C-A872-53BAFDC4D3A9}" dt="2023-01-05T16:40:38.206" v="46" actId="1076"/>
          <ac:cxnSpMkLst>
            <pc:docMk/>
            <pc:sldMk cId="2901840909" sldId="289"/>
            <ac:cxnSpMk id="15" creationId="{C414F4B0-5D71-DEDC-ED0F-EB48D95B243D}"/>
          </ac:cxnSpMkLst>
        </pc:cxnChg>
        <pc:cxnChg chg="add mod">
          <ac:chgData name="Oaklands Pigs" userId="ce1af3a19a52ca63" providerId="LiveId" clId="{86AB4C9A-1FD3-460C-A872-53BAFDC4D3A9}" dt="2023-01-05T16:41:30.243" v="53" actId="14100"/>
          <ac:cxnSpMkLst>
            <pc:docMk/>
            <pc:sldMk cId="2901840909" sldId="289"/>
            <ac:cxnSpMk id="18" creationId="{55493F47-137F-5FBB-4BDB-ED0718AC4A6A}"/>
          </ac:cxnSpMkLst>
        </pc:cxnChg>
        <pc:cxnChg chg="add mod">
          <ac:chgData name="Oaklands Pigs" userId="ce1af3a19a52ca63" providerId="LiveId" clId="{86AB4C9A-1FD3-460C-A872-53BAFDC4D3A9}" dt="2023-01-05T16:41:44.447" v="57" actId="1076"/>
          <ac:cxnSpMkLst>
            <pc:docMk/>
            <pc:sldMk cId="2901840909" sldId="289"/>
            <ac:cxnSpMk id="22" creationId="{81C4F01D-99FD-4412-EB37-02F4091F5662}"/>
          </ac:cxnSpMkLst>
        </pc:cxnChg>
      </pc:sldChg>
      <pc:sldChg chg="addSp delSp modSp new mod">
        <pc:chgData name="Oaklands Pigs" userId="ce1af3a19a52ca63" providerId="LiveId" clId="{86AB4C9A-1FD3-460C-A872-53BAFDC4D3A9}" dt="2023-01-05T18:03:06.289" v="124" actId="1076"/>
        <pc:sldMkLst>
          <pc:docMk/>
          <pc:sldMk cId="1725799821" sldId="290"/>
        </pc:sldMkLst>
        <pc:spChg chg="add del mod">
          <ac:chgData name="Oaklands Pigs" userId="ce1af3a19a52ca63" providerId="LiveId" clId="{86AB4C9A-1FD3-460C-A872-53BAFDC4D3A9}" dt="2023-01-05T18:03:02.138" v="118" actId="478"/>
          <ac:spMkLst>
            <pc:docMk/>
            <pc:sldMk cId="1725799821" sldId="290"/>
            <ac:spMk id="4" creationId="{95BAE672-5DE2-289A-3885-AF2216A0F485}"/>
          </ac:spMkLst>
        </pc:spChg>
        <pc:spChg chg="add mod">
          <ac:chgData name="Oaklands Pigs" userId="ce1af3a19a52ca63" providerId="LiveId" clId="{86AB4C9A-1FD3-460C-A872-53BAFDC4D3A9}" dt="2023-01-05T18:03:06.289" v="124" actId="1076"/>
          <ac:spMkLst>
            <pc:docMk/>
            <pc:sldMk cId="1725799821" sldId="290"/>
            <ac:spMk id="5" creationId="{121F52B6-6C79-FDEE-C872-44BB3CA8296B}"/>
          </ac:spMkLst>
        </pc:spChg>
        <pc:picChg chg="add">
          <ac:chgData name="Oaklands Pigs" userId="ce1af3a19a52ca63" providerId="LiveId" clId="{86AB4C9A-1FD3-460C-A872-53BAFDC4D3A9}" dt="2023-01-05T17:32:48.963" v="59" actId="22"/>
          <ac:picMkLst>
            <pc:docMk/>
            <pc:sldMk cId="1725799821" sldId="290"/>
            <ac:picMk id="3" creationId="{7E069FE5-22E4-FF93-41FE-0AC5492E812C}"/>
          </ac:picMkLst>
        </pc:picChg>
        <pc:cxnChg chg="add del mod">
          <ac:chgData name="Oaklands Pigs" userId="ce1af3a19a52ca63" providerId="LiveId" clId="{86AB4C9A-1FD3-460C-A872-53BAFDC4D3A9}" dt="2023-01-05T18:03:00.080" v="117" actId="478"/>
          <ac:cxnSpMkLst>
            <pc:docMk/>
            <pc:sldMk cId="1725799821" sldId="290"/>
            <ac:cxnSpMk id="6" creationId="{BE424F59-C02B-6DD8-9A61-50356D363F1C}"/>
          </ac:cxnSpMkLst>
        </pc:cxnChg>
        <pc:cxnChg chg="add del mod">
          <ac:chgData name="Oaklands Pigs" userId="ce1af3a19a52ca63" providerId="LiveId" clId="{86AB4C9A-1FD3-460C-A872-53BAFDC4D3A9}" dt="2023-01-05T18:03:02.802" v="119" actId="478"/>
          <ac:cxnSpMkLst>
            <pc:docMk/>
            <pc:sldMk cId="1725799821" sldId="290"/>
            <ac:cxnSpMk id="7" creationId="{F9314C70-11FC-E0DF-0501-0C8B588D26AC}"/>
          </ac:cxnSpMkLst>
        </pc:cxnChg>
        <pc:cxnChg chg="add del mod">
          <ac:chgData name="Oaklands Pigs" userId="ce1af3a19a52ca63" providerId="LiveId" clId="{86AB4C9A-1FD3-460C-A872-53BAFDC4D3A9}" dt="2023-01-05T17:33:29.120" v="66" actId="478"/>
          <ac:cxnSpMkLst>
            <pc:docMk/>
            <pc:sldMk cId="1725799821" sldId="290"/>
            <ac:cxnSpMk id="8" creationId="{FBE6B18C-0617-A56B-7A03-3DF1ADAE1F6A}"/>
          </ac:cxnSpMkLst>
        </pc:cxnChg>
        <pc:cxnChg chg="add mod">
          <ac:chgData name="Oaklands Pigs" userId="ce1af3a19a52ca63" providerId="LiveId" clId="{86AB4C9A-1FD3-460C-A872-53BAFDC4D3A9}" dt="2023-01-05T18:03:04.873" v="122" actId="1076"/>
          <ac:cxnSpMkLst>
            <pc:docMk/>
            <pc:sldMk cId="1725799821" sldId="290"/>
            <ac:cxnSpMk id="9" creationId="{DBF5C586-0E8D-B93B-B431-070B8BE7C8F4}"/>
          </ac:cxnSpMkLst>
        </pc:cxnChg>
        <pc:cxnChg chg="add del mod">
          <ac:chgData name="Oaklands Pigs" userId="ce1af3a19a52ca63" providerId="LiveId" clId="{86AB4C9A-1FD3-460C-A872-53BAFDC4D3A9}" dt="2023-01-05T18:03:06.289" v="124" actId="1076"/>
          <ac:cxnSpMkLst>
            <pc:docMk/>
            <pc:sldMk cId="1725799821" sldId="290"/>
            <ac:cxnSpMk id="12" creationId="{4C5C4401-5C1C-E691-ECD5-D068ABDE495B}"/>
          </ac:cxnSpMkLst>
        </pc:cxnChg>
      </pc:sldChg>
      <pc:sldChg chg="addSp modSp new mod">
        <pc:chgData name="Oaklands Pigs" userId="ce1af3a19a52ca63" providerId="LiveId" clId="{86AB4C9A-1FD3-460C-A872-53BAFDC4D3A9}" dt="2023-01-05T18:03:55.013" v="134" actId="1076"/>
        <pc:sldMkLst>
          <pc:docMk/>
          <pc:sldMk cId="2585201149" sldId="291"/>
        </pc:sldMkLst>
        <pc:spChg chg="add mod">
          <ac:chgData name="Oaklands Pigs" userId="ce1af3a19a52ca63" providerId="LiveId" clId="{86AB4C9A-1FD3-460C-A872-53BAFDC4D3A9}" dt="2023-01-05T18:03:55.013" v="134" actId="1076"/>
          <ac:spMkLst>
            <pc:docMk/>
            <pc:sldMk cId="2585201149" sldId="291"/>
            <ac:spMk id="4" creationId="{521DC695-2083-0875-DDB1-F87081B25C39}"/>
          </ac:spMkLst>
        </pc:spChg>
        <pc:picChg chg="add">
          <ac:chgData name="Oaklands Pigs" userId="ce1af3a19a52ca63" providerId="LiveId" clId="{86AB4C9A-1FD3-460C-A872-53BAFDC4D3A9}" dt="2023-01-05T17:51:23.015" v="90" actId="22"/>
          <ac:picMkLst>
            <pc:docMk/>
            <pc:sldMk cId="2585201149" sldId="291"/>
            <ac:picMk id="3" creationId="{2C2332E9-6E78-811C-B399-69657BFC9E9D}"/>
          </ac:picMkLst>
        </pc:picChg>
        <pc:cxnChg chg="add mod">
          <ac:chgData name="Oaklands Pigs" userId="ce1af3a19a52ca63" providerId="LiveId" clId="{86AB4C9A-1FD3-460C-A872-53BAFDC4D3A9}" dt="2023-01-05T18:03:49.687" v="132" actId="1076"/>
          <ac:cxnSpMkLst>
            <pc:docMk/>
            <pc:sldMk cId="2585201149" sldId="291"/>
            <ac:cxnSpMk id="5" creationId="{5BBC56A1-7C4D-E63B-A0F5-5235D2C817B2}"/>
          </ac:cxnSpMkLst>
        </pc:cxnChg>
      </pc:sldChg>
      <pc:sldChg chg="addSp delSp modSp new mod">
        <pc:chgData name="Oaklands Pigs" userId="ce1af3a19a52ca63" providerId="LiveId" clId="{86AB4C9A-1FD3-460C-A872-53BAFDC4D3A9}" dt="2023-01-05T18:08:00.664" v="180" actId="1076"/>
        <pc:sldMkLst>
          <pc:docMk/>
          <pc:sldMk cId="122566778" sldId="292"/>
        </pc:sldMkLst>
        <pc:spChg chg="add mod">
          <ac:chgData name="Oaklands Pigs" userId="ce1af3a19a52ca63" providerId="LiveId" clId="{86AB4C9A-1FD3-460C-A872-53BAFDC4D3A9}" dt="2023-01-05T18:06:07.387" v="152" actId="1076"/>
          <ac:spMkLst>
            <pc:docMk/>
            <pc:sldMk cId="122566778" sldId="292"/>
            <ac:spMk id="7" creationId="{4F291A25-6BC2-09A5-7BF4-849492BA5CB6}"/>
          </ac:spMkLst>
        </pc:spChg>
        <pc:spChg chg="add mod">
          <ac:chgData name="Oaklands Pigs" userId="ce1af3a19a52ca63" providerId="LiveId" clId="{86AB4C9A-1FD3-460C-A872-53BAFDC4D3A9}" dt="2023-01-05T18:07:08.829" v="163" actId="20577"/>
          <ac:spMkLst>
            <pc:docMk/>
            <pc:sldMk cId="122566778" sldId="292"/>
            <ac:spMk id="17" creationId="{220D2551-C068-B8CB-44D5-DE83A359BE27}"/>
          </ac:spMkLst>
        </pc:spChg>
        <pc:spChg chg="add mod">
          <ac:chgData name="Oaklands Pigs" userId="ce1af3a19a52ca63" providerId="LiveId" clId="{86AB4C9A-1FD3-460C-A872-53BAFDC4D3A9}" dt="2023-01-05T18:07:42.524" v="170" actId="1076"/>
          <ac:spMkLst>
            <pc:docMk/>
            <pc:sldMk cId="122566778" sldId="292"/>
            <ac:spMk id="18" creationId="{1FBF79CA-8A71-9320-E030-B756707F916F}"/>
          </ac:spMkLst>
        </pc:spChg>
        <pc:picChg chg="add mod">
          <ac:chgData name="Oaklands Pigs" userId="ce1af3a19a52ca63" providerId="LiveId" clId="{86AB4C9A-1FD3-460C-A872-53BAFDC4D3A9}" dt="2023-01-05T18:05:31.733" v="146" actId="1076"/>
          <ac:picMkLst>
            <pc:docMk/>
            <pc:sldMk cId="122566778" sldId="292"/>
            <ac:picMk id="4" creationId="{16452C59-139E-8BDB-63A4-D8C7B2D29E44}"/>
          </ac:picMkLst>
        </pc:picChg>
        <pc:picChg chg="add mod">
          <ac:chgData name="Oaklands Pigs" userId="ce1af3a19a52ca63" providerId="LiveId" clId="{86AB4C9A-1FD3-460C-A872-53BAFDC4D3A9}" dt="2023-01-05T18:05:08.188" v="140" actId="1076"/>
          <ac:picMkLst>
            <pc:docMk/>
            <pc:sldMk cId="122566778" sldId="292"/>
            <ac:picMk id="6" creationId="{77B8ECB8-9905-D2B8-C27B-DBB945DFE390}"/>
          </ac:picMkLst>
        </pc:picChg>
        <pc:picChg chg="add mod">
          <ac:chgData name="Oaklands Pigs" userId="ce1af3a19a52ca63" providerId="LiveId" clId="{86AB4C9A-1FD3-460C-A872-53BAFDC4D3A9}" dt="2023-01-05T18:06:34.249" v="156" actId="1076"/>
          <ac:picMkLst>
            <pc:docMk/>
            <pc:sldMk cId="122566778" sldId="292"/>
            <ac:picMk id="15" creationId="{2EED87AF-8CD9-FCAF-1859-E5F060C05D6A}"/>
          </ac:picMkLst>
        </pc:picChg>
        <pc:picChg chg="add mod">
          <ac:chgData name="Oaklands Pigs" userId="ce1af3a19a52ca63" providerId="LiveId" clId="{86AB4C9A-1FD3-460C-A872-53BAFDC4D3A9}" dt="2023-01-05T18:06:43.315" v="159" actId="1076"/>
          <ac:picMkLst>
            <pc:docMk/>
            <pc:sldMk cId="122566778" sldId="292"/>
            <ac:picMk id="16" creationId="{E07A1B7B-68EE-8F86-B314-CEE2E33C19C7}"/>
          </ac:picMkLst>
        </pc:picChg>
        <pc:cxnChg chg="add del mod">
          <ac:chgData name="Oaklands Pigs" userId="ce1af3a19a52ca63" providerId="LiveId" clId="{86AB4C9A-1FD3-460C-A872-53BAFDC4D3A9}" dt="2023-01-05T18:04:18.771" v="137"/>
          <ac:cxnSpMkLst>
            <pc:docMk/>
            <pc:sldMk cId="122566778" sldId="292"/>
            <ac:cxnSpMk id="2" creationId="{2F53EF4D-A143-4ADE-5144-E288646BA81A}"/>
          </ac:cxnSpMkLst>
        </pc:cxnChg>
        <pc:cxnChg chg="add mod">
          <ac:chgData name="Oaklands Pigs" userId="ce1af3a19a52ca63" providerId="LiveId" clId="{86AB4C9A-1FD3-460C-A872-53BAFDC4D3A9}" dt="2023-01-05T18:06:13.493" v="154" actId="1076"/>
          <ac:cxnSpMkLst>
            <pc:docMk/>
            <pc:sldMk cId="122566778" sldId="292"/>
            <ac:cxnSpMk id="9" creationId="{841F6BF1-5ED3-B6AF-8561-FF938F2596BC}"/>
          </ac:cxnSpMkLst>
        </pc:cxnChg>
        <pc:cxnChg chg="add mod">
          <ac:chgData name="Oaklands Pigs" userId="ce1af3a19a52ca63" providerId="LiveId" clId="{86AB4C9A-1FD3-460C-A872-53BAFDC4D3A9}" dt="2023-01-05T18:06:03.926" v="151" actId="14100"/>
          <ac:cxnSpMkLst>
            <pc:docMk/>
            <pc:sldMk cId="122566778" sldId="292"/>
            <ac:cxnSpMk id="12" creationId="{C8FF443C-CE07-A7B0-579C-3B19DC98B3F7}"/>
          </ac:cxnSpMkLst>
        </pc:cxnChg>
        <pc:cxnChg chg="add mod">
          <ac:chgData name="Oaklands Pigs" userId="ce1af3a19a52ca63" providerId="LiveId" clId="{86AB4C9A-1FD3-460C-A872-53BAFDC4D3A9}" dt="2023-01-05T18:07:46.019" v="175" actId="1035"/>
          <ac:cxnSpMkLst>
            <pc:docMk/>
            <pc:sldMk cId="122566778" sldId="292"/>
            <ac:cxnSpMk id="19" creationId="{2AB7CDA9-EA53-444D-F0C3-F823A5F79C17}"/>
          </ac:cxnSpMkLst>
        </pc:cxnChg>
        <pc:cxnChg chg="add mod">
          <ac:chgData name="Oaklands Pigs" userId="ce1af3a19a52ca63" providerId="LiveId" clId="{86AB4C9A-1FD3-460C-A872-53BAFDC4D3A9}" dt="2023-01-05T18:08:00.664" v="180" actId="1076"/>
          <ac:cxnSpMkLst>
            <pc:docMk/>
            <pc:sldMk cId="122566778" sldId="292"/>
            <ac:cxnSpMk id="20" creationId="{14669BEA-69FB-6424-971E-A18848EFFE56}"/>
          </ac:cxnSpMkLst>
        </pc:cxnChg>
      </pc:sldChg>
      <pc:sldChg chg="addSp delSp modSp new del mod">
        <pc:chgData name="Oaklands Pigs" userId="ce1af3a19a52ca63" providerId="LiveId" clId="{86AB4C9A-1FD3-460C-A872-53BAFDC4D3A9}" dt="2023-01-05T18:02:57.516" v="116" actId="680"/>
        <pc:sldMkLst>
          <pc:docMk/>
          <pc:sldMk cId="817786651" sldId="292"/>
        </pc:sldMkLst>
        <pc:picChg chg="add del">
          <ac:chgData name="Oaklands Pigs" userId="ce1af3a19a52ca63" providerId="LiveId" clId="{86AB4C9A-1FD3-460C-A872-53BAFDC4D3A9}" dt="2023-01-05T18:02:56.827" v="115" actId="22"/>
          <ac:picMkLst>
            <pc:docMk/>
            <pc:sldMk cId="817786651" sldId="292"/>
            <ac:picMk id="3" creationId="{CB74DFC7-B0BC-520A-2155-08D44D97188C}"/>
          </ac:picMkLst>
        </pc:picChg>
        <pc:picChg chg="add del mod">
          <ac:chgData name="Oaklands Pigs" userId="ce1af3a19a52ca63" providerId="LiveId" clId="{86AB4C9A-1FD3-460C-A872-53BAFDC4D3A9}" dt="2023-01-05T18:02:56.477" v="114" actId="22"/>
          <ac:picMkLst>
            <pc:docMk/>
            <pc:sldMk cId="817786651" sldId="292"/>
            <ac:picMk id="5" creationId="{ECA44578-8A96-B226-E957-79A5FD8CD86F}"/>
          </ac:picMkLst>
        </pc:picChg>
        <pc:picChg chg="add del mod">
          <ac:chgData name="Oaklands Pigs" userId="ce1af3a19a52ca63" providerId="LiveId" clId="{86AB4C9A-1FD3-460C-A872-53BAFDC4D3A9}" dt="2023-01-05T18:02:54.469" v="109"/>
          <ac:picMkLst>
            <pc:docMk/>
            <pc:sldMk cId="817786651" sldId="292"/>
            <ac:picMk id="6" creationId="{6D044A7F-10D7-AA14-C8F7-8D6ADAEA02C0}"/>
          </ac:picMkLst>
        </pc:picChg>
      </pc:sldChg>
    </pc:docChg>
  </pc:docChgLst>
  <pc:docChgLst>
    <pc:chgData name="Oaklands Pigs" userId="ce1af3a19a52ca63" providerId="LiveId" clId="{DF66D1BA-0D6B-45B0-9E57-6C97996EA013}"/>
    <pc:docChg chg="undo custSel addSld modSld">
      <pc:chgData name="Oaklands Pigs" userId="ce1af3a19a52ca63" providerId="LiveId" clId="{DF66D1BA-0D6B-45B0-9E57-6C97996EA013}" dt="2022-04-07T17:59:05.286" v="574" actId="20577"/>
      <pc:docMkLst>
        <pc:docMk/>
      </pc:docMkLst>
      <pc:sldChg chg="addSp delSp modSp add mod">
        <pc:chgData name="Oaklands Pigs" userId="ce1af3a19a52ca63" providerId="LiveId" clId="{DF66D1BA-0D6B-45B0-9E57-6C97996EA013}" dt="2022-04-07T17:15:24.234" v="396" actId="1036"/>
        <pc:sldMkLst>
          <pc:docMk/>
          <pc:sldMk cId="1131686503" sldId="285"/>
        </pc:sldMkLst>
        <pc:spChg chg="del">
          <ac:chgData name="Oaklands Pigs" userId="ce1af3a19a52ca63" providerId="LiveId" clId="{DF66D1BA-0D6B-45B0-9E57-6C97996EA013}" dt="2022-04-04T15:33:49.845" v="2" actId="478"/>
          <ac:spMkLst>
            <pc:docMk/>
            <pc:sldMk cId="1131686503" sldId="285"/>
            <ac:spMk id="6" creationId="{262AE1DA-574D-440E-B287-0805F2EA1949}"/>
          </ac:spMkLst>
        </pc:spChg>
        <pc:spChg chg="del">
          <ac:chgData name="Oaklands Pigs" userId="ce1af3a19a52ca63" providerId="LiveId" clId="{DF66D1BA-0D6B-45B0-9E57-6C97996EA013}" dt="2022-04-04T15:33:49.845" v="2" actId="478"/>
          <ac:spMkLst>
            <pc:docMk/>
            <pc:sldMk cId="1131686503" sldId="285"/>
            <ac:spMk id="9" creationId="{99B7D9EE-711A-4660-A180-58643EED64E1}"/>
          </ac:spMkLst>
        </pc:spChg>
        <pc:spChg chg="del">
          <ac:chgData name="Oaklands Pigs" userId="ce1af3a19a52ca63" providerId="LiveId" clId="{DF66D1BA-0D6B-45B0-9E57-6C97996EA013}" dt="2022-04-04T15:33:49.845" v="2" actId="478"/>
          <ac:spMkLst>
            <pc:docMk/>
            <pc:sldMk cId="1131686503" sldId="285"/>
            <ac:spMk id="10" creationId="{6476A4A2-6D8D-41F7-A614-059349D669CF}"/>
          </ac:spMkLst>
        </pc:spChg>
        <pc:spChg chg="add del ord">
          <ac:chgData name="Oaklands Pigs" userId="ce1af3a19a52ca63" providerId="LiveId" clId="{DF66D1BA-0D6B-45B0-9E57-6C97996EA013}" dt="2022-04-04T15:37:41.545" v="30" actId="11529"/>
          <ac:spMkLst>
            <pc:docMk/>
            <pc:sldMk cId="1131686503" sldId="285"/>
            <ac:spMk id="11" creationId="{03FFFC83-037C-442F-B26B-1F49B2FA6D1E}"/>
          </ac:spMkLst>
        </pc:spChg>
        <pc:spChg chg="add mod ord">
          <ac:chgData name="Oaklands Pigs" userId="ce1af3a19a52ca63" providerId="LiveId" clId="{DF66D1BA-0D6B-45B0-9E57-6C97996EA013}" dt="2022-04-06T17:02:30.973" v="319" actId="14100"/>
          <ac:spMkLst>
            <pc:docMk/>
            <pc:sldMk cId="1131686503" sldId="285"/>
            <ac:spMk id="13" creationId="{B44D81C9-C0E3-41DA-BB3A-664350AC2DDB}"/>
          </ac:spMkLst>
        </pc:spChg>
        <pc:spChg chg="add mod">
          <ac:chgData name="Oaklands Pigs" userId="ce1af3a19a52ca63" providerId="LiveId" clId="{DF66D1BA-0D6B-45B0-9E57-6C97996EA013}" dt="2022-04-06T17:04:12.191" v="324" actId="1076"/>
          <ac:spMkLst>
            <pc:docMk/>
            <pc:sldMk cId="1131686503" sldId="285"/>
            <ac:spMk id="16" creationId="{C36C48EC-69C0-48F7-8606-4C4A14D5786B}"/>
          </ac:spMkLst>
        </pc:spChg>
        <pc:picChg chg="add mod ord">
          <ac:chgData name="Oaklands Pigs" userId="ce1af3a19a52ca63" providerId="LiveId" clId="{DF66D1BA-0D6B-45B0-9E57-6C97996EA013}" dt="2022-04-06T17:04:51.773" v="331" actId="1076"/>
          <ac:picMkLst>
            <pc:docMk/>
            <pc:sldMk cId="1131686503" sldId="285"/>
            <ac:picMk id="3" creationId="{C9C65178-E7D9-447D-AD80-B3238CC0C84D}"/>
          </ac:picMkLst>
        </pc:picChg>
        <pc:picChg chg="add del mod">
          <ac:chgData name="Oaklands Pigs" userId="ce1af3a19a52ca63" providerId="LiveId" clId="{DF66D1BA-0D6B-45B0-9E57-6C97996EA013}" dt="2022-04-06T16:27:54.318" v="254" actId="478"/>
          <ac:picMkLst>
            <pc:docMk/>
            <pc:sldMk cId="1131686503" sldId="285"/>
            <ac:picMk id="4" creationId="{89003A37-8CCD-4E66-8090-3FE968D51FC7}"/>
          </ac:picMkLst>
        </pc:picChg>
        <pc:picChg chg="add del mod">
          <ac:chgData name="Oaklands Pigs" userId="ce1af3a19a52ca63" providerId="LiveId" clId="{DF66D1BA-0D6B-45B0-9E57-6C97996EA013}" dt="2022-04-07T16:36:30.535" v="350" actId="478"/>
          <ac:picMkLst>
            <pc:docMk/>
            <pc:sldMk cId="1131686503" sldId="285"/>
            <ac:picMk id="4" creationId="{FEF17A9E-CFAD-40F4-92E0-8A9FFDC80D45}"/>
          </ac:picMkLst>
        </pc:picChg>
        <pc:picChg chg="add del mod">
          <ac:chgData name="Oaklands Pigs" userId="ce1af3a19a52ca63" providerId="LiveId" clId="{DF66D1BA-0D6B-45B0-9E57-6C97996EA013}" dt="2022-04-04T15:36:00.973" v="13" actId="478"/>
          <ac:picMkLst>
            <pc:docMk/>
            <pc:sldMk cId="1131686503" sldId="285"/>
            <ac:picMk id="5" creationId="{5D7AD492-6292-4411-A0A4-125BADB0C68A}"/>
          </ac:picMkLst>
        </pc:picChg>
        <pc:picChg chg="add del mod">
          <ac:chgData name="Oaklands Pigs" userId="ce1af3a19a52ca63" providerId="LiveId" clId="{DF66D1BA-0D6B-45B0-9E57-6C97996EA013}" dt="2022-04-07T16:43:37.496" v="371" actId="478"/>
          <ac:picMkLst>
            <pc:docMk/>
            <pc:sldMk cId="1131686503" sldId="285"/>
            <ac:picMk id="6" creationId="{1A5DBAEA-DC17-4F6A-95A3-AFED1D9D556C}"/>
          </ac:picMkLst>
        </pc:picChg>
        <pc:picChg chg="add del mod">
          <ac:chgData name="Oaklands Pigs" userId="ce1af3a19a52ca63" providerId="LiveId" clId="{DF66D1BA-0D6B-45B0-9E57-6C97996EA013}" dt="2022-04-07T16:38:17.885" v="353" actId="478"/>
          <ac:picMkLst>
            <pc:docMk/>
            <pc:sldMk cId="1131686503" sldId="285"/>
            <ac:picMk id="7" creationId="{CCAEFF9F-6B80-440D-91D8-FDDB7EEF89B4}"/>
          </ac:picMkLst>
        </pc:picChg>
        <pc:picChg chg="add del mod">
          <ac:chgData name="Oaklands Pigs" userId="ce1af3a19a52ca63" providerId="LiveId" clId="{DF66D1BA-0D6B-45B0-9E57-6C97996EA013}" dt="2022-04-06T16:33:23.974" v="260" actId="478"/>
          <ac:picMkLst>
            <pc:docMk/>
            <pc:sldMk cId="1131686503" sldId="285"/>
            <ac:picMk id="8" creationId="{E7CEFBA9-6C33-4CA1-BF6B-A6E00690979B}"/>
          </ac:picMkLst>
        </pc:picChg>
        <pc:picChg chg="add del mod">
          <ac:chgData name="Oaklands Pigs" userId="ce1af3a19a52ca63" providerId="LiveId" clId="{DF66D1BA-0D6B-45B0-9E57-6C97996EA013}" dt="2022-04-04T15:44:23.103" v="204" actId="478"/>
          <ac:picMkLst>
            <pc:docMk/>
            <pc:sldMk cId="1131686503" sldId="285"/>
            <ac:picMk id="8" creationId="{F3E0F276-6978-4966-982D-F735D116F81F}"/>
          </ac:picMkLst>
        </pc:picChg>
        <pc:picChg chg="add del mod">
          <ac:chgData name="Oaklands Pigs" userId="ce1af3a19a52ca63" providerId="LiveId" clId="{DF66D1BA-0D6B-45B0-9E57-6C97996EA013}" dt="2022-04-07T16:40:25.800" v="357" actId="478"/>
          <ac:picMkLst>
            <pc:docMk/>
            <pc:sldMk cId="1131686503" sldId="285"/>
            <ac:picMk id="9" creationId="{CF3DFD35-DAE6-4348-AB41-5CB364D4091D}"/>
          </ac:picMkLst>
        </pc:picChg>
        <pc:picChg chg="add del mod">
          <ac:chgData name="Oaklands Pigs" userId="ce1af3a19a52ca63" providerId="LiveId" clId="{DF66D1BA-0D6B-45B0-9E57-6C97996EA013}" dt="2022-04-06T16:40:52.417" v="288" actId="478"/>
          <ac:picMkLst>
            <pc:docMk/>
            <pc:sldMk cId="1131686503" sldId="285"/>
            <ac:picMk id="10" creationId="{FD7CF394-1F34-4E0D-9157-51B97F65C90D}"/>
          </ac:picMkLst>
        </pc:picChg>
        <pc:picChg chg="add del mod">
          <ac:chgData name="Oaklands Pigs" userId="ce1af3a19a52ca63" providerId="LiveId" clId="{DF66D1BA-0D6B-45B0-9E57-6C97996EA013}" dt="2022-04-07T16:40:23.202" v="356" actId="478"/>
          <ac:picMkLst>
            <pc:docMk/>
            <pc:sldMk cId="1131686503" sldId="285"/>
            <ac:picMk id="11" creationId="{2580AD5F-DF43-4C28-9182-FEFB5D7552D4}"/>
          </ac:picMkLst>
        </pc:picChg>
        <pc:picChg chg="add mod">
          <ac:chgData name="Oaklands Pigs" userId="ce1af3a19a52ca63" providerId="LiveId" clId="{DF66D1BA-0D6B-45B0-9E57-6C97996EA013}" dt="2022-04-06T17:04:05.195" v="323" actId="1076"/>
          <ac:picMkLst>
            <pc:docMk/>
            <pc:sldMk cId="1131686503" sldId="285"/>
            <ac:picMk id="12" creationId="{8450465C-AB55-47CD-9E05-0988D2516F60}"/>
          </ac:picMkLst>
        </pc:picChg>
        <pc:picChg chg="del">
          <ac:chgData name="Oaklands Pigs" userId="ce1af3a19a52ca63" providerId="LiveId" clId="{DF66D1BA-0D6B-45B0-9E57-6C97996EA013}" dt="2022-04-04T15:33:48.191" v="1" actId="478"/>
          <ac:picMkLst>
            <pc:docMk/>
            <pc:sldMk cId="1131686503" sldId="285"/>
            <ac:picMk id="12" creationId="{D3F9CC49-8DFF-476F-990A-E7DDB7912BBA}"/>
          </ac:picMkLst>
        </pc:picChg>
        <pc:picChg chg="add mod">
          <ac:chgData name="Oaklands Pigs" userId="ce1af3a19a52ca63" providerId="LiveId" clId="{DF66D1BA-0D6B-45B0-9E57-6C97996EA013}" dt="2022-04-06T17:05:02.619" v="342" actId="1035"/>
          <ac:picMkLst>
            <pc:docMk/>
            <pc:sldMk cId="1131686503" sldId="285"/>
            <ac:picMk id="15" creationId="{1A975AEA-46D6-4A65-B89A-B28137A4C641}"/>
          </ac:picMkLst>
        </pc:picChg>
        <pc:picChg chg="add del mod">
          <ac:chgData name="Oaklands Pigs" userId="ce1af3a19a52ca63" providerId="LiveId" clId="{DF66D1BA-0D6B-45B0-9E57-6C97996EA013}" dt="2022-04-07T16:43:36.251" v="370" actId="478"/>
          <ac:picMkLst>
            <pc:docMk/>
            <pc:sldMk cId="1131686503" sldId="285"/>
            <ac:picMk id="17" creationId="{389BDD17-136B-4AF5-AB2C-F80085B44B1A}"/>
          </ac:picMkLst>
        </pc:picChg>
        <pc:picChg chg="add del mod">
          <ac:chgData name="Oaklands Pigs" userId="ce1af3a19a52ca63" providerId="LiveId" clId="{DF66D1BA-0D6B-45B0-9E57-6C97996EA013}" dt="2022-04-06T16:42:01.962" v="291" actId="478"/>
          <ac:picMkLst>
            <pc:docMk/>
            <pc:sldMk cId="1131686503" sldId="285"/>
            <ac:picMk id="17" creationId="{4B463A70-3076-4A24-8BE4-29FF8720B205}"/>
          </ac:picMkLst>
        </pc:picChg>
        <pc:picChg chg="add del mod">
          <ac:chgData name="Oaklands Pigs" userId="ce1af3a19a52ca63" providerId="LiveId" clId="{DF66D1BA-0D6B-45B0-9E57-6C97996EA013}" dt="2022-04-07T16:43:38.850" v="372" actId="478"/>
          <ac:picMkLst>
            <pc:docMk/>
            <pc:sldMk cId="1131686503" sldId="285"/>
            <ac:picMk id="18" creationId="{D8189BCC-E96C-425A-8B57-9213A5C79AB8}"/>
          </ac:picMkLst>
        </pc:picChg>
        <pc:picChg chg="add del mod">
          <ac:chgData name="Oaklands Pigs" userId="ce1af3a19a52ca63" providerId="LiveId" clId="{DF66D1BA-0D6B-45B0-9E57-6C97996EA013}" dt="2022-04-04T16:01:53.692" v="233" actId="478"/>
          <ac:picMkLst>
            <pc:docMk/>
            <pc:sldMk cId="1131686503" sldId="285"/>
            <ac:picMk id="19" creationId="{ED1F0802-0A80-4BBE-9FE7-6C7305740C99}"/>
          </ac:picMkLst>
        </pc:picChg>
        <pc:picChg chg="add del mod">
          <ac:chgData name="Oaklands Pigs" userId="ce1af3a19a52ca63" providerId="LiveId" clId="{DF66D1BA-0D6B-45B0-9E57-6C97996EA013}" dt="2022-04-06T16:45:19.614" v="294" actId="478"/>
          <ac:picMkLst>
            <pc:docMk/>
            <pc:sldMk cId="1131686503" sldId="285"/>
            <ac:picMk id="20" creationId="{4F5FF4B5-A53B-43B2-A5A9-52BCDCE79125}"/>
          </ac:picMkLst>
        </pc:picChg>
        <pc:picChg chg="add del mod">
          <ac:chgData name="Oaklands Pigs" userId="ce1af3a19a52ca63" providerId="LiveId" clId="{DF66D1BA-0D6B-45B0-9E57-6C97996EA013}" dt="2022-04-07T16:43:33.339" v="367" actId="478"/>
          <ac:picMkLst>
            <pc:docMk/>
            <pc:sldMk cId="1131686503" sldId="285"/>
            <ac:picMk id="20" creationId="{672B72E4-4105-4065-97E7-45954D753C2D}"/>
          </ac:picMkLst>
        </pc:picChg>
        <pc:picChg chg="add del mod ord">
          <ac:chgData name="Oaklands Pigs" userId="ce1af3a19a52ca63" providerId="LiveId" clId="{DF66D1BA-0D6B-45B0-9E57-6C97996EA013}" dt="2022-04-06T16:39:14.415" v="277" actId="478"/>
          <ac:picMkLst>
            <pc:docMk/>
            <pc:sldMk cId="1131686503" sldId="285"/>
            <ac:picMk id="21" creationId="{5704594F-6F7D-4350-BD4D-E052B4A5FF61}"/>
          </ac:picMkLst>
        </pc:picChg>
        <pc:picChg chg="add del mod">
          <ac:chgData name="Oaklands Pigs" userId="ce1af3a19a52ca63" providerId="LiveId" clId="{DF66D1BA-0D6B-45B0-9E57-6C97996EA013}" dt="2022-04-07T16:43:34.205" v="368" actId="478"/>
          <ac:picMkLst>
            <pc:docMk/>
            <pc:sldMk cId="1131686503" sldId="285"/>
            <ac:picMk id="22" creationId="{B58DACA9-32F4-4143-8822-9135531E66F1}"/>
          </ac:picMkLst>
        </pc:picChg>
        <pc:picChg chg="add del mod">
          <ac:chgData name="Oaklands Pigs" userId="ce1af3a19a52ca63" providerId="LiveId" clId="{DF66D1BA-0D6B-45B0-9E57-6C97996EA013}" dt="2022-04-06T16:46:30.296" v="297" actId="478"/>
          <ac:picMkLst>
            <pc:docMk/>
            <pc:sldMk cId="1131686503" sldId="285"/>
            <ac:picMk id="23" creationId="{0D644AF9-920B-41C9-948C-1DEE2228913E}"/>
          </ac:picMkLst>
        </pc:picChg>
        <pc:picChg chg="add del mod">
          <ac:chgData name="Oaklands Pigs" userId="ce1af3a19a52ca63" providerId="LiveId" clId="{DF66D1BA-0D6B-45B0-9E57-6C97996EA013}" dt="2022-04-07T16:43:31.404" v="365" actId="478"/>
          <ac:picMkLst>
            <pc:docMk/>
            <pc:sldMk cId="1131686503" sldId="285"/>
            <ac:picMk id="24" creationId="{2931D4F5-DE2F-424A-9465-900D2A88DF82}"/>
          </ac:picMkLst>
        </pc:picChg>
        <pc:picChg chg="add del">
          <ac:chgData name="Oaklands Pigs" userId="ce1af3a19a52ca63" providerId="LiveId" clId="{DF66D1BA-0D6B-45B0-9E57-6C97996EA013}" dt="2022-04-06T16:46:48.738" v="299" actId="478"/>
          <ac:picMkLst>
            <pc:docMk/>
            <pc:sldMk cId="1131686503" sldId="285"/>
            <ac:picMk id="25" creationId="{40CE6F1C-609A-46EA-B94B-CCF3E3C49561}"/>
          </ac:picMkLst>
        </pc:picChg>
        <pc:picChg chg="add del mod">
          <ac:chgData name="Oaklands Pigs" userId="ce1af3a19a52ca63" providerId="LiveId" clId="{DF66D1BA-0D6B-45B0-9E57-6C97996EA013}" dt="2022-04-07T16:43:32.473" v="366" actId="478"/>
          <ac:picMkLst>
            <pc:docMk/>
            <pc:sldMk cId="1131686503" sldId="285"/>
            <ac:picMk id="26" creationId="{0EA41EDF-6EF6-40F9-938A-B341C292B083}"/>
          </ac:picMkLst>
        </pc:picChg>
        <pc:picChg chg="add del mod">
          <ac:chgData name="Oaklands Pigs" userId="ce1af3a19a52ca63" providerId="LiveId" clId="{DF66D1BA-0D6B-45B0-9E57-6C97996EA013}" dt="2022-04-06T16:47:11.947" v="302" actId="478"/>
          <ac:picMkLst>
            <pc:docMk/>
            <pc:sldMk cId="1131686503" sldId="285"/>
            <ac:picMk id="27" creationId="{C7D7F86D-25FB-4D42-80E5-6180D45EFA4F}"/>
          </ac:picMkLst>
        </pc:picChg>
        <pc:picChg chg="add del mod">
          <ac:chgData name="Oaklands Pigs" userId="ce1af3a19a52ca63" providerId="LiveId" clId="{DF66D1BA-0D6B-45B0-9E57-6C97996EA013}" dt="2022-04-07T16:44:38.080" v="375" actId="478"/>
          <ac:picMkLst>
            <pc:docMk/>
            <pc:sldMk cId="1131686503" sldId="285"/>
            <ac:picMk id="28" creationId="{556E9C45-6B03-4233-B419-5D0A139E9E4C}"/>
          </ac:picMkLst>
        </pc:picChg>
        <pc:picChg chg="add del mod">
          <ac:chgData name="Oaklands Pigs" userId="ce1af3a19a52ca63" providerId="LiveId" clId="{DF66D1BA-0D6B-45B0-9E57-6C97996EA013}" dt="2022-04-07T17:09:29.613" v="388" actId="478"/>
          <ac:picMkLst>
            <pc:docMk/>
            <pc:sldMk cId="1131686503" sldId="285"/>
            <ac:picMk id="29" creationId="{C75EF48E-14EC-4E8F-A651-7801CC83D70C}"/>
          </ac:picMkLst>
        </pc:picChg>
        <pc:picChg chg="add del mod">
          <ac:chgData name="Oaklands Pigs" userId="ce1af3a19a52ca63" providerId="LiveId" clId="{DF66D1BA-0D6B-45B0-9E57-6C97996EA013}" dt="2022-04-07T16:43:35.212" v="369" actId="478"/>
          <ac:picMkLst>
            <pc:docMk/>
            <pc:sldMk cId="1131686503" sldId="285"/>
            <ac:picMk id="30" creationId="{6B293E69-67A3-4171-9D38-6A62876F868D}"/>
          </ac:picMkLst>
        </pc:picChg>
        <pc:picChg chg="add del mod">
          <ac:chgData name="Oaklands Pigs" userId="ce1af3a19a52ca63" providerId="LiveId" clId="{DF66D1BA-0D6B-45B0-9E57-6C97996EA013}" dt="2022-04-07T17:01:15.249" v="378" actId="478"/>
          <ac:picMkLst>
            <pc:docMk/>
            <pc:sldMk cId="1131686503" sldId="285"/>
            <ac:picMk id="32" creationId="{CFD82B14-1A0B-4362-AA20-4F0491C89462}"/>
          </ac:picMkLst>
        </pc:picChg>
        <pc:picChg chg="add del mod">
          <ac:chgData name="Oaklands Pigs" userId="ce1af3a19a52ca63" providerId="LiveId" clId="{DF66D1BA-0D6B-45B0-9E57-6C97996EA013}" dt="2022-04-07T17:02:57.324" v="381" actId="478"/>
          <ac:picMkLst>
            <pc:docMk/>
            <pc:sldMk cId="1131686503" sldId="285"/>
            <ac:picMk id="34" creationId="{78BD536F-7332-462C-ACE5-9FB69E2384B1}"/>
          </ac:picMkLst>
        </pc:picChg>
        <pc:picChg chg="add del mod">
          <ac:chgData name="Oaklands Pigs" userId="ce1af3a19a52ca63" providerId="LiveId" clId="{DF66D1BA-0D6B-45B0-9E57-6C97996EA013}" dt="2022-04-07T17:03:11.150" v="384" actId="478"/>
          <ac:picMkLst>
            <pc:docMk/>
            <pc:sldMk cId="1131686503" sldId="285"/>
            <ac:picMk id="36" creationId="{1B7F8E70-F041-4451-BD45-12CADD6A500D}"/>
          </ac:picMkLst>
        </pc:picChg>
        <pc:picChg chg="add del mod">
          <ac:chgData name="Oaklands Pigs" userId="ce1af3a19a52ca63" providerId="LiveId" clId="{DF66D1BA-0D6B-45B0-9E57-6C97996EA013}" dt="2022-04-07T17:06:25.172" v="387" actId="478"/>
          <ac:picMkLst>
            <pc:docMk/>
            <pc:sldMk cId="1131686503" sldId="285"/>
            <ac:picMk id="38" creationId="{01448404-A6BA-4837-89AF-92CA4B67D75A}"/>
          </ac:picMkLst>
        </pc:picChg>
        <pc:picChg chg="add del mod">
          <ac:chgData name="Oaklands Pigs" userId="ce1af3a19a52ca63" providerId="LiveId" clId="{DF66D1BA-0D6B-45B0-9E57-6C97996EA013}" dt="2022-04-07T17:14:34.989" v="391" actId="478"/>
          <ac:picMkLst>
            <pc:docMk/>
            <pc:sldMk cId="1131686503" sldId="285"/>
            <ac:picMk id="40" creationId="{E5628B23-B2E8-427D-8F9B-E7F1B9BB4B36}"/>
          </ac:picMkLst>
        </pc:picChg>
        <pc:picChg chg="add mod">
          <ac:chgData name="Oaklands Pigs" userId="ce1af3a19a52ca63" providerId="LiveId" clId="{DF66D1BA-0D6B-45B0-9E57-6C97996EA013}" dt="2022-04-07T17:15:24.234" v="396" actId="1036"/>
          <ac:picMkLst>
            <pc:docMk/>
            <pc:sldMk cId="1131686503" sldId="285"/>
            <ac:picMk id="42" creationId="{4EA283A4-B645-40A1-99B7-A886EA7DC73D}"/>
          </ac:picMkLst>
        </pc:picChg>
      </pc:sldChg>
      <pc:sldChg chg="addSp delSp modSp add mod">
        <pc:chgData name="Oaklands Pigs" userId="ce1af3a19a52ca63" providerId="LiveId" clId="{DF66D1BA-0D6B-45B0-9E57-6C97996EA013}" dt="2022-04-07T17:59:05.286" v="574" actId="20577"/>
        <pc:sldMkLst>
          <pc:docMk/>
          <pc:sldMk cId="1038749230" sldId="286"/>
        </pc:sldMkLst>
        <pc:spChg chg="mod">
          <ac:chgData name="Oaklands Pigs" userId="ce1af3a19a52ca63" providerId="LiveId" clId="{DF66D1BA-0D6B-45B0-9E57-6C97996EA013}" dt="2022-04-07T17:20:48.034" v="401" actId="14100"/>
          <ac:spMkLst>
            <pc:docMk/>
            <pc:sldMk cId="1038749230" sldId="286"/>
            <ac:spMk id="13" creationId="{B44D81C9-C0E3-41DA-BB3A-664350AC2DDB}"/>
          </ac:spMkLst>
        </pc:spChg>
        <pc:spChg chg="mod">
          <ac:chgData name="Oaklands Pigs" userId="ce1af3a19a52ca63" providerId="LiveId" clId="{DF66D1BA-0D6B-45B0-9E57-6C97996EA013}" dt="2022-04-07T17:23:39.497" v="429" actId="1035"/>
          <ac:spMkLst>
            <pc:docMk/>
            <pc:sldMk cId="1038749230" sldId="286"/>
            <ac:spMk id="16" creationId="{C36C48EC-69C0-48F7-8606-4C4A14D5786B}"/>
          </ac:spMkLst>
        </pc:spChg>
        <pc:spChg chg="add mod">
          <ac:chgData name="Oaklands Pigs" userId="ce1af3a19a52ca63" providerId="LiveId" clId="{DF66D1BA-0D6B-45B0-9E57-6C97996EA013}" dt="2022-04-07T17:45:41.013" v="545" actId="1076"/>
          <ac:spMkLst>
            <pc:docMk/>
            <pc:sldMk cId="1038749230" sldId="286"/>
            <ac:spMk id="24" creationId="{CA843C2A-CA04-47F2-8D5C-8FBEC3B04DCC}"/>
          </ac:spMkLst>
        </pc:spChg>
        <pc:spChg chg="add mod">
          <ac:chgData name="Oaklands Pigs" userId="ce1af3a19a52ca63" providerId="LiveId" clId="{DF66D1BA-0D6B-45B0-9E57-6C97996EA013}" dt="2022-04-07T17:46:37.704" v="562" actId="20577"/>
          <ac:spMkLst>
            <pc:docMk/>
            <pc:sldMk cId="1038749230" sldId="286"/>
            <ac:spMk id="28" creationId="{C3BD0989-4583-4C33-9094-3B27A3E27FC9}"/>
          </ac:spMkLst>
        </pc:spChg>
        <pc:spChg chg="add mod">
          <ac:chgData name="Oaklands Pigs" userId="ce1af3a19a52ca63" providerId="LiveId" clId="{DF66D1BA-0D6B-45B0-9E57-6C97996EA013}" dt="2022-04-07T17:59:05.286" v="574" actId="20577"/>
          <ac:spMkLst>
            <pc:docMk/>
            <pc:sldMk cId="1038749230" sldId="286"/>
            <ac:spMk id="31" creationId="{777D251D-D840-4265-A160-F06194A2E5D5}"/>
          </ac:spMkLst>
        </pc:spChg>
        <pc:grpChg chg="add del mod">
          <ac:chgData name="Oaklands Pigs" userId="ce1af3a19a52ca63" providerId="LiveId" clId="{DF66D1BA-0D6B-45B0-9E57-6C97996EA013}" dt="2022-04-07T17:28:50.385" v="434" actId="165"/>
          <ac:grpSpMkLst>
            <pc:docMk/>
            <pc:sldMk cId="1038749230" sldId="286"/>
            <ac:grpSpMk id="9" creationId="{7EC9B567-095E-426A-A5AC-CDB63D28E1EE}"/>
          </ac:grpSpMkLst>
        </pc:grpChg>
        <pc:picChg chg="mod ord topLvl">
          <ac:chgData name="Oaklands Pigs" userId="ce1af3a19a52ca63" providerId="LiveId" clId="{DF66D1BA-0D6B-45B0-9E57-6C97996EA013}" dt="2022-04-07T17:32:28.485" v="445" actId="166"/>
          <ac:picMkLst>
            <pc:docMk/>
            <pc:sldMk cId="1038749230" sldId="286"/>
            <ac:picMk id="3" creationId="{C9C65178-E7D9-447D-AD80-B3238CC0C84D}"/>
          </ac:picMkLst>
        </pc:picChg>
        <pc:picChg chg="add del mod">
          <ac:chgData name="Oaklands Pigs" userId="ce1af3a19a52ca63" providerId="LiveId" clId="{DF66D1BA-0D6B-45B0-9E57-6C97996EA013}" dt="2022-04-07T17:21:47.435" v="406" actId="478"/>
          <ac:picMkLst>
            <pc:docMk/>
            <pc:sldMk cId="1038749230" sldId="286"/>
            <ac:picMk id="4" creationId="{29295D72-3B25-403F-A721-DEC41549C16D}"/>
          </ac:picMkLst>
        </pc:picChg>
        <pc:picChg chg="add del mod">
          <ac:chgData name="Oaklands Pigs" userId="ce1af3a19a52ca63" providerId="LiveId" clId="{DF66D1BA-0D6B-45B0-9E57-6C97996EA013}" dt="2022-04-07T17:22:15.015" v="409" actId="478"/>
          <ac:picMkLst>
            <pc:docMk/>
            <pc:sldMk cId="1038749230" sldId="286"/>
            <ac:picMk id="6" creationId="{7FD2251D-4B95-41F2-A753-A26D05BD084A}"/>
          </ac:picMkLst>
        </pc:picChg>
        <pc:picChg chg="add mod">
          <ac:chgData name="Oaklands Pigs" userId="ce1af3a19a52ca63" providerId="LiveId" clId="{DF66D1BA-0D6B-45B0-9E57-6C97996EA013}" dt="2022-04-07T17:22:46.744" v="411" actId="1076"/>
          <ac:picMkLst>
            <pc:docMk/>
            <pc:sldMk cId="1038749230" sldId="286"/>
            <ac:picMk id="8" creationId="{5469AA4C-B397-4A23-9F7C-F4E041D6A263}"/>
          </ac:picMkLst>
        </pc:picChg>
        <pc:picChg chg="add del mod">
          <ac:chgData name="Oaklands Pigs" userId="ce1af3a19a52ca63" providerId="LiveId" clId="{DF66D1BA-0D6B-45B0-9E57-6C97996EA013}" dt="2022-04-07T17:28:31.595" v="433" actId="478"/>
          <ac:picMkLst>
            <pc:docMk/>
            <pc:sldMk cId="1038749230" sldId="286"/>
            <ac:picMk id="11" creationId="{5B5AED2D-5EC5-45CF-9678-1B04965A9A67}"/>
          </ac:picMkLst>
        </pc:picChg>
        <pc:picChg chg="del mod topLvl">
          <ac:chgData name="Oaklands Pigs" userId="ce1af3a19a52ca63" providerId="LiveId" clId="{DF66D1BA-0D6B-45B0-9E57-6C97996EA013}" dt="2022-04-07T17:30:43.901" v="440" actId="478"/>
          <ac:picMkLst>
            <pc:docMk/>
            <pc:sldMk cId="1038749230" sldId="286"/>
            <ac:picMk id="12" creationId="{8450465C-AB55-47CD-9E05-0988D2516F60}"/>
          </ac:picMkLst>
        </pc:picChg>
        <pc:picChg chg="del mod topLvl">
          <ac:chgData name="Oaklands Pigs" userId="ce1af3a19a52ca63" providerId="LiveId" clId="{DF66D1BA-0D6B-45B0-9E57-6C97996EA013}" dt="2022-04-07T17:28:53.042" v="435" actId="478"/>
          <ac:picMkLst>
            <pc:docMk/>
            <pc:sldMk cId="1038749230" sldId="286"/>
            <ac:picMk id="15" creationId="{1A975AEA-46D6-4A65-B89A-B28137A4C641}"/>
          </ac:picMkLst>
        </pc:picChg>
        <pc:picChg chg="add mod ord">
          <ac:chgData name="Oaklands Pigs" userId="ce1af3a19a52ca63" providerId="LiveId" clId="{DF66D1BA-0D6B-45B0-9E57-6C97996EA013}" dt="2022-04-07T17:30:36.443" v="439" actId="1076"/>
          <ac:picMkLst>
            <pc:docMk/>
            <pc:sldMk cId="1038749230" sldId="286"/>
            <ac:picMk id="17" creationId="{A71143FF-8013-421B-A1C8-C43CB2C8BDAD}"/>
          </ac:picMkLst>
        </pc:picChg>
        <pc:picChg chg="add del mod ord">
          <ac:chgData name="Oaklands Pigs" userId="ce1af3a19a52ca63" providerId="LiveId" clId="{DF66D1BA-0D6B-45B0-9E57-6C97996EA013}" dt="2022-04-07T17:32:38.224" v="448" actId="478"/>
          <ac:picMkLst>
            <pc:docMk/>
            <pc:sldMk cId="1038749230" sldId="286"/>
            <ac:picMk id="19" creationId="{055BF445-7D72-4C69-8CED-C060E5C10A97}"/>
          </ac:picMkLst>
        </pc:picChg>
        <pc:picChg chg="add del">
          <ac:chgData name="Oaklands Pigs" userId="ce1af3a19a52ca63" providerId="LiveId" clId="{DF66D1BA-0D6B-45B0-9E57-6C97996EA013}" dt="2022-04-07T17:34:22.727" v="450" actId="478"/>
          <ac:picMkLst>
            <pc:docMk/>
            <pc:sldMk cId="1038749230" sldId="286"/>
            <ac:picMk id="21" creationId="{7B2022E5-8F68-43BC-999F-FA46035B51E9}"/>
          </ac:picMkLst>
        </pc:picChg>
        <pc:picChg chg="add mod">
          <ac:chgData name="Oaklands Pigs" userId="ce1af3a19a52ca63" providerId="LiveId" clId="{DF66D1BA-0D6B-45B0-9E57-6C97996EA013}" dt="2022-04-07T17:35:14.829" v="452" actId="1076"/>
          <ac:picMkLst>
            <pc:docMk/>
            <pc:sldMk cId="1038749230" sldId="286"/>
            <ac:picMk id="23" creationId="{950622CC-8548-4CBD-A969-E247D144F309}"/>
          </ac:picMkLst>
        </pc:picChg>
        <pc:picChg chg="add mod">
          <ac:chgData name="Oaklands Pigs" userId="ce1af3a19a52ca63" providerId="LiveId" clId="{DF66D1BA-0D6B-45B0-9E57-6C97996EA013}" dt="2022-04-07T17:52:10.867" v="565" actId="14100"/>
          <ac:picMkLst>
            <pc:docMk/>
            <pc:sldMk cId="1038749230" sldId="286"/>
            <ac:picMk id="26" creationId="{5CD7B52D-23A1-4E7F-947D-0133D355F108}"/>
          </ac:picMkLst>
        </pc:picChg>
        <pc:picChg chg="add mod">
          <ac:chgData name="Oaklands Pigs" userId="ce1af3a19a52ca63" providerId="LiveId" clId="{DF66D1BA-0D6B-45B0-9E57-6C97996EA013}" dt="2022-04-07T17:58:53.185" v="569" actId="1076"/>
          <ac:picMkLst>
            <pc:docMk/>
            <pc:sldMk cId="1038749230" sldId="286"/>
            <ac:picMk id="29" creationId="{9949498A-582B-40E1-862A-6F5491E9A3A6}"/>
          </ac:picMkLst>
        </pc:picChg>
        <pc:picChg chg="del">
          <ac:chgData name="Oaklands Pigs" userId="ce1af3a19a52ca63" providerId="LiveId" clId="{DF66D1BA-0D6B-45B0-9E57-6C97996EA013}" dt="2022-04-07T17:20:56.652" v="402" actId="478"/>
          <ac:picMkLst>
            <pc:docMk/>
            <pc:sldMk cId="1038749230" sldId="286"/>
            <ac:picMk id="42" creationId="{4EA283A4-B645-40A1-99B7-A886EA7DC73D}"/>
          </ac:picMkLst>
        </pc:picChg>
      </pc:sldChg>
    </pc:docChg>
  </pc:docChgLst>
  <pc:docChgLst>
    <pc:chgData name="robin wilson" userId="ce1af3a19a52ca63" providerId="LiveId" clId="{AF748CDB-9C3C-4299-A4F7-8FE850BD8E0B}"/>
    <pc:docChg chg="custSel addSld modSld">
      <pc:chgData name="robin wilson" userId="ce1af3a19a52ca63" providerId="LiveId" clId="{AF748CDB-9C3C-4299-A4F7-8FE850BD8E0B}" dt="2024-06-05T13:06:20.049" v="52" actId="20577"/>
      <pc:docMkLst>
        <pc:docMk/>
      </pc:docMkLst>
      <pc:sldChg chg="addSp delSp modSp add mod">
        <pc:chgData name="robin wilson" userId="ce1af3a19a52ca63" providerId="LiveId" clId="{AF748CDB-9C3C-4299-A4F7-8FE850BD8E0B}" dt="2024-05-30T15:09:58.803" v="9" actId="21"/>
        <pc:sldMkLst>
          <pc:docMk/>
          <pc:sldMk cId="1587141629" sldId="293"/>
        </pc:sldMkLst>
        <pc:spChg chg="del">
          <ac:chgData name="robin wilson" userId="ce1af3a19a52ca63" providerId="LiveId" clId="{AF748CDB-9C3C-4299-A4F7-8FE850BD8E0B}" dt="2024-05-30T15:08:02.461" v="2" actId="478"/>
          <ac:spMkLst>
            <pc:docMk/>
            <pc:sldMk cId="1587141629" sldId="293"/>
            <ac:spMk id="7" creationId="{4F291A25-6BC2-09A5-7BF4-849492BA5CB6}"/>
          </ac:spMkLst>
        </pc:spChg>
        <pc:spChg chg="del">
          <ac:chgData name="robin wilson" userId="ce1af3a19a52ca63" providerId="LiveId" clId="{AF748CDB-9C3C-4299-A4F7-8FE850BD8E0B}" dt="2024-05-30T15:08:02.461" v="2" actId="478"/>
          <ac:spMkLst>
            <pc:docMk/>
            <pc:sldMk cId="1587141629" sldId="293"/>
            <ac:spMk id="17" creationId="{220D2551-C068-B8CB-44D5-DE83A359BE27}"/>
          </ac:spMkLst>
        </pc:spChg>
        <pc:spChg chg="del">
          <ac:chgData name="robin wilson" userId="ce1af3a19a52ca63" providerId="LiveId" clId="{AF748CDB-9C3C-4299-A4F7-8FE850BD8E0B}" dt="2024-05-30T15:08:02.461" v="2" actId="478"/>
          <ac:spMkLst>
            <pc:docMk/>
            <pc:sldMk cId="1587141629" sldId="293"/>
            <ac:spMk id="18" creationId="{1FBF79CA-8A71-9320-E030-B756707F916F}"/>
          </ac:spMkLst>
        </pc:spChg>
        <pc:picChg chg="add mod">
          <ac:chgData name="robin wilson" userId="ce1af3a19a52ca63" providerId="LiveId" clId="{AF748CDB-9C3C-4299-A4F7-8FE850BD8E0B}" dt="2024-05-30T15:08:50.035" v="4" actId="1076"/>
          <ac:picMkLst>
            <pc:docMk/>
            <pc:sldMk cId="1587141629" sldId="293"/>
            <ac:picMk id="3" creationId="{4DA7F282-16CE-3EC7-A64D-69A73C3DC4C9}"/>
          </ac:picMkLst>
        </pc:picChg>
        <pc:picChg chg="del">
          <ac:chgData name="robin wilson" userId="ce1af3a19a52ca63" providerId="LiveId" clId="{AF748CDB-9C3C-4299-A4F7-8FE850BD8E0B}" dt="2024-05-30T15:07:58.951" v="1" actId="478"/>
          <ac:picMkLst>
            <pc:docMk/>
            <pc:sldMk cId="1587141629" sldId="293"/>
            <ac:picMk id="4" creationId="{16452C59-139E-8BDB-63A4-D8C7B2D29E44}"/>
          </ac:picMkLst>
        </pc:picChg>
        <pc:picChg chg="add del mod">
          <ac:chgData name="robin wilson" userId="ce1af3a19a52ca63" providerId="LiveId" clId="{AF748CDB-9C3C-4299-A4F7-8FE850BD8E0B}" dt="2024-05-30T15:09:58.803" v="9" actId="21"/>
          <ac:picMkLst>
            <pc:docMk/>
            <pc:sldMk cId="1587141629" sldId="293"/>
            <ac:picMk id="8" creationId="{2DF84014-E2A8-DE0B-B135-151CDB8DDC9E}"/>
          </ac:picMkLst>
        </pc:picChg>
        <pc:picChg chg="del">
          <ac:chgData name="robin wilson" userId="ce1af3a19a52ca63" providerId="LiveId" clId="{AF748CDB-9C3C-4299-A4F7-8FE850BD8E0B}" dt="2024-05-30T15:08:02.461" v="2" actId="478"/>
          <ac:picMkLst>
            <pc:docMk/>
            <pc:sldMk cId="1587141629" sldId="293"/>
            <ac:picMk id="15" creationId="{2EED87AF-8CD9-FCAF-1859-E5F060C05D6A}"/>
          </ac:picMkLst>
        </pc:picChg>
        <pc:picChg chg="del">
          <ac:chgData name="robin wilson" userId="ce1af3a19a52ca63" providerId="LiveId" clId="{AF748CDB-9C3C-4299-A4F7-8FE850BD8E0B}" dt="2024-05-30T15:08:02.461" v="2" actId="478"/>
          <ac:picMkLst>
            <pc:docMk/>
            <pc:sldMk cId="1587141629" sldId="293"/>
            <ac:picMk id="16" creationId="{E07A1B7B-68EE-8F86-B314-CEE2E33C19C7}"/>
          </ac:picMkLst>
        </pc:picChg>
        <pc:cxnChg chg="del">
          <ac:chgData name="robin wilson" userId="ce1af3a19a52ca63" providerId="LiveId" clId="{AF748CDB-9C3C-4299-A4F7-8FE850BD8E0B}" dt="2024-05-30T15:08:02.461" v="2" actId="478"/>
          <ac:cxnSpMkLst>
            <pc:docMk/>
            <pc:sldMk cId="1587141629" sldId="293"/>
            <ac:cxnSpMk id="9" creationId="{841F6BF1-5ED3-B6AF-8561-FF938F2596BC}"/>
          </ac:cxnSpMkLst>
        </pc:cxnChg>
        <pc:cxnChg chg="del">
          <ac:chgData name="robin wilson" userId="ce1af3a19a52ca63" providerId="LiveId" clId="{AF748CDB-9C3C-4299-A4F7-8FE850BD8E0B}" dt="2024-05-30T15:08:02.461" v="2" actId="478"/>
          <ac:cxnSpMkLst>
            <pc:docMk/>
            <pc:sldMk cId="1587141629" sldId="293"/>
            <ac:cxnSpMk id="12" creationId="{C8FF443C-CE07-A7B0-579C-3B19DC98B3F7}"/>
          </ac:cxnSpMkLst>
        </pc:cxnChg>
        <pc:cxnChg chg="del">
          <ac:chgData name="robin wilson" userId="ce1af3a19a52ca63" providerId="LiveId" clId="{AF748CDB-9C3C-4299-A4F7-8FE850BD8E0B}" dt="2024-05-30T15:08:02.461" v="2" actId="478"/>
          <ac:cxnSpMkLst>
            <pc:docMk/>
            <pc:sldMk cId="1587141629" sldId="293"/>
            <ac:cxnSpMk id="19" creationId="{2AB7CDA9-EA53-444D-F0C3-F823A5F79C17}"/>
          </ac:cxnSpMkLst>
        </pc:cxnChg>
        <pc:cxnChg chg="del">
          <ac:chgData name="robin wilson" userId="ce1af3a19a52ca63" providerId="LiveId" clId="{AF748CDB-9C3C-4299-A4F7-8FE850BD8E0B}" dt="2024-05-30T15:08:02.461" v="2" actId="478"/>
          <ac:cxnSpMkLst>
            <pc:docMk/>
            <pc:sldMk cId="1587141629" sldId="293"/>
            <ac:cxnSpMk id="20" creationId="{14669BEA-69FB-6424-971E-A18848EFFE56}"/>
          </ac:cxnSpMkLst>
        </pc:cxnChg>
      </pc:sldChg>
      <pc:sldChg chg="addSp delSp modSp add mod">
        <pc:chgData name="robin wilson" userId="ce1af3a19a52ca63" providerId="LiveId" clId="{AF748CDB-9C3C-4299-A4F7-8FE850BD8E0B}" dt="2024-05-30T15:10:19.680" v="14" actId="1076"/>
        <pc:sldMkLst>
          <pc:docMk/>
          <pc:sldMk cId="71906463" sldId="294"/>
        </pc:sldMkLst>
        <pc:picChg chg="del">
          <ac:chgData name="robin wilson" userId="ce1af3a19a52ca63" providerId="LiveId" clId="{AF748CDB-9C3C-4299-A4F7-8FE850BD8E0B}" dt="2024-05-30T15:10:13.228" v="11" actId="478"/>
          <ac:picMkLst>
            <pc:docMk/>
            <pc:sldMk cId="71906463" sldId="294"/>
            <ac:picMk id="3" creationId="{4DA7F282-16CE-3EC7-A64D-69A73C3DC4C9}"/>
          </ac:picMkLst>
        </pc:picChg>
        <pc:picChg chg="add mod">
          <ac:chgData name="robin wilson" userId="ce1af3a19a52ca63" providerId="LiveId" clId="{AF748CDB-9C3C-4299-A4F7-8FE850BD8E0B}" dt="2024-05-30T15:10:19.680" v="14" actId="1076"/>
          <ac:picMkLst>
            <pc:docMk/>
            <pc:sldMk cId="71906463" sldId="294"/>
            <ac:picMk id="8" creationId="{2DF84014-E2A8-DE0B-B135-151CDB8DDC9E}"/>
          </ac:picMkLst>
        </pc:picChg>
      </pc:sldChg>
      <pc:sldChg chg="addSp modSp new mod">
        <pc:chgData name="robin wilson" userId="ce1af3a19a52ca63" providerId="LiveId" clId="{AF748CDB-9C3C-4299-A4F7-8FE850BD8E0B}" dt="2024-06-04T14:22:01.746" v="20" actId="1076"/>
        <pc:sldMkLst>
          <pc:docMk/>
          <pc:sldMk cId="2546652511" sldId="295"/>
        </pc:sldMkLst>
        <pc:picChg chg="add">
          <ac:chgData name="robin wilson" userId="ce1af3a19a52ca63" providerId="LiveId" clId="{AF748CDB-9C3C-4299-A4F7-8FE850BD8E0B}" dt="2024-06-04T14:21:33.940" v="16" actId="22"/>
          <ac:picMkLst>
            <pc:docMk/>
            <pc:sldMk cId="2546652511" sldId="295"/>
            <ac:picMk id="3" creationId="{F3196161-8D6C-FEA5-4C74-A1236EAE51D8}"/>
          </ac:picMkLst>
        </pc:picChg>
        <pc:picChg chg="add mod">
          <ac:chgData name="robin wilson" userId="ce1af3a19a52ca63" providerId="LiveId" clId="{AF748CDB-9C3C-4299-A4F7-8FE850BD8E0B}" dt="2024-06-04T14:22:01.746" v="20" actId="1076"/>
          <ac:picMkLst>
            <pc:docMk/>
            <pc:sldMk cId="2546652511" sldId="295"/>
            <ac:picMk id="5" creationId="{9202037B-EEE2-9CB8-AAEC-06290C3A3F08}"/>
          </ac:picMkLst>
        </pc:picChg>
      </pc:sldChg>
      <pc:sldChg chg="addSp delSp modSp new mod">
        <pc:chgData name="robin wilson" userId="ce1af3a19a52ca63" providerId="LiveId" clId="{AF748CDB-9C3C-4299-A4F7-8FE850BD8E0B}" dt="2024-06-04T14:29:17.323" v="33" actId="1037"/>
        <pc:sldMkLst>
          <pc:docMk/>
          <pc:sldMk cId="2780234029" sldId="296"/>
        </pc:sldMkLst>
        <pc:picChg chg="add mod">
          <ac:chgData name="robin wilson" userId="ce1af3a19a52ca63" providerId="LiveId" clId="{AF748CDB-9C3C-4299-A4F7-8FE850BD8E0B}" dt="2024-06-04T14:28:09.533" v="24" actId="962"/>
          <ac:picMkLst>
            <pc:docMk/>
            <pc:sldMk cId="2780234029" sldId="296"/>
            <ac:picMk id="3" creationId="{C1FCB08A-E806-CB1A-9A44-E73A953F1107}"/>
          </ac:picMkLst>
        </pc:picChg>
        <pc:picChg chg="add del mod">
          <ac:chgData name="robin wilson" userId="ce1af3a19a52ca63" providerId="LiveId" clId="{AF748CDB-9C3C-4299-A4F7-8FE850BD8E0B}" dt="2024-06-04T14:28:52.074" v="29" actId="478"/>
          <ac:picMkLst>
            <pc:docMk/>
            <pc:sldMk cId="2780234029" sldId="296"/>
            <ac:picMk id="5" creationId="{9CB9932A-C89D-E1CC-1EE1-93E92061896A}"/>
          </ac:picMkLst>
        </pc:picChg>
        <pc:picChg chg="add mod">
          <ac:chgData name="robin wilson" userId="ce1af3a19a52ca63" providerId="LiveId" clId="{AF748CDB-9C3C-4299-A4F7-8FE850BD8E0B}" dt="2024-06-04T14:29:17.323" v="33" actId="1037"/>
          <ac:picMkLst>
            <pc:docMk/>
            <pc:sldMk cId="2780234029" sldId="296"/>
            <ac:picMk id="7" creationId="{EAA999D6-F7DB-8B2B-9823-2DB08370C6F1}"/>
          </ac:picMkLst>
        </pc:picChg>
      </pc:sldChg>
      <pc:sldChg chg="addSp delSp modSp new mod">
        <pc:chgData name="robin wilson" userId="ce1af3a19a52ca63" providerId="LiveId" clId="{AF748CDB-9C3C-4299-A4F7-8FE850BD8E0B}" dt="2024-06-05T13:06:20.049" v="52" actId="20577"/>
        <pc:sldMkLst>
          <pc:docMk/>
          <pc:sldMk cId="3967385962" sldId="297"/>
        </pc:sldMkLst>
        <pc:spChg chg="del">
          <ac:chgData name="robin wilson" userId="ce1af3a19a52ca63" providerId="LiveId" clId="{AF748CDB-9C3C-4299-A4F7-8FE850BD8E0B}" dt="2024-06-05T13:05:16.069" v="36" actId="478"/>
          <ac:spMkLst>
            <pc:docMk/>
            <pc:sldMk cId="3967385962" sldId="297"/>
            <ac:spMk id="2" creationId="{B7E4702E-8895-E966-91E0-94C42719DA95}"/>
          </ac:spMkLst>
        </pc:spChg>
        <pc:spChg chg="del">
          <ac:chgData name="robin wilson" userId="ce1af3a19a52ca63" providerId="LiveId" clId="{AF748CDB-9C3C-4299-A4F7-8FE850BD8E0B}" dt="2024-06-05T13:05:14.294" v="35" actId="478"/>
          <ac:spMkLst>
            <pc:docMk/>
            <pc:sldMk cId="3967385962" sldId="297"/>
            <ac:spMk id="3" creationId="{5E7B1FCD-48C0-54FE-1350-5AFB2D438CBE}"/>
          </ac:spMkLst>
        </pc:spChg>
        <pc:spChg chg="add mod">
          <ac:chgData name="robin wilson" userId="ce1af3a19a52ca63" providerId="LiveId" clId="{AF748CDB-9C3C-4299-A4F7-8FE850BD8E0B}" dt="2024-06-05T13:06:04.008" v="42" actId="20577"/>
          <ac:spMkLst>
            <pc:docMk/>
            <pc:sldMk cId="3967385962" sldId="297"/>
            <ac:spMk id="8" creationId="{7B93D73C-D302-9B44-E6E5-BA09FD545FB0}"/>
          </ac:spMkLst>
        </pc:spChg>
        <pc:spChg chg="add mod">
          <ac:chgData name="robin wilson" userId="ce1af3a19a52ca63" providerId="LiveId" clId="{AF748CDB-9C3C-4299-A4F7-8FE850BD8E0B}" dt="2024-06-05T13:06:20.049" v="52" actId="20577"/>
          <ac:spMkLst>
            <pc:docMk/>
            <pc:sldMk cId="3967385962" sldId="297"/>
            <ac:spMk id="9" creationId="{832400EF-487D-C651-8BC3-C56CDF5706F9}"/>
          </ac:spMkLst>
        </pc:spChg>
        <pc:spChg chg="add mod">
          <ac:chgData name="robin wilson" userId="ce1af3a19a52ca63" providerId="LiveId" clId="{AF748CDB-9C3C-4299-A4F7-8FE850BD8E0B}" dt="2024-06-05T13:06:13.887" v="47" actId="20577"/>
          <ac:spMkLst>
            <pc:docMk/>
            <pc:sldMk cId="3967385962" sldId="297"/>
            <ac:spMk id="10" creationId="{2F4C300D-FA43-7D57-BCCD-3F63BACE3218}"/>
          </ac:spMkLst>
        </pc:spChg>
        <pc:picChg chg="add">
          <ac:chgData name="robin wilson" userId="ce1af3a19a52ca63" providerId="LiveId" clId="{AF748CDB-9C3C-4299-A4F7-8FE850BD8E0B}" dt="2024-06-05T13:05:26.907" v="37" actId="22"/>
          <ac:picMkLst>
            <pc:docMk/>
            <pc:sldMk cId="3967385962" sldId="297"/>
            <ac:picMk id="5" creationId="{7D21DE62-2B7F-1C32-5D67-647CC2D22BBA}"/>
          </ac:picMkLst>
        </pc:picChg>
        <pc:picChg chg="add">
          <ac:chgData name="robin wilson" userId="ce1af3a19a52ca63" providerId="LiveId" clId="{AF748CDB-9C3C-4299-A4F7-8FE850BD8E0B}" dt="2024-06-05T13:05:45.369" v="38" actId="22"/>
          <ac:picMkLst>
            <pc:docMk/>
            <pc:sldMk cId="3967385962" sldId="297"/>
            <ac:picMk id="7" creationId="{17E41BE3-E934-3B95-3BBC-747C2987796D}"/>
          </ac:picMkLst>
        </pc:picChg>
      </pc:sldChg>
    </pc:docChg>
  </pc:docChgLst>
  <pc:docChgLst>
    <pc:chgData name="robin wilson" userId="ce1af3a19a52ca63" providerId="LiveId" clId="{F679233E-479E-49BF-853C-061E3CD9C0EA}"/>
    <pc:docChg chg="undo custSel modSld">
      <pc:chgData name="robin wilson" userId="ce1af3a19a52ca63" providerId="LiveId" clId="{F679233E-479E-49BF-853C-061E3CD9C0EA}" dt="2024-04-09T19:49:45.215" v="21" actId="20577"/>
      <pc:docMkLst>
        <pc:docMk/>
      </pc:docMkLst>
      <pc:sldChg chg="addSp modSp mod">
        <pc:chgData name="robin wilson" userId="ce1af3a19a52ca63" providerId="LiveId" clId="{F679233E-479E-49BF-853C-061E3CD9C0EA}" dt="2024-04-09T16:55:13.079" v="10" actId="6549"/>
        <pc:sldMkLst>
          <pc:docMk/>
          <pc:sldMk cId="0" sldId="256"/>
        </pc:sldMkLst>
        <pc:spChg chg="add mod">
          <ac:chgData name="robin wilson" userId="ce1af3a19a52ca63" providerId="LiveId" clId="{F679233E-479E-49BF-853C-061E3CD9C0EA}" dt="2024-04-09T16:55:13.079" v="10" actId="6549"/>
          <ac:spMkLst>
            <pc:docMk/>
            <pc:sldMk cId="0" sldId="256"/>
            <ac:spMk id="4" creationId="{4E06148E-B7CC-EC5A-9D65-78C1550B8231}"/>
          </ac:spMkLst>
        </pc:spChg>
        <pc:spChg chg="mod ord">
          <ac:chgData name="robin wilson" userId="ce1af3a19a52ca63" providerId="LiveId" clId="{F679233E-479E-49BF-853C-061E3CD9C0EA}" dt="2024-04-09T16:55:00.463" v="6" actId="1076"/>
          <ac:spMkLst>
            <pc:docMk/>
            <pc:sldMk cId="0" sldId="256"/>
            <ac:spMk id="28" creationId="{00000000-0000-0000-0000-000000000000}"/>
          </ac:spMkLst>
        </pc:spChg>
        <pc:picChg chg="add mod">
          <ac:chgData name="robin wilson" userId="ce1af3a19a52ca63" providerId="LiveId" clId="{F679233E-479E-49BF-853C-061E3CD9C0EA}" dt="2024-04-09T16:54:13.748" v="3" actId="14100"/>
          <ac:picMkLst>
            <pc:docMk/>
            <pc:sldMk cId="0" sldId="256"/>
            <ac:picMk id="3" creationId="{E84D481C-57A0-669A-3291-20E9CAB9BA56}"/>
          </ac:picMkLst>
        </pc:picChg>
      </pc:sldChg>
      <pc:sldChg chg="addSp delSp modSp mod">
        <pc:chgData name="robin wilson" userId="ce1af3a19a52ca63" providerId="LiveId" clId="{F679233E-479E-49BF-853C-061E3CD9C0EA}" dt="2024-04-09T19:49:45.215" v="21" actId="20577"/>
        <pc:sldMkLst>
          <pc:docMk/>
          <pc:sldMk cId="0" sldId="257"/>
        </pc:sldMkLst>
        <pc:spChg chg="add mod">
          <ac:chgData name="robin wilson" userId="ce1af3a19a52ca63" providerId="LiveId" clId="{F679233E-479E-49BF-853C-061E3CD9C0EA}" dt="2024-04-09T19:49:45.215" v="21" actId="20577"/>
          <ac:spMkLst>
            <pc:docMk/>
            <pc:sldMk cId="0" sldId="257"/>
            <ac:spMk id="38" creationId="{61DCE636-26AF-53F1-944B-CA1EEEB41C54}"/>
          </ac:spMkLst>
        </pc:spChg>
        <pc:picChg chg="add mod">
          <ac:chgData name="robin wilson" userId="ce1af3a19a52ca63" providerId="LiveId" clId="{F679233E-479E-49BF-853C-061E3CD9C0EA}" dt="2024-04-09T19:49:00.165" v="13" actId="14100"/>
          <ac:picMkLst>
            <pc:docMk/>
            <pc:sldMk cId="0" sldId="257"/>
            <ac:picMk id="32" creationId="{DF15795D-FCF2-E3A4-86F0-39F5EC54563F}"/>
          </ac:picMkLst>
        </pc:picChg>
        <pc:picChg chg="add del">
          <ac:chgData name="robin wilson" userId="ce1af3a19a52ca63" providerId="LiveId" clId="{F679233E-479E-49BF-853C-061E3CD9C0EA}" dt="2024-04-09T19:49:26.798" v="15" actId="22"/>
          <ac:picMkLst>
            <pc:docMk/>
            <pc:sldMk cId="0" sldId="257"/>
            <ac:picMk id="36" creationId="{B9A06330-01A1-BBC1-7FC9-CD6D2C64CE36}"/>
          </ac:picMkLst>
        </pc:picChg>
      </pc:sldChg>
    </pc:docChg>
  </pc:docChgLst>
  <pc:docChgLst>
    <pc:chgData name="Oaklands Pigs" userId="ce1af3a19a52ca63" providerId="LiveId" clId="{D88325C7-EA48-41DE-A93F-EE67E6C2817B}"/>
    <pc:docChg chg="undo custSel addSld modSld">
      <pc:chgData name="Oaklands Pigs" userId="ce1af3a19a52ca63" providerId="LiveId" clId="{D88325C7-EA48-41DE-A93F-EE67E6C2817B}" dt="2022-12-16T17:14:02.993" v="89" actId="14100"/>
      <pc:docMkLst>
        <pc:docMk/>
      </pc:docMkLst>
      <pc:sldChg chg="addSp delSp modSp add mod">
        <pc:chgData name="Oaklands Pigs" userId="ce1af3a19a52ca63" providerId="LiveId" clId="{D88325C7-EA48-41DE-A93F-EE67E6C2817B}" dt="2022-12-08T13:47:16.014" v="81" actId="1076"/>
        <pc:sldMkLst>
          <pc:docMk/>
          <pc:sldMk cId="1805550245" sldId="287"/>
        </pc:sldMkLst>
        <pc:spChg chg="mod">
          <ac:chgData name="Oaklands Pigs" userId="ce1af3a19a52ca63" providerId="LiveId" clId="{D88325C7-EA48-41DE-A93F-EE67E6C2817B}" dt="2022-12-08T13:46:41.970" v="51" actId="20577"/>
          <ac:spMkLst>
            <pc:docMk/>
            <pc:sldMk cId="1805550245" sldId="287"/>
            <ac:spMk id="5" creationId="{4E75CD0C-3436-45E8-B035-CBF7C83245E3}"/>
          </ac:spMkLst>
        </pc:spChg>
        <pc:spChg chg="del">
          <ac:chgData name="Oaklands Pigs" userId="ce1af3a19a52ca63" providerId="LiveId" clId="{D88325C7-EA48-41DE-A93F-EE67E6C2817B}" dt="2022-12-08T13:47:05.701" v="78" actId="478"/>
          <ac:spMkLst>
            <pc:docMk/>
            <pc:sldMk cId="1805550245" sldId="287"/>
            <ac:spMk id="6" creationId="{7ABE6320-D3BD-468D-9FD2-4572F3956AF3}"/>
          </ac:spMkLst>
        </pc:spChg>
        <pc:spChg chg="del">
          <ac:chgData name="Oaklands Pigs" userId="ce1af3a19a52ca63" providerId="LiveId" clId="{D88325C7-EA48-41DE-A93F-EE67E6C2817B}" dt="2022-12-08T13:47:07.997" v="79" actId="478"/>
          <ac:spMkLst>
            <pc:docMk/>
            <pc:sldMk cId="1805550245" sldId="287"/>
            <ac:spMk id="7" creationId="{0114BF54-3C74-4183-A39A-804AA611E515}"/>
          </ac:spMkLst>
        </pc:spChg>
        <pc:spChg chg="add mod">
          <ac:chgData name="Oaklands Pigs" userId="ce1af3a19a52ca63" providerId="LiveId" clId="{D88325C7-EA48-41DE-A93F-EE67E6C2817B}" dt="2022-12-08T13:47:00.813" v="77" actId="1076"/>
          <ac:spMkLst>
            <pc:docMk/>
            <pc:sldMk cId="1805550245" sldId="287"/>
            <ac:spMk id="9" creationId="{CE7BB4D1-ED59-2706-6020-7CF65D50E010}"/>
          </ac:spMkLst>
        </pc:spChg>
        <pc:spChg chg="mod">
          <ac:chgData name="Oaklands Pigs" userId="ce1af3a19a52ca63" providerId="LiveId" clId="{D88325C7-EA48-41DE-A93F-EE67E6C2817B}" dt="2022-12-08T13:47:16.014" v="81" actId="1076"/>
          <ac:spMkLst>
            <pc:docMk/>
            <pc:sldMk cId="1805550245" sldId="287"/>
            <ac:spMk id="10" creationId="{A7E3C703-7341-44CA-AECB-D67B378411DB}"/>
          </ac:spMkLst>
        </pc:spChg>
        <pc:spChg chg="add mod">
          <ac:chgData name="Oaklands Pigs" userId="ce1af3a19a52ca63" providerId="LiveId" clId="{D88325C7-EA48-41DE-A93F-EE67E6C2817B}" dt="2022-12-08T13:46:25.686" v="42" actId="14100"/>
          <ac:spMkLst>
            <pc:docMk/>
            <pc:sldMk cId="1805550245" sldId="287"/>
            <ac:spMk id="11" creationId="{6CF371CC-3EE8-30EC-A54C-1637551BBB67}"/>
          </ac:spMkLst>
        </pc:spChg>
        <pc:picChg chg="del">
          <ac:chgData name="Oaklands Pigs" userId="ce1af3a19a52ca63" providerId="LiveId" clId="{D88325C7-EA48-41DE-A93F-EE67E6C2817B}" dt="2022-12-08T13:44:24.668" v="1" actId="478"/>
          <ac:picMkLst>
            <pc:docMk/>
            <pc:sldMk cId="1805550245" sldId="287"/>
            <ac:picMk id="2" creationId="{42268BCE-AA3F-4297-9AA9-67ECB5749AE0}"/>
          </ac:picMkLst>
        </pc:picChg>
        <pc:picChg chg="del">
          <ac:chgData name="Oaklands Pigs" userId="ce1af3a19a52ca63" providerId="LiveId" clId="{D88325C7-EA48-41DE-A93F-EE67E6C2817B}" dt="2022-12-08T13:44:26.594" v="2" actId="478"/>
          <ac:picMkLst>
            <pc:docMk/>
            <pc:sldMk cId="1805550245" sldId="287"/>
            <ac:picMk id="3" creationId="{776423ED-9459-44A7-AEDC-90E6C368407B}"/>
          </ac:picMkLst>
        </pc:picChg>
        <pc:picChg chg="add mod ord">
          <ac:chgData name="Oaklands Pigs" userId="ce1af3a19a52ca63" providerId="LiveId" clId="{D88325C7-EA48-41DE-A93F-EE67E6C2817B}" dt="2022-12-08T13:46:16.960" v="41" actId="1076"/>
          <ac:picMkLst>
            <pc:docMk/>
            <pc:sldMk cId="1805550245" sldId="287"/>
            <ac:picMk id="8" creationId="{F8E81ACA-8523-4876-23EC-BC3BB8DD1F36}"/>
          </ac:picMkLst>
        </pc:picChg>
      </pc:sldChg>
      <pc:sldChg chg="addSp modSp new mod">
        <pc:chgData name="Oaklands Pigs" userId="ce1af3a19a52ca63" providerId="LiveId" clId="{D88325C7-EA48-41DE-A93F-EE67E6C2817B}" dt="2022-12-16T17:14:02.993" v="89" actId="14100"/>
        <pc:sldMkLst>
          <pc:docMk/>
          <pc:sldMk cId="478081300" sldId="288"/>
        </pc:sldMkLst>
        <pc:picChg chg="add mod">
          <ac:chgData name="Oaklands Pigs" userId="ce1af3a19a52ca63" providerId="LiveId" clId="{D88325C7-EA48-41DE-A93F-EE67E6C2817B}" dt="2022-12-16T17:13:26.286" v="85" actId="1076"/>
          <ac:picMkLst>
            <pc:docMk/>
            <pc:sldMk cId="478081300" sldId="288"/>
            <ac:picMk id="3" creationId="{FBF8F7D4-99D6-A25D-EA7E-0A108E5EBCD6}"/>
          </ac:picMkLst>
        </pc:picChg>
        <pc:picChg chg="add mod">
          <ac:chgData name="Oaklands Pigs" userId="ce1af3a19a52ca63" providerId="LiveId" clId="{D88325C7-EA48-41DE-A93F-EE67E6C2817B}" dt="2022-12-16T17:14:02.993" v="89" actId="14100"/>
          <ac:picMkLst>
            <pc:docMk/>
            <pc:sldMk cId="478081300" sldId="288"/>
            <ac:picMk id="5" creationId="{0952500B-8A2B-5E84-2328-2D2F5619908D}"/>
          </ac:picMkLst>
        </pc:picChg>
      </pc:sldChg>
    </pc:docChg>
  </pc:docChgLst>
  <pc:docChgLst>
    <pc:chgData name="robin wilson" userId="ce1af3a19a52ca63" providerId="LiveId" clId="{8CBC1FAD-E038-4EC5-BD06-43E831C06622}"/>
    <pc:docChg chg="undo custSel modSld">
      <pc:chgData name="robin wilson" userId="ce1af3a19a52ca63" providerId="LiveId" clId="{8CBC1FAD-E038-4EC5-BD06-43E831C06622}" dt="2024-02-03T20:08:39.888" v="8" actId="20577"/>
      <pc:docMkLst>
        <pc:docMk/>
      </pc:docMkLst>
      <pc:sldChg chg="addSp modSp mod">
        <pc:chgData name="robin wilson" userId="ce1af3a19a52ca63" providerId="LiveId" clId="{8CBC1FAD-E038-4EC5-BD06-43E831C06622}" dt="2024-02-03T20:08:39.888" v="8" actId="20577"/>
        <pc:sldMkLst>
          <pc:docMk/>
          <pc:sldMk cId="0" sldId="257"/>
        </pc:sldMkLst>
        <pc:spChg chg="mod">
          <ac:chgData name="robin wilson" userId="ce1af3a19a52ca63" providerId="LiveId" clId="{8CBC1FAD-E038-4EC5-BD06-43E831C06622}" dt="2024-02-03T20:08:08.950" v="0" actId="1076"/>
          <ac:spMkLst>
            <pc:docMk/>
            <pc:sldMk cId="0" sldId="257"/>
            <ac:spMk id="11" creationId="{00000000-0000-0000-0000-000000000000}"/>
          </ac:spMkLst>
        </pc:spChg>
        <pc:spChg chg="add mod">
          <ac:chgData name="robin wilson" userId="ce1af3a19a52ca63" providerId="LiveId" clId="{8CBC1FAD-E038-4EC5-BD06-43E831C06622}" dt="2024-02-03T20:08:39.888" v="8" actId="20577"/>
          <ac:spMkLst>
            <pc:docMk/>
            <pc:sldMk cId="0" sldId="257"/>
            <ac:spMk id="22" creationId="{A5DFE8FB-0FC8-B64D-CE50-27305B0430A3}"/>
          </ac:spMkLst>
        </pc:spChg>
        <pc:spChg chg="mod">
          <ac:chgData name="robin wilson" userId="ce1af3a19a52ca63" providerId="LiveId" clId="{8CBC1FAD-E038-4EC5-BD06-43E831C06622}" dt="2024-02-03T20:08:23.707" v="4"/>
          <ac:spMkLst>
            <pc:docMk/>
            <pc:sldMk cId="0" sldId="257"/>
            <ac:spMk id="43" creationId="{B870BC97-31AE-40CD-8B88-FF8140451D1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E8BF8-3834-41CD-8D2C-1A8AEE216FA6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7B4E5-824C-4A1E-BBF9-5B817C6D03A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60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7B4E5-824C-4A1E-BBF9-5B817C6D03A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56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7B4E5-824C-4A1E-BBF9-5B817C6D03A4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532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7B4E5-824C-4A1E-BBF9-5B817C6D03A4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89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7B4E5-824C-4A1E-BBF9-5B817C6D03A4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88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2E69-7931-4F78-AC03-7197C7B7D7E3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75.png"/><Relationship Id="rId7" Type="http://schemas.openxmlformats.org/officeDocument/2006/relationships/image" Target="../media/image78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0.png"/><Relationship Id="rId4" Type="http://schemas.openxmlformats.org/officeDocument/2006/relationships/image" Target="../media/image76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9775" y="1828800"/>
            <a:ext cx="51244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936285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17984" y="22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444208" y="328498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6084168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9" name="Oval 8"/>
          <p:cNvSpPr/>
          <p:nvPr/>
        </p:nvSpPr>
        <p:spPr>
          <a:xfrm>
            <a:off x="3275856" y="386104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10" name="Oval 9"/>
          <p:cNvSpPr/>
          <p:nvPr/>
        </p:nvSpPr>
        <p:spPr>
          <a:xfrm>
            <a:off x="2771800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2699792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2" name="Oval 11"/>
          <p:cNvSpPr/>
          <p:nvPr/>
        </p:nvSpPr>
        <p:spPr>
          <a:xfrm>
            <a:off x="2195736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2699792" y="17008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2483768" y="23488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3923928" y="23488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99593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5292080" y="28529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14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41490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12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4783" y="5013176"/>
            <a:ext cx="4895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val 19"/>
          <p:cNvSpPr/>
          <p:nvPr/>
        </p:nvSpPr>
        <p:spPr>
          <a:xfrm>
            <a:off x="3995936" y="50131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4788024" y="28529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13</a:t>
            </a:r>
          </a:p>
        </p:txBody>
      </p:sp>
      <p:sp>
        <p:nvSpPr>
          <p:cNvPr id="26" name="Oval 25"/>
          <p:cNvSpPr/>
          <p:nvPr/>
        </p:nvSpPr>
        <p:spPr>
          <a:xfrm>
            <a:off x="2195736" y="17008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30" name="Oval 29"/>
          <p:cNvSpPr/>
          <p:nvPr/>
        </p:nvSpPr>
        <p:spPr>
          <a:xfrm>
            <a:off x="4860032" y="21922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1" name="Oval 30"/>
          <p:cNvSpPr/>
          <p:nvPr/>
        </p:nvSpPr>
        <p:spPr>
          <a:xfrm>
            <a:off x="5400092" y="22234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5400092" y="223084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6156176" y="22408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BCA1D14-BDCF-47D4-BE29-8C0E430139B1}"/>
              </a:ext>
            </a:extLst>
          </p:cNvPr>
          <p:cNvSpPr/>
          <p:nvPr/>
        </p:nvSpPr>
        <p:spPr>
          <a:xfrm>
            <a:off x="5590248" y="3335318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4D481C-57A0-669A-3291-20E9CAB9B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5480330"/>
            <a:ext cx="4901615" cy="396941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5004048" y="5243832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06148E-B7CC-EC5A-9D65-78C1550B8231}"/>
              </a:ext>
            </a:extLst>
          </p:cNvPr>
          <p:cNvSpPr/>
          <p:nvPr/>
        </p:nvSpPr>
        <p:spPr>
          <a:xfrm>
            <a:off x="5436096" y="171939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068960"/>
            <a:ext cx="45720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764704"/>
            <a:ext cx="46005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8532440" y="2852936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2216" y="3319307"/>
            <a:ext cx="5052467" cy="193469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1854935" y="1196752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3859" y="778352"/>
            <a:ext cx="657225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9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268760"/>
            <a:ext cx="46386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253902"/>
            <a:ext cx="29622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2555776" y="1628800"/>
            <a:ext cx="144016" cy="360040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>
            <a:off x="3779912" y="1638325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3212976"/>
            <a:ext cx="45815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own Arrow 8"/>
          <p:cNvSpPr/>
          <p:nvPr/>
        </p:nvSpPr>
        <p:spPr>
          <a:xfrm>
            <a:off x="4788024" y="3429000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548680"/>
            <a:ext cx="46672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2699792" y="1124744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Corners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2924944"/>
            <a:ext cx="4638675" cy="32385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7444106">
            <a:off x="2143282" y="3067315"/>
            <a:ext cx="157921" cy="304913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7444106">
            <a:off x="6224849" y="3079468"/>
            <a:ext cx="167141" cy="267017"/>
          </a:xfrm>
          <a:prstGeom prst="downArrow">
            <a:avLst/>
          </a:prstGeom>
          <a:scene3d>
            <a:camera prst="orthographicFront">
              <a:rot lat="0" lon="0" rev="15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 rot="7444106">
            <a:off x="2238195" y="5661679"/>
            <a:ext cx="131105" cy="345977"/>
          </a:xfrm>
          <a:prstGeom prst="downArrow">
            <a:avLst/>
          </a:prstGeom>
          <a:scene3d>
            <a:camera prst="orthographicFront">
              <a:rot lat="0" lon="0" rev="4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 rot="7444106">
            <a:off x="6054619" y="5711475"/>
            <a:ext cx="131105" cy="345977"/>
          </a:xfrm>
          <a:prstGeom prst="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80728"/>
            <a:ext cx="208597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Arrow 4"/>
          <p:cNvSpPr/>
          <p:nvPr/>
        </p:nvSpPr>
        <p:spPr>
          <a:xfrm>
            <a:off x="3419872" y="1268760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923928" y="1196752"/>
            <a:ext cx="2375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Original topic author always shown</a:t>
            </a:r>
          </a:p>
        </p:txBody>
      </p:sp>
      <p:sp>
        <p:nvSpPr>
          <p:cNvPr id="7" name="Left Arrow 6"/>
          <p:cNvSpPr/>
          <p:nvPr/>
        </p:nvSpPr>
        <p:spPr>
          <a:xfrm>
            <a:off x="3419872" y="3717032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923928" y="3789040"/>
            <a:ext cx="2405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Repeated topics for multiple replies</a:t>
            </a:r>
          </a:p>
        </p:txBody>
      </p:sp>
      <p:sp>
        <p:nvSpPr>
          <p:cNvPr id="9" name="Left Arrow 8"/>
          <p:cNvSpPr/>
          <p:nvPr/>
        </p:nvSpPr>
        <p:spPr>
          <a:xfrm>
            <a:off x="3419872" y="4005064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3788" y="1695450"/>
            <a:ext cx="18764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3788" y="1695450"/>
            <a:ext cx="18764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210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978" y="2198791"/>
            <a:ext cx="3279964" cy="266221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840872" y="229345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5383596" y="2852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444250" y="289541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5239580" y="341234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5095564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4380021" y="2564904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444250" y="34290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3977554" y="35946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4489503" y="38747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00647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04664"/>
            <a:ext cx="6124575" cy="34099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75856" y="367059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5291759" y="367059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4716016" y="399362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4106612" y="3670598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7843" y="4083141"/>
            <a:ext cx="1196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The </a:t>
            </a:r>
            <a:r>
              <a:rPr lang="en-GB" sz="1000" dirty="0" err="1"/>
              <a:t>url</a:t>
            </a:r>
            <a:r>
              <a:rPr lang="en-GB" sz="1000" dirty="0"/>
              <a:t> this links to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004048" y="3670598"/>
            <a:ext cx="144016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1104118" y="3296870"/>
            <a:ext cx="1800200" cy="420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973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57412"/>
            <a:ext cx="6553200" cy="25431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295400" y="27809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1192392" y="4212768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0202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18" y="1268760"/>
            <a:ext cx="7019925" cy="40862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295400" y="27809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1224516" y="4509120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2123728" y="2474604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835696" y="2618620"/>
            <a:ext cx="288033" cy="23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211160" y="1772816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0889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D53BCCA-671A-4FCC-8652-B941E8D5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04" y="4093523"/>
            <a:ext cx="4933976" cy="34481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268760"/>
            <a:ext cx="5040560" cy="48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1844824"/>
            <a:ext cx="50006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247776" y="180292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217984" y="22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4283748" y="2119414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9" name="Oval 8"/>
          <p:cNvSpPr/>
          <p:nvPr/>
        </p:nvSpPr>
        <p:spPr>
          <a:xfrm>
            <a:off x="4912072" y="271000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370384" y="3795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22784" y="531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675184" y="6843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211960" y="27809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16" name="Oval 15"/>
          <p:cNvSpPr/>
          <p:nvPr/>
        </p:nvSpPr>
        <p:spPr>
          <a:xfrm>
            <a:off x="4315412" y="389733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7" name="Oval 16"/>
          <p:cNvSpPr/>
          <p:nvPr/>
        </p:nvSpPr>
        <p:spPr>
          <a:xfrm>
            <a:off x="6738292" y="401917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8" name="Oval 17"/>
          <p:cNvSpPr/>
          <p:nvPr/>
        </p:nvSpPr>
        <p:spPr>
          <a:xfrm>
            <a:off x="2156276" y="410787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9" name="Oval 18"/>
          <p:cNvSpPr/>
          <p:nvPr/>
        </p:nvSpPr>
        <p:spPr>
          <a:xfrm>
            <a:off x="2627784" y="28910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21" name="Oval 20"/>
          <p:cNvSpPr/>
          <p:nvPr/>
        </p:nvSpPr>
        <p:spPr>
          <a:xfrm>
            <a:off x="3851920" y="126876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10</a:t>
            </a:r>
          </a:p>
        </p:txBody>
      </p:sp>
      <p:sp>
        <p:nvSpPr>
          <p:cNvPr id="24" name="Oval 23"/>
          <p:cNvSpPr/>
          <p:nvPr/>
        </p:nvSpPr>
        <p:spPr>
          <a:xfrm>
            <a:off x="5364088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4932040" y="141277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11</a:t>
            </a:r>
          </a:p>
        </p:txBody>
      </p:sp>
      <p:sp>
        <p:nvSpPr>
          <p:cNvPr id="27" name="Oval 26"/>
          <p:cNvSpPr/>
          <p:nvPr/>
        </p:nvSpPr>
        <p:spPr>
          <a:xfrm>
            <a:off x="6084168" y="10527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12</a:t>
            </a:r>
          </a:p>
        </p:txBody>
      </p:sp>
      <p:sp>
        <p:nvSpPr>
          <p:cNvPr id="28" name="Oval 27"/>
          <p:cNvSpPr/>
          <p:nvPr/>
        </p:nvSpPr>
        <p:spPr>
          <a:xfrm>
            <a:off x="2240856" y="2120481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29" name="Oval 28"/>
          <p:cNvSpPr/>
          <p:nvPr/>
        </p:nvSpPr>
        <p:spPr>
          <a:xfrm>
            <a:off x="5157744" y="2087098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30" name="Oval 29"/>
          <p:cNvSpPr/>
          <p:nvPr/>
        </p:nvSpPr>
        <p:spPr>
          <a:xfrm>
            <a:off x="6230776" y="2137842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3386" y="3352964"/>
            <a:ext cx="1100907" cy="205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3760" y="3320966"/>
            <a:ext cx="171450" cy="228600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1514525" y="3477500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6276" y="2585606"/>
            <a:ext cx="192688" cy="196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8964" y="2596945"/>
            <a:ext cx="1081159" cy="19106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633335" y="239576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3031729" y="237269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3" name="Oval 32"/>
          <p:cNvSpPr/>
          <p:nvPr/>
        </p:nvSpPr>
        <p:spPr>
          <a:xfrm>
            <a:off x="1485146" y="2509381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15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C3E7469-4E48-4F1C-BBA7-C2763ADB9C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9712" y="4557690"/>
            <a:ext cx="5040560" cy="313756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90A9EA5E-F55A-4346-A4B6-22A1C1F60428}"/>
              </a:ext>
            </a:extLst>
          </p:cNvPr>
          <p:cNvSpPr/>
          <p:nvPr/>
        </p:nvSpPr>
        <p:spPr>
          <a:xfrm>
            <a:off x="5020995" y="4554148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16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B982205-31F6-484D-8B14-29031C07CFA4}"/>
              </a:ext>
            </a:extLst>
          </p:cNvPr>
          <p:cNvSpPr/>
          <p:nvPr/>
        </p:nvSpPr>
        <p:spPr>
          <a:xfrm>
            <a:off x="6747485" y="45705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10F995-3363-48E7-BC46-18CEF3597E83}"/>
              </a:ext>
            </a:extLst>
          </p:cNvPr>
          <p:cNvSpPr/>
          <p:nvPr/>
        </p:nvSpPr>
        <p:spPr>
          <a:xfrm>
            <a:off x="4315412" y="459669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F7BF22B-4AA0-4EE7-B94C-B434369F3401}"/>
              </a:ext>
            </a:extLst>
          </p:cNvPr>
          <p:cNvSpPr/>
          <p:nvPr/>
        </p:nvSpPr>
        <p:spPr>
          <a:xfrm>
            <a:off x="4846588" y="3936645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18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EC765ED-1840-4384-8EF8-CCCCF2D816B9}"/>
              </a:ext>
            </a:extLst>
          </p:cNvPr>
          <p:cNvSpPr/>
          <p:nvPr/>
        </p:nvSpPr>
        <p:spPr>
          <a:xfrm>
            <a:off x="2823839" y="3964563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17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05544C5-4FBE-4BD9-AA74-C933299D0E70}"/>
              </a:ext>
            </a:extLst>
          </p:cNvPr>
          <p:cNvSpPr/>
          <p:nvPr/>
        </p:nvSpPr>
        <p:spPr>
          <a:xfrm>
            <a:off x="5893296" y="3861323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19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870BC97-31AE-40CD-8B88-FF8140451D11}"/>
              </a:ext>
            </a:extLst>
          </p:cNvPr>
          <p:cNvSpPr/>
          <p:nvPr/>
        </p:nvSpPr>
        <p:spPr>
          <a:xfrm>
            <a:off x="6336196" y="2783453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GB" dirty="0"/>
              <a:t>0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D99D83D-2C64-466A-B8E9-0EEBD1B58DCD}"/>
              </a:ext>
            </a:extLst>
          </p:cNvPr>
          <p:cNvSpPr/>
          <p:nvPr/>
        </p:nvSpPr>
        <p:spPr>
          <a:xfrm>
            <a:off x="1528700" y="317529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GB" dirty="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5DFE8FB-0FC8-B64D-CE50-27305B0430A3}"/>
              </a:ext>
            </a:extLst>
          </p:cNvPr>
          <p:cNvSpPr/>
          <p:nvPr/>
        </p:nvSpPr>
        <p:spPr>
          <a:xfrm>
            <a:off x="3031729" y="3264140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GB" dirty="0"/>
              <a:t>1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F15795D-FCF2-E3A4-86F0-39F5EC5456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4962" y="5101205"/>
            <a:ext cx="5026194" cy="380394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61DCE636-26AF-53F1-944B-CA1EEEB41C54}"/>
              </a:ext>
            </a:extLst>
          </p:cNvPr>
          <p:cNvSpPr/>
          <p:nvPr/>
        </p:nvSpPr>
        <p:spPr>
          <a:xfrm>
            <a:off x="4939663" y="5002689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GB" dirty="0"/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BAD2C7-7CB4-4F4C-B08C-15AA3050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903" y="611749"/>
            <a:ext cx="5337795" cy="37257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1054A8-C141-4FE4-8B16-FDC6360EC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625" y="2967900"/>
            <a:ext cx="3694472" cy="147332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980262" y="2967900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42429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196752"/>
            <a:ext cx="6429375" cy="2867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822" y="4344503"/>
            <a:ext cx="6057900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813" y="4749054"/>
            <a:ext cx="6172200" cy="495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822" y="5244354"/>
            <a:ext cx="61150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87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900" y="2561501"/>
            <a:ext cx="6096475" cy="1712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750" y="1104176"/>
            <a:ext cx="61817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92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750" y="1104176"/>
            <a:ext cx="6181725" cy="14954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06" y="2580551"/>
            <a:ext cx="6143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1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3052762"/>
            <a:ext cx="3562350" cy="75247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367131" y="299593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540906" y="322917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286270" y="351720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940152" y="319773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4097088" y="3283970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D08C06-0F0E-49BB-AA6D-90D5C9930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3951402"/>
            <a:ext cx="3365351" cy="81350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1C50A9E-3E94-4DE1-9BDB-2E025998F8AC}"/>
              </a:ext>
            </a:extLst>
          </p:cNvPr>
          <p:cNvSpPr/>
          <p:nvPr/>
        </p:nvSpPr>
        <p:spPr>
          <a:xfrm>
            <a:off x="5768159" y="351720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1F42FB-5815-4FF3-BCB0-E8511AE3641D}"/>
              </a:ext>
            </a:extLst>
          </p:cNvPr>
          <p:cNvSpPr/>
          <p:nvPr/>
        </p:nvSpPr>
        <p:spPr>
          <a:xfrm>
            <a:off x="5950091" y="397593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31479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A0B83F-E528-47DE-A19D-D0E1A7CE5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765873"/>
            <a:ext cx="3810000" cy="332422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1C50A9E-3E94-4DE1-9BDB-2E025998F8AC}"/>
              </a:ext>
            </a:extLst>
          </p:cNvPr>
          <p:cNvSpPr/>
          <p:nvPr/>
        </p:nvSpPr>
        <p:spPr>
          <a:xfrm>
            <a:off x="5580112" y="2852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42373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766780-34A9-4C0D-A90D-24C349AFE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162050"/>
            <a:ext cx="3609975" cy="4533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BE6320-D3BD-468D-9FD2-4572F3956AF3}"/>
              </a:ext>
            </a:extLst>
          </p:cNvPr>
          <p:cNvSpPr txBox="1"/>
          <p:nvPr/>
        </p:nvSpPr>
        <p:spPr>
          <a:xfrm>
            <a:off x="1003460" y="1394071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Category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A67A6-6DCB-430A-B43B-7B7953CC2C07}"/>
              </a:ext>
            </a:extLst>
          </p:cNvPr>
          <p:cNvSpPr txBox="1"/>
          <p:nvPr/>
        </p:nvSpPr>
        <p:spPr>
          <a:xfrm>
            <a:off x="249186" y="1969280"/>
            <a:ext cx="1999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Forums with </a:t>
            </a:r>
          </a:p>
          <a:p>
            <a:pPr algn="ctr"/>
            <a:r>
              <a:rPr lang="en-US" dirty="0"/>
              <a:t>above category as parent</a:t>
            </a:r>
            <a:endParaRPr lang="en-GB" dirty="0"/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65761748-E3EB-4384-8F83-55FC621DB881}"/>
              </a:ext>
            </a:extLst>
          </p:cNvPr>
          <p:cNvSpPr/>
          <p:nvPr/>
        </p:nvSpPr>
        <p:spPr>
          <a:xfrm>
            <a:off x="2238273" y="1555878"/>
            <a:ext cx="50644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D6CF8270-2185-4A25-B8F8-DCF270529DCD}"/>
              </a:ext>
            </a:extLst>
          </p:cNvPr>
          <p:cNvSpPr/>
          <p:nvPr/>
        </p:nvSpPr>
        <p:spPr>
          <a:xfrm rot="19935715" flipV="1">
            <a:off x="2208547" y="2091540"/>
            <a:ext cx="50644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1">
            <a:extLst>
              <a:ext uri="{FF2B5EF4-FFF2-40B4-BE49-F238E27FC236}">
                <a16:creationId xmlns:a16="http://schemas.microsoft.com/office/drawing/2014/main" id="{16FA80B8-401B-43D2-B167-7D3881A2B10B}"/>
              </a:ext>
            </a:extLst>
          </p:cNvPr>
          <p:cNvSpPr/>
          <p:nvPr/>
        </p:nvSpPr>
        <p:spPr>
          <a:xfrm rot="21312572" flipV="1">
            <a:off x="2305805" y="2337797"/>
            <a:ext cx="50644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1">
            <a:extLst>
              <a:ext uri="{FF2B5EF4-FFF2-40B4-BE49-F238E27FC236}">
                <a16:creationId xmlns:a16="http://schemas.microsoft.com/office/drawing/2014/main" id="{B0EC4E93-75B2-4C96-AE11-E43B5ECBFF02}"/>
              </a:ext>
            </a:extLst>
          </p:cNvPr>
          <p:cNvSpPr/>
          <p:nvPr/>
        </p:nvSpPr>
        <p:spPr>
          <a:xfrm rot="597029">
            <a:off x="2270724" y="2754636"/>
            <a:ext cx="49279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470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908DBF-DF88-4B32-B1AF-A19B01849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46" y="2463634"/>
            <a:ext cx="7924800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BE6320-D3BD-468D-9FD2-4572F3956AF3}"/>
              </a:ext>
            </a:extLst>
          </p:cNvPr>
          <p:cNvSpPr txBox="1"/>
          <p:nvPr/>
        </p:nvSpPr>
        <p:spPr>
          <a:xfrm>
            <a:off x="1187624" y="1724970"/>
            <a:ext cx="216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Cursor hover on title</a:t>
            </a:r>
            <a:endParaRPr lang="en-GB" dirty="0"/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65761748-E3EB-4384-8F83-55FC621DB881}"/>
              </a:ext>
            </a:extLst>
          </p:cNvPr>
          <p:cNvSpPr/>
          <p:nvPr/>
        </p:nvSpPr>
        <p:spPr>
          <a:xfrm rot="6561987">
            <a:off x="1471308" y="2478820"/>
            <a:ext cx="897528" cy="116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4BF54-3C74-4183-A39A-804AA611E515}"/>
              </a:ext>
            </a:extLst>
          </p:cNvPr>
          <p:cNvSpPr txBox="1"/>
          <p:nvPr/>
        </p:nvSpPr>
        <p:spPr>
          <a:xfrm>
            <a:off x="3635896" y="1724970"/>
            <a:ext cx="224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 content appears</a:t>
            </a:r>
            <a:endParaRPr lang="en-GB" dirty="0"/>
          </a:p>
        </p:txBody>
      </p:sp>
      <p:sp>
        <p:nvSpPr>
          <p:cNvPr id="8" name="Right Arrow 11">
            <a:extLst>
              <a:ext uri="{FF2B5EF4-FFF2-40B4-BE49-F238E27FC236}">
                <a16:creationId xmlns:a16="http://schemas.microsoft.com/office/drawing/2014/main" id="{B80B1A54-0709-4189-A2CC-69E2D21BDD94}"/>
              </a:ext>
            </a:extLst>
          </p:cNvPr>
          <p:cNvSpPr/>
          <p:nvPr/>
        </p:nvSpPr>
        <p:spPr>
          <a:xfrm rot="4250850">
            <a:off x="4317082" y="2441112"/>
            <a:ext cx="897528" cy="116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359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BE6320-D3BD-468D-9FD2-4572F3956AF3}"/>
              </a:ext>
            </a:extLst>
          </p:cNvPr>
          <p:cNvSpPr txBox="1"/>
          <p:nvPr/>
        </p:nvSpPr>
        <p:spPr>
          <a:xfrm>
            <a:off x="1547664" y="4293096"/>
            <a:ext cx="148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Logged in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4BF54-3C74-4183-A39A-804AA611E515}"/>
              </a:ext>
            </a:extLst>
          </p:cNvPr>
          <p:cNvSpPr txBox="1"/>
          <p:nvPr/>
        </p:nvSpPr>
        <p:spPr>
          <a:xfrm>
            <a:off x="5514044" y="4293096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Logged in 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268BCE-AA3F-4297-9AA9-67ECB5749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01498"/>
            <a:ext cx="3395649" cy="17988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6423ED-9459-44A7-AEDC-90E6C3684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9" y="2301498"/>
            <a:ext cx="2880320" cy="179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75CD0C-3436-45E8-B035-CBF7C83245E3}"/>
              </a:ext>
            </a:extLst>
          </p:cNvPr>
          <p:cNvSpPr txBox="1"/>
          <p:nvPr/>
        </p:nvSpPr>
        <p:spPr>
          <a:xfrm>
            <a:off x="3035764" y="2241879"/>
            <a:ext cx="829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Message</a:t>
            </a:r>
            <a:endParaRPr lang="en-GB" sz="1400" dirty="0"/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7E3C703-7341-44CA-AECB-D67B378411DB}"/>
              </a:ext>
            </a:extLst>
          </p:cNvPr>
          <p:cNvSpPr/>
          <p:nvPr/>
        </p:nvSpPr>
        <p:spPr>
          <a:xfrm rot="10800000">
            <a:off x="2567599" y="2326838"/>
            <a:ext cx="44354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572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8E81ACA-8523-4876-23EC-BC3BB8DD1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046" y="1886737"/>
            <a:ext cx="6309907" cy="2591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75CD0C-3436-45E8-B035-CBF7C83245E3}"/>
              </a:ext>
            </a:extLst>
          </p:cNvPr>
          <p:cNvSpPr txBox="1"/>
          <p:nvPr/>
        </p:nvSpPr>
        <p:spPr>
          <a:xfrm>
            <a:off x="4491691" y="1616632"/>
            <a:ext cx="1392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 Reply Content</a:t>
            </a:r>
            <a:endParaRPr lang="en-GB" sz="1400" dirty="0"/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7E3C703-7341-44CA-AECB-D67B378411DB}"/>
              </a:ext>
            </a:extLst>
          </p:cNvPr>
          <p:cNvSpPr/>
          <p:nvPr/>
        </p:nvSpPr>
        <p:spPr>
          <a:xfrm rot="16200000">
            <a:off x="1985976" y="4597509"/>
            <a:ext cx="44354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BB4D1-ED59-2706-6020-7CF65D50E010}"/>
              </a:ext>
            </a:extLst>
          </p:cNvPr>
          <p:cNvSpPr txBox="1"/>
          <p:nvPr/>
        </p:nvSpPr>
        <p:spPr>
          <a:xfrm>
            <a:off x="1417046" y="4869160"/>
            <a:ext cx="1414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 Author Details</a:t>
            </a:r>
            <a:endParaRPr lang="en-GB" sz="1400" dirty="0"/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6CF371CC-3EE8-30EC-A54C-1637551BBB67}"/>
              </a:ext>
            </a:extLst>
          </p:cNvPr>
          <p:cNvSpPr/>
          <p:nvPr/>
        </p:nvSpPr>
        <p:spPr>
          <a:xfrm rot="5400000">
            <a:off x="4787365" y="2265416"/>
            <a:ext cx="773714" cy="91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55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132856"/>
            <a:ext cx="55626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917" y="4082593"/>
            <a:ext cx="2376264" cy="65783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C88C372-319B-4886-B98C-70E1E45FF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771243"/>
            <a:ext cx="2076450" cy="3143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89EB98-AB59-4025-AFDF-C68B4D286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5987" y="4742012"/>
            <a:ext cx="5392663" cy="30661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588224" y="381096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588224" y="417042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6928114" y="39551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491880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2195736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6876256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5896" y="2852936"/>
            <a:ext cx="316835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20"/>
          <p:cNvGrpSpPr/>
          <p:nvPr/>
        </p:nvGrpSpPr>
        <p:grpSpPr>
          <a:xfrm>
            <a:off x="1835696" y="1628800"/>
            <a:ext cx="5616624" cy="504056"/>
            <a:chOff x="1835696" y="1196752"/>
            <a:chExt cx="5616624" cy="504056"/>
          </a:xfrm>
        </p:grpSpPr>
        <p:grpSp>
          <p:nvGrpSpPr>
            <p:cNvPr id="20" name="Group 19"/>
            <p:cNvGrpSpPr/>
            <p:nvPr/>
          </p:nvGrpSpPr>
          <p:grpSpPr>
            <a:xfrm>
              <a:off x="1835696" y="1196752"/>
              <a:ext cx="5616624" cy="504056"/>
              <a:chOff x="1979712" y="1052736"/>
              <a:chExt cx="5040560" cy="486675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979712" y="1052736"/>
                <a:ext cx="5040560" cy="486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051720" y="1124743"/>
                <a:ext cx="4824536" cy="288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005633" y="1353716"/>
              <a:ext cx="37623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Oval 22"/>
          <p:cNvSpPr/>
          <p:nvPr/>
        </p:nvSpPr>
        <p:spPr>
          <a:xfrm>
            <a:off x="3635896" y="1628800"/>
            <a:ext cx="25922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This  box is styled in Topics Index 10, 11 &amp; 12</a:t>
            </a:r>
          </a:p>
        </p:txBody>
      </p:sp>
      <p:sp>
        <p:nvSpPr>
          <p:cNvPr id="19" name="Oval 18"/>
          <p:cNvSpPr/>
          <p:nvPr/>
        </p:nvSpPr>
        <p:spPr>
          <a:xfrm>
            <a:off x="2051720" y="23488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10</a:t>
            </a:r>
          </a:p>
        </p:txBody>
      </p:sp>
      <p:sp>
        <p:nvSpPr>
          <p:cNvPr id="22" name="Oval 21"/>
          <p:cNvSpPr/>
          <p:nvPr/>
        </p:nvSpPr>
        <p:spPr>
          <a:xfrm>
            <a:off x="2987824" y="23488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7944" y="2913277"/>
            <a:ext cx="2707878" cy="20829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725888" y="282675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5" name="Oval 24"/>
          <p:cNvSpPr/>
          <p:nvPr/>
        </p:nvSpPr>
        <p:spPr>
          <a:xfrm>
            <a:off x="4716016" y="282675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11</a:t>
            </a:r>
          </a:p>
        </p:txBody>
      </p:sp>
      <p:sp>
        <p:nvSpPr>
          <p:cNvPr id="24" name="Oval 23"/>
          <p:cNvSpPr/>
          <p:nvPr/>
        </p:nvSpPr>
        <p:spPr>
          <a:xfrm>
            <a:off x="4006332" y="4276422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5633" y="4128784"/>
            <a:ext cx="1838325" cy="2952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50393" y="4596925"/>
            <a:ext cx="666750" cy="180975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990108" y="399762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19507" y="4365420"/>
            <a:ext cx="685800" cy="200025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2761725" y="429155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94D2907-C96B-47B6-A6C6-BC07318997D5}"/>
              </a:ext>
            </a:extLst>
          </p:cNvPr>
          <p:cNvSpPr/>
          <p:nvPr/>
        </p:nvSpPr>
        <p:spPr>
          <a:xfrm>
            <a:off x="2817143" y="474898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14</a:t>
            </a:r>
          </a:p>
        </p:txBody>
      </p:sp>
      <p:sp>
        <p:nvSpPr>
          <p:cNvPr id="28" name="Oval 27"/>
          <p:cNvSpPr/>
          <p:nvPr/>
        </p:nvSpPr>
        <p:spPr>
          <a:xfrm>
            <a:off x="1651679" y="443967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1EC80C1-BE22-4EF0-A49F-B5245C3B7982}"/>
              </a:ext>
            </a:extLst>
          </p:cNvPr>
          <p:cNvSpPr/>
          <p:nvPr/>
        </p:nvSpPr>
        <p:spPr>
          <a:xfrm>
            <a:off x="2545701" y="3293117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9DDD7F6-54D1-471B-87F0-2DBF13704DA8}"/>
              </a:ext>
            </a:extLst>
          </p:cNvPr>
          <p:cNvSpPr/>
          <p:nvPr/>
        </p:nvSpPr>
        <p:spPr>
          <a:xfrm>
            <a:off x="2560211" y="3906399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27EB018-C894-4B5B-8F95-A67AA3CDD5E9}"/>
              </a:ext>
            </a:extLst>
          </p:cNvPr>
          <p:cNvSpPr/>
          <p:nvPr/>
        </p:nvSpPr>
        <p:spPr>
          <a:xfrm>
            <a:off x="5583261" y="284863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3FAE0-6F62-4CDA-AD13-A8759ACA86A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85987" y="5350963"/>
            <a:ext cx="5412309" cy="398368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2EB4B93A-39AA-47E7-8D3A-4ADC3507B062}"/>
              </a:ext>
            </a:extLst>
          </p:cNvPr>
          <p:cNvSpPr/>
          <p:nvPr/>
        </p:nvSpPr>
        <p:spPr>
          <a:xfrm>
            <a:off x="5331330" y="5042765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21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2BAB622-F783-46E2-AD92-0E10D6D72CD2}"/>
              </a:ext>
            </a:extLst>
          </p:cNvPr>
          <p:cNvSpPr/>
          <p:nvPr/>
        </p:nvSpPr>
        <p:spPr>
          <a:xfrm>
            <a:off x="2087724" y="517094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1E96C06-5140-4A8F-B2EC-3A73067EC20C}"/>
              </a:ext>
            </a:extLst>
          </p:cNvPr>
          <p:cNvSpPr/>
          <p:nvPr/>
        </p:nvSpPr>
        <p:spPr>
          <a:xfrm>
            <a:off x="6069955" y="2867665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18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BF9B3E8-6408-4F9D-AE2C-971758521921}"/>
              </a:ext>
            </a:extLst>
          </p:cNvPr>
          <p:cNvSpPr/>
          <p:nvPr/>
        </p:nvSpPr>
        <p:spPr>
          <a:xfrm>
            <a:off x="6372200" y="501369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22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397BF6-7DB1-4C75-9D1B-7EDC0D89526D}"/>
              </a:ext>
            </a:extLst>
          </p:cNvPr>
          <p:cNvSpPr/>
          <p:nvPr/>
        </p:nvSpPr>
        <p:spPr>
          <a:xfrm>
            <a:off x="6369385" y="301883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19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9DF5307-D4F0-4162-90CC-CB1F341AEA9D}"/>
              </a:ext>
            </a:extLst>
          </p:cNvPr>
          <p:cNvSpPr/>
          <p:nvPr/>
        </p:nvSpPr>
        <p:spPr>
          <a:xfrm>
            <a:off x="5263952" y="3754928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23</a:t>
            </a:r>
            <a:endParaRPr lang="en-GB" sz="1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3F9CC49-8DFF-476F-990A-E7DDB7912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650" y="1824851"/>
            <a:ext cx="6454699" cy="320829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62AE1DA-574D-440E-B287-0805F2EA1949}"/>
              </a:ext>
            </a:extLst>
          </p:cNvPr>
          <p:cNvSpPr/>
          <p:nvPr/>
        </p:nvSpPr>
        <p:spPr>
          <a:xfrm>
            <a:off x="6732240" y="31158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9B7D9EE-711A-4660-A180-58643EED64E1}"/>
              </a:ext>
            </a:extLst>
          </p:cNvPr>
          <p:cNvSpPr/>
          <p:nvPr/>
        </p:nvSpPr>
        <p:spPr>
          <a:xfrm>
            <a:off x="3059832" y="362186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76A4A2-6D8D-41F7-A614-059349D669CF}"/>
              </a:ext>
            </a:extLst>
          </p:cNvPr>
          <p:cNvSpPr/>
          <p:nvPr/>
        </p:nvSpPr>
        <p:spPr>
          <a:xfrm>
            <a:off x="3160812" y="422108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8317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4D81C9-C0E3-41DA-BB3A-664350AC2DDB}"/>
              </a:ext>
            </a:extLst>
          </p:cNvPr>
          <p:cNvSpPr/>
          <p:nvPr/>
        </p:nvSpPr>
        <p:spPr>
          <a:xfrm>
            <a:off x="1763688" y="331133"/>
            <a:ext cx="5760640" cy="1843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A975AEA-46D6-4A65-B89A-B28137A4C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887" y="1083746"/>
            <a:ext cx="1253069" cy="1060549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C65178-E7D9-447D-AD80-B3238CC0C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039" y="1081944"/>
            <a:ext cx="2101995" cy="972110"/>
          </a:xfrm>
          <a:prstGeom prst="rect">
            <a:avLst/>
          </a:prstGeom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6C48EC-69C0-48F7-8606-4C4A14D5786B}"/>
              </a:ext>
            </a:extLst>
          </p:cNvPr>
          <p:cNvSpPr txBox="1"/>
          <p:nvPr/>
        </p:nvSpPr>
        <p:spPr>
          <a:xfrm>
            <a:off x="4201199" y="313428"/>
            <a:ext cx="38231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Style bbPress easily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lots of useful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Change the look and feel of bbPress </a:t>
            </a:r>
          </a:p>
          <a:p>
            <a:r>
              <a:rPr lang="en-US" sz="1400" dirty="0"/>
              <a:t>	</a:t>
            </a:r>
            <a:endParaRPr lang="en-GB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50465C-AB55-47CD-9E05-0988D2516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250" y="1081944"/>
            <a:ext cx="1344265" cy="909473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4EA283A4-B645-40A1-99B7-A886EA7DC7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61040" y="357405"/>
            <a:ext cx="18097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86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71143FF-8013-421B-A1C8-C43CB2C8B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182" y="1522428"/>
            <a:ext cx="2042337" cy="146316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4D81C9-C0E3-41DA-BB3A-664350AC2DDB}"/>
              </a:ext>
            </a:extLst>
          </p:cNvPr>
          <p:cNvSpPr/>
          <p:nvPr/>
        </p:nvSpPr>
        <p:spPr>
          <a:xfrm>
            <a:off x="179512" y="331132"/>
            <a:ext cx="8712968" cy="28098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6C48EC-69C0-48F7-8606-4C4A14D5786B}"/>
              </a:ext>
            </a:extLst>
          </p:cNvPr>
          <p:cNvSpPr txBox="1"/>
          <p:nvPr/>
        </p:nvSpPr>
        <p:spPr>
          <a:xfrm>
            <a:off x="3995936" y="443726"/>
            <a:ext cx="3823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Style bbPress easily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lots of useful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the look and feel of bbPress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469AA4C-B397-4A23-9F7C-F4E041D6A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835" y="354924"/>
            <a:ext cx="2762250" cy="2762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C65178-E7D9-447D-AD80-B3238CC0C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2192" y="1376253"/>
            <a:ext cx="3022247" cy="1565130"/>
          </a:xfrm>
          <a:prstGeom prst="rect">
            <a:avLst/>
          </a:prstGeom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50622CC-8548-4CBD-A969-E247D144F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4529" y="1553672"/>
            <a:ext cx="1653683" cy="11812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A843C2A-CA04-47F2-8D5C-8FBEC3B04DCC}"/>
              </a:ext>
            </a:extLst>
          </p:cNvPr>
          <p:cNvSpPr txBox="1"/>
          <p:nvPr/>
        </p:nvSpPr>
        <p:spPr>
          <a:xfrm>
            <a:off x="2855857" y="3444731"/>
            <a:ext cx="3432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one for the 722*250 jpg</a:t>
            </a:r>
          </a:p>
          <a:p>
            <a:r>
              <a:rPr lang="en-US" dirty="0"/>
              <a:t>I’ve also saved it as the bigger one</a:t>
            </a:r>
            <a:endParaRPr lang="en-GB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5CD7B52D-23A1-4E7F-947D-0133D355F1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1600" y="4653136"/>
            <a:ext cx="936104" cy="93610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3BD0989-4583-4C33-9094-3B27A3E27FC9}"/>
              </a:ext>
            </a:extLst>
          </p:cNvPr>
          <p:cNvSpPr txBox="1"/>
          <p:nvPr/>
        </p:nvSpPr>
        <p:spPr>
          <a:xfrm>
            <a:off x="474657" y="5872336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128 logo</a:t>
            </a:r>
            <a:endParaRPr lang="en-GB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49498A-582B-40E1-862A-6F5491E9A3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55270" y="4192924"/>
            <a:ext cx="1872000" cy="1872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77D251D-D840-4265-A160-F06194A2E5D5}"/>
              </a:ext>
            </a:extLst>
          </p:cNvPr>
          <p:cNvSpPr txBox="1"/>
          <p:nvPr/>
        </p:nvSpPr>
        <p:spPr>
          <a:xfrm>
            <a:off x="3830138" y="604494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is the 256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8749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F8F7D4-99D6-A25D-EA7E-0A108E5EB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88840"/>
            <a:ext cx="8028384" cy="2133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52500B-8A2B-5E84-2328-2D2F56199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135179"/>
            <a:ext cx="2569201" cy="86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81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13EB41-2AA2-A2E2-EA69-28DB5DA7C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12" y="1935350"/>
            <a:ext cx="6187976" cy="2987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A774B3-4984-0B80-463C-C0FEA783F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190499"/>
            <a:ext cx="167370" cy="14401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9B8759D-BB3D-61A8-2F7A-74EE68B308F5}"/>
              </a:ext>
            </a:extLst>
          </p:cNvPr>
          <p:cNvSpPr/>
          <p:nvPr/>
        </p:nvSpPr>
        <p:spPr>
          <a:xfrm>
            <a:off x="4283224" y="311849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6C8C60-39D7-0D16-C8E9-5E005879B91A}"/>
              </a:ext>
            </a:extLst>
          </p:cNvPr>
          <p:cNvSpPr/>
          <p:nvPr/>
        </p:nvSpPr>
        <p:spPr>
          <a:xfrm>
            <a:off x="4287416" y="345147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CF3E74-0537-91E6-AD66-DA2169CACB9A}"/>
              </a:ext>
            </a:extLst>
          </p:cNvPr>
          <p:cNvCxnSpPr>
            <a:cxnSpLocks/>
          </p:cNvCxnSpPr>
          <p:nvPr/>
        </p:nvCxnSpPr>
        <p:spPr>
          <a:xfrm flipH="1">
            <a:off x="4067944" y="3262507"/>
            <a:ext cx="14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14F4B0-5D71-DEDC-ED0F-EB48D95B243D}"/>
              </a:ext>
            </a:extLst>
          </p:cNvPr>
          <p:cNvCxnSpPr>
            <a:cxnSpLocks/>
          </p:cNvCxnSpPr>
          <p:nvPr/>
        </p:nvCxnSpPr>
        <p:spPr>
          <a:xfrm flipH="1">
            <a:off x="3779912" y="3595494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493F47-137F-5FBB-4BDB-ED0718AC4A6A}"/>
              </a:ext>
            </a:extLst>
          </p:cNvPr>
          <p:cNvCxnSpPr>
            <a:cxnSpLocks/>
          </p:cNvCxnSpPr>
          <p:nvPr/>
        </p:nvCxnSpPr>
        <p:spPr>
          <a:xfrm>
            <a:off x="4716016" y="3262507"/>
            <a:ext cx="14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C4F01D-99FD-4412-EB37-02F4091F5662}"/>
              </a:ext>
            </a:extLst>
          </p:cNvPr>
          <p:cNvCxnSpPr>
            <a:cxnSpLocks/>
          </p:cNvCxnSpPr>
          <p:nvPr/>
        </p:nvCxnSpPr>
        <p:spPr>
          <a:xfrm>
            <a:off x="4643636" y="3595494"/>
            <a:ext cx="288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840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069FE5-22E4-FF93-41FE-0AC5492E8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15" y="2072522"/>
            <a:ext cx="7734970" cy="271295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5BAE672-5DE2-289A-3885-AF2216A0F485}"/>
              </a:ext>
            </a:extLst>
          </p:cNvPr>
          <p:cNvSpPr/>
          <p:nvPr/>
        </p:nvSpPr>
        <p:spPr>
          <a:xfrm>
            <a:off x="5148064" y="333832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1F52B6-6C79-FDEE-C872-44BB3CA8296B}"/>
              </a:ext>
            </a:extLst>
          </p:cNvPr>
          <p:cNvSpPr/>
          <p:nvPr/>
        </p:nvSpPr>
        <p:spPr>
          <a:xfrm>
            <a:off x="3640088" y="368997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424F59-C02B-6DD8-9A61-50356D363F1C}"/>
              </a:ext>
            </a:extLst>
          </p:cNvPr>
          <p:cNvCxnSpPr>
            <a:cxnSpLocks/>
          </p:cNvCxnSpPr>
          <p:nvPr/>
        </p:nvCxnSpPr>
        <p:spPr>
          <a:xfrm flipH="1">
            <a:off x="4932040" y="3455287"/>
            <a:ext cx="14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314C70-11FC-E0DF-0501-0C8B588D26AC}"/>
              </a:ext>
            </a:extLst>
          </p:cNvPr>
          <p:cNvCxnSpPr>
            <a:cxnSpLocks/>
          </p:cNvCxnSpPr>
          <p:nvPr/>
        </p:nvCxnSpPr>
        <p:spPr>
          <a:xfrm flipH="1">
            <a:off x="3347864" y="3833995"/>
            <a:ext cx="216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F5C586-0E8D-B93B-B431-070B8BE7C8F4}"/>
              </a:ext>
            </a:extLst>
          </p:cNvPr>
          <p:cNvCxnSpPr>
            <a:cxnSpLocks/>
          </p:cNvCxnSpPr>
          <p:nvPr/>
        </p:nvCxnSpPr>
        <p:spPr>
          <a:xfrm>
            <a:off x="3996308" y="3833995"/>
            <a:ext cx="288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C5C4401-5C1C-E691-ECD5-D068ABDE495B}"/>
              </a:ext>
            </a:extLst>
          </p:cNvPr>
          <p:cNvCxnSpPr>
            <a:cxnSpLocks/>
            <a:stCxn id="5" idx="4"/>
          </p:cNvCxnSpPr>
          <p:nvPr/>
        </p:nvCxnSpPr>
        <p:spPr>
          <a:xfrm rot="5400000" flipH="1" flipV="1">
            <a:off x="5330181" y="2287918"/>
            <a:ext cx="144016" cy="3236170"/>
          </a:xfrm>
          <a:prstGeom prst="bentConnector4">
            <a:avLst>
              <a:gd name="adj1" fmla="val -158732"/>
              <a:gd name="adj2" fmla="val 748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799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2332E9-6E78-811C-B399-69657BFC9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5386"/>
            <a:ext cx="9144000" cy="210722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21DC695-2083-0875-DDB1-F87081B25C39}"/>
              </a:ext>
            </a:extLst>
          </p:cNvPr>
          <p:cNvSpPr/>
          <p:nvPr/>
        </p:nvSpPr>
        <p:spPr>
          <a:xfrm>
            <a:off x="7866112" y="3861048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BC56A1-7C4D-E63B-A0F5-5235D2C817B2}"/>
              </a:ext>
            </a:extLst>
          </p:cNvPr>
          <p:cNvCxnSpPr>
            <a:cxnSpLocks/>
          </p:cNvCxnSpPr>
          <p:nvPr/>
        </p:nvCxnSpPr>
        <p:spPr>
          <a:xfrm flipH="1">
            <a:off x="7452320" y="4005064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2011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452C59-139E-8BDB-63A4-D8C7B2D29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3793"/>
            <a:ext cx="9144000" cy="2230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B8ECB8-9905-D2B8-C27B-DBB945DFE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717032"/>
            <a:ext cx="2781541" cy="5715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F291A25-6BC2-09A5-7BF4-849492BA5CB6}"/>
              </a:ext>
            </a:extLst>
          </p:cNvPr>
          <p:cNvSpPr/>
          <p:nvPr/>
        </p:nvSpPr>
        <p:spPr>
          <a:xfrm>
            <a:off x="7544856" y="2505100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1F6BF1-5ED3-B6AF-8561-FF938F2596BC}"/>
              </a:ext>
            </a:extLst>
          </p:cNvPr>
          <p:cNvCxnSpPr>
            <a:cxnSpLocks/>
          </p:cNvCxnSpPr>
          <p:nvPr/>
        </p:nvCxnSpPr>
        <p:spPr>
          <a:xfrm>
            <a:off x="7781096" y="2806266"/>
            <a:ext cx="247600" cy="46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FF443C-CE07-A7B0-579C-3B19DC98B3F7}"/>
              </a:ext>
            </a:extLst>
          </p:cNvPr>
          <p:cNvCxnSpPr>
            <a:cxnSpLocks/>
          </p:cNvCxnSpPr>
          <p:nvPr/>
        </p:nvCxnSpPr>
        <p:spPr>
          <a:xfrm flipH="1">
            <a:off x="7380312" y="2780928"/>
            <a:ext cx="288032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EED87AF-8CD9-FCAF-1859-E5F060C05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338" y="3429001"/>
            <a:ext cx="167370" cy="1440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7A1B7B-68EE-8F86-B314-CEE2E33C1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432" y="3413758"/>
            <a:ext cx="167370" cy="144016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220D2551-C068-B8CB-44D5-DE83A359BE27}"/>
              </a:ext>
            </a:extLst>
          </p:cNvPr>
          <p:cNvSpPr/>
          <p:nvPr/>
        </p:nvSpPr>
        <p:spPr>
          <a:xfrm>
            <a:off x="7603579" y="3341750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FBF79CA-8A71-9320-E030-B756707F916F}"/>
              </a:ext>
            </a:extLst>
          </p:cNvPr>
          <p:cNvSpPr/>
          <p:nvPr/>
        </p:nvSpPr>
        <p:spPr>
          <a:xfrm>
            <a:off x="7570806" y="3699682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B7CDA9-EA53-444D-F0C3-F823A5F79C17}"/>
              </a:ext>
            </a:extLst>
          </p:cNvPr>
          <p:cNvCxnSpPr>
            <a:cxnSpLocks/>
          </p:cNvCxnSpPr>
          <p:nvPr/>
        </p:nvCxnSpPr>
        <p:spPr>
          <a:xfrm flipH="1">
            <a:off x="7361326" y="3822948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669BEA-69FB-6424-971E-A18848EFFE56}"/>
              </a:ext>
            </a:extLst>
          </p:cNvPr>
          <p:cNvCxnSpPr>
            <a:cxnSpLocks/>
          </p:cNvCxnSpPr>
          <p:nvPr/>
        </p:nvCxnSpPr>
        <p:spPr>
          <a:xfrm>
            <a:off x="7819170" y="3822948"/>
            <a:ext cx="236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66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B8ECB8-9905-D2B8-C27B-DBB945DFE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717032"/>
            <a:ext cx="2781541" cy="571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A7F282-16CE-3EC7-A64D-69A73C3DC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88" y="188640"/>
            <a:ext cx="9144000" cy="498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41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B8ECB8-9905-D2B8-C27B-DBB945DFE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717032"/>
            <a:ext cx="2781541" cy="571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F84014-E2A8-DE0B-B135-151CDB8DD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620688"/>
            <a:ext cx="3680779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764073"/>
            <a:ext cx="4610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538" y="1712925"/>
            <a:ext cx="46672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903153"/>
            <a:ext cx="4610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3420666" y="264902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4644802" y="185694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2700586" y="416119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3276650" y="459324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2779835" y="301184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5436890" y="279304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5940946" y="228898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4860826" y="344111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2628578" y="365714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7988" y="3412651"/>
            <a:ext cx="12382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Oval 28"/>
          <p:cNvSpPr/>
          <p:nvPr/>
        </p:nvSpPr>
        <p:spPr>
          <a:xfrm>
            <a:off x="3582760" y="327209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3132634" y="192894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1" name="Oval 20"/>
          <p:cNvSpPr/>
          <p:nvPr/>
        </p:nvSpPr>
        <p:spPr>
          <a:xfrm>
            <a:off x="2556570" y="228898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1" y="4978495"/>
            <a:ext cx="5099298" cy="1453423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065784" y="470828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2" name="Oval 21"/>
          <p:cNvSpPr/>
          <p:nvPr/>
        </p:nvSpPr>
        <p:spPr>
          <a:xfrm>
            <a:off x="7165083" y="614388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7" name="Oval 26"/>
          <p:cNvSpPr/>
          <p:nvPr/>
        </p:nvSpPr>
        <p:spPr>
          <a:xfrm>
            <a:off x="3717657" y="50153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8" name="Oval 27"/>
          <p:cNvSpPr/>
          <p:nvPr/>
        </p:nvSpPr>
        <p:spPr>
          <a:xfrm>
            <a:off x="2209801" y="55511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6130" y="278461"/>
            <a:ext cx="4692614" cy="630238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6639122" y="222477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13" name="Oval 12"/>
          <p:cNvSpPr/>
          <p:nvPr/>
        </p:nvSpPr>
        <p:spPr>
          <a:xfrm>
            <a:off x="2549818" y="16741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C10DAD0-9870-4BED-B31E-231D78F2F6C4}"/>
              </a:ext>
            </a:extLst>
          </p:cNvPr>
          <p:cNvSpPr/>
          <p:nvPr/>
        </p:nvSpPr>
        <p:spPr>
          <a:xfrm>
            <a:off x="4803702" y="292490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152F6E-D5EA-4D61-9C65-D462BDFC44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1239" y="891419"/>
            <a:ext cx="4681103" cy="481347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E1BD4A1B-2118-4F2C-AFE8-7E0EC917FEA1}"/>
              </a:ext>
            </a:extLst>
          </p:cNvPr>
          <p:cNvSpPr/>
          <p:nvPr/>
        </p:nvSpPr>
        <p:spPr>
          <a:xfrm>
            <a:off x="3845284" y="3404927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E085A5F-49D3-41E2-BCE2-68E6FAA609FC}"/>
              </a:ext>
            </a:extLst>
          </p:cNvPr>
          <p:cNvSpPr/>
          <p:nvPr/>
        </p:nvSpPr>
        <p:spPr>
          <a:xfrm>
            <a:off x="5865620" y="1020046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381E2-B50D-47B3-8344-EE3D2842EE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6703" y="1301998"/>
            <a:ext cx="4756026" cy="391242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48097C01-F734-4D4A-919A-05450E72C6E0}"/>
              </a:ext>
            </a:extLst>
          </p:cNvPr>
          <p:cNvSpPr/>
          <p:nvPr/>
        </p:nvSpPr>
        <p:spPr>
          <a:xfrm>
            <a:off x="5940946" y="1408546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7898DDF-57B4-4FC2-91FB-CB3A6B68E7E3}"/>
              </a:ext>
            </a:extLst>
          </p:cNvPr>
          <p:cNvSpPr/>
          <p:nvPr/>
        </p:nvSpPr>
        <p:spPr>
          <a:xfrm>
            <a:off x="4373456" y="3168097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18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196161-8D6C-FEA5-4C74-A1236EAE5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26" y="1535266"/>
            <a:ext cx="6325148" cy="37874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02037B-EEE2-9CB8-AAEC-06290C3A3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789040"/>
            <a:ext cx="1438533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52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1FCB08A-E806-CB1A-9A44-E73A953F1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98" y="1257112"/>
            <a:ext cx="6271803" cy="4343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A999D6-F7DB-8B2B-9823-2DB08370C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738" y="1844824"/>
            <a:ext cx="2042337" cy="4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3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21DE62-2B7F-1C32-5D67-647CC2D22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98" y="2106815"/>
            <a:ext cx="6492803" cy="2644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E41BE3-E934-3B95-3BBC-747C29877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98" y="2106815"/>
            <a:ext cx="6492803" cy="264436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B93D73C-D302-9B44-E6E5-BA09FD545FB0}"/>
              </a:ext>
            </a:extLst>
          </p:cNvPr>
          <p:cNvSpPr/>
          <p:nvPr/>
        </p:nvSpPr>
        <p:spPr>
          <a:xfrm>
            <a:off x="2843808" y="2852936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2400EF-487D-C651-8BC3-C56CDF5706F9}"/>
              </a:ext>
            </a:extLst>
          </p:cNvPr>
          <p:cNvSpPr/>
          <p:nvPr/>
        </p:nvSpPr>
        <p:spPr>
          <a:xfrm>
            <a:off x="3707904" y="3428999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GB" dirty="0"/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4C300D-FA43-7D57-BCCD-3F63BACE3218}"/>
              </a:ext>
            </a:extLst>
          </p:cNvPr>
          <p:cNvSpPr/>
          <p:nvPr/>
        </p:nvSpPr>
        <p:spPr>
          <a:xfrm>
            <a:off x="2269492" y="4090459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96738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1C3FC4-5C0D-44CE-80DD-216BC0F5F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933575"/>
            <a:ext cx="7953375" cy="2990850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49273D39-9C8F-4FCD-B9ED-2403E19B5848}"/>
              </a:ext>
            </a:extLst>
          </p:cNvPr>
          <p:cNvSpPr/>
          <p:nvPr/>
        </p:nvSpPr>
        <p:spPr>
          <a:xfrm>
            <a:off x="3491880" y="2636912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08046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i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2348880"/>
            <a:ext cx="4924425" cy="971550"/>
          </a:xfrm>
          <a:prstGeom prst="rect">
            <a:avLst/>
          </a:prstGeom>
        </p:spPr>
      </p:pic>
      <p:pic>
        <p:nvPicPr>
          <p:cNvPr id="8" name="Picture 7" descr="login3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3645024"/>
            <a:ext cx="4886325" cy="83820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5364088" y="2348880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5940152" y="2348880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5292080" y="3645024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>
            <a:off x="5940152" y="3645024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081213"/>
            <a:ext cx="48768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2564904"/>
            <a:ext cx="148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Breadcrumbs 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979712" y="2680345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305844" y="1825774"/>
            <a:ext cx="62388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Home</a:t>
            </a:r>
          </a:p>
        </p:txBody>
      </p:sp>
      <p:sp>
        <p:nvSpPr>
          <p:cNvPr id="8" name="Down Arrow 7"/>
          <p:cNvSpPr/>
          <p:nvPr/>
        </p:nvSpPr>
        <p:spPr>
          <a:xfrm>
            <a:off x="2555776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059832" y="1825079"/>
            <a:ext cx="52886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Root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0362" y="1825774"/>
            <a:ext cx="74167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Current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4482586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wn Arrow 14"/>
          <p:cNvSpPr/>
          <p:nvPr/>
        </p:nvSpPr>
        <p:spPr>
          <a:xfrm>
            <a:off x="3131840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068960"/>
            <a:ext cx="45720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764704"/>
            <a:ext cx="46005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4568031" y="974452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wn Arrow 5"/>
          <p:cNvSpPr/>
          <p:nvPr/>
        </p:nvSpPr>
        <p:spPr>
          <a:xfrm>
            <a:off x="6732240" y="3284984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On-screen Show (4:3)</PresentationFormat>
  <Paragraphs>180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robin1</dc:creator>
  <cp:lastModifiedBy>robin wilson</cp:lastModifiedBy>
  <cp:revision>131</cp:revision>
  <dcterms:created xsi:type="dcterms:W3CDTF">2014-11-02T13:53:01Z</dcterms:created>
  <dcterms:modified xsi:type="dcterms:W3CDTF">2024-06-05T13:06:22Z</dcterms:modified>
</cp:coreProperties>
</file>