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9" r:id="rId4"/>
    <p:sldId id="268" r:id="rId5"/>
    <p:sldId id="270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11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x2.qq.com/cgi-bin/mmwebwx-bin/webwxcheckurl?requrl=https://www.bilibili.com/video/av39857819/&amp;skey=@crypt_1e0e2b9f_757160dbf0fc45ec053fda1c96b3f4ab&amp;deviceid=e026948773518507&amp;pass_ticket=undefined&amp;opcode=2&amp;scene=1&amp;username=@d1507da05e750a22efadda1f76a7618c5ac16d3ae89a81b7347102b7911f0833" TargetMode="External"/><Relationship Id="rId1" Type="http://schemas.openxmlformats.org/officeDocument/2006/relationships/hyperlink" Target="https://github.com/Yumiclarks/Java/blob/master/Client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x2.qq.com/cgi-bin/mmwebwx-bin/webwxcheckurl?requrl=https://www.bilibili.com/video/av39857819/&amp;skey=@crypt_1e0e2b9f_757160dbf0fc45ec053fda1c96b3f4ab&amp;deviceid=e026948773518507&amp;pass_ticket=undefined&amp;opcode=2&amp;scene=1&amp;username=@d1507da05e750a22efadda1f76a7618c5ac16d3ae89a81b7347102b7911f0833" TargetMode="External"/><Relationship Id="rId1" Type="http://schemas.openxmlformats.org/officeDocument/2006/relationships/hyperlink" Target="https://github.com/Yumiclarks/Java/blob/master/Clien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vList6" loCatId="list" qsTypeId="urn:microsoft.com/office/officeart/2005/8/quickstyle/simple3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百度云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0600D-9954-43F4-8926-13B8777FAAA1}">
      <dgm:prSet phldrT="[Text]"/>
      <dgm:spPr/>
      <dgm:t>
        <a:bodyPr rtlCol="0"/>
        <a:lstStyle/>
        <a:p>
          <a:pPr rtl="0">
            <a:buFontTx/>
            <a:buNone/>
          </a:pPr>
          <a:r>
            <a:rPr lang="en-US" altLang="zh-CN">
              <a:hlinkClick xmlns:r="http://schemas.openxmlformats.org/officeDocument/2006/relationships" r:id="rId1"/>
            </a:rPr>
            <a:t>https://github.com/WenPeng6/Java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B task"/>
        </a:ext>
      </dgm:extLs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站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629C12-7464-4473-ADEF-1A284F8A9957}">
      <dgm:prSet phldrT="[Text]"/>
      <dgm:spPr/>
      <dgm:t>
        <a:bodyPr rtlCol="0"/>
        <a:lstStyle/>
        <a:p>
          <a:pPr rtl="0">
            <a:buFontTx/>
            <a:buNone/>
          </a:pPr>
          <a:r>
            <a:rPr lang="en-US" dirty="0">
              <a:hlinkClick xmlns:r="http://schemas.openxmlformats.org/officeDocument/2006/relationships" r:id="rId2"/>
            </a:rPr>
            <a:t>https://www.bilibili.com/video/av39857819/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C task"/>
        </a:ext>
      </dgm:extLs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F2750D-B4B3-474C-8B62-8B638DC31F7E}">
      <dgm:prSet phldrT="[Text]"/>
      <dgm:spPr/>
      <dgm:t>
        <a:bodyPr rtlCol="0"/>
        <a:lstStyle/>
        <a:p>
          <a:pPr algn="just" rtl="0">
            <a:buFontTx/>
            <a:buNone/>
          </a:pPr>
          <a:r>
            <a:rPr lang="en-US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https://pan.baidu.com/s/1WjhR1FnDM-XiiWDSZzNAGQ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A task"/>
        </a:ext>
      </dgm:extLs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zh-CN" altLang="en-US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A23C6-2743-41F1-B9A1-EBB53E70A5CC}" type="pres">
      <dgm:prSet presAssocID="{3F442EA2-39BA-4C9A-AD59-755D4917D532}" presName="Name0" presStyleCnt="0">
        <dgm:presLayoutVars>
          <dgm:dir/>
          <dgm:animLvl val="lvl"/>
          <dgm:resizeHandles/>
        </dgm:presLayoutVars>
      </dgm:prSet>
      <dgm:spPr/>
    </dgm:pt>
    <dgm:pt modelId="{981A72CC-3CE5-4787-9E1C-8334C09DF2F3}" type="pres">
      <dgm:prSet presAssocID="{4DF9FE7B-F642-4898-A360-D4E3814E1A3D}" presName="linNode" presStyleCnt="0"/>
      <dgm:spPr/>
    </dgm:pt>
    <dgm:pt modelId="{A6E569D1-E166-47C2-873B-0A92D703E02C}" type="pres">
      <dgm:prSet presAssocID="{4DF9FE7B-F642-4898-A360-D4E3814E1A3D}" presName="parentShp" presStyleLbl="node1" presStyleIdx="0" presStyleCnt="3" custScaleX="51708">
        <dgm:presLayoutVars>
          <dgm:bulletEnabled val="1"/>
        </dgm:presLayoutVars>
      </dgm:prSet>
      <dgm:spPr/>
    </dgm:pt>
    <dgm:pt modelId="{372BC7DF-0BA7-409E-984D-3C7E54878A32}" type="pres">
      <dgm:prSet presAssocID="{4DF9FE7B-F642-4898-A360-D4E3814E1A3D}" presName="childShp" presStyleLbl="bgAccFollowNode1" presStyleIdx="0" presStyleCnt="3" custScaleY="61339">
        <dgm:presLayoutVars>
          <dgm:bulletEnabled val="1"/>
        </dgm:presLayoutVars>
      </dgm:prSet>
      <dgm:spPr/>
    </dgm:pt>
    <dgm:pt modelId="{BA8CF4FC-F4E1-4015-BC0D-9DF56EC535CE}" type="pres">
      <dgm:prSet presAssocID="{43C18EFF-81FC-4D70-8C6B-E95FF3730413}" presName="spacing" presStyleCnt="0"/>
      <dgm:spPr/>
    </dgm:pt>
    <dgm:pt modelId="{E70072AE-D0F8-477A-A47A-F5AB987EFEBB}" type="pres">
      <dgm:prSet presAssocID="{3929B1E1-4BC4-4C73-ABE8-27CEF96A3652}" presName="linNode" presStyleCnt="0"/>
      <dgm:spPr/>
    </dgm:pt>
    <dgm:pt modelId="{9A19D0E9-1E87-49F3-BC83-403AF31F7ADB}" type="pres">
      <dgm:prSet presAssocID="{3929B1E1-4BC4-4C73-ABE8-27CEF96A3652}" presName="parentShp" presStyleLbl="node1" presStyleIdx="1" presStyleCnt="3" custScaleX="51708" custLinFactNeighborY="-786">
        <dgm:presLayoutVars>
          <dgm:bulletEnabled val="1"/>
        </dgm:presLayoutVars>
      </dgm:prSet>
      <dgm:spPr/>
    </dgm:pt>
    <dgm:pt modelId="{08AD2205-7BF5-44C8-86F8-A10890530D1A}" type="pres">
      <dgm:prSet presAssocID="{3929B1E1-4BC4-4C73-ABE8-27CEF96A3652}" presName="childShp" presStyleLbl="bgAccFollowNode1" presStyleIdx="1" presStyleCnt="3" custScaleY="61339">
        <dgm:presLayoutVars>
          <dgm:bulletEnabled val="1"/>
        </dgm:presLayoutVars>
      </dgm:prSet>
      <dgm:spPr/>
    </dgm:pt>
    <dgm:pt modelId="{446660D5-8C40-4A2A-B589-335C69D7CE3E}" type="pres">
      <dgm:prSet presAssocID="{19BA0C22-38BB-4E9F-89D5-0FF5FF9F12CE}" presName="spacing" presStyleCnt="0"/>
      <dgm:spPr/>
    </dgm:pt>
    <dgm:pt modelId="{0F31087F-4947-434F-9AEC-830CB725C810}" type="pres">
      <dgm:prSet presAssocID="{60CDF8D0-D4FC-4467-A51E-79C5A58B0B2C}" presName="linNode" presStyleCnt="0"/>
      <dgm:spPr/>
    </dgm:pt>
    <dgm:pt modelId="{8E9D7A96-DC31-4072-BF11-0607405B4990}" type="pres">
      <dgm:prSet presAssocID="{60CDF8D0-D4FC-4467-A51E-79C5A58B0B2C}" presName="parentShp" presStyleLbl="node1" presStyleIdx="2" presStyleCnt="3" custScaleX="51708" custLinFactNeighborY="-786">
        <dgm:presLayoutVars>
          <dgm:bulletEnabled val="1"/>
        </dgm:presLayoutVars>
      </dgm:prSet>
      <dgm:spPr/>
    </dgm:pt>
    <dgm:pt modelId="{9D795B8C-5849-4EAB-A426-A78487307722}" type="pres">
      <dgm:prSet presAssocID="{60CDF8D0-D4FC-4467-A51E-79C5A58B0B2C}" presName="childShp" presStyleLbl="bgAccFollowNode1" presStyleIdx="2" presStyleCnt="3" custScaleY="61339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3289180F-0285-4D88-89A3-B5C299E312F2}" type="presOf" srcId="{4DF9FE7B-F642-4898-A360-D4E3814E1A3D}" destId="{A6E569D1-E166-47C2-873B-0A92D703E02C}" srcOrd="0" destOrd="0" presId="urn:microsoft.com/office/officeart/2005/8/layout/vList6"/>
    <dgm:cxn modelId="{1D63B920-88E3-4408-AE95-866FAEAA60B5}" type="presOf" srcId="{3929B1E1-4BC4-4C73-ABE8-27CEF96A3652}" destId="{9A19D0E9-1E87-49F3-BC83-403AF31F7ADB}" srcOrd="0" destOrd="0" presId="urn:microsoft.com/office/officeart/2005/8/layout/vList6"/>
    <dgm:cxn modelId="{F04BDE28-C27E-4FE2-B3DF-F02A89ABD345}" type="presOf" srcId="{EFF2750D-B4B3-474C-8B62-8B638DC31F7E}" destId="{372BC7DF-0BA7-409E-984D-3C7E54878A32}" srcOrd="0" destOrd="0" presId="urn:microsoft.com/office/officeart/2005/8/layout/vList6"/>
    <dgm:cxn modelId="{0B147231-EE2F-4751-B5E7-A4C28F3DF1B4}" type="presOf" srcId="{50629C12-7464-4473-ADEF-1A284F8A9957}" destId="{9D795B8C-5849-4EAB-A426-A78487307722}" srcOrd="0" destOrd="0" presId="urn:microsoft.com/office/officeart/2005/8/layout/vList6"/>
    <dgm:cxn modelId="{28D99F53-DC5D-4CDB-93F2-38CF865D96EA}" type="presOf" srcId="{60CDF8D0-D4FC-4467-A51E-79C5A58B0B2C}" destId="{8E9D7A96-DC31-4072-BF11-0607405B4990}" srcOrd="0" destOrd="0" presId="urn:microsoft.com/office/officeart/2005/8/layout/vList6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7FFF2A1-F6E2-405A-B36D-BA6991ED9F3A}" type="presOf" srcId="{3F442EA2-39BA-4C9A-AD59-755D4917D532}" destId="{920A23C6-2743-41F1-B9A1-EBB53E70A5CC}" srcOrd="0" destOrd="0" presId="urn:microsoft.com/office/officeart/2005/8/layout/vList6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3E997FFA-4C05-460A-9A7D-8762B3408568}" type="presOf" srcId="{99E0600D-9954-43F4-8926-13B8777FAAA1}" destId="{08AD2205-7BF5-44C8-86F8-A10890530D1A}" srcOrd="0" destOrd="0" presId="urn:microsoft.com/office/officeart/2005/8/layout/vList6"/>
    <dgm:cxn modelId="{50195144-B51A-4D60-A3BD-A08F9D2D3C43}" type="presParOf" srcId="{920A23C6-2743-41F1-B9A1-EBB53E70A5CC}" destId="{981A72CC-3CE5-4787-9E1C-8334C09DF2F3}" srcOrd="0" destOrd="0" presId="urn:microsoft.com/office/officeart/2005/8/layout/vList6"/>
    <dgm:cxn modelId="{B25A9027-C918-4934-831E-A88E5B127BEC}" type="presParOf" srcId="{981A72CC-3CE5-4787-9E1C-8334C09DF2F3}" destId="{A6E569D1-E166-47C2-873B-0A92D703E02C}" srcOrd="0" destOrd="0" presId="urn:microsoft.com/office/officeart/2005/8/layout/vList6"/>
    <dgm:cxn modelId="{3A561BA9-C6A0-4F1F-B1F4-CB21CB379497}" type="presParOf" srcId="{981A72CC-3CE5-4787-9E1C-8334C09DF2F3}" destId="{372BC7DF-0BA7-409E-984D-3C7E54878A32}" srcOrd="1" destOrd="0" presId="urn:microsoft.com/office/officeart/2005/8/layout/vList6"/>
    <dgm:cxn modelId="{E40C9BE1-F07B-4BE9-B273-BD7A928B3A8E}" type="presParOf" srcId="{920A23C6-2743-41F1-B9A1-EBB53E70A5CC}" destId="{BA8CF4FC-F4E1-4015-BC0D-9DF56EC535CE}" srcOrd="1" destOrd="0" presId="urn:microsoft.com/office/officeart/2005/8/layout/vList6"/>
    <dgm:cxn modelId="{C6A5FA8A-8371-44B1-B9E5-9C8B96B30135}" type="presParOf" srcId="{920A23C6-2743-41F1-B9A1-EBB53E70A5CC}" destId="{E70072AE-D0F8-477A-A47A-F5AB987EFEBB}" srcOrd="2" destOrd="0" presId="urn:microsoft.com/office/officeart/2005/8/layout/vList6"/>
    <dgm:cxn modelId="{99EEAB25-093A-48CB-B95D-283098841255}" type="presParOf" srcId="{E70072AE-D0F8-477A-A47A-F5AB987EFEBB}" destId="{9A19D0E9-1E87-49F3-BC83-403AF31F7ADB}" srcOrd="0" destOrd="0" presId="urn:microsoft.com/office/officeart/2005/8/layout/vList6"/>
    <dgm:cxn modelId="{185A6204-0ACE-4703-B9C2-84363384DF50}" type="presParOf" srcId="{E70072AE-D0F8-477A-A47A-F5AB987EFEBB}" destId="{08AD2205-7BF5-44C8-86F8-A10890530D1A}" srcOrd="1" destOrd="0" presId="urn:microsoft.com/office/officeart/2005/8/layout/vList6"/>
    <dgm:cxn modelId="{8A568BDF-AA8A-4A5C-8A8C-8A3A0EAEC896}" type="presParOf" srcId="{920A23C6-2743-41F1-B9A1-EBB53E70A5CC}" destId="{446660D5-8C40-4A2A-B589-335C69D7CE3E}" srcOrd="3" destOrd="0" presId="urn:microsoft.com/office/officeart/2005/8/layout/vList6"/>
    <dgm:cxn modelId="{8380CA29-0BBC-4699-A218-42E1B8DA971A}" type="presParOf" srcId="{920A23C6-2743-41F1-B9A1-EBB53E70A5CC}" destId="{0F31087F-4947-434F-9AEC-830CB725C810}" srcOrd="4" destOrd="0" presId="urn:microsoft.com/office/officeart/2005/8/layout/vList6"/>
    <dgm:cxn modelId="{AB6EB2E6-A26F-484C-808A-F84C1E1F379A}" type="presParOf" srcId="{0F31087F-4947-434F-9AEC-830CB725C810}" destId="{8E9D7A96-DC31-4072-BF11-0607405B4990}" srcOrd="0" destOrd="0" presId="urn:microsoft.com/office/officeart/2005/8/layout/vList6"/>
    <dgm:cxn modelId="{78CF8E4C-CB78-46FD-B1E2-E93FDFF7C2A1}" type="presParOf" srcId="{0F31087F-4947-434F-9AEC-830CB725C810}" destId="{9D795B8C-5849-4EAB-A426-A784873077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BC7DF-0BA7-409E-984D-3C7E54878A32}">
      <dsp:nvSpPr>
        <dsp:cNvPr id="0" name=""/>
        <dsp:cNvSpPr/>
      </dsp:nvSpPr>
      <dsp:spPr>
        <a:xfrm>
          <a:off x="2465614" y="260251"/>
          <a:ext cx="4875711" cy="8258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rtlCol="0" anchor="t" anchorCtr="0">
          <a:noAutofit/>
        </a:bodyPr>
        <a:lstStyle/>
        <a:p>
          <a:pPr marL="114300" lvl="1" indent="-114300" algn="just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en-US" sz="15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https://pan.baidu.com/s/1WjhR1FnDM-XiiWDSZzNAGQ</a:t>
          </a:r>
          <a:endParaRPr lang="en-US" altLang="zh-CN" sz="15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5614" y="363479"/>
        <a:ext cx="4566027" cy="619368"/>
      </dsp:txXfrm>
    </dsp:sp>
    <dsp:sp modelId="{A6E569D1-E166-47C2-873B-0A92D703E02C}">
      <dsp:nvSpPr>
        <dsp:cNvPr id="0" name=""/>
        <dsp:cNvSpPr/>
      </dsp:nvSpPr>
      <dsp:spPr>
        <a:xfrm>
          <a:off x="784859" y="0"/>
          <a:ext cx="1680755" cy="13463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百度云</a:t>
          </a:r>
          <a:endParaRPr lang="en-US" altLang="zh-CN" sz="29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0581" y="65722"/>
        <a:ext cx="1549311" cy="1214883"/>
      </dsp:txXfrm>
    </dsp:sp>
    <dsp:sp modelId="{08AD2205-7BF5-44C8-86F8-A10890530D1A}">
      <dsp:nvSpPr>
        <dsp:cNvPr id="0" name=""/>
        <dsp:cNvSpPr/>
      </dsp:nvSpPr>
      <dsp:spPr>
        <a:xfrm>
          <a:off x="2465614" y="1741212"/>
          <a:ext cx="4875711" cy="8258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1500" kern="1200">
              <a:hlinkClick xmlns:r="http://schemas.openxmlformats.org/officeDocument/2006/relationships" r:id="rId1"/>
            </a:rPr>
            <a:t>https://github.com/WenPeng6/Java</a:t>
          </a:r>
          <a:endParaRPr lang="en-US" altLang="zh-CN" sz="15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5614" y="1844440"/>
        <a:ext cx="4566027" cy="619368"/>
      </dsp:txXfrm>
    </dsp:sp>
    <dsp:sp modelId="{9A19D0E9-1E87-49F3-BC83-403AF31F7ADB}">
      <dsp:nvSpPr>
        <dsp:cNvPr id="0" name=""/>
        <dsp:cNvSpPr/>
      </dsp:nvSpPr>
      <dsp:spPr>
        <a:xfrm>
          <a:off x="784859" y="1470378"/>
          <a:ext cx="1680755" cy="134632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</a:p>
      </dsp:txBody>
      <dsp:txXfrm>
        <a:off x="850581" y="1536100"/>
        <a:ext cx="1549311" cy="1214883"/>
      </dsp:txXfrm>
    </dsp:sp>
    <dsp:sp modelId="{9D795B8C-5849-4EAB-A426-A78487307722}">
      <dsp:nvSpPr>
        <dsp:cNvPr id="0" name=""/>
        <dsp:cNvSpPr/>
      </dsp:nvSpPr>
      <dsp:spPr>
        <a:xfrm>
          <a:off x="2465614" y="3222173"/>
          <a:ext cx="4875711" cy="8258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hlinkClick xmlns:r="http://schemas.openxmlformats.org/officeDocument/2006/relationships" r:id="rId2"/>
            </a:rPr>
            <a:t>https://www.bilibili.com/video/av39857819/</a:t>
          </a:r>
          <a:endParaRPr lang="en-US" altLang="zh-CN" sz="15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5614" y="3325401"/>
        <a:ext cx="4566027" cy="619368"/>
      </dsp:txXfrm>
    </dsp:sp>
    <dsp:sp modelId="{8E9D7A96-DC31-4072-BF11-0607405B4990}">
      <dsp:nvSpPr>
        <dsp:cNvPr id="0" name=""/>
        <dsp:cNvSpPr/>
      </dsp:nvSpPr>
      <dsp:spPr>
        <a:xfrm>
          <a:off x="784859" y="2951339"/>
          <a:ext cx="1680755" cy="134632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9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站</a:t>
          </a:r>
          <a:endParaRPr lang="en-US" altLang="zh-CN" sz="29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0581" y="3017061"/>
        <a:ext cx="1549311" cy="1214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8FBCA8-5509-4CB6-8BCA-BF2A56AB5FB3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2019年1月4日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AC5B93-CA34-49DE-A280-558E83BB834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159FE6A-3948-4848-91EB-CAC8FA3BE5C7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4F3E57-140F-42E5-ACA7-3B197A5F54F0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4F3E57-140F-42E5-ACA7-3B197A5F5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64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7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23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24F3E57-140F-42E5-ACA7-3B197A5F54F0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46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3248464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5105400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kumimoji="0" lang="zh-CN" altLang="en-US" noProof="0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42A0ABE-31D9-4CE9-AB8B-7D68554C9138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8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5E2AB6-57B3-4D42-B051-B1F11B5DEDE8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2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4295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914402"/>
            <a:ext cx="6121400" cy="5211763"/>
          </a:xfrm>
        </p:spPr>
        <p:txBody>
          <a:bodyPr vert="eaVert"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DBF645-B642-49F5-95D8-C286E7A05DB8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3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 marL="2011680" indent="0">
              <a:buNone/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B24FFD-E274-447E-B016-19206191AED9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5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1316736"/>
            <a:ext cx="90678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2704664"/>
            <a:ext cx="90678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6F19F56-9F2B-4156-9EB2-98609E404A39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56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22546" y="1920085"/>
            <a:ext cx="4389120" cy="4434840"/>
          </a:xfrm>
        </p:spPr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783580" y="1920085"/>
            <a:ext cx="4389120" cy="4434840"/>
          </a:xfrm>
        </p:spPr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9B9F5B-00DA-4FF4-9929-34F2BEB6EAAD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54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4848" y="704088"/>
            <a:ext cx="9027852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kumimoji="0"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4848" y="1855248"/>
            <a:ext cx="4389120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noProof="0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 hasCustomPrompt="1"/>
          </p:nvPr>
        </p:nvSpPr>
        <p:spPr>
          <a:xfrm>
            <a:off x="1144848" y="2514600"/>
            <a:ext cx="4389120" cy="3845720"/>
          </a:xfrm>
        </p:spPr>
        <p:txBody>
          <a:bodyPr tIns="0" rtlCol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769260" y="1859758"/>
            <a:ext cx="4389120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769260" y="2514600"/>
            <a:ext cx="4389120" cy="3845720"/>
          </a:xfrm>
        </p:spPr>
        <p:txBody>
          <a:bodyPr tIns="0" rtlCol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6A76DA-9B43-4D2B-ADDF-A037F7E23F5F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043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100E413-203D-4071-85E5-20BC83E3667A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722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5E799E-D7BF-4D12-B307-98BDC9FE104D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43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2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 hasCustomPrompt="1"/>
          </p:nvPr>
        </p:nvSpPr>
        <p:spPr>
          <a:xfrm>
            <a:off x="5084956" y="1676400"/>
            <a:ext cx="5087744" cy="4572000"/>
          </a:xfrm>
        </p:spPr>
        <p:txBody>
          <a:bodyPr tIns="0" rtlCol="0">
            <a:normAutofit/>
          </a:bodyPr>
          <a:lstStyle>
            <a:lvl1pPr>
              <a:buClr>
                <a:schemeClr val="accent3">
                  <a:lumMod val="50000"/>
                </a:schemeClr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>
                  <a:lumMod val="50000"/>
                </a:schemeClr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2">
                  <a:lumMod val="50000"/>
                </a:schemeClr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3">
                  <a:lumMod val="50000"/>
                </a:schemeClr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4">
                  <a:lumMod val="50000"/>
                </a:schemeClr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CN" altLang="en-US" noProof="0" dirty="0"/>
              <a:t>单击此处编辑母版文本样式</a:t>
            </a:r>
          </a:p>
          <a:p>
            <a:pPr lvl="1" rtl="0" eaLnBrk="1" latinLnBrk="0" hangingPunct="1"/>
            <a:r>
              <a:rPr lang="zh-CN" altLang="en-US" noProof="0" dirty="0"/>
              <a:t>第二级</a:t>
            </a:r>
          </a:p>
          <a:p>
            <a:pPr lvl="2" rtl="0" eaLnBrk="1" latinLnBrk="0" hangingPunct="1"/>
            <a:r>
              <a:rPr lang="zh-CN" altLang="en-US" noProof="0" dirty="0"/>
              <a:t>第三级</a:t>
            </a:r>
          </a:p>
          <a:p>
            <a:pPr lvl="3" rtl="0" eaLnBrk="1" latinLnBrk="0" hangingPunct="1"/>
            <a:r>
              <a:rPr lang="zh-CN" altLang="en-US" noProof="0" dirty="0"/>
              <a:t>第四级</a:t>
            </a:r>
          </a:p>
          <a:p>
            <a:pPr lvl="4" rtl="0" eaLnBrk="1" latinLnBrk="0" hangingPunct="1"/>
            <a:r>
              <a:rPr lang="zh-CN" altLang="en-US" noProof="0" dirty="0"/>
              <a:t>第五级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7420" y="1676400"/>
            <a:ext cx="3657600" cy="4572000"/>
          </a:xfrm>
        </p:spPr>
        <p:txBody>
          <a:bodyPr lIns="18288" rIns="18288" rtlCol="0">
            <a:normAutofit/>
          </a:bodyPr>
          <a:lstStyle>
            <a:lvl1pPr marL="0" indent="0" algn="l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BD632D-099D-4B8F-AFB0-14E7D73D15CB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0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028" y="1176997"/>
            <a:ext cx="2950464" cy="1582621"/>
          </a:xfrm>
        </p:spPr>
        <p:txBody>
          <a:bodyPr vert="horz" lIns="45720" tIns="45720" rIns="45720" bIns="45720" rtlCol="0" anchor="b">
            <a:normAutofit/>
          </a:bodyPr>
          <a:lstStyle>
            <a:lvl1pPr algn="l">
              <a:buNone/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9" name="单圆剪角矩形 8"/>
          <p:cNvSpPr/>
          <p:nvPr/>
        </p:nvSpPr>
        <p:spPr>
          <a:xfrm rot="420000" flipV="1">
            <a:off x="4636119" y="1133467"/>
            <a:ext cx="6608172" cy="3878710"/>
          </a:xfrm>
          <a:prstGeom prst="snipRoundRect">
            <a:avLst>
              <a:gd name="adj1" fmla="val 0"/>
              <a:gd name="adj2" fmla="val 3646"/>
            </a:avLst>
          </a:prstGeom>
          <a:solidFill>
            <a:schemeClr val="tx2">
              <a:lumMod val="20000"/>
              <a:lumOff val="80000"/>
            </a:schemeClr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 rot="420000">
            <a:off x="5013414" y="1221883"/>
            <a:ext cx="5803699" cy="370632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kumimoji="0" lang="zh-CN" altLang="en-US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5028" y="2828785"/>
            <a:ext cx="2946400" cy="2179320"/>
          </a:xfrm>
        </p:spPr>
        <p:txBody>
          <a:bodyPr lIns="64008" rIns="45720" bIns="45720" rtlCol="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A68D69-20FB-4D31-B3F5-5F5CDE9930BA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CN" altLang="en-US" sz="1800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  <a:endParaRPr kumimoji="0"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1104900" y="1935480"/>
            <a:ext cx="9067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CN" altLang="en-US" dirty="0"/>
              <a:t>单击此处编辑母版文本样式</a:t>
            </a:r>
          </a:p>
          <a:p>
            <a:pPr lvl="1" rtl="0" eaLnBrk="1" latinLnBrk="0" hangingPunct="1"/>
            <a:r>
              <a:rPr lang="zh-CN" altLang="en-US" dirty="0"/>
              <a:t>第二级</a:t>
            </a:r>
          </a:p>
          <a:p>
            <a:pPr lvl="2" rtl="0" eaLnBrk="1" latinLnBrk="0" hangingPunct="1"/>
            <a:r>
              <a:rPr lang="zh-CN" altLang="en-US" dirty="0"/>
              <a:t>第三级</a:t>
            </a:r>
          </a:p>
          <a:p>
            <a:pPr lvl="3" rtl="0" eaLnBrk="1" latinLnBrk="0" hangingPunct="1"/>
            <a:r>
              <a:rPr lang="zh-CN" altLang="en-US" dirty="0"/>
              <a:t>第四级</a:t>
            </a:r>
          </a:p>
          <a:p>
            <a:pPr lvl="4" rtl="0" eaLnBrk="1" latinLnBrk="0" hangingPunct="1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1104900" y="6356351"/>
            <a:ext cx="2349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60725C-BCA7-454A-B45F-DDA289F882A2}" type="datetime2">
              <a:rPr lang="zh-CN" altLang="en-US" smtClean="0"/>
              <a:pPr/>
              <a:t>2019年1月4日</a:t>
            </a:fld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6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912" userDrawn="1">
          <p15:clr>
            <a:srgbClr val="F26B43"/>
          </p15:clr>
        </p15:guide>
        <p15:guide id="1" pos="6408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264" y="838200"/>
            <a:ext cx="10468864" cy="1828800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对对对在线考试系统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1200" y="4005943"/>
            <a:ext cx="10472928" cy="2852057"/>
          </a:xfrm>
        </p:spPr>
        <p:txBody>
          <a:bodyPr rtlCol="0"/>
          <a:lstStyle/>
          <a:p>
            <a:pPr marL="457200" indent="-457200" rtl="0"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团队介绍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 rtl="0"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 rtl="0"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项目链接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 rtl="0">
              <a:buFont typeface="+mj-ea"/>
              <a:buAutoNum type="circleNumDbPlain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0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团队介绍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234440"/>
            <a:ext cx="9067800" cy="4389120"/>
          </a:xfrm>
        </p:spPr>
        <p:txBody>
          <a:bodyPr rtlCol="0"/>
          <a:lstStyle/>
          <a:p>
            <a:pPr lvl="0"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刘咏祺：队长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苏嘉慧：程序员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汤振鹏：数据库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刘思文：文档、美工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胡子健：网络通讯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C:\Users\user\Desktop\1125809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23" y="3240740"/>
            <a:ext cx="5436197" cy="3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899" y="0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项目介绍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899" y="1234439"/>
            <a:ext cx="8920844" cy="5492931"/>
          </a:xfrm>
        </p:spPr>
        <p:txBody>
          <a:bodyPr rtlCol="0">
            <a:normAutofit/>
          </a:bodyPr>
          <a:lstStyle/>
          <a:p>
            <a:pPr lvl="0" rtl="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项目得分标准：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/>
              <a:t>   学生：登陆</a:t>
            </a:r>
            <a:r>
              <a:rPr lang="en-US" altLang="zh-CN" dirty="0"/>
              <a:t>5</a:t>
            </a:r>
            <a:r>
              <a:rPr lang="zh-CN" altLang="en-US" dirty="0"/>
              <a:t>分、注册</a:t>
            </a:r>
            <a:r>
              <a:rPr lang="en-US" altLang="zh-CN" dirty="0"/>
              <a:t>5</a:t>
            </a:r>
            <a:r>
              <a:rPr lang="zh-CN" altLang="en-US" dirty="0"/>
              <a:t>分、个人信息管理</a:t>
            </a:r>
            <a:r>
              <a:rPr lang="en-US" altLang="zh-CN" dirty="0"/>
              <a:t>5</a:t>
            </a:r>
            <a:r>
              <a:rPr lang="zh-CN" altLang="en-US" dirty="0"/>
              <a:t>分、考试列表</a:t>
            </a:r>
            <a:r>
              <a:rPr lang="en-US" altLang="zh-CN" dirty="0"/>
              <a:t>5</a:t>
            </a:r>
            <a:r>
              <a:rPr lang="zh-CN" altLang="en-US" dirty="0"/>
              <a:t>分、</a:t>
            </a:r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考试</a:t>
            </a:r>
            <a:r>
              <a:rPr lang="en-US" altLang="zh-CN" dirty="0"/>
              <a:t>10</a:t>
            </a:r>
            <a:r>
              <a:rPr lang="zh-CN" altLang="en-US" dirty="0"/>
              <a:t>分（限时考试）、查看成绩排名（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老师：管理班级</a:t>
            </a:r>
            <a:r>
              <a:rPr lang="en-US" altLang="zh-CN" dirty="0"/>
              <a:t>10</a:t>
            </a:r>
            <a:r>
              <a:rPr lang="zh-CN" altLang="en-US" dirty="0"/>
              <a:t>分、管理学生</a:t>
            </a:r>
            <a:r>
              <a:rPr lang="en-US" altLang="zh-CN" dirty="0"/>
              <a:t>10</a:t>
            </a:r>
            <a:r>
              <a:rPr lang="zh-CN" altLang="en-US" dirty="0"/>
              <a:t>分、出题（单选题、多选题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填空题、判断题）</a:t>
            </a:r>
            <a:r>
              <a:rPr lang="en-US" altLang="zh-CN" dirty="0"/>
              <a:t>20</a:t>
            </a:r>
            <a:r>
              <a:rPr lang="zh-CN" altLang="en-US" dirty="0"/>
              <a:t>分、数据统计（排名、用柱形图限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时分段）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管理：管理学生老师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  <a:p>
            <a:pPr marL="0" indent="0"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扣分项：考试没有限时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加分项：学生考试时，不可以打开浏览器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lvl="0" indent="0" rtl="0">
              <a:buNone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814" y="29174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SmartArt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的两栏内容布局</a:t>
            </a:r>
          </a:p>
        </p:txBody>
      </p:sp>
      <p:graphicFrame>
        <p:nvGraphicFramePr>
          <p:cNvPr id="9" name="内容占位符 8" descr="垂直箭头列表，显示了从上至下排列的 3 个组，且每组中都包含相应任务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4234685"/>
              </p:ext>
            </p:extLst>
          </p:nvPr>
        </p:nvGraphicFramePr>
        <p:xfrm>
          <a:off x="1017814" y="1872342"/>
          <a:ext cx="8126186" cy="4308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996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0"/>
            <a:ext cx="9067800" cy="1143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心得体会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2416628"/>
            <a:ext cx="9067800" cy="3206931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在温老师的带领下，我们</a:t>
            </a:r>
            <a:r>
              <a:rPr lang="zh-CN" altLang="en-US" dirty="0"/>
              <a:t>吸取了更多的专业知识，提高了自身的综合素质，提高了自己的职业技能，锻炼了自己的逻辑思维能力。</a:t>
            </a:r>
          </a:p>
          <a:p>
            <a:pPr marL="0" indent="0">
              <a:buNone/>
            </a:pPr>
            <a:r>
              <a:rPr lang="zh-CN" altLang="en-US" dirty="0"/>
              <a:t>      在成功中收获喜悦，在困难中突破自我！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最后还收获了一份深厚的师生情，老师，我们超爱您的！</a:t>
            </a:r>
          </a:p>
          <a:p>
            <a:pPr marL="0" lvl="0" indent="0">
              <a:buNone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40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rrylishious 设计模板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447_TF03460632" id="{5A33EC82-406A-47E3-962B-836D225DD3C3}" vid="{B990B2C7-46BE-4ABF-BA51-B144CA9CDD5A}"/>
    </a:ext>
  </a:extLst>
</a:theme>
</file>

<file path=ppt/theme/theme2.xml><?xml version="1.0" encoding="utf-8"?>
<a:theme xmlns:a="http://schemas.openxmlformats.org/drawingml/2006/main" name="Office 主题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Berrylishious 设计幻灯片</Template>
  <TotalTime>46</TotalTime>
  <Words>276</Words>
  <Application>Microsoft Office PowerPoint</Application>
  <PresentationFormat>宽屏</PresentationFormat>
  <Paragraphs>40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Wingdings</vt:lpstr>
      <vt:lpstr>Wingdings 2</vt:lpstr>
      <vt:lpstr>Berrylishious 设计模板</vt:lpstr>
      <vt:lpstr>对对对在线考试系统</vt:lpstr>
      <vt:lpstr>团队介绍</vt:lpstr>
      <vt:lpstr>项目介绍</vt:lpstr>
      <vt:lpstr>包含 SmartArt 的两栏内容布局</vt:lpstr>
      <vt:lpstr>心得体会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对对对在线考试系统</dc:title>
  <dc:creator>刘 思文</dc:creator>
  <cp:lastModifiedBy>刘 思文</cp:lastModifiedBy>
  <cp:revision>6</cp:revision>
  <dcterms:created xsi:type="dcterms:W3CDTF">2019-01-03T20:24:20Z</dcterms:created>
  <dcterms:modified xsi:type="dcterms:W3CDTF">2019-01-04T15:02:06Z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