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7" autoAdjust="0"/>
    <p:restoredTop sz="94660"/>
  </p:normalViewPr>
  <p:slideViewPr>
    <p:cSldViewPr snapToGrid="0">
      <p:cViewPr>
        <p:scale>
          <a:sx n="112" d="100"/>
          <a:sy n="112" d="100"/>
        </p:scale>
        <p:origin x="-1020" y="-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DF8BDD-855B-A4CF-76FB-6CFDF2D505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C53F520-CBA6-9AD6-9E8B-96B5F64505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428963F-D973-737B-8CC6-08A740ABF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13CA2-22E0-4366-993A-1C9F60495F14}" type="datetimeFigureOut">
              <a:rPr lang="es-ES" smtClean="0"/>
              <a:t>15/01/2023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207C374-A33B-C5C2-3846-D4F4560E0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81A99AB-89B6-1D93-CCA2-4001D5908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80194-6A5F-450F-8FA5-583957996C2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57858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48D3C3-0BE1-7108-119A-64CCBF1AE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301ED7A-FEC4-0543-23B6-2AF8E74C6B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C9EE9BB-6BDE-216F-C4E5-304AB57F4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13CA2-22E0-4366-993A-1C9F60495F14}" type="datetimeFigureOut">
              <a:rPr lang="es-ES" smtClean="0"/>
              <a:t>15/01/2023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35FAE32-7224-E08D-F746-674909669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BD3A27D-136D-9470-0EDA-4E31AFCC1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80194-6A5F-450F-8FA5-583957996C2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3610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7A99454-291A-50C9-484A-4A74C16BF6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ADC6124-8049-CC1D-D866-A974AA4181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AFD5514-BCC8-B6C2-3A5C-B92D16005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13CA2-22E0-4366-993A-1C9F60495F14}" type="datetimeFigureOut">
              <a:rPr lang="es-ES" smtClean="0"/>
              <a:t>15/01/2023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C14F1D9-F29A-8AA1-6A04-F08620C8B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DC70217-0EAF-1B80-D772-C2BE4DC0B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80194-6A5F-450F-8FA5-583957996C2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30202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00B5B7-46C4-F548-19CE-350DECFD9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5A6507E-1C4C-32AA-5A66-4A2766B248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74BDB61-A690-D41B-81FE-E0BA59F04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13CA2-22E0-4366-993A-1C9F60495F14}" type="datetimeFigureOut">
              <a:rPr lang="es-ES" smtClean="0"/>
              <a:t>15/01/2023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F464A49-B094-7B7D-FA03-44DF21742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DE2A8C5-4FE3-12E7-88FD-710FE2C8F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80194-6A5F-450F-8FA5-583957996C2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17768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FAF492-0CB1-500E-183E-DF8F75ACB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AC38B12-0045-D76D-22AB-ED23EDC39D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0C7D531-8208-CFFF-9289-2B574ACBD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13CA2-22E0-4366-993A-1C9F60495F14}" type="datetimeFigureOut">
              <a:rPr lang="es-ES" smtClean="0"/>
              <a:t>15/01/2023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0BA9984-5AF5-93C9-8D59-884D4B9A3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5588DE0-9419-EA51-FABE-3C91F2EE2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80194-6A5F-450F-8FA5-583957996C2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46615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A015DC-9641-CDF4-7E5A-CC8F56844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62FB442-CB2D-8846-F891-A4D948B729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6FC742A-CD41-822C-F69C-A640BCD705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6B86A9E-5BDB-7705-DDEC-F733DCF48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13CA2-22E0-4366-993A-1C9F60495F14}" type="datetimeFigureOut">
              <a:rPr lang="es-ES" smtClean="0"/>
              <a:t>15/01/2023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A8A02FC-664A-427B-B596-070F255EF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A893DED-5375-6A1E-E723-AEDA6634D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80194-6A5F-450F-8FA5-583957996C2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31777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C25A85-F8C4-2A98-3D9A-C8D3A9D03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D6CA118-5720-31E4-9853-296434BBA9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99A27ED-91BA-B325-01C4-20EB35B3E7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9A7915E-9F3F-1926-D9A6-A948ACC572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59F6206-2013-8656-9521-3A4B829047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315DBC3-6813-DDB8-8541-A3CCB0848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13CA2-22E0-4366-993A-1C9F60495F14}" type="datetimeFigureOut">
              <a:rPr lang="es-ES" smtClean="0"/>
              <a:t>15/01/2023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DF30992-D271-7D17-B642-186997111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FA20324-29C9-92BC-41EE-60433BF77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80194-6A5F-450F-8FA5-583957996C2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20901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097850-0B35-1B4F-85B8-1CBADF3A3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4C7D94D-31B0-2546-3A98-E3F00D82A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13CA2-22E0-4366-993A-1C9F60495F14}" type="datetimeFigureOut">
              <a:rPr lang="es-ES" smtClean="0"/>
              <a:t>15/01/2023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F570241-B1D8-B0AF-EDA9-3789F0D27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0E2C7B5-88EB-A961-996D-4DD16DF6A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80194-6A5F-450F-8FA5-583957996C2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41995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C098C3D-C36C-B6C2-7005-0FAC64F27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13CA2-22E0-4366-993A-1C9F60495F14}" type="datetimeFigureOut">
              <a:rPr lang="es-ES" smtClean="0"/>
              <a:t>15/01/2023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605F5F9-721A-75A7-BCC0-86632B776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299FC29-D3FF-B48A-0C6F-870B87A2F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80194-6A5F-450F-8FA5-583957996C2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50701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7AF824-AD60-2907-2A5C-55F52137B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8E15243-F220-ECEB-7E90-4202A8E0D4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90EBA52-2268-8C81-F273-F5547C4820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5E64AE2-7FCD-9E1C-B6F7-2F49814F2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13CA2-22E0-4366-993A-1C9F60495F14}" type="datetimeFigureOut">
              <a:rPr lang="es-ES" smtClean="0"/>
              <a:t>15/01/2023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8AF297D-C18E-7067-D07A-0497C3066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E9887A0-C3C8-878C-544B-F67D00219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80194-6A5F-450F-8FA5-583957996C2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28975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964E87-A48B-F458-BF44-0750309F8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74C5913-0132-C61E-7DBD-6BB4E7C032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55B02FB-05DF-9684-1933-FDDA051107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8A05FFF-324C-3F39-C158-A7A127F6A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13CA2-22E0-4366-993A-1C9F60495F14}" type="datetimeFigureOut">
              <a:rPr lang="es-ES" smtClean="0"/>
              <a:t>15/01/2023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B19B6BD-AF9E-B2BC-5764-47ADBE12C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93816FE-A7EB-FFAA-5696-C7FD793EA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80194-6A5F-450F-8FA5-583957996C2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49964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8CA42A7-BE59-C9F8-165F-B78D4AD65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38E18D1-05C3-4441-006A-42175967A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7DA141B-7791-9302-A0DD-F24C8696A3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413CA2-22E0-4366-993A-1C9F60495F14}" type="datetimeFigureOut">
              <a:rPr lang="es-ES" smtClean="0"/>
              <a:t>15/01/2023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0A43EFF-7CC6-3C79-AF9B-B8F711B40D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977EDB6-CAB5-B276-36A9-89FCA4C2DC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F80194-6A5F-450F-8FA5-583957996C2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34567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E9F9E96A-F28E-0864-5EFA-DFF2E7DED2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2675" y="1394461"/>
            <a:ext cx="3219446" cy="193167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FC06AF90-2C24-A4F5-C566-BD019B4F3F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6324" y="3074974"/>
            <a:ext cx="1657885" cy="685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85199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carles af</dc:creator>
  <cp:lastModifiedBy>carles af</cp:lastModifiedBy>
  <cp:revision>2</cp:revision>
  <dcterms:created xsi:type="dcterms:W3CDTF">2023-01-13T10:37:07Z</dcterms:created>
  <dcterms:modified xsi:type="dcterms:W3CDTF">2023-01-15T08:08:11Z</dcterms:modified>
</cp:coreProperties>
</file>