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334E6-C82D-62BF-A72D-43A4BED98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540091-A7FB-4AD7-B641-5E4B0D52A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BFA6A-A8EE-96AB-D8A8-08B93675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4703-B518-49AF-808B-45D391E4EF1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236774-B8CE-EF10-0A2D-0766DB40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B3718-9AB1-538D-299B-6CD8744A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AC96-75A2-4600-89E3-4327288AA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9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4D828-48E9-22A7-130A-52D936EE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02DB1C-468D-2E7F-6BA7-52349810C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F44822-8E0F-F631-449A-CF25BFB0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4703-B518-49AF-808B-45D391E4EF1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AB89B-223C-BD79-4D84-18413B3A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963F6-438C-5747-5C49-FAF69526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AC96-75A2-4600-89E3-4327288AA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65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1CB01F-3299-FFC0-B790-8C72432F6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E46A82-DA86-61A9-06BA-0EF150DA6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420BA-D3D7-589D-48C0-BF97C30D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4703-B518-49AF-808B-45D391E4EF1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43F896-3161-118F-CE06-EE4A509A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9CDD05-50D6-F2AF-1E1E-747D9765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AC96-75A2-4600-89E3-4327288AA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7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6330CE-B4E6-1B69-4103-6D869407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EC6F5-EB01-AC17-EB36-343E81A4D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2E4DF-5BCC-F724-D9EF-EB7133051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4703-B518-49AF-808B-45D391E4EF1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C19F9B-CED0-05A8-66EB-8EB09551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FE081-9E4D-2B3F-2170-36A85050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AC96-75A2-4600-89E3-4327288AA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40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4474F-6C10-8CA3-99D3-986C8D7E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34F24D-BBEB-93CD-3F78-777340B86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3D56AA-2AD0-C8B1-74F2-DE54B074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4703-B518-49AF-808B-45D391E4EF1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19618-5CE3-12BB-19FA-AC6EA33E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9A0A8-3770-143B-15A3-2AD4E4A7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AC96-75A2-4600-89E3-4327288AA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22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A35B9-32ED-ADED-143E-F3C17DD2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A2DCB-E629-76DA-9ECF-50921ED0E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58BCB0-3F47-A318-E663-04F8A3873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ECDFA-E71D-8D46-C58A-95A138EE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4703-B518-49AF-808B-45D391E4EF1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E1758-861A-6525-3170-8D7E0674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82E5D-DA7B-F4F8-CB33-6059AEB1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AC96-75A2-4600-89E3-4327288AA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01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9D093-5942-32B3-48AA-47559AB7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649EC-194C-2505-FA93-45F851B5D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6199F9-2922-818D-45EB-66864A575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8093D7-8AEA-5225-7174-2FED7BE8D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BB5FFD-9BE9-8ED4-3876-14730803C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B881CA-9397-20BE-C8D7-98F7F12D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4703-B518-49AF-808B-45D391E4EF1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E7A19B-DCE6-F036-5BE5-44C35978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0BB356-7E8D-D3DD-3916-3127877F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AC96-75A2-4600-89E3-4327288AA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18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33E3B-2D99-1640-3507-3FE3B751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194F34-4172-A547-D96F-D1229439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4703-B518-49AF-808B-45D391E4EF1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57826B-0B42-FDFC-ACE8-262667AA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DCB034-7D56-E9EA-B1D1-E910AEF4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AC96-75A2-4600-89E3-4327288AA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6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6CDE51-B87E-E880-5E81-4A3B01A6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4703-B518-49AF-808B-45D391E4EF1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A6BFA2-49DC-22E0-BEA8-5947D0F3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4C924-4161-0446-7B4E-1AB1B259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AC96-75A2-4600-89E3-4327288AA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40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ACB598-6A84-C9B1-469E-1E57BDFF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CA905-1C51-9D11-1063-C6FA2C7F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6E44F7-9E66-03FA-7950-1653A95D5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514DD1-BB83-7C15-A191-5AAC4846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4703-B518-49AF-808B-45D391E4EF1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012F2-A799-59C9-383E-DE5B70A0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6556D-7B01-405D-B5F1-1C59833F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AC96-75A2-4600-89E3-4327288AA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5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C32E8-8456-6818-DDD8-F024030F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FECC56-DC47-3451-68CF-A58EF31D9F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3EA468-70DC-C5E9-19E5-264BD5189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1C32BA-4327-C986-CE40-76E57D14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04703-B518-49AF-808B-45D391E4EF1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42A66-8A81-0D65-8E15-AF8E81AF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03026E-A485-E92D-F5E1-4014A8CD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AC96-75A2-4600-89E3-4327288AA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5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FB4A25-70DC-208A-40CE-718ADB48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6E420-38D2-83E4-D262-769A15EFF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FB115E-684F-92DF-B989-9034EA340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04703-B518-49AF-808B-45D391E4EF1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667BB-2543-C1B1-232D-866A3BA19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AD5B40-6E36-E27F-2CD1-90B2503F3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AC96-75A2-4600-89E3-4327288AA7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27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605D0-27C8-3BA9-4A41-5F31C44284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F2C13D-C387-803D-9963-91CC48BAB5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84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A338D-19E2-3E32-80CB-40A73FC9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retrieval augmented generation (RAG)?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AB0A835-A521-DFE0-5499-5C9A146D3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1496" y="1888570"/>
            <a:ext cx="8837112" cy="441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8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what is retrieval augmented generation (RAG)?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Wenwen Marin</dc:creator>
  <cp:lastModifiedBy>Wenwen Marin</cp:lastModifiedBy>
  <cp:revision>1</cp:revision>
  <dcterms:created xsi:type="dcterms:W3CDTF">2025-05-22T10:58:12Z</dcterms:created>
  <dcterms:modified xsi:type="dcterms:W3CDTF">2025-05-22T11:00:42Z</dcterms:modified>
</cp:coreProperties>
</file>