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notesMasterIdLst>
    <p:notesMasterId r:id="rId15"/>
  </p:notesMasterIdLst>
  <p:sldIdLst>
    <p:sldId id="257" r:id="rId5"/>
    <p:sldId id="261" r:id="rId6"/>
    <p:sldId id="262" r:id="rId7"/>
    <p:sldId id="274" r:id="rId8"/>
    <p:sldId id="270" r:id="rId9"/>
    <p:sldId id="271" r:id="rId10"/>
    <p:sldId id="269" r:id="rId11"/>
    <p:sldId id="264" r:id="rId12"/>
    <p:sldId id="267" r:id="rId13"/>
    <p:sldId id="27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Xiaowei Wen" initials="XW" lastIdx="1" clrIdx="0">
    <p:extLst>
      <p:ext uri="{19B8F6BF-5375-455C-9EA6-DF929625EA0E}">
        <p15:presenceInfo xmlns:p15="http://schemas.microsoft.com/office/powerpoint/2012/main" userId="6b3d1adf6f19090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23361"/>
    <a:srgbClr val="3E682C"/>
    <a:srgbClr val="D9D9D9"/>
    <a:srgbClr val="344529"/>
    <a:srgbClr val="2B3922"/>
    <a:srgbClr val="2E3722"/>
    <a:srgbClr val="FCF7F1"/>
    <a:srgbClr val="B8D233"/>
    <a:srgbClr val="5CC6D6"/>
    <a:srgbClr val="F8D2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3" autoAdjust="0"/>
    <p:restoredTop sz="94619" autoAdjust="0"/>
  </p:normalViewPr>
  <p:slideViewPr>
    <p:cSldViewPr snapToGrid="0">
      <p:cViewPr varScale="1">
        <p:scale>
          <a:sx n="93" d="100"/>
          <a:sy n="93" d="100"/>
        </p:scale>
        <p:origin x="72" y="3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FAE36A-C767-42DE-BCCE-1E763C9009E0}" type="datetimeFigureOut">
              <a:rPr lang="en-GB" smtClean="0"/>
              <a:t>29/03/2021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6E2BA8-2A3E-42A4-842F-905C1DE8B9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22444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C3E2FF0A-7B55-4567-B6F3-ACC845290B16}" type="datetime1">
              <a:rPr lang="en-US" smtClean="0"/>
              <a:t>3/29/2021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70ACB-38C2-4FE2-B8EF-710224568863}" type="datetime1">
              <a:rPr lang="en-US" smtClean="0"/>
              <a:t>3/29/2021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1C70B7E9-668B-444D-A6F5-B5C065CA5A86}" type="datetime1">
              <a:rPr lang="en-US" smtClean="0"/>
              <a:t>3/29/2021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85E8F-4090-4295-9C48-7D95646E0C29}" type="datetime1">
              <a:rPr lang="en-US" smtClean="0"/>
              <a:t>3/29/2021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C9BF8-C495-4D7E-9F8D-66AB49917C9B}" type="datetime1">
              <a:rPr lang="en-US" smtClean="0"/>
              <a:t>3/29/2021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5B118-C9EF-4235-A1FF-0A6267FED217}" type="datetime1">
              <a:rPr lang="en-US" smtClean="0"/>
              <a:t>3/29/2021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BA422-93E1-45DE-BAAC-3DD2316484AA}" type="datetime1">
              <a:rPr lang="en-US" smtClean="0"/>
              <a:t>3/29/2021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CD03869A-76B6-48DD-A512-955495016EFA}" type="datetime1">
              <a:rPr lang="en-US" smtClean="0"/>
              <a:t>3/29/2021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98B8EBCB-2093-429A-9233-978A1B042E44}" type="datetime1">
              <a:rPr lang="en-US" smtClean="0"/>
              <a:t>3/29/2021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49A2C81-654B-47F2-A8FC-476B3020992A}" type="datetime1">
              <a:rPr lang="en-US" smtClean="0"/>
              <a:t>3/29/2021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046559"/>
            <a:ext cx="4775075" cy="1382442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Cap inspection and Preprocessing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500456"/>
            <a:ext cx="4775075" cy="1055188"/>
          </a:xfrm>
        </p:spPr>
        <p:txBody>
          <a:bodyPr>
            <a:normAutofit fontScale="92500" lnSpcReduction="10000"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Xiaowei Wen</a:t>
            </a:r>
          </a:p>
          <a:p>
            <a:pPr>
              <a:spcAft>
                <a:spcPts val="600"/>
              </a:spcAft>
            </a:pPr>
            <a:r>
              <a:rPr lang="en-US" dirty="0" err="1">
                <a:solidFill>
                  <a:schemeClr val="tx1"/>
                </a:solidFill>
              </a:rPr>
              <a:t>Matricola</a:t>
            </a:r>
            <a:r>
              <a:rPr lang="en-US" dirty="0">
                <a:solidFill>
                  <a:schemeClr val="tx1"/>
                </a:solidFill>
              </a:rPr>
              <a:t>: 982501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A.Y. 2020/2021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B29E145-4F96-442C-AEB1-2089B625A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Rotation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8DFDCB4-54F0-4108-BD95-A7F36B963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10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92BB313-F17C-4468-8FBC-48181AA9A78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066800" y="2467059"/>
            <a:ext cx="4648405" cy="237674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6397953-44D5-4BC2-88F4-CA98FBEF08F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695"/>
          <a:stretch/>
        </p:blipFill>
        <p:spPr>
          <a:xfrm>
            <a:off x="6096000" y="2446207"/>
            <a:ext cx="5219700" cy="23976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465C221-A5C6-4DE5-997A-FE1F16F214A3}"/>
              </a:ext>
            </a:extLst>
          </p:cNvPr>
          <p:cNvSpPr/>
          <p:nvPr/>
        </p:nvSpPr>
        <p:spPr>
          <a:xfrm>
            <a:off x="7410450" y="5020323"/>
            <a:ext cx="2876550" cy="4191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Task 3: ✔</a:t>
            </a:r>
          </a:p>
        </p:txBody>
      </p:sp>
    </p:spTree>
    <p:extLst>
      <p:ext uri="{BB962C8B-B14F-4D97-AF65-F5344CB8AC3E}">
        <p14:creationId xmlns:p14="http://schemas.microsoft.com/office/powerpoint/2010/main" val="2334227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Preparing images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460082C-2A2B-4C3C-A2B9-B67E7D92B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</a:t>
            </a:fld>
            <a:endParaRPr lang="en-US" dirty="0"/>
          </a:p>
        </p:txBody>
      </p:sp>
      <p:pic>
        <p:nvPicPr>
          <p:cNvPr id="10" name="Picture 9" descr="A white circle with a black background&#10;&#10;Description automatically generated with medium confidence">
            <a:extLst>
              <a:ext uri="{FF2B5EF4-FFF2-40B4-BE49-F238E27FC236}">
                <a16:creationId xmlns:a16="http://schemas.microsoft.com/office/drawing/2014/main" id="{3F3F8972-CA06-4CCE-97DF-977CAE129D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5032" y="2024468"/>
            <a:ext cx="2712979" cy="2829613"/>
          </a:xfrm>
          <a:prstGeom prst="rect">
            <a:avLst/>
          </a:prstGeom>
        </p:spPr>
      </p:pic>
      <p:pic>
        <p:nvPicPr>
          <p:cNvPr id="6" name="Picture 5" descr="A picture containing indoor, white, tableware, dark&#10;&#10;Description automatically generated">
            <a:extLst>
              <a:ext uri="{FF2B5EF4-FFF2-40B4-BE49-F238E27FC236}">
                <a16:creationId xmlns:a16="http://schemas.microsoft.com/office/drawing/2014/main" id="{1ADBB9BA-FC6F-4A1F-8EEC-C6F70368D1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906" y="2065649"/>
            <a:ext cx="3563077" cy="2844000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5F4B0F5A-7BBC-40EA-B50F-0205E3C260FF}"/>
              </a:ext>
            </a:extLst>
          </p:cNvPr>
          <p:cNvGrpSpPr/>
          <p:nvPr/>
        </p:nvGrpSpPr>
        <p:grpSpPr>
          <a:xfrm>
            <a:off x="1251436" y="2486782"/>
            <a:ext cx="2484934" cy="3069198"/>
            <a:chOff x="1251436" y="2486782"/>
            <a:chExt cx="2484934" cy="3069198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AAE25F8-7303-4E93-A3CD-BC48FF47C748}"/>
                </a:ext>
              </a:extLst>
            </p:cNvPr>
            <p:cNvSpPr/>
            <p:nvPr/>
          </p:nvSpPr>
          <p:spPr>
            <a:xfrm>
              <a:off x="1413212" y="2486782"/>
              <a:ext cx="2007394" cy="2028773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222B2A5-886E-45A4-BB2A-06AC0DDB0805}"/>
                </a:ext>
              </a:extLst>
            </p:cNvPr>
            <p:cNvSpPr txBox="1"/>
            <p:nvPr/>
          </p:nvSpPr>
          <p:spPr>
            <a:xfrm>
              <a:off x="1251436" y="4909649"/>
              <a:ext cx="248493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0" dirty="0">
                  <a:effectLst/>
                  <a:latin typeface="Consolas" panose="020B0609020204030204" pitchFamily="49" charset="0"/>
                </a:rPr>
                <a:t>[50:550,130:650]</a:t>
              </a:r>
            </a:p>
            <a:p>
              <a:endParaRPr lang="en-GB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243AE6B-5A0D-45F4-A946-119B69D2FF33}"/>
              </a:ext>
            </a:extLst>
          </p:cNvPr>
          <p:cNvGrpSpPr/>
          <p:nvPr/>
        </p:nvGrpSpPr>
        <p:grpSpPr>
          <a:xfrm>
            <a:off x="4649611" y="2029605"/>
            <a:ext cx="2869793" cy="3195360"/>
            <a:chOff x="4649611" y="2014194"/>
            <a:chExt cx="2869793" cy="3195360"/>
          </a:xfrm>
        </p:grpSpPr>
        <p:pic>
          <p:nvPicPr>
            <p:cNvPr id="8" name="Picture 7" descr="A white plate with a black background&#10;&#10;Description automatically generated with low confidence">
              <a:extLst>
                <a:ext uri="{FF2B5EF4-FFF2-40B4-BE49-F238E27FC236}">
                  <a16:creationId xmlns:a16="http://schemas.microsoft.com/office/drawing/2014/main" id="{AEF61860-A787-4686-A863-F435E34383B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49611" y="2014194"/>
              <a:ext cx="2869793" cy="2829600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26E3925-DE68-4507-BA6E-75A12628CB44}"/>
                </a:ext>
              </a:extLst>
            </p:cNvPr>
            <p:cNvSpPr txBox="1"/>
            <p:nvPr/>
          </p:nvSpPr>
          <p:spPr>
            <a:xfrm>
              <a:off x="5212855" y="4843794"/>
              <a:ext cx="2306549" cy="3657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Gaussian Filter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Task 1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71665C2-8E5F-41A7-BAD0-42B3CB44B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3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EAB86F-2415-477B-845D-FF5A86F0FC78}"/>
              </a:ext>
            </a:extLst>
          </p:cNvPr>
          <p:cNvSpPr/>
          <p:nvPr/>
        </p:nvSpPr>
        <p:spPr>
          <a:xfrm>
            <a:off x="6985746" y="5009567"/>
            <a:ext cx="2548219" cy="4191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Task 1: ✔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B0A14BC4-6090-4F56-8884-7C5C1D0449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973" y="1713423"/>
            <a:ext cx="3333600" cy="3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42A340D0-B637-4D39-A9AD-128BA1FDA8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9044" y="1850663"/>
            <a:ext cx="3333686" cy="314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52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Looking for the tab - 1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71665C2-8E5F-41A7-BAD0-42B3CB44B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4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978CEB5-2950-4A82-8B5E-ABD0148174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3045" y="1900306"/>
            <a:ext cx="3182155" cy="314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B0A14BC4-6090-4F56-8884-7C5C1D0449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136" y="1900306"/>
            <a:ext cx="3180214" cy="3144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1D6D38CD-1CDE-40A4-845E-F62FC8E5B5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2089" y="1915598"/>
            <a:ext cx="3182155" cy="314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1416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Looking for the tab - 2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71665C2-8E5F-41A7-BAD0-42B3CB44B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5</a:t>
            </a:fld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712AEB2-4147-4255-BF8F-CCBC69BB08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0936" y="2014194"/>
            <a:ext cx="3182155" cy="314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9A9538DB-F719-4958-BF4D-FD0B6EBD6B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909" y="2014194"/>
            <a:ext cx="3182155" cy="314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8133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Looking for the tab - 3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71665C2-8E5F-41A7-BAD0-42B3CB44B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6</a:t>
            </a:fld>
            <a:endParaRPr lang="en-US" dirty="0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E01EC988-856E-4B1D-8764-4BA6AE84F7F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33" b="1"/>
          <a:stretch/>
        </p:blipFill>
        <p:spPr bwMode="auto">
          <a:xfrm>
            <a:off x="4251059" y="3641922"/>
            <a:ext cx="3182154" cy="2909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6BFF585-07C7-4CA5-BC05-06498B7BC7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0400669"/>
              </p:ext>
            </p:extLst>
          </p:nvPr>
        </p:nvGraphicFramePr>
        <p:xfrm>
          <a:off x="1254121" y="1985913"/>
          <a:ext cx="9522228" cy="157839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21508">
                  <a:extLst>
                    <a:ext uri="{9D8B030D-6E8A-4147-A177-3AD203B41FA5}">
                      <a16:colId xmlns:a16="http://schemas.microsoft.com/office/drawing/2014/main" val="4264452479"/>
                    </a:ext>
                  </a:extLst>
                </a:gridCol>
                <a:gridCol w="1638233">
                  <a:extLst>
                    <a:ext uri="{9D8B030D-6E8A-4147-A177-3AD203B41FA5}">
                      <a16:colId xmlns:a16="http://schemas.microsoft.com/office/drawing/2014/main" val="3762788038"/>
                    </a:ext>
                  </a:extLst>
                </a:gridCol>
                <a:gridCol w="1672362">
                  <a:extLst>
                    <a:ext uri="{9D8B030D-6E8A-4147-A177-3AD203B41FA5}">
                      <a16:colId xmlns:a16="http://schemas.microsoft.com/office/drawing/2014/main" val="987758888"/>
                    </a:ext>
                  </a:extLst>
                </a:gridCol>
                <a:gridCol w="887377">
                  <a:extLst>
                    <a:ext uri="{9D8B030D-6E8A-4147-A177-3AD203B41FA5}">
                      <a16:colId xmlns:a16="http://schemas.microsoft.com/office/drawing/2014/main" val="51442815"/>
                    </a:ext>
                  </a:extLst>
                </a:gridCol>
                <a:gridCol w="2150181">
                  <a:extLst>
                    <a:ext uri="{9D8B030D-6E8A-4147-A177-3AD203B41FA5}">
                      <a16:colId xmlns:a16="http://schemas.microsoft.com/office/drawing/2014/main" val="2226488193"/>
                    </a:ext>
                  </a:extLst>
                </a:gridCol>
                <a:gridCol w="2252567">
                  <a:extLst>
                    <a:ext uri="{9D8B030D-6E8A-4147-A177-3AD203B41FA5}">
                      <a16:colId xmlns:a16="http://schemas.microsoft.com/office/drawing/2014/main" val="1165778214"/>
                    </a:ext>
                  </a:extLst>
                </a:gridCol>
              </a:tblGrid>
              <a:tr h="462061"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u="none" strike="noStrike" dirty="0">
                          <a:effectLst/>
                        </a:rPr>
                        <a:t>area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u="none" strike="noStrike" dirty="0">
                          <a:effectLst/>
                        </a:rPr>
                        <a:t>perimeter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u="none" strike="noStrike">
                          <a:effectLst/>
                        </a:rPr>
                        <a:t>bbox-area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u="none" strike="noStrike">
                          <a:effectLst/>
                        </a:rPr>
                        <a:t>label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u="none" strike="noStrike">
                          <a:effectLst/>
                        </a:rPr>
                        <a:t>compactness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u="none" strike="noStrike" dirty="0">
                          <a:effectLst/>
                        </a:rPr>
                        <a:t>rectangularity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466302098"/>
                  </a:ext>
                </a:extLst>
              </a:tr>
              <a:tr h="261332"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461286141"/>
                  </a:ext>
                </a:extLst>
              </a:tr>
              <a:tr h="261332"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674486635"/>
                  </a:ext>
                </a:extLst>
              </a:tr>
              <a:tr h="261332"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258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71.77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19.96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0.54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263196897"/>
                  </a:ext>
                </a:extLst>
              </a:tr>
              <a:tr h="261332"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3370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910.06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65513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245.76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896254940"/>
                  </a:ext>
                </a:extLst>
              </a:tr>
            </a:tbl>
          </a:graphicData>
        </a:graphic>
      </p:graphicFrame>
      <p:sp>
        <p:nvSpPr>
          <p:cNvPr id="10" name="Minus Sign 9">
            <a:extLst>
              <a:ext uri="{FF2B5EF4-FFF2-40B4-BE49-F238E27FC236}">
                <a16:creationId xmlns:a16="http://schemas.microsoft.com/office/drawing/2014/main" id="{77971C94-F663-42B6-A734-656556427E04}"/>
              </a:ext>
            </a:extLst>
          </p:cNvPr>
          <p:cNvSpPr/>
          <p:nvPr/>
        </p:nvSpPr>
        <p:spPr>
          <a:xfrm>
            <a:off x="-422077" y="2251247"/>
            <a:ext cx="12874627" cy="704850"/>
          </a:xfrm>
          <a:prstGeom prst="mathMinu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Minus Sign 16">
            <a:extLst>
              <a:ext uri="{FF2B5EF4-FFF2-40B4-BE49-F238E27FC236}">
                <a16:creationId xmlns:a16="http://schemas.microsoft.com/office/drawing/2014/main" id="{6CA8020F-5619-4EDA-87A5-419A7BB9CF3F}"/>
              </a:ext>
            </a:extLst>
          </p:cNvPr>
          <p:cNvSpPr/>
          <p:nvPr/>
        </p:nvSpPr>
        <p:spPr>
          <a:xfrm>
            <a:off x="-422078" y="2521267"/>
            <a:ext cx="12874627" cy="704850"/>
          </a:xfrm>
          <a:prstGeom prst="mathMinu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CC6B55-DE5C-4713-945A-9FDE023463D5}"/>
              </a:ext>
            </a:extLst>
          </p:cNvPr>
          <p:cNvSpPr/>
          <p:nvPr/>
        </p:nvSpPr>
        <p:spPr>
          <a:xfrm>
            <a:off x="1319213" y="3008546"/>
            <a:ext cx="9382125" cy="2599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Minus Sign 12">
            <a:extLst>
              <a:ext uri="{FF2B5EF4-FFF2-40B4-BE49-F238E27FC236}">
                <a16:creationId xmlns:a16="http://schemas.microsoft.com/office/drawing/2014/main" id="{8D7D2E83-7405-44D9-B40A-4778EF5B48C4}"/>
              </a:ext>
            </a:extLst>
          </p:cNvPr>
          <p:cNvSpPr/>
          <p:nvPr/>
        </p:nvSpPr>
        <p:spPr>
          <a:xfrm>
            <a:off x="-427039" y="3063992"/>
            <a:ext cx="12874627" cy="704850"/>
          </a:xfrm>
          <a:prstGeom prst="mathMinu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8962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7" grpId="0" animBg="1"/>
      <p:bldP spid="12" grpId="0" animBg="1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GB" dirty="0"/>
              <a:t>Task 2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71665C2-8E5F-41A7-BAD0-42B3CB44B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7</a:t>
            </a:fld>
            <a:endParaRPr lang="en-US" dirty="0"/>
          </a:p>
        </p:txBody>
      </p:sp>
      <p:pic>
        <p:nvPicPr>
          <p:cNvPr id="8" name="Picture 7" descr="A picture containing indoor, tableware, dishware, bowl&#10;&#10;Description automatically generated">
            <a:extLst>
              <a:ext uri="{FF2B5EF4-FFF2-40B4-BE49-F238E27FC236}">
                <a16:creationId xmlns:a16="http://schemas.microsoft.com/office/drawing/2014/main" id="{10EB6143-58B2-48EA-8BDF-1DEA9DB73E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1752601"/>
            <a:ext cx="3400425" cy="33528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73C50A9-BAB3-4E1F-8266-42ACF1CB2F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6577" y="2014194"/>
            <a:ext cx="2981326" cy="2829613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ECFCE17-C44F-4D29-B31E-81924E3358B7}"/>
              </a:ext>
            </a:extLst>
          </p:cNvPr>
          <p:cNvSpPr/>
          <p:nvPr/>
        </p:nvSpPr>
        <p:spPr>
          <a:xfrm>
            <a:off x="6886577" y="5020323"/>
            <a:ext cx="2981326" cy="419100"/>
          </a:xfrm>
          <a:prstGeom prst="rect">
            <a:avLst/>
          </a:prstGeom>
          <a:ln>
            <a:solidFill>
              <a:srgbClr val="D9D9D9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Task 2: ✔</a:t>
            </a:r>
          </a:p>
        </p:txBody>
      </p:sp>
    </p:spTree>
    <p:extLst>
      <p:ext uri="{BB962C8B-B14F-4D97-AF65-F5344CB8AC3E}">
        <p14:creationId xmlns:p14="http://schemas.microsoft.com/office/powerpoint/2010/main" val="7752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Polar transform </a:t>
            </a:r>
            <a:r>
              <a:rPr lang="en-US" altLang="zh-CN" dirty="0"/>
              <a:t>&amp; Crop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8DFDCB4-54F0-4108-BD95-A7F36B963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8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0B7B9F6-35B8-4D57-B98E-A5CBAB94E83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84400" y="1752600"/>
            <a:ext cx="3393488" cy="33528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FB10B4D-2B33-44D7-A96B-E68E9C3FC0E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333123" y="1608906"/>
            <a:ext cx="7264619" cy="2319279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BAA6A477-41DB-47FF-B49B-5D221EF76E86}"/>
              </a:ext>
            </a:extLst>
          </p:cNvPr>
          <p:cNvGrpSpPr/>
          <p:nvPr/>
        </p:nvGrpSpPr>
        <p:grpSpPr>
          <a:xfrm>
            <a:off x="5855498" y="4011602"/>
            <a:ext cx="3826313" cy="1904969"/>
            <a:chOff x="5855498" y="4011602"/>
            <a:chExt cx="3826313" cy="1904969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381EC296-CAC8-4DB3-A578-B360CCF3E69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/>
            <a:stretch/>
          </p:blipFill>
          <p:spPr>
            <a:xfrm>
              <a:off x="5899444" y="4011602"/>
              <a:ext cx="3738420" cy="1904969"/>
            </a:xfrm>
            <a:prstGeom prst="rect">
              <a:avLst/>
            </a:prstGeom>
          </p:spPr>
        </p:pic>
        <p:sp>
          <p:nvSpPr>
            <p:cNvPr id="12" name="Speech Bubble: Rectangle 11">
              <a:extLst>
                <a:ext uri="{FF2B5EF4-FFF2-40B4-BE49-F238E27FC236}">
                  <a16:creationId xmlns:a16="http://schemas.microsoft.com/office/drawing/2014/main" id="{2B97C4CC-7D6F-408B-840B-B88C6C631EE2}"/>
                </a:ext>
              </a:extLst>
            </p:cNvPr>
            <p:cNvSpPr/>
            <p:nvPr/>
          </p:nvSpPr>
          <p:spPr>
            <a:xfrm>
              <a:off x="5855498" y="4011602"/>
              <a:ext cx="3826313" cy="1904969"/>
            </a:xfrm>
            <a:prstGeom prst="wedgeRectCallout">
              <a:avLst>
                <a:gd name="adj1" fmla="val 43236"/>
                <a:gd name="adj2" fmla="val -106533"/>
              </a:avLst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00D9EB9F-90B1-49CB-AF9C-B4EB4FD28DE1}"/>
              </a:ext>
            </a:extLst>
          </p:cNvPr>
          <p:cNvSpPr/>
          <p:nvPr/>
        </p:nvSpPr>
        <p:spPr>
          <a:xfrm>
            <a:off x="9348788" y="2516188"/>
            <a:ext cx="938212" cy="41345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349593A-07D5-4DC9-B028-B1982ACC9D2A}"/>
              </a:ext>
            </a:extLst>
          </p:cNvPr>
          <p:cNvSpPr/>
          <p:nvPr/>
        </p:nvSpPr>
        <p:spPr>
          <a:xfrm>
            <a:off x="6330379" y="5981700"/>
            <a:ext cx="2876550" cy="419100"/>
          </a:xfrm>
          <a:prstGeom prst="rect">
            <a:avLst/>
          </a:prstGeom>
          <a:ln>
            <a:solidFill>
              <a:srgbClr val="D9D9D9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Task 3: ✔</a:t>
            </a:r>
          </a:p>
        </p:txBody>
      </p:sp>
    </p:spTree>
    <p:extLst>
      <p:ext uri="{BB962C8B-B14F-4D97-AF65-F5344CB8AC3E}">
        <p14:creationId xmlns:p14="http://schemas.microsoft.com/office/powerpoint/2010/main" val="3951898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But!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8DFDCB4-54F0-4108-BD95-A7F36B963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9</a:t>
            </a:fld>
            <a:endParaRPr lang="en-US" dirty="0"/>
          </a:p>
        </p:txBody>
      </p:sp>
      <p:pic>
        <p:nvPicPr>
          <p:cNvPr id="7172" name="Picture 4">
            <a:extLst>
              <a:ext uri="{FF2B5EF4-FFF2-40B4-BE49-F238E27FC236}">
                <a16:creationId xmlns:a16="http://schemas.microsoft.com/office/drawing/2014/main" id="{0EAE49C9-33C2-4AA6-8DCB-1C8E65CE37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5577" y="2014194"/>
            <a:ext cx="6880846" cy="3515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C2672EF-5E4C-4D2D-831F-AC9A2D72A7B7}"/>
              </a:ext>
            </a:extLst>
          </p:cNvPr>
          <p:cNvCxnSpPr>
            <a:cxnSpLocks/>
          </p:cNvCxnSpPr>
          <p:nvPr/>
        </p:nvCxnSpPr>
        <p:spPr>
          <a:xfrm flipV="1">
            <a:off x="3117056" y="2616446"/>
            <a:ext cx="6265069" cy="5359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0140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{1C1B47BA-0C26-4E88-9D43-AF38806444BC}tf78438558_win32</Template>
  <TotalTime>741</TotalTime>
  <Words>106</Words>
  <Application>Microsoft Office PowerPoint</Application>
  <PresentationFormat>Widescreen</PresentationFormat>
  <Paragraphs>59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Calibri</vt:lpstr>
      <vt:lpstr>Century Gothic</vt:lpstr>
      <vt:lpstr>Consolas</vt:lpstr>
      <vt:lpstr>Garamond</vt:lpstr>
      <vt:lpstr>SavonVTI</vt:lpstr>
      <vt:lpstr>Cap inspection and Preprocessing</vt:lpstr>
      <vt:lpstr>Preparing images</vt:lpstr>
      <vt:lpstr>Task 1</vt:lpstr>
      <vt:lpstr>Looking for the tab - 1</vt:lpstr>
      <vt:lpstr>Looking for the tab - 2</vt:lpstr>
      <vt:lpstr>Looking for the tab - 3</vt:lpstr>
      <vt:lpstr>Task 2</vt:lpstr>
      <vt:lpstr>Polar transform &amp; Crop</vt:lpstr>
      <vt:lpstr>But!</vt:lpstr>
      <vt:lpstr>Rotation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 inspection and Preprocessing</dc:title>
  <dc:creator>Xiaowei Wen</dc:creator>
  <cp:lastModifiedBy>Xiaowei Wen</cp:lastModifiedBy>
  <cp:revision>40</cp:revision>
  <dcterms:created xsi:type="dcterms:W3CDTF">2021-03-12T20:33:16Z</dcterms:created>
  <dcterms:modified xsi:type="dcterms:W3CDTF">2021-03-29T17:38:40Z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