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7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BD4F-0935-4A95-81DF-A5AF05B4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33C1-A3B3-436C-8158-10C6B0EA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9B54-DACE-4877-9D84-77441ED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7561-AC01-4C6E-B9ED-D9AF566E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E09-D241-44CE-8DFA-CC8864F7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0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47E7-678E-40FB-B293-DEE7F97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2C96B-47D6-44B1-859E-F60A4408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0C44-187F-4635-92AA-8E84EDFC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FD91-B4AB-4EC4-BF71-C21A275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1BF3-361A-4202-AE11-0330020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1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2DB6E-B44A-4A7D-9911-AC8E1187F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B6FF-82D9-42C1-8859-02EE94B3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25C4-1F5E-4E27-8125-ECD56EB8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C4CC-AE45-495B-9202-6AC37254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BDB5-EBCD-482A-8BDA-3ED83C53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0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A990-25A8-4D65-8B12-1AFC0BD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E5D4-D44C-47C3-ABAD-FCB16C5B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8336-DD9B-4B87-B2A0-262ED5C9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F850-9C92-4992-874B-B9B3435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988C-5E9A-4DE8-8F91-6A1914D5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47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054F-632D-471C-AE1F-553EDB75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B41C-25CC-4C70-85AC-4CE3CDDE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C718-6C70-4CAA-8FE8-BC1C8CC2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3D83-17EB-46EF-852F-A78F4ED1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0B09-B535-4B6F-A29F-8A762A16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55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7683-7CA8-48D0-ACA2-0C2F7E45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5791-6773-4188-A7D0-8F45E300D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5B2D3-515F-4121-B688-BA7DE596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568C-3DA3-4E53-92C6-81849C1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00BB-F64E-4DF4-B419-8BB769AE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D850-05F5-4A10-B0CD-41F53B8D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3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BD6C-C95F-43B5-8EF8-6FED7D4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B1473-048F-4B47-B457-7DC1FBBF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2CA41-FA5B-4F7D-A691-4674D58B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AC8A3-1C48-4CFB-9E5C-EB41BF3E1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CD1CC-D93D-4DB5-8F25-E2435F9AE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D44B-8969-4783-856A-96550ABE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A5266-3C84-4B10-9818-3C6A414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FA4C0-6151-41E5-BD99-65FA0BF9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A8-08C4-40DC-AAD3-12B66033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620C8-64F4-4008-84B5-4FD730DD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66C7C-3A2F-4B31-9C17-6BFD3B05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D6A3-4494-4428-94E2-DEAF65CE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5A9BC-BD9A-448D-BFE8-BCE54EA8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BC22D-0829-4AA7-80CD-027E6FB3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7F5A-2C6F-4742-8F72-6AF2C7CB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55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5776-408D-4701-9501-A424364D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FC77-D080-40BD-A9F7-A859B7C8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3CD4-F6E5-421D-91A6-C02AC59E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ED3D-44D8-4AD8-9BB1-BD05F74A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79C6-B5EA-4CF2-A939-BF4155AD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DCAF-5A91-4CF7-B73D-4E86D9B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9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C4B3-0A2E-4A27-B9B5-FDB4AD62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A5000-7379-41E8-910F-4B889E902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17DF0-B852-4C71-B377-76F37EFF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B6BF-E98B-414F-A272-833F1A8A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464A-C8A7-4ED9-9DE3-53E0ED5A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4AE2-BB2F-463C-BA34-07C3CB92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3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EF3BF-D53F-4AD1-90F9-5694628F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0851-89D0-4258-896C-EBB37103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629-DD48-4834-8D70-0795EC3D9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2364-AB2A-4E7D-BD1F-50B25C44B917}" type="datetimeFigureOut">
              <a:rPr lang="en-AU" smtClean="0"/>
              <a:t>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7998-CA28-4D76-A311-D1F9EDDE1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D58B-BCCE-4F97-A55D-5F6D042F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289E-4E55-4BDD-9DE7-422A3D5F4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96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592313-B31F-4B18-846D-30767334CA0F}"/>
              </a:ext>
            </a:extLst>
          </p:cNvPr>
          <p:cNvSpPr txBox="1"/>
          <p:nvPr/>
        </p:nvSpPr>
        <p:spPr>
          <a:xfrm>
            <a:off x="183932" y="6022440"/>
            <a:ext cx="114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Acquire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26657-99AF-449B-BED5-519441AB81B4}"/>
              </a:ext>
            </a:extLst>
          </p:cNvPr>
          <p:cNvSpPr txBox="1"/>
          <p:nvPr/>
        </p:nvSpPr>
        <p:spPr>
          <a:xfrm>
            <a:off x="1745188" y="6022437"/>
            <a:ext cx="105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Ingest/</a:t>
            </a:r>
          </a:p>
          <a:p>
            <a:r>
              <a:rPr lang="en-AU" sz="2400" dirty="0"/>
              <a:t>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1C78E-E52E-493A-90AA-6A9130011CB5}"/>
              </a:ext>
            </a:extLst>
          </p:cNvPr>
          <p:cNvSpPr txBox="1"/>
          <p:nvPr/>
        </p:nvSpPr>
        <p:spPr>
          <a:xfrm>
            <a:off x="3477903" y="6022436"/>
            <a:ext cx="1200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Store/</a:t>
            </a:r>
          </a:p>
          <a:p>
            <a:r>
              <a:rPr lang="en-AU" sz="2400" dirty="0"/>
              <a:t>Manage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59A4-A527-4957-96ED-6EDA1A1C6CBC}"/>
              </a:ext>
            </a:extLst>
          </p:cNvPr>
          <p:cNvSpPr txBox="1"/>
          <p:nvPr/>
        </p:nvSpPr>
        <p:spPr>
          <a:xfrm>
            <a:off x="5185059" y="6022437"/>
            <a:ext cx="133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Featurize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2182-27DC-45CD-8886-E1B55BA9D580}"/>
              </a:ext>
            </a:extLst>
          </p:cNvPr>
          <p:cNvSpPr txBox="1"/>
          <p:nvPr/>
        </p:nvSpPr>
        <p:spPr>
          <a:xfrm>
            <a:off x="7067593" y="6022435"/>
            <a:ext cx="1190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Visual</a:t>
            </a:r>
          </a:p>
          <a:p>
            <a:r>
              <a:rPr lang="en-AU" sz="2400" dirty="0"/>
              <a:t>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F06F-C1FF-4FEE-BE7E-A59C083ED657}"/>
              </a:ext>
            </a:extLst>
          </p:cNvPr>
          <p:cNvSpPr txBox="1"/>
          <p:nvPr/>
        </p:nvSpPr>
        <p:spPr>
          <a:xfrm>
            <a:off x="8790340" y="6022437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Modeling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6A97-5AEB-4F37-82A0-C7603DEF4027}"/>
              </a:ext>
            </a:extLst>
          </p:cNvPr>
          <p:cNvSpPr txBox="1"/>
          <p:nvPr/>
        </p:nvSpPr>
        <p:spPr>
          <a:xfrm>
            <a:off x="10724811" y="6022434"/>
            <a:ext cx="979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Story</a:t>
            </a:r>
          </a:p>
          <a:p>
            <a:r>
              <a:rPr lang="en-AU" sz="2400" dirty="0"/>
              <a:t>Telling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277469-B2AE-485C-B25C-5242815B9DA9}"/>
              </a:ext>
            </a:extLst>
          </p:cNvPr>
          <p:cNvCxnSpPr/>
          <p:nvPr/>
        </p:nvCxnSpPr>
        <p:spPr>
          <a:xfrm>
            <a:off x="195732" y="5817481"/>
            <a:ext cx="115298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72B1BF-CB6E-4617-852B-5CD0504C256C}"/>
              </a:ext>
            </a:extLst>
          </p:cNvPr>
          <p:cNvSpPr txBox="1"/>
          <p:nvPr/>
        </p:nvSpPr>
        <p:spPr>
          <a:xfrm>
            <a:off x="5092145" y="5555871"/>
            <a:ext cx="173702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Work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328A4-F210-4B86-8971-1683A3936A63}"/>
              </a:ext>
            </a:extLst>
          </p:cNvPr>
          <p:cNvSpPr txBox="1"/>
          <p:nvPr/>
        </p:nvSpPr>
        <p:spPr>
          <a:xfrm>
            <a:off x="195731" y="5143015"/>
            <a:ext cx="1152984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 err="1">
                <a:solidFill>
                  <a:schemeClr val="tx1"/>
                </a:solidFill>
              </a:rPr>
              <a:t>ipython</a:t>
            </a:r>
            <a:r>
              <a:rPr lang="en-AU" sz="2400" dirty="0">
                <a:solidFill>
                  <a:schemeClr val="tx1"/>
                </a:solidFill>
              </a:rPr>
              <a:t>/ </a:t>
            </a:r>
            <a:r>
              <a:rPr lang="en-AU" sz="2400" dirty="0" err="1">
                <a:solidFill>
                  <a:schemeClr val="tx1"/>
                </a:solidFill>
              </a:rPr>
              <a:t>jupyter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87F53-FA25-4E04-9A2D-D6675E515876}"/>
              </a:ext>
            </a:extLst>
          </p:cNvPr>
          <p:cNvSpPr txBox="1"/>
          <p:nvPr/>
        </p:nvSpPr>
        <p:spPr>
          <a:xfrm>
            <a:off x="1745188" y="4593312"/>
            <a:ext cx="841764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 err="1">
                <a:solidFill>
                  <a:schemeClr val="tx1"/>
                </a:solidFill>
              </a:rPr>
              <a:t>numpy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6B8A9-741C-47E3-BF3A-90B9EB6EA8C3}"/>
              </a:ext>
            </a:extLst>
          </p:cNvPr>
          <p:cNvSpPr txBox="1"/>
          <p:nvPr/>
        </p:nvSpPr>
        <p:spPr>
          <a:xfrm>
            <a:off x="5092145" y="2981468"/>
            <a:ext cx="3165517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 err="1">
                <a:solidFill>
                  <a:schemeClr val="tx1"/>
                </a:solidFill>
              </a:rPr>
              <a:t>networkx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4FF42-A18B-478A-935D-EEF0F7AE99B5}"/>
              </a:ext>
            </a:extLst>
          </p:cNvPr>
          <p:cNvSpPr txBox="1"/>
          <p:nvPr/>
        </p:nvSpPr>
        <p:spPr>
          <a:xfrm>
            <a:off x="195730" y="4048140"/>
            <a:ext cx="11508707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8CA16-6C4A-48DB-957B-B6B68EC81403}"/>
              </a:ext>
            </a:extLst>
          </p:cNvPr>
          <p:cNvSpPr txBox="1"/>
          <p:nvPr/>
        </p:nvSpPr>
        <p:spPr>
          <a:xfrm>
            <a:off x="5080192" y="2446570"/>
            <a:ext cx="3177469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graph-tool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C7D73-3033-4397-930B-C60CA33BF602}"/>
              </a:ext>
            </a:extLst>
          </p:cNvPr>
          <p:cNvSpPr txBox="1"/>
          <p:nvPr/>
        </p:nvSpPr>
        <p:spPr>
          <a:xfrm>
            <a:off x="8257661" y="1896867"/>
            <a:ext cx="1553630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AU" sz="2400" dirty="0" err="1">
                <a:solidFill>
                  <a:schemeClr val="tx1"/>
                </a:solidFill>
              </a:rPr>
              <a:t>scikit</a:t>
            </a:r>
            <a:r>
              <a:rPr lang="en-AU" sz="2400" dirty="0">
                <a:solidFill>
                  <a:schemeClr val="tx1"/>
                </a:solidFill>
              </a:rPr>
              <a:t>-learn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6B8CA16-6C4A-48DB-957B-B6B68EC81403}"/>
              </a:ext>
            </a:extLst>
          </p:cNvPr>
          <p:cNvSpPr txBox="1"/>
          <p:nvPr/>
        </p:nvSpPr>
        <p:spPr>
          <a:xfrm>
            <a:off x="6850306" y="1370797"/>
            <a:ext cx="4875272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/>
              <a:t>seaborn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C2A10C5-5715-4F96-B980-31B2D93B2112}"/>
              </a:ext>
            </a:extLst>
          </p:cNvPr>
          <p:cNvSpPr txBox="1"/>
          <p:nvPr/>
        </p:nvSpPr>
        <p:spPr>
          <a:xfrm>
            <a:off x="6850306" y="832911"/>
            <a:ext cx="4875272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err="1"/>
              <a:t>matplotlib</a:t>
            </a:r>
            <a:endParaRPr lang="en-AU" sz="24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5D32C042-FAB8-467C-B9AA-F6C0D2B56306}"/>
              </a:ext>
            </a:extLst>
          </p:cNvPr>
          <p:cNvSpPr txBox="1"/>
          <p:nvPr/>
        </p:nvSpPr>
        <p:spPr>
          <a:xfrm>
            <a:off x="6850305" y="302563"/>
            <a:ext cx="4854131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dirty="0" err="1"/>
              <a:t>plotly</a:t>
            </a:r>
            <a:endParaRPr lang="en-A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794BC-34BC-4224-8141-DFC578E3A486}"/>
              </a:ext>
            </a:extLst>
          </p:cNvPr>
          <p:cNvSpPr txBox="1"/>
          <p:nvPr/>
        </p:nvSpPr>
        <p:spPr>
          <a:xfrm>
            <a:off x="5092145" y="3514804"/>
            <a:ext cx="5070686" cy="461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 err="1">
                <a:solidFill>
                  <a:schemeClr val="tx1"/>
                </a:solidFill>
              </a:rPr>
              <a:t>scipy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7F8E3-82F4-45E7-A361-4EF79187955D}"/>
              </a:ext>
            </a:extLst>
          </p:cNvPr>
          <p:cNvSpPr txBox="1"/>
          <p:nvPr/>
        </p:nvSpPr>
        <p:spPr>
          <a:xfrm>
            <a:off x="1541030" y="900699"/>
            <a:ext cx="252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My Toolbox of data </a:t>
            </a:r>
            <a:r>
              <a:rPr lang="en-AU" sz="2800" b="1" dirty="0" err="1"/>
              <a:t>sciencef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55660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Wenbin Fei</dc:creator>
  <cp:lastModifiedBy>Wenbin Fei</cp:lastModifiedBy>
  <cp:revision>4</cp:revision>
  <dcterms:created xsi:type="dcterms:W3CDTF">2018-07-01T01:56:35Z</dcterms:created>
  <dcterms:modified xsi:type="dcterms:W3CDTF">2018-07-01T02:16:08Z</dcterms:modified>
</cp:coreProperties>
</file>