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核心问题：链上大户被狙击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突破性解决方案：ZK + AA混合架构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5029200" cy="73152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rgbClr val="FFFFFF"/>
                </a:solidFill>
              </a:rPr>
              <a:t>ZK电路层 (Zero-Knowledge Circuit Layer)</a:t>
            </a:r>
          </a:p>
          <a:p>
            <a:r>
              <a:rPr sz="1200">
                <a:solidFill>
                  <a:srgbClr val="FFFFFF"/>
                </a:solidFill>
              </a:rPr>
              <a:t>Groth16证明系统 + Poseidon哈希算法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问题陈述：链上大户被MEV狙击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/>
              <a:t>核心问题：</a:t>
            </a:r>
          </a:p>
          <a:p/>
          <a:p>
            <a:r>
              <a:rPr sz="1600"/>
              <a:t>• 完全透明的交易记录暴露大户意图</a:t>
            </a:r>
          </a:p>
          <a:p>
            <a:r>
              <a:rPr sz="1600"/>
              <a:t>  巨鲸交易一旦进入内存池立即被全网察觉</a:t>
            </a:r>
          </a:p>
          <a:p/>
          <a:p>
            <a:r>
              <a:rPr sz="1600"/>
              <a:t>• MEV机器人抢先执行造成巨额损失</a:t>
            </a:r>
          </a:p>
          <a:p>
            <a:r>
              <a:rPr sz="1600"/>
              <a:t>  套利机器人抢跑交易，获取价差收益</a:t>
            </a:r>
          </a:p>
          <a:p/>
          <a:p>
            <a:r>
              <a:rPr sz="1600"/>
              <a:t>• 现有隐私方案体验差或监管风险高</a:t>
            </a:r>
          </a:p>
          <a:p>
            <a:r>
              <a:rPr sz="1600"/>
              <a:t>  Tornado Cash被制裁，Railgun操作复杂</a:t>
            </a:r>
          </a:p>
          <a:p/>
          <a:p>
            <a:r>
              <a:rPr sz="1600"/>
              <a:t>• Layer2方案流动性分割严重</a:t>
            </a:r>
          </a:p>
          <a:p>
            <a:r>
              <a:rPr sz="1600"/>
              <a:t>  无法满足机构级大额交易需求</a:t>
            </a:r>
          </a:p>
          <a:p/>
          <a:p>
            <a:r>
              <a:rPr sz="1600"/>
              <a:t>💰 真实影响：数千亿机构资金无法进入DeFi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商业模式与收入预测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943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500"/>
              <a:t>💰 多元化收入模式：</a:t>
            </a:r>
          </a:p>
          <a:p>
            <a:r>
              <a:rPr sz="1500"/>
              <a:t>• 交易手续费：每笔隐私交易收取0.3%</a:t>
            </a:r>
          </a:p>
          <a:p>
            <a:r>
              <a:rPr sz="1500"/>
              <a:t>• 订阅服务：机构用户月费$5000-$50000</a:t>
            </a:r>
          </a:p>
          <a:p>
            <a:r>
              <a:rPr sz="1500"/>
              <a:t>• 高级功能：批量交易、定制化策略</a:t>
            </a:r>
          </a:p>
          <a:p>
            <a:r>
              <a:rPr sz="1500"/>
              <a:t>• 技术授权：向其他DeFi项目授权</a:t>
            </a:r>
          </a:p>
          <a:p/>
          <a:p>
            <a:r>
              <a:rPr sz="1500"/>
              <a:t>📊 收入预测（万美元）：</a:t>
            </a:r>
          </a:p>
          <a:p>
            <a:r>
              <a:rPr sz="1500"/>
              <a:t>2024年：500万（种子轮启动）</a:t>
            </a:r>
          </a:p>
          <a:p>
            <a:r>
              <a:rPr sz="1500"/>
              <a:t>2025年：2800万（产品上线）</a:t>
            </a:r>
          </a:p>
          <a:p>
            <a:r>
              <a:rPr sz="1500"/>
              <a:t>2026年：8500万（规模扩张）</a:t>
            </a:r>
          </a:p>
          <a:p>
            <a:r>
              <a:rPr sz="1500"/>
              <a:t>2027年：2.1亿（市场领导）</a:t>
            </a:r>
          </a:p>
          <a:p/>
          <a:p>
            <a:r>
              <a:rPr sz="1500"/>
              <a:t>🎯 关键指标：</a:t>
            </a:r>
          </a:p>
          <a:p>
            <a:r>
              <a:rPr sz="1500"/>
              <a:t>• 用户获取成本：$2500</a:t>
            </a:r>
          </a:p>
          <a:p>
            <a:r>
              <a:rPr sz="1500"/>
              <a:t>• 客户终身价值：$120000</a:t>
            </a:r>
          </a:p>
          <a:p>
            <a:r>
              <a:rPr sz="1500"/>
              <a:t>• 月活跃用户目标：15000+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