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7" r:id="rId6"/>
    <p:sldId id="266" r:id="rId7"/>
    <p:sldId id="260" r:id="rId8"/>
    <p:sldId id="263" r:id="rId9"/>
    <p:sldId id="268" r:id="rId10"/>
    <p:sldId id="269" r:id="rId11"/>
    <p:sldId id="272" r:id="rId12"/>
    <p:sldId id="271" r:id="rId13"/>
    <p:sldId id="261" r:id="rId14"/>
    <p:sldId id="273" r:id="rId15"/>
    <p:sldId id="262" r:id="rId16"/>
    <p:sldId id="274" r:id="rId17"/>
    <p:sldId id="275" r:id="rId18"/>
    <p:sldId id="276" r:id="rId19"/>
    <p:sldId id="277" r:id="rId20"/>
    <p:sldId id="278" r:id="rId21"/>
    <p:sldId id="282" r:id="rId22"/>
    <p:sldId id="283" r:id="rId23"/>
    <p:sldId id="28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A1815-00B0-460B-B16E-AD05709A1394}" v="213" dt="2019-06-20T07:41:47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691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佳奕 梅" userId="ad29ab704788e749" providerId="LiveId" clId="{226A1815-00B0-460B-B16E-AD05709A1394}"/>
    <pc:docChg chg="undo redo custSel addSld delSld modSld">
      <pc:chgData name="佳奕 梅" userId="ad29ab704788e749" providerId="LiveId" clId="{226A1815-00B0-460B-B16E-AD05709A1394}" dt="2019-06-20T07:41:55.324" v="917" actId="20577"/>
      <pc:docMkLst>
        <pc:docMk/>
      </pc:docMkLst>
      <pc:sldChg chg="modSp">
        <pc:chgData name="佳奕 梅" userId="ad29ab704788e749" providerId="LiveId" clId="{226A1815-00B0-460B-B16E-AD05709A1394}" dt="2019-06-20T06:14:52.928" v="7" actId="20577"/>
        <pc:sldMkLst>
          <pc:docMk/>
          <pc:sldMk cId="2122266844" sldId="256"/>
        </pc:sldMkLst>
        <pc:spChg chg="mod">
          <ac:chgData name="佳奕 梅" userId="ad29ab704788e749" providerId="LiveId" clId="{226A1815-00B0-460B-B16E-AD05709A1394}" dt="2019-06-20T06:14:52.928" v="7" actId="20577"/>
          <ac:spMkLst>
            <pc:docMk/>
            <pc:sldMk cId="2122266844" sldId="256"/>
            <ac:spMk id="2" creationId="{9C630C39-BD0F-4B87-8D60-D22D1E0ADE83}"/>
          </ac:spMkLst>
        </pc:spChg>
      </pc:sldChg>
      <pc:sldChg chg="modSp">
        <pc:chgData name="佳奕 梅" userId="ad29ab704788e749" providerId="LiveId" clId="{226A1815-00B0-460B-B16E-AD05709A1394}" dt="2019-06-20T06:14:46.894" v="3" actId="113"/>
        <pc:sldMkLst>
          <pc:docMk/>
          <pc:sldMk cId="3289622296" sldId="258"/>
        </pc:sldMkLst>
        <pc:spChg chg="mod">
          <ac:chgData name="佳奕 梅" userId="ad29ab704788e749" providerId="LiveId" clId="{226A1815-00B0-460B-B16E-AD05709A1394}" dt="2019-06-20T06:14:46.894" v="3" actId="113"/>
          <ac:spMkLst>
            <pc:docMk/>
            <pc:sldMk cId="3289622296" sldId="258"/>
            <ac:spMk id="6" creationId="{83196425-B5A0-43F6-B7F9-DEEB3B6B96AE}"/>
          </ac:spMkLst>
        </pc:spChg>
      </pc:sldChg>
      <pc:sldChg chg="addSp delSp">
        <pc:chgData name="佳奕 梅" userId="ad29ab704788e749" providerId="LiveId" clId="{226A1815-00B0-460B-B16E-AD05709A1394}" dt="2019-06-20T07:09:07.172" v="902" actId="9405"/>
        <pc:sldMkLst>
          <pc:docMk/>
          <pc:sldMk cId="3460767246" sldId="260"/>
        </pc:sldMkLst>
        <pc:inkChg chg="add del">
          <ac:chgData name="佳奕 梅" userId="ad29ab704788e749" providerId="LiveId" clId="{226A1815-00B0-460B-B16E-AD05709A1394}" dt="2019-06-20T07:08:58.130" v="896" actId="9405"/>
          <ac:inkMkLst>
            <pc:docMk/>
            <pc:sldMk cId="3460767246" sldId="260"/>
            <ac:inkMk id="61" creationId="{8CCA2DCF-3104-4309-9E25-7DC1649A8844}"/>
          </ac:inkMkLst>
        </pc:inkChg>
        <pc:inkChg chg="add del">
          <ac:chgData name="佳奕 梅" userId="ad29ab704788e749" providerId="LiveId" clId="{226A1815-00B0-460B-B16E-AD05709A1394}" dt="2019-06-20T07:08:57.842" v="895" actId="9405"/>
          <ac:inkMkLst>
            <pc:docMk/>
            <pc:sldMk cId="3460767246" sldId="260"/>
            <ac:inkMk id="62" creationId="{6640CD51-C025-48E9-A453-5B58325F93AA}"/>
          </ac:inkMkLst>
        </pc:inkChg>
        <pc:inkChg chg="add del">
          <ac:chgData name="佳奕 梅" userId="ad29ab704788e749" providerId="LiveId" clId="{226A1815-00B0-460B-B16E-AD05709A1394}" dt="2019-06-20T07:08:57.161" v="894" actId="9405"/>
          <ac:inkMkLst>
            <pc:docMk/>
            <pc:sldMk cId="3460767246" sldId="260"/>
            <ac:inkMk id="63" creationId="{6F72647A-937E-437E-A064-6F950D44C12E}"/>
          </ac:inkMkLst>
        </pc:inkChg>
        <pc:inkChg chg="add del">
          <ac:chgData name="佳奕 梅" userId="ad29ab704788e749" providerId="LiveId" clId="{226A1815-00B0-460B-B16E-AD05709A1394}" dt="2019-06-20T07:09:07.172" v="902" actId="9405"/>
          <ac:inkMkLst>
            <pc:docMk/>
            <pc:sldMk cId="3460767246" sldId="260"/>
            <ac:inkMk id="64" creationId="{31405E4E-C5CF-46BC-A513-B2EF4FB50D46}"/>
          </ac:inkMkLst>
        </pc:inkChg>
        <pc:inkChg chg="add del">
          <ac:chgData name="佳奕 梅" userId="ad29ab704788e749" providerId="LiveId" clId="{226A1815-00B0-460B-B16E-AD05709A1394}" dt="2019-06-20T07:09:06.964" v="901" actId="9405"/>
          <ac:inkMkLst>
            <pc:docMk/>
            <pc:sldMk cId="3460767246" sldId="260"/>
            <ac:inkMk id="65" creationId="{2C87F5AD-C8ED-4966-BB06-C50BBDC0DB0A}"/>
          </ac:inkMkLst>
        </pc:inkChg>
        <pc:inkChg chg="add del">
          <ac:chgData name="佳奕 梅" userId="ad29ab704788e749" providerId="LiveId" clId="{226A1815-00B0-460B-B16E-AD05709A1394}" dt="2019-06-20T07:09:06.779" v="900" actId="9405"/>
          <ac:inkMkLst>
            <pc:docMk/>
            <pc:sldMk cId="3460767246" sldId="260"/>
            <ac:inkMk id="66" creationId="{D4A11D46-65E8-4BDE-900F-C18B2CF3D434}"/>
          </ac:inkMkLst>
        </pc:inkChg>
      </pc:sldChg>
      <pc:sldChg chg="addSp delSp modSp">
        <pc:chgData name="佳奕 梅" userId="ad29ab704788e749" providerId="LiveId" clId="{226A1815-00B0-460B-B16E-AD05709A1394}" dt="2019-06-20T07:01:00.631" v="838"/>
        <pc:sldMkLst>
          <pc:docMk/>
          <pc:sldMk cId="559882192" sldId="262"/>
        </pc:sldMkLst>
        <pc:spChg chg="mod">
          <ac:chgData name="佳奕 梅" userId="ad29ab704788e749" providerId="LiveId" clId="{226A1815-00B0-460B-B16E-AD05709A1394}" dt="2019-06-20T06:24:16.362" v="41" actId="20577"/>
          <ac:spMkLst>
            <pc:docMk/>
            <pc:sldMk cId="559882192" sldId="262"/>
            <ac:spMk id="2" creationId="{08BA6FD7-699D-43DA-AB4F-798BDFF806AD}"/>
          </ac:spMkLst>
        </pc:spChg>
        <pc:spChg chg="del mod">
          <ac:chgData name="佳奕 梅" userId="ad29ab704788e749" providerId="LiveId" clId="{226A1815-00B0-460B-B16E-AD05709A1394}" dt="2019-06-20T06:27:03.964" v="69" actId="478"/>
          <ac:spMkLst>
            <pc:docMk/>
            <pc:sldMk cId="559882192" sldId="262"/>
            <ac:spMk id="3" creationId="{A510A553-D917-4D89-B08A-B1FEC2FA1DC1}"/>
          </ac:spMkLst>
        </pc:spChg>
        <pc:spChg chg="add mod">
          <ac:chgData name="佳奕 梅" userId="ad29ab704788e749" providerId="LiveId" clId="{226A1815-00B0-460B-B16E-AD05709A1394}" dt="2019-06-20T06:28:12.461" v="93" actId="1076"/>
          <ac:spMkLst>
            <pc:docMk/>
            <pc:sldMk cId="559882192" sldId="262"/>
            <ac:spMk id="7" creationId="{8E76AFAB-7587-451E-AF47-41F0A88462C1}"/>
          </ac:spMkLst>
        </pc:spChg>
        <pc:spChg chg="add mod">
          <ac:chgData name="佳奕 梅" userId="ad29ab704788e749" providerId="LiveId" clId="{226A1815-00B0-460B-B16E-AD05709A1394}" dt="2019-06-20T06:28:52.109" v="178" actId="207"/>
          <ac:spMkLst>
            <pc:docMk/>
            <pc:sldMk cId="559882192" sldId="262"/>
            <ac:spMk id="9" creationId="{2A94BBAF-9EA0-4C6A-A263-2556F48E2205}"/>
          </ac:spMkLst>
        </pc:spChg>
        <pc:picChg chg="add mod">
          <ac:chgData name="佳奕 梅" userId="ad29ab704788e749" providerId="LiveId" clId="{226A1815-00B0-460B-B16E-AD05709A1394}" dt="2019-06-20T07:00:55.560" v="837" actId="1076"/>
          <ac:picMkLst>
            <pc:docMk/>
            <pc:sldMk cId="559882192" sldId="262"/>
            <ac:picMk id="2050" creationId="{225CECF2-2F52-4030-82F5-A88B95B33435}"/>
          </ac:picMkLst>
        </pc:picChg>
        <pc:picChg chg="add del mod">
          <ac:chgData name="佳奕 梅" userId="ad29ab704788e749" providerId="LiveId" clId="{226A1815-00B0-460B-B16E-AD05709A1394}" dt="2019-06-20T07:01:00.631" v="838"/>
          <ac:picMkLst>
            <pc:docMk/>
            <pc:sldMk cId="559882192" sldId="262"/>
            <ac:picMk id="2052" creationId="{A5945E96-1C69-454F-B07A-BFD86041D3AE}"/>
          </ac:picMkLst>
        </pc:picChg>
      </pc:sldChg>
      <pc:sldChg chg="modSp">
        <pc:chgData name="佳奕 梅" userId="ad29ab704788e749" providerId="LiveId" clId="{226A1815-00B0-460B-B16E-AD05709A1394}" dt="2019-06-20T06:14:48.453" v="4" actId="113"/>
        <pc:sldMkLst>
          <pc:docMk/>
          <pc:sldMk cId="206211286" sldId="266"/>
        </pc:sldMkLst>
        <pc:spChg chg="mod">
          <ac:chgData name="佳奕 梅" userId="ad29ab704788e749" providerId="LiveId" clId="{226A1815-00B0-460B-B16E-AD05709A1394}" dt="2019-06-20T06:14:48.453" v="4" actId="113"/>
          <ac:spMkLst>
            <pc:docMk/>
            <pc:sldMk cId="206211286" sldId="266"/>
            <ac:spMk id="6" creationId="{83196425-B5A0-43F6-B7F9-DEEB3B6B96AE}"/>
          </ac:spMkLst>
        </pc:spChg>
      </pc:sldChg>
      <pc:sldChg chg="modSp">
        <pc:chgData name="佳奕 梅" userId="ad29ab704788e749" providerId="LiveId" clId="{226A1815-00B0-460B-B16E-AD05709A1394}" dt="2019-06-20T07:02:27.411" v="852" actId="207"/>
        <pc:sldMkLst>
          <pc:docMk/>
          <pc:sldMk cId="1971291627" sldId="271"/>
        </pc:sldMkLst>
        <pc:spChg chg="mod">
          <ac:chgData name="佳奕 梅" userId="ad29ab704788e749" providerId="LiveId" clId="{226A1815-00B0-460B-B16E-AD05709A1394}" dt="2019-06-20T07:02:27.411" v="852" actId="207"/>
          <ac:spMkLst>
            <pc:docMk/>
            <pc:sldMk cId="1971291627" sldId="271"/>
            <ac:spMk id="3" creationId="{BB9E9926-06C7-4EB3-A96F-5E54CCDBEFB2}"/>
          </ac:spMkLst>
        </pc:spChg>
      </pc:sldChg>
      <pc:sldChg chg="modSp">
        <pc:chgData name="佳奕 梅" userId="ad29ab704788e749" providerId="LiveId" clId="{226A1815-00B0-460B-B16E-AD05709A1394}" dt="2019-06-20T06:14:49.356" v="5" actId="113"/>
        <pc:sldMkLst>
          <pc:docMk/>
          <pc:sldMk cId="2746406032" sldId="272"/>
        </pc:sldMkLst>
        <pc:spChg chg="mod">
          <ac:chgData name="佳奕 梅" userId="ad29ab704788e749" providerId="LiveId" clId="{226A1815-00B0-460B-B16E-AD05709A1394}" dt="2019-06-20T06:14:49.356" v="5" actId="113"/>
          <ac:spMkLst>
            <pc:docMk/>
            <pc:sldMk cId="2746406032" sldId="272"/>
            <ac:spMk id="6" creationId="{83196425-B5A0-43F6-B7F9-DEEB3B6B96AE}"/>
          </ac:spMkLst>
        </pc:spChg>
      </pc:sldChg>
      <pc:sldChg chg="addSp modSp modAnim">
        <pc:chgData name="佳奕 梅" userId="ad29ab704788e749" providerId="LiveId" clId="{226A1815-00B0-460B-B16E-AD05709A1394}" dt="2019-06-20T07:02:44.055" v="854" actId="207"/>
        <pc:sldMkLst>
          <pc:docMk/>
          <pc:sldMk cId="2108030255" sldId="273"/>
        </pc:sldMkLst>
        <pc:spChg chg="mod">
          <ac:chgData name="佳奕 梅" userId="ad29ab704788e749" providerId="LiveId" clId="{226A1815-00B0-460B-B16E-AD05709A1394}" dt="2019-06-20T07:02:44.055" v="854" actId="207"/>
          <ac:spMkLst>
            <pc:docMk/>
            <pc:sldMk cId="2108030255" sldId="273"/>
            <ac:spMk id="3" creationId="{BB9E9926-06C7-4EB3-A96F-5E54CCDBEFB2}"/>
          </ac:spMkLst>
        </pc:spChg>
        <pc:spChg chg="mod">
          <ac:chgData name="佳奕 梅" userId="ad29ab704788e749" providerId="LiveId" clId="{226A1815-00B0-460B-B16E-AD05709A1394}" dt="2019-06-20T06:19:50.027" v="19"/>
          <ac:spMkLst>
            <pc:docMk/>
            <pc:sldMk cId="2108030255" sldId="273"/>
            <ac:spMk id="8" creationId="{CA80F901-6F28-4431-87FC-355C79360D56}"/>
          </ac:spMkLst>
        </pc:spChg>
        <pc:picChg chg="add mod">
          <ac:chgData name="佳奕 梅" userId="ad29ab704788e749" providerId="LiveId" clId="{226A1815-00B0-460B-B16E-AD05709A1394}" dt="2019-06-20T07:01:54.359" v="848" actId="1076"/>
          <ac:picMkLst>
            <pc:docMk/>
            <pc:sldMk cId="2108030255" sldId="273"/>
            <ac:picMk id="9" creationId="{37F9839A-9D0D-4C3D-AC01-6C2A39AB5F83}"/>
          </ac:picMkLst>
        </pc:picChg>
        <pc:picChg chg="add mod">
          <ac:chgData name="佳奕 梅" userId="ad29ab704788e749" providerId="LiveId" clId="{226A1815-00B0-460B-B16E-AD05709A1394}" dt="2019-06-20T07:01:44.938" v="846" actId="1076"/>
          <ac:picMkLst>
            <pc:docMk/>
            <pc:sldMk cId="2108030255" sldId="273"/>
            <ac:picMk id="3074" creationId="{649D971C-3E55-463E-A220-3F975654BA54}"/>
          </ac:picMkLst>
        </pc:picChg>
      </pc:sldChg>
      <pc:sldChg chg="addSp delSp modSp add">
        <pc:chgData name="佳奕 梅" userId="ad29ab704788e749" providerId="LiveId" clId="{226A1815-00B0-460B-B16E-AD05709A1394}" dt="2019-06-20T07:41:55.324" v="917" actId="20577"/>
        <pc:sldMkLst>
          <pc:docMk/>
          <pc:sldMk cId="631629621" sldId="274"/>
        </pc:sldMkLst>
        <pc:spChg chg="mod">
          <ac:chgData name="佳奕 梅" userId="ad29ab704788e749" providerId="LiveId" clId="{226A1815-00B0-460B-B16E-AD05709A1394}" dt="2019-06-20T07:41:55.324" v="917" actId="20577"/>
          <ac:spMkLst>
            <pc:docMk/>
            <pc:sldMk cId="631629621" sldId="274"/>
            <ac:spMk id="3" creationId="{A510A553-D917-4D89-B08A-B1FEC2FA1DC1}"/>
          </ac:spMkLst>
        </pc:spChg>
        <pc:spChg chg="add del mod">
          <ac:chgData name="佳奕 梅" userId="ad29ab704788e749" providerId="LiveId" clId="{226A1815-00B0-460B-B16E-AD05709A1394}" dt="2019-06-20T07:41:47.462" v="912" actId="767"/>
          <ac:spMkLst>
            <pc:docMk/>
            <pc:sldMk cId="631629621" sldId="274"/>
            <ac:spMk id="10" creationId="{7D567CD6-7377-4251-A200-D71D434A7080}"/>
          </ac:spMkLst>
        </pc:spChg>
        <pc:inkChg chg="add del">
          <ac:chgData name="佳奕 梅" userId="ad29ab704788e749" providerId="LiveId" clId="{226A1815-00B0-460B-B16E-AD05709A1394}" dt="2019-06-20T07:26:04.586" v="904" actId="9405"/>
          <ac:inkMkLst>
            <pc:docMk/>
            <pc:sldMk cId="631629621" sldId="274"/>
            <ac:inkMk id="6" creationId="{636FD505-6F17-4D39-9F23-B0946842FBBB}"/>
          </ac:inkMkLst>
        </pc:inkChg>
        <pc:inkChg chg="add del">
          <ac:chgData name="佳奕 梅" userId="ad29ab704788e749" providerId="LiveId" clId="{226A1815-00B0-460B-B16E-AD05709A1394}" dt="2019-06-20T07:41:34.671" v="906" actId="9405"/>
          <ac:inkMkLst>
            <pc:docMk/>
            <pc:sldMk cId="631629621" sldId="274"/>
            <ac:inkMk id="7" creationId="{4A4ECF77-37BB-4420-81C9-603D7089DBD2}"/>
          </ac:inkMkLst>
        </pc:inkChg>
        <pc:inkChg chg="add del">
          <ac:chgData name="佳奕 梅" userId="ad29ab704788e749" providerId="LiveId" clId="{226A1815-00B0-460B-B16E-AD05709A1394}" dt="2019-06-20T07:41:38.438" v="908" actId="9405"/>
          <ac:inkMkLst>
            <pc:docMk/>
            <pc:sldMk cId="631629621" sldId="274"/>
            <ac:inkMk id="8" creationId="{396FEF15-7C79-48A5-BD05-73114614432C}"/>
          </ac:inkMkLst>
        </pc:inkChg>
        <pc:inkChg chg="add del">
          <ac:chgData name="佳奕 梅" userId="ad29ab704788e749" providerId="LiveId" clId="{226A1815-00B0-460B-B16E-AD05709A1394}" dt="2019-06-20T07:41:39.407" v="910" actId="9405"/>
          <ac:inkMkLst>
            <pc:docMk/>
            <pc:sldMk cId="631629621" sldId="274"/>
            <ac:inkMk id="9" creationId="{C44FB2E7-5BEC-4EF6-B6C2-BC2F2337E7EC}"/>
          </ac:inkMkLst>
        </pc:inkChg>
      </pc:sldChg>
      <pc:sldChg chg="addSp modSp add">
        <pc:chgData name="佳奕 梅" userId="ad29ab704788e749" providerId="LiveId" clId="{226A1815-00B0-460B-B16E-AD05709A1394}" dt="2019-06-20T06:49:18.918" v="537" actId="1076"/>
        <pc:sldMkLst>
          <pc:docMk/>
          <pc:sldMk cId="3622971258" sldId="275"/>
        </pc:sldMkLst>
        <pc:spChg chg="mod">
          <ac:chgData name="佳奕 梅" userId="ad29ab704788e749" providerId="LiveId" clId="{226A1815-00B0-460B-B16E-AD05709A1394}" dt="2019-06-20T06:49:07.749" v="534" actId="1076"/>
          <ac:spMkLst>
            <pc:docMk/>
            <pc:sldMk cId="3622971258" sldId="275"/>
            <ac:spMk id="3" creationId="{A510A553-D917-4D89-B08A-B1FEC2FA1DC1}"/>
          </ac:spMkLst>
        </pc:spChg>
        <pc:picChg chg="add mod">
          <ac:chgData name="佳奕 梅" userId="ad29ab704788e749" providerId="LiveId" clId="{226A1815-00B0-460B-B16E-AD05709A1394}" dt="2019-06-20T06:49:18.918" v="537" actId="1076"/>
          <ac:picMkLst>
            <pc:docMk/>
            <pc:sldMk cId="3622971258" sldId="275"/>
            <ac:picMk id="6" creationId="{2704DF3D-17E1-417D-A5D7-FC3D047116C2}"/>
          </ac:picMkLst>
        </pc:picChg>
      </pc:sldChg>
      <pc:sldChg chg="delSp modSp add">
        <pc:chgData name="佳奕 梅" userId="ad29ab704788e749" providerId="LiveId" clId="{226A1815-00B0-460B-B16E-AD05709A1394}" dt="2019-06-20T06:49:58.284" v="580" actId="20577"/>
        <pc:sldMkLst>
          <pc:docMk/>
          <pc:sldMk cId="4252645899" sldId="276"/>
        </pc:sldMkLst>
        <pc:spChg chg="mod">
          <ac:chgData name="佳奕 梅" userId="ad29ab704788e749" providerId="LiveId" clId="{226A1815-00B0-460B-B16E-AD05709A1394}" dt="2019-06-20T06:49:58.284" v="580" actId="20577"/>
          <ac:spMkLst>
            <pc:docMk/>
            <pc:sldMk cId="4252645899" sldId="276"/>
            <ac:spMk id="3" creationId="{A510A553-D917-4D89-B08A-B1FEC2FA1DC1}"/>
          </ac:spMkLst>
        </pc:spChg>
        <pc:picChg chg="del">
          <ac:chgData name="佳奕 梅" userId="ad29ab704788e749" providerId="LiveId" clId="{226A1815-00B0-460B-B16E-AD05709A1394}" dt="2019-06-20T06:49:26.201" v="539" actId="478"/>
          <ac:picMkLst>
            <pc:docMk/>
            <pc:sldMk cId="4252645899" sldId="276"/>
            <ac:picMk id="6" creationId="{2704DF3D-17E1-417D-A5D7-FC3D047116C2}"/>
          </ac:picMkLst>
        </pc:picChg>
      </pc:sldChg>
      <pc:sldChg chg="addSp delSp modSp add">
        <pc:chgData name="佳奕 梅" userId="ad29ab704788e749" providerId="LiveId" clId="{226A1815-00B0-460B-B16E-AD05709A1394}" dt="2019-06-20T06:51:42.894" v="613" actId="20577"/>
        <pc:sldMkLst>
          <pc:docMk/>
          <pc:sldMk cId="2054920599" sldId="277"/>
        </pc:sldMkLst>
        <pc:spChg chg="del">
          <ac:chgData name="佳奕 梅" userId="ad29ab704788e749" providerId="LiveId" clId="{226A1815-00B0-460B-B16E-AD05709A1394}" dt="2019-06-20T06:51:32.639" v="582"/>
          <ac:spMkLst>
            <pc:docMk/>
            <pc:sldMk cId="2054920599" sldId="277"/>
            <ac:spMk id="2" creationId="{47A1521E-D447-49A3-832D-691FA33F97F1}"/>
          </ac:spMkLst>
        </pc:spChg>
        <pc:spChg chg="del">
          <ac:chgData name="佳奕 梅" userId="ad29ab704788e749" providerId="LiveId" clId="{226A1815-00B0-460B-B16E-AD05709A1394}" dt="2019-06-20T06:51:32.639" v="582"/>
          <ac:spMkLst>
            <pc:docMk/>
            <pc:sldMk cId="2054920599" sldId="277"/>
            <ac:spMk id="3" creationId="{6F0376F5-919F-4AF9-B8C9-87C7543D8967}"/>
          </ac:spMkLst>
        </pc:spChg>
        <pc:spChg chg="add mod">
          <ac:chgData name="佳奕 梅" userId="ad29ab704788e749" providerId="LiveId" clId="{226A1815-00B0-460B-B16E-AD05709A1394}" dt="2019-06-20T06:51:42.894" v="613" actId="20577"/>
          <ac:spMkLst>
            <pc:docMk/>
            <pc:sldMk cId="2054920599" sldId="277"/>
            <ac:spMk id="6" creationId="{6BF3398C-700B-4615-BD65-03E536646467}"/>
          </ac:spMkLst>
        </pc:spChg>
        <pc:spChg chg="add mod">
          <ac:chgData name="佳奕 梅" userId="ad29ab704788e749" providerId="LiveId" clId="{226A1815-00B0-460B-B16E-AD05709A1394}" dt="2019-06-20T06:51:32.639" v="582"/>
          <ac:spMkLst>
            <pc:docMk/>
            <pc:sldMk cId="2054920599" sldId="277"/>
            <ac:spMk id="7" creationId="{84D87041-668D-44C2-B38C-6552AF0CA913}"/>
          </ac:spMkLst>
        </pc:spChg>
      </pc:sldChg>
      <pc:sldChg chg="addSp delSp modSp add">
        <pc:chgData name="佳奕 梅" userId="ad29ab704788e749" providerId="LiveId" clId="{226A1815-00B0-460B-B16E-AD05709A1394}" dt="2019-06-20T07:04:19.930" v="859" actId="207"/>
        <pc:sldMkLst>
          <pc:docMk/>
          <pc:sldMk cId="3251909580" sldId="278"/>
        </pc:sldMkLst>
        <pc:spChg chg="del">
          <ac:chgData name="佳奕 梅" userId="ad29ab704788e749" providerId="LiveId" clId="{226A1815-00B0-460B-B16E-AD05709A1394}" dt="2019-06-20T06:52:03.656" v="615"/>
          <ac:spMkLst>
            <pc:docMk/>
            <pc:sldMk cId="3251909580" sldId="278"/>
            <ac:spMk id="2" creationId="{70E3CA1F-9605-44FB-9429-E6D35C8FCB2A}"/>
          </ac:spMkLst>
        </pc:spChg>
        <pc:spChg chg="del">
          <ac:chgData name="佳奕 梅" userId="ad29ab704788e749" providerId="LiveId" clId="{226A1815-00B0-460B-B16E-AD05709A1394}" dt="2019-06-20T06:52:03.656" v="615"/>
          <ac:spMkLst>
            <pc:docMk/>
            <pc:sldMk cId="3251909580" sldId="278"/>
            <ac:spMk id="3" creationId="{59091084-4B4F-4EE6-B4B8-BB4E88D22FEF}"/>
          </ac:spMkLst>
        </pc:spChg>
        <pc:spChg chg="add mod">
          <ac:chgData name="佳奕 梅" userId="ad29ab704788e749" providerId="LiveId" clId="{226A1815-00B0-460B-B16E-AD05709A1394}" dt="2019-06-20T06:57:22.658" v="806"/>
          <ac:spMkLst>
            <pc:docMk/>
            <pc:sldMk cId="3251909580" sldId="278"/>
            <ac:spMk id="6" creationId="{B008A2E3-F828-4F30-B879-E5AEF61CC58E}"/>
          </ac:spMkLst>
        </pc:spChg>
        <pc:spChg chg="add del mod">
          <ac:chgData name="佳奕 梅" userId="ad29ab704788e749" providerId="LiveId" clId="{226A1815-00B0-460B-B16E-AD05709A1394}" dt="2019-06-20T07:04:19.930" v="859" actId="207"/>
          <ac:spMkLst>
            <pc:docMk/>
            <pc:sldMk cId="3251909580" sldId="278"/>
            <ac:spMk id="7" creationId="{24E8E7A1-808A-4B51-8E9A-5F9CC6E55779}"/>
          </ac:spMkLst>
        </pc:spChg>
        <pc:picChg chg="add del mod">
          <ac:chgData name="佳奕 梅" userId="ad29ab704788e749" providerId="LiveId" clId="{226A1815-00B0-460B-B16E-AD05709A1394}" dt="2019-06-20T06:55:14.555" v="752"/>
          <ac:picMkLst>
            <pc:docMk/>
            <pc:sldMk cId="3251909580" sldId="278"/>
            <ac:picMk id="9" creationId="{CAF6EDF4-B21B-44D6-BDC2-0FC79D2A5505}"/>
          </ac:picMkLst>
        </pc:picChg>
        <pc:inkChg chg="add del">
          <ac:chgData name="佳奕 梅" userId="ad29ab704788e749" providerId="LiveId" clId="{226A1815-00B0-460B-B16E-AD05709A1394}" dt="2019-06-20T06:54:54.975" v="750" actId="9405"/>
          <ac:inkMkLst>
            <pc:docMk/>
            <pc:sldMk cId="3251909580" sldId="278"/>
            <ac:inkMk id="8" creationId="{E5015036-FC4E-4E3E-BCC1-BC2B36A51479}"/>
          </ac:inkMkLst>
        </pc:inkChg>
      </pc:sldChg>
      <pc:sldChg chg="addSp delSp modSp add del">
        <pc:chgData name="佳奕 梅" userId="ad29ab704788e749" providerId="LiveId" clId="{226A1815-00B0-460B-B16E-AD05709A1394}" dt="2019-06-20T07:03:51.720" v="855" actId="2696"/>
        <pc:sldMkLst>
          <pc:docMk/>
          <pc:sldMk cId="1802795810" sldId="279"/>
        </pc:sldMkLst>
        <pc:spChg chg="mod">
          <ac:chgData name="佳奕 梅" userId="ad29ab704788e749" providerId="LiveId" clId="{226A1815-00B0-460B-B16E-AD05709A1394}" dt="2019-06-20T06:52:58.826" v="672"/>
          <ac:spMkLst>
            <pc:docMk/>
            <pc:sldMk cId="1802795810" sldId="279"/>
            <ac:spMk id="6" creationId="{B008A2E3-F828-4F30-B879-E5AEF61CC58E}"/>
          </ac:spMkLst>
        </pc:spChg>
        <pc:inkChg chg="add del">
          <ac:chgData name="佳奕 梅" userId="ad29ab704788e749" providerId="LiveId" clId="{226A1815-00B0-460B-B16E-AD05709A1394}" dt="2019-06-20T06:54:44.975" v="746" actId="9405"/>
          <ac:inkMkLst>
            <pc:docMk/>
            <pc:sldMk cId="1802795810" sldId="279"/>
            <ac:inkMk id="2" creationId="{55710BB9-9D4B-4C74-82C8-539DC6490AF6}"/>
          </ac:inkMkLst>
        </pc:inkChg>
        <pc:inkChg chg="add del">
          <ac:chgData name="佳奕 梅" userId="ad29ab704788e749" providerId="LiveId" clId="{226A1815-00B0-460B-B16E-AD05709A1394}" dt="2019-06-20T06:54:46.481" v="748" actId="9405"/>
          <ac:inkMkLst>
            <pc:docMk/>
            <pc:sldMk cId="1802795810" sldId="279"/>
            <ac:inkMk id="3" creationId="{DF77BCCA-B001-40AF-B123-0AA392DB73AE}"/>
          </ac:inkMkLst>
        </pc:inkChg>
      </pc:sldChg>
      <pc:sldChg chg="add del">
        <pc:chgData name="佳奕 梅" userId="ad29ab704788e749" providerId="LiveId" clId="{226A1815-00B0-460B-B16E-AD05709A1394}" dt="2019-06-20T07:03:53.545" v="856" actId="2696"/>
        <pc:sldMkLst>
          <pc:docMk/>
          <pc:sldMk cId="1172126008" sldId="280"/>
        </pc:sldMkLst>
      </pc:sldChg>
      <pc:sldChg chg="addSp delSp modSp add">
        <pc:chgData name="佳奕 梅" userId="ad29ab704788e749" providerId="LiveId" clId="{226A1815-00B0-460B-B16E-AD05709A1394}" dt="2019-06-20T07:05:22.748" v="890" actId="20577"/>
        <pc:sldMkLst>
          <pc:docMk/>
          <pc:sldMk cId="3072935990" sldId="281"/>
        </pc:sldMkLst>
        <pc:spChg chg="mod">
          <ac:chgData name="佳奕 梅" userId="ad29ab704788e749" providerId="LiveId" clId="{226A1815-00B0-460B-B16E-AD05709A1394}" dt="2019-06-20T07:05:22.748" v="890" actId="20577"/>
          <ac:spMkLst>
            <pc:docMk/>
            <pc:sldMk cId="3072935990" sldId="281"/>
            <ac:spMk id="6" creationId="{B008A2E3-F828-4F30-B879-E5AEF61CC58E}"/>
          </ac:spMkLst>
        </pc:spChg>
        <pc:spChg chg="del">
          <ac:chgData name="佳奕 梅" userId="ad29ab704788e749" providerId="LiveId" clId="{226A1815-00B0-460B-B16E-AD05709A1394}" dt="2019-06-20T06:53:19.824" v="701"/>
          <ac:spMkLst>
            <pc:docMk/>
            <pc:sldMk cId="3072935990" sldId="281"/>
            <ac:spMk id="7" creationId="{24E8E7A1-808A-4B51-8E9A-5F9CC6E55779}"/>
          </ac:spMkLst>
        </pc:spChg>
        <pc:picChg chg="add mod">
          <ac:chgData name="佳奕 梅" userId="ad29ab704788e749" providerId="LiveId" clId="{226A1815-00B0-460B-B16E-AD05709A1394}" dt="2019-06-20T06:53:27.754" v="704" actId="1076"/>
          <ac:picMkLst>
            <pc:docMk/>
            <pc:sldMk cId="3072935990" sldId="281"/>
            <ac:picMk id="2" creationId="{4D2F1523-0DAD-44FE-9E07-4E06A0D3449A}"/>
          </ac:picMkLst>
        </pc:picChg>
        <pc:inkChg chg="add del">
          <ac:chgData name="佳奕 梅" userId="ad29ab704788e749" providerId="LiveId" clId="{226A1815-00B0-460B-B16E-AD05709A1394}" dt="2019-06-20T06:53:40.196" v="706" actId="9405"/>
          <ac:inkMkLst>
            <pc:docMk/>
            <pc:sldMk cId="3072935990" sldId="281"/>
            <ac:inkMk id="3" creationId="{BCDAEA6F-0FEB-41AE-BC90-E4CBFECEB2B0}"/>
          </ac:inkMkLst>
        </pc:inkChg>
        <pc:inkChg chg="add del">
          <ac:chgData name="佳奕 梅" userId="ad29ab704788e749" providerId="LiveId" clId="{226A1815-00B0-460B-B16E-AD05709A1394}" dt="2019-06-20T06:53:44.634" v="710" actId="9405"/>
          <ac:inkMkLst>
            <pc:docMk/>
            <pc:sldMk cId="3072935990" sldId="281"/>
            <ac:inkMk id="8" creationId="{29296DBF-9E2F-4D2F-ABFE-5040CC514134}"/>
          </ac:inkMkLst>
        </pc:inkChg>
        <pc:inkChg chg="add del">
          <ac:chgData name="佳奕 梅" userId="ad29ab704788e749" providerId="LiveId" clId="{226A1815-00B0-460B-B16E-AD05709A1394}" dt="2019-06-20T06:53:44.267" v="709" actId="9405"/>
          <ac:inkMkLst>
            <pc:docMk/>
            <pc:sldMk cId="3072935990" sldId="281"/>
            <ac:inkMk id="9" creationId="{BC923E01-A5DE-4845-83FA-879B7BF7B393}"/>
          </ac:inkMkLst>
        </pc:inkChg>
        <pc:inkChg chg="add del">
          <ac:chgData name="佳奕 梅" userId="ad29ab704788e749" providerId="LiveId" clId="{226A1815-00B0-460B-B16E-AD05709A1394}" dt="2019-06-20T06:53:52.909" v="714" actId="9405"/>
          <ac:inkMkLst>
            <pc:docMk/>
            <pc:sldMk cId="3072935990" sldId="281"/>
            <ac:inkMk id="10" creationId="{29F14A69-5699-4A06-BC64-4CC79583B231}"/>
          </ac:inkMkLst>
        </pc:inkChg>
        <pc:inkChg chg="add del">
          <ac:chgData name="佳奕 梅" userId="ad29ab704788e749" providerId="LiveId" clId="{226A1815-00B0-460B-B16E-AD05709A1394}" dt="2019-06-20T06:53:52.482" v="713" actId="9405"/>
          <ac:inkMkLst>
            <pc:docMk/>
            <pc:sldMk cId="3072935990" sldId="281"/>
            <ac:inkMk id="11" creationId="{EF945FA5-606D-4A50-A386-5D72FE2FAC22}"/>
          </ac:inkMkLst>
        </pc:inkChg>
        <pc:inkChg chg="add">
          <ac:chgData name="佳奕 梅" userId="ad29ab704788e749" providerId="LiveId" clId="{226A1815-00B0-460B-B16E-AD05709A1394}" dt="2019-06-20T06:53:54.312" v="715" actId="9405"/>
          <ac:inkMkLst>
            <pc:docMk/>
            <pc:sldMk cId="3072935990" sldId="281"/>
            <ac:inkMk id="12" creationId="{F07DED34-49F0-402A-B7D9-BE35153F9C0C}"/>
          </ac:inkMkLst>
        </pc:inkChg>
        <pc:inkChg chg="add">
          <ac:chgData name="佳奕 梅" userId="ad29ab704788e749" providerId="LiveId" clId="{226A1815-00B0-460B-B16E-AD05709A1394}" dt="2019-06-20T06:53:55.164" v="716" actId="9405"/>
          <ac:inkMkLst>
            <pc:docMk/>
            <pc:sldMk cId="3072935990" sldId="281"/>
            <ac:inkMk id="13" creationId="{86FC60F3-7D89-46C5-9E2F-1B37DC6F6756}"/>
          </ac:inkMkLst>
        </pc:inkChg>
        <pc:inkChg chg="add">
          <ac:chgData name="佳奕 梅" userId="ad29ab704788e749" providerId="LiveId" clId="{226A1815-00B0-460B-B16E-AD05709A1394}" dt="2019-06-20T06:53:55.986" v="717" actId="9405"/>
          <ac:inkMkLst>
            <pc:docMk/>
            <pc:sldMk cId="3072935990" sldId="281"/>
            <ac:inkMk id="14" creationId="{B6AC8C10-FE68-4612-9342-33703E80DE3B}"/>
          </ac:inkMkLst>
        </pc:inkChg>
        <pc:inkChg chg="add del">
          <ac:chgData name="佳奕 梅" userId="ad29ab704788e749" providerId="LiveId" clId="{226A1815-00B0-460B-B16E-AD05709A1394}" dt="2019-06-20T06:53:58.868" v="722"/>
          <ac:inkMkLst>
            <pc:docMk/>
            <pc:sldMk cId="3072935990" sldId="281"/>
            <ac:inkMk id="15" creationId="{D49ED5C5-DF8D-4F40-B987-F5C5696613D5}"/>
          </ac:inkMkLst>
        </pc:inkChg>
        <pc:inkChg chg="add del">
          <ac:chgData name="佳奕 梅" userId="ad29ab704788e749" providerId="LiveId" clId="{226A1815-00B0-460B-B16E-AD05709A1394}" dt="2019-06-20T06:53:58.868" v="722"/>
          <ac:inkMkLst>
            <pc:docMk/>
            <pc:sldMk cId="3072935990" sldId="281"/>
            <ac:inkMk id="16" creationId="{6F22F20E-087F-4726-A16F-01A4AF865ABE}"/>
          </ac:inkMkLst>
        </pc:inkChg>
        <pc:inkChg chg="add del">
          <ac:chgData name="佳奕 梅" userId="ad29ab704788e749" providerId="LiveId" clId="{226A1815-00B0-460B-B16E-AD05709A1394}" dt="2019-06-20T06:54:00.091" v="724" actId="9405"/>
          <ac:inkMkLst>
            <pc:docMk/>
            <pc:sldMk cId="3072935990" sldId="281"/>
            <ac:inkMk id="17" creationId="{05DAB4C7-770D-4AAD-A42B-0C92EBB289AF}"/>
          </ac:inkMkLst>
        </pc:inkChg>
        <pc:inkChg chg="add del">
          <ac:chgData name="佳奕 梅" userId="ad29ab704788e749" providerId="LiveId" clId="{226A1815-00B0-460B-B16E-AD05709A1394}" dt="2019-06-20T06:53:59.325" v="723" actId="9405"/>
          <ac:inkMkLst>
            <pc:docMk/>
            <pc:sldMk cId="3072935990" sldId="281"/>
            <ac:inkMk id="18" creationId="{752FDDF9-2623-4CC9-B553-08BA3CDBC305}"/>
          </ac:inkMkLst>
        </pc:inkChg>
        <pc:inkChg chg="add">
          <ac:chgData name="佳奕 梅" userId="ad29ab704788e749" providerId="LiveId" clId="{226A1815-00B0-460B-B16E-AD05709A1394}" dt="2019-06-20T06:53:58.868" v="722"/>
          <ac:inkMkLst>
            <pc:docMk/>
            <pc:sldMk cId="3072935990" sldId="281"/>
            <ac:inkMk id="19" creationId="{13E271C6-081F-4485-84F9-BA49A8F10A6A}"/>
          </ac:inkMkLst>
        </pc:inkChg>
        <pc:inkChg chg="add">
          <ac:chgData name="佳奕 梅" userId="ad29ab704788e749" providerId="LiveId" clId="{226A1815-00B0-460B-B16E-AD05709A1394}" dt="2019-06-20T06:53:58.868" v="722"/>
          <ac:inkMkLst>
            <pc:docMk/>
            <pc:sldMk cId="3072935990" sldId="281"/>
            <ac:inkMk id="20" creationId="{5E17CD54-8AC0-411B-A6FB-0D124A5FBD67}"/>
          </ac:inkMkLst>
        </pc:inkChg>
        <pc:inkChg chg="add del">
          <ac:chgData name="佳奕 梅" userId="ad29ab704788e749" providerId="LiveId" clId="{226A1815-00B0-460B-B16E-AD05709A1394}" dt="2019-06-20T06:54:05.332" v="728" actId="9405"/>
          <ac:inkMkLst>
            <pc:docMk/>
            <pc:sldMk cId="3072935990" sldId="281"/>
            <ac:inkMk id="21" creationId="{C13166A4-0691-430A-ACDC-CF0E7BA42444}"/>
          </ac:inkMkLst>
        </pc:inkChg>
        <pc:inkChg chg="add del">
          <ac:chgData name="佳奕 梅" userId="ad29ab704788e749" providerId="LiveId" clId="{226A1815-00B0-460B-B16E-AD05709A1394}" dt="2019-06-20T06:54:02.104" v="727" actId="9405"/>
          <ac:inkMkLst>
            <pc:docMk/>
            <pc:sldMk cId="3072935990" sldId="281"/>
            <ac:inkMk id="22" creationId="{252743C4-F9DB-461B-91A0-989DF762BF3E}"/>
          </ac:inkMkLst>
        </pc:inkChg>
        <pc:inkChg chg="add del">
          <ac:chgData name="佳奕 梅" userId="ad29ab704788e749" providerId="LiveId" clId="{226A1815-00B0-460B-B16E-AD05709A1394}" dt="2019-06-20T06:54:13.929" v="735"/>
          <ac:inkMkLst>
            <pc:docMk/>
            <pc:sldMk cId="3072935990" sldId="281"/>
            <ac:inkMk id="23" creationId="{78AF796C-6EA0-4EED-A03F-2E714338F903}"/>
          </ac:inkMkLst>
        </pc:inkChg>
        <pc:inkChg chg="add del">
          <ac:chgData name="佳奕 梅" userId="ad29ab704788e749" providerId="LiveId" clId="{226A1815-00B0-460B-B16E-AD05709A1394}" dt="2019-06-20T06:54:13.929" v="735"/>
          <ac:inkMkLst>
            <pc:docMk/>
            <pc:sldMk cId="3072935990" sldId="281"/>
            <ac:inkMk id="24" creationId="{E690AD4D-73F3-4AA5-857B-32F5F2014BAA}"/>
          </ac:inkMkLst>
        </pc:inkChg>
        <pc:inkChg chg="add">
          <ac:chgData name="佳奕 梅" userId="ad29ab704788e749" providerId="LiveId" clId="{226A1815-00B0-460B-B16E-AD05709A1394}" dt="2019-06-20T06:54:09.512" v="731" actId="9405"/>
          <ac:inkMkLst>
            <pc:docMk/>
            <pc:sldMk cId="3072935990" sldId="281"/>
            <ac:inkMk id="25" creationId="{30EDB44A-FFE5-40B8-A11E-E096A93CE805}"/>
          </ac:inkMkLst>
        </pc:inkChg>
        <pc:inkChg chg="add">
          <ac:chgData name="佳奕 梅" userId="ad29ab704788e749" providerId="LiveId" clId="{226A1815-00B0-460B-B16E-AD05709A1394}" dt="2019-06-20T06:54:10.608" v="732" actId="9405"/>
          <ac:inkMkLst>
            <pc:docMk/>
            <pc:sldMk cId="3072935990" sldId="281"/>
            <ac:inkMk id="26" creationId="{27F5F0E8-F202-472F-9961-C6B32BC489C5}"/>
          </ac:inkMkLst>
        </pc:inkChg>
        <pc:inkChg chg="add">
          <ac:chgData name="佳奕 梅" userId="ad29ab704788e749" providerId="LiveId" clId="{226A1815-00B0-460B-B16E-AD05709A1394}" dt="2019-06-20T06:54:11.883" v="733" actId="9405"/>
          <ac:inkMkLst>
            <pc:docMk/>
            <pc:sldMk cId="3072935990" sldId="281"/>
            <ac:inkMk id="27" creationId="{54D86066-B637-4376-86CB-96CF9E2AA88C}"/>
          </ac:inkMkLst>
        </pc:inkChg>
        <pc:inkChg chg="add del">
          <ac:chgData name="佳奕 梅" userId="ad29ab704788e749" providerId="LiveId" clId="{226A1815-00B0-460B-B16E-AD05709A1394}" dt="2019-06-20T06:54:14.100" v="736" actId="9405"/>
          <ac:inkMkLst>
            <pc:docMk/>
            <pc:sldMk cId="3072935990" sldId="281"/>
            <ac:inkMk id="28" creationId="{8755BB9B-8CDF-40AE-B113-5ED7EEA735A0}"/>
          </ac:inkMkLst>
        </pc:inkChg>
        <pc:inkChg chg="add">
          <ac:chgData name="佳奕 梅" userId="ad29ab704788e749" providerId="LiveId" clId="{226A1815-00B0-460B-B16E-AD05709A1394}" dt="2019-06-20T06:54:13.929" v="735"/>
          <ac:inkMkLst>
            <pc:docMk/>
            <pc:sldMk cId="3072935990" sldId="281"/>
            <ac:inkMk id="29" creationId="{88134DAA-4C98-4E9E-A6B7-1C4315CE8E66}"/>
          </ac:inkMkLst>
        </pc:inkChg>
        <pc:inkChg chg="add">
          <ac:chgData name="佳奕 梅" userId="ad29ab704788e749" providerId="LiveId" clId="{226A1815-00B0-460B-B16E-AD05709A1394}" dt="2019-06-20T06:54:15.908" v="737" actId="9405"/>
          <ac:inkMkLst>
            <pc:docMk/>
            <pc:sldMk cId="3072935990" sldId="281"/>
            <ac:inkMk id="30" creationId="{8F92C794-BB23-44E3-A33C-0A2597D4D56C}"/>
          </ac:inkMkLst>
        </pc:inkChg>
        <pc:inkChg chg="add del">
          <ac:chgData name="佳奕 梅" userId="ad29ab704788e749" providerId="LiveId" clId="{226A1815-00B0-460B-B16E-AD05709A1394}" dt="2019-06-20T06:54:26.520" v="739" actId="9405"/>
          <ac:inkMkLst>
            <pc:docMk/>
            <pc:sldMk cId="3072935990" sldId="281"/>
            <ac:inkMk id="31" creationId="{02F05961-9350-4C0A-B0CA-6BDD26279CA6}"/>
          </ac:inkMkLst>
        </pc:inkChg>
        <pc:inkChg chg="add del">
          <ac:chgData name="佳奕 梅" userId="ad29ab704788e749" providerId="LiveId" clId="{226A1815-00B0-460B-B16E-AD05709A1394}" dt="2019-06-20T06:54:29.561" v="741" actId="9405"/>
          <ac:inkMkLst>
            <pc:docMk/>
            <pc:sldMk cId="3072935990" sldId="281"/>
            <ac:inkMk id="32" creationId="{8E62A2F6-DE74-4D4E-8394-847805AE3C63}"/>
          </ac:inkMkLst>
        </pc:inkChg>
        <pc:inkChg chg="add del">
          <ac:chgData name="佳奕 梅" userId="ad29ab704788e749" providerId="LiveId" clId="{226A1815-00B0-460B-B16E-AD05709A1394}" dt="2019-06-20T06:54:32.237" v="744"/>
          <ac:inkMkLst>
            <pc:docMk/>
            <pc:sldMk cId="3072935990" sldId="281"/>
            <ac:inkMk id="33" creationId="{DCE7B155-A04B-4D86-B21F-436DA4FA6CD2}"/>
          </ac:inkMkLst>
        </pc:inkChg>
        <pc:inkChg chg="add del">
          <ac:chgData name="佳奕 梅" userId="ad29ab704788e749" providerId="LiveId" clId="{226A1815-00B0-460B-B16E-AD05709A1394}" dt="2019-06-20T06:54:32.237" v="744"/>
          <ac:inkMkLst>
            <pc:docMk/>
            <pc:sldMk cId="3072935990" sldId="281"/>
            <ac:inkMk id="34" creationId="{E6A03E1E-33E0-4D38-9DAA-73F4E57E29B1}"/>
          </ac:inkMkLst>
        </pc:inkChg>
        <pc:inkChg chg="add">
          <ac:chgData name="佳奕 梅" userId="ad29ab704788e749" providerId="LiveId" clId="{226A1815-00B0-460B-B16E-AD05709A1394}" dt="2019-06-20T06:54:32.237" v="744"/>
          <ac:inkMkLst>
            <pc:docMk/>
            <pc:sldMk cId="3072935990" sldId="281"/>
            <ac:inkMk id="35" creationId="{0CD6279F-B8CA-4518-9711-098A5C0D00E7}"/>
          </ac:inkMkLst>
        </pc:inkChg>
      </pc:sldChg>
      <pc:sldChg chg="modSp add">
        <pc:chgData name="佳奕 梅" userId="ad29ab704788e749" providerId="LiveId" clId="{226A1815-00B0-460B-B16E-AD05709A1394}" dt="2019-06-20T07:04:31.928" v="861" actId="207"/>
        <pc:sldMkLst>
          <pc:docMk/>
          <pc:sldMk cId="1911027995" sldId="282"/>
        </pc:sldMkLst>
        <pc:spChg chg="mod">
          <ac:chgData name="佳奕 梅" userId="ad29ab704788e749" providerId="LiveId" clId="{226A1815-00B0-460B-B16E-AD05709A1394}" dt="2019-06-20T07:04:31.928" v="861" actId="207"/>
          <ac:spMkLst>
            <pc:docMk/>
            <pc:sldMk cId="1911027995" sldId="282"/>
            <ac:spMk id="7" creationId="{24E8E7A1-808A-4B51-8E9A-5F9CC6E55779}"/>
          </ac:spMkLst>
        </pc:spChg>
      </pc:sldChg>
      <pc:sldChg chg="modSp add">
        <pc:chgData name="佳奕 梅" userId="ad29ab704788e749" providerId="LiveId" clId="{226A1815-00B0-460B-B16E-AD05709A1394}" dt="2019-06-20T07:04:43.928" v="863" actId="207"/>
        <pc:sldMkLst>
          <pc:docMk/>
          <pc:sldMk cId="2090158659" sldId="283"/>
        </pc:sldMkLst>
        <pc:spChg chg="mod">
          <ac:chgData name="佳奕 梅" userId="ad29ab704788e749" providerId="LiveId" clId="{226A1815-00B0-460B-B16E-AD05709A1394}" dt="2019-06-20T07:04:43.928" v="863" actId="207"/>
          <ac:spMkLst>
            <pc:docMk/>
            <pc:sldMk cId="2090158659" sldId="283"/>
            <ac:spMk id="7" creationId="{24E8E7A1-808A-4B51-8E9A-5F9CC6E5577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5:36:29.308"/>
    </inkml:context>
    <inkml:brush xml:id="br0">
      <inkml:brushProperty name="width" value="0.4" units="cm"/>
      <inkml:brushProperty name="height" value="0.8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0,'101'46,"-2"3,-2 5,73 55,35 31,194 146,139 124,-122-97,-134-103,90 40,78 57,-92-59,26 22,89 55,-360-253,211 125,-252-156,-3 4,33 28,124 111,-212-172,11 8,2-1,0-1,1-1,13 4,119 49,-88-40,52 30,-105-48,-1 1,0 0,-1 2,-1 0,0 1,0 2,30 28,-47 4,-1 226,10 407,22-385,-9-119,-9-95,-7-55,-1-1,-1 1,-2 0,-1 0,-1 4,1-34,-1 1,0-1,1 1,-1-1,0 1,1 0,-1-1,0 1,0 0,1 0,-1-1,0 1,0 0,0 0,1 0,-1 0,0 0,0 0,1 0,-1 0,0 0,0 1,0-1,-25 3,-10 7,-1 2,-32 16,3-1,-542 185,-125 49,-542 225,818-314,-117 34,40-16,-229 65,602-197,-13 3,113-45,40-12,1 1,0 1,0 1,0 1,1 0,1 1,-8 6,11-6,0-1,-1 0,0 0,-1-2,1 0,-12 2,30-9,-2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5:52:19.625"/>
    </inkml:context>
    <inkml:brush xml:id="br0">
      <inkml:brushProperty name="width" value="0.4" units="cm"/>
      <inkml:brushProperty name="height" value="0.8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2384 360,'-445'105,"264"-53,-74 35,146-43,3 4,-88 56,120-59,2 4,3 3,2 2,-16 20,-1 12,4 3,3 4,5 3,4 3,4 3,5 2,4 3,-6 27,39-78,2 1,3 1,2 1,3 0,3 0,2 1,1 24,6-42,1 0,2 0,1-1,3 1,1-1,2 0,2-1,2 0,1-1,20 36,-16-44,2 0,1-1,1-2,2 0,1-1,1-2,1-1,0-1,2-1,23 11,30 15,2-4,2-3,48 13,-13-11,1-5,2-6,0-5,2-5,1-7,91-1,-104-12,0-6,0-5,-1-5,-1-4,0-6,-2-5,69-28,-13-11,-3-6,-4-8,-4-7,42-37,-120 73,-4-3,-1-3,26-31,-59 50,-2-3,-2-1,-2-1,-2-2,-1-1,3-14,-7 8,-2-2,-2-1,-3-1,-3 0,-2-2,-2 1,-2-17,-6 37,-3-1,-1 0,-2 0,-1 0,-3 0,-1 1,-2-1,-1 2,-3-1,0 1,-13-21,-11-14,-5 2,-2 2,-3 1,-3 3,-36-36,-25-16,-5 5,-50-34,72 69,-2 5,-4 3,-3 5,-2 5,-3 4,-71-24,48 31,-1 7,-108-19,149 43,-1 3,0 5,-1 4,-59 5,89 4,0 4,-32 8,47-6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5:52:39.43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2834 1,'-73'15,"-72"6,30-6,-85 19,1 8,-67 30,153-36,3 6,1 4,2 5,-78 51,82-35,2 4,4 4,3 4,4 5,4 3,3 4,5 4,3 3,5 3,-29 61,61-90,3 1,3 2,4 1,3 1,4 1,2 1,5 1,-3 52,12-70,3 1,3-1,2 1,3 0,2-1,4-1,2 1,3-2,2 0,3-1,14 23,-10-34,1-2,3-1,2-1,2-1,2-2,1-2,22 17,10 3,3-2,2-4,3-3,6-1,14 4,2-5,2-5,2-3,2-6,1-3,1-6,1-4,1-5,1-5,33-3,-50-8,-1-4,1-4,-1-4,-1-4,62-20,-77 13,-1-3,-1-4,-2-2,-1-4,-2-3,57-42,-8-5,-4-4,-5-6,-3-4,41-54,-84 75,-4-3,-3-2,-3-3,-5-2,-3-1,21-67,-49 113,-3 0,-1-1,-2 0,-2-1,-2 0,-2 0,-2-1,-2 0,-2 1,-3-1,-1 1,-2 0,-2 0,-3 1,-10-27,-19-31,-5 3,-4 2,-4 2,-51-66,60 100,-2 2,-3 2,-3 3,-2 2,-2 2,-52-35,19 24,-4 3,-1 5,-3 4,-44-14,112 51,-1 1,0 2,-1 1,0 1,-12 0,17 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6:53:54.311"/>
    </inkml:context>
    <inkml:brush xml:id="br0">
      <inkml:brushProperty name="width" value="0.1" units="cm"/>
      <inkml:brushProperty name="height" value="0.1" units="cm"/>
      <inkml:brushProperty name="color" value="#E71225"/>
      <inkml:brushProperty name="ignorePressure" value="1"/>
    </inkml:brush>
  </inkml:definitions>
  <inkml:trace contextRef="#ctx0" brushRef="#br0">251 1,'-44'129,"-119"325,151-426,7-17,-1 1,2 0,0 0,0 0,1 1,0-1,1 8,2-20,1 0,-1 1,1-1,-1 0,1 0,0 0,-1 0,1 0,0 0,-1 0,1 0,-1 0,1 0,0 0,-1 0,1 0,-1 0,1 0,0-1,-1 1,1 0,-1 0,1-1,-1 1,1-1,-1 1,1 0,-1-1,1 1,-1-1,1 0,21-13,11-9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6:53:55.164"/>
    </inkml:context>
    <inkml:brush xml:id="br0">
      <inkml:brushProperty name="width" value="0.1" units="cm"/>
      <inkml:brushProperty name="height" value="0.1" units="cm"/>
      <inkml:brushProperty name="color" value="#E71225"/>
      <inkml:brushProperty name="ignorePressure" value="1"/>
    </inkml:brush>
  </inkml:definitions>
  <inkml:trace contextRef="#ctx0" brushRef="#br0">268 0,'34'18,"-1"0,0 1,-1 1,-1 1,1 4,-24-18,0 0,-1 0,1 1,-2 0,1 0,-1 1,0 0,-1 0,0 0,-1 1,0 0,0 0,-1 0,0 0,-1 0,1 9,-2-5,0 1,-1 0,-1-1,0 1,-1-1,-1 1,0-1,-1 0,0 0,-1 0,-1 0,-3 4,0-1,-2 1,0-2,0 0,-2 0,0-1,-11 9,-5 2,-1-1,-2-2,0-1,-2-2,0-1,-1-1,-1-2,0-2,25-9,1-1,0-1,-1 0,0 0,0-1,0 0,0-1,0 0,0-1,-6-1,101-14,119-23,-1-9,24-16,-202 55,-15 5,-1 0,1 0,1 1,-1 0,0 1,0-1,1 2,-1 0,4 0,11 9,-14-5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6:53:55.985"/>
    </inkml:context>
    <inkml:brush xml:id="br0">
      <inkml:brushProperty name="width" value="0.1" units="cm"/>
      <inkml:brushProperty name="height" value="0.1" units="cm"/>
      <inkml:brushProperty name="color" value="#E71225"/>
      <inkml:brushProperty name="ignorePressure" value="1"/>
    </inkml:brush>
  </inkml:definitions>
  <inkml:trace contextRef="#ctx0" brushRef="#br0">1 0,'124'17,"94"26,-216-43,1 0,-1 1,1 0,-1-1,0 1,1 0,-1 0,0 0,0 0,0 1,0-1,0 0,0 1,0 0,0-1,0 1,-1 0,1 0,0 2,-1-1,0-1,0 1,-1 0,1 0,-1 0,0 0,0 0,0 0,0 0,-1 0,1 0,-1 0,0 0,1 0,-2 0,0 1,-8 23,-2-1,0 0,-2-1,-1-1,-1 0,-16 17,8-12,-1-2,-2-1,0-1,-2-1,-1-1,17-14,0-1,0-1,-1 0,0-1,-3 1,145 1,94-8,-96-1,-72 0,-27 0,1 1,-1 1,1 1,13 4,-40-6,0 0,0 1,1-1,-1 0,0 1,0-1,0 1,0-1,0 1,0-1,0 1,0 0,0 0,0-1,0 1,0 0,0 0,-1 0,1 0,0 0,-1 0,1 0,-1 0,1 0,-1 0,1 2,-1-1,0 0,0 0,0 0,0 0,0 0,-1 0,1 1,0-1,-1 0,0 0,1 0,-2 1,-3 8,-1-1,0 0,-1 1,-6 5,13-15,-32 38,-2-2,-1-2,-1-1,-2-2,-39 25,17-17,0-4,-3-2,-57 22,103-49,0 0,0-2,-13 3,25-7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6:53:56.713"/>
    </inkml:context>
    <inkml:brush xml:id="br0">
      <inkml:brushProperty name="width" value="0.1" units="cm"/>
      <inkml:brushProperty name="height" value="0.1" units="cm"/>
      <inkml:brushProperty name="color" value="#E71225"/>
      <inkml:brushProperty name="ignorePressure" value="1"/>
    </inkml:brush>
  </inkml:definitions>
  <inkml:trace contextRef="#ctx0" brushRef="#br0">518 1,'-57'100,"-4"-1,-4-4,-4-3,-4-2,-11 3,41-50,29-30,0 1,1 0,-6 10,18-24,1 1,-1 0,1 0,-1-1,1 1,-1 0,1 0,0 0,0-1,-1 1,1 0,0 0,0 0,0 0,0 0,0 0,0-1,0 1,0 0,1 0,-1 0,0 0,0 0,1-1,-1 1,0 0,1 0,-1 0,1-1,-1 1,1 0,-1-1,1 1,0 0,-1-1,1 1,0-1,0 1,-1-1,1 1,35 15,-1-6,1-2,-1-2,1-1,31 1,40-4,1-4,45-9,0-6,116-31,-268 48,36-11,-36 11,0-1,0 1,-1 0,1-1,0 1,0-1,0 0,-1 1,1-1,0 1,-1-1,1 0,0 0,-1 0,1 1,-1-1,0 0,1 0,-1 0,1 0,-1 0,0 0,0 1,0-1,1 0,-1 0,0 0,0 0,0 0,0 0,-1 0,1 0,0 0,0 0,-5-11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6:53:57.085"/>
    </inkml:context>
    <inkml:brush xml:id="br0">
      <inkml:brushProperty name="width" value="0.1" units="cm"/>
      <inkml:brushProperty name="height" value="0.1" units="cm"/>
      <inkml:brushProperty name="color" value="#E71225"/>
      <inkml:brushProperty name="ignorePressure" value="1"/>
    </inkml:brush>
  </inkml:definitions>
  <inkml:trace contextRef="#ctx0" brushRef="#br0">360 0,'-8'25,"-99"273,79-233,-2-1,-2-2,-21 27,46-78,0 1,-1-1,-1-1,1 1,-2-1,1-1,-1 0,-5 3,-4-1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6:54:07.489"/>
    </inkml:context>
    <inkml:brush xml:id="br0">
      <inkml:brushProperty name="width" value="0.1" units="cm"/>
      <inkml:brushProperty name="height" value="0.1" units="cm"/>
      <inkml:brushProperty name="color" value="#E71225"/>
      <inkml:brushProperty name="ignorePressure" value="1"/>
    </inkml:brush>
  </inkml:definitions>
  <inkml:trace contextRef="#ctx0" brushRef="#br0">83 0,'-52'191,"24"-95,27-95,1 0,0-1,0 1,-1 0,1 0,0 0,0-1,0 1,0 0,0 0,0 0,0-1,0 1,0 0,0 0,0 0,1-1,-1 1,0 0,1 0,-1 0,0-1,1 1,-1 0,1-1,18 7,-4-3,46 9,0-2,1-3,0-2,33-3,-66-2,-22-1,1 0,-1 1,1 0,-1 0,1 0,-1 1,0 0,0 1,0 0,0 0,0 0,-1 1,1 0,-1 0,0 1,0 0,-1 0,1 0,-1 1,0-1,-1 1,1 0,-1 1,1 3,-3-6,-1 1,1-1,-1 1,-1 0,1-1,-1 1,1 0,-1 0,-1-1,1 1,-1 0,0 0,0-1,0 1,0-1,-1 1,0-1,0 0,0 1,-1-1,1 0,-1 0,-2 3,-5 5,-1 0,0 0,0-1,-1 0,-1-1,-7 5,6-6,0-2,0 1,-10 2,-19 10,26-12,1-1,-2 0,1-1,-1-1,1 0,-1-2,0 0,-1-1,1 0,0-2,-15-1,-86-1,116 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6:54:08.133"/>
    </inkml:context>
    <inkml:brush xml:id="br0">
      <inkml:brushProperty name="width" value="0.1" units="cm"/>
      <inkml:brushProperty name="height" value="0.1" units="cm"/>
      <inkml:brushProperty name="color" value="#E71225"/>
      <inkml:brushProperty name="ignorePressure" value="1"/>
    </inkml:brush>
  </inkml:definitions>
  <inkml:trace contextRef="#ctx0" brushRef="#br0">0 0,'607'0,"-593"0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6:54:09.511"/>
    </inkml:context>
    <inkml:brush xml:id="br0">
      <inkml:brushProperty name="width" value="0.1" units="cm"/>
      <inkml:brushProperty name="height" value="0.1" units="cm"/>
      <inkml:brushProperty name="color" value="#E71225"/>
      <inkml:brushProperty name="ignorePressure" value="1"/>
    </inkml:brush>
  </inkml:definitions>
  <inkml:trace contextRef="#ctx0" brushRef="#br0">837 1,'-175'112,"27"-18,-25 27,137-90,1 1,1 2,2 1,2 2,1 0,2 2,2 2,1 0,-6 18,23-44,1 0,0 1,2 0,-1 0,2 0,0 0,1 0,1 1,0-1,1 1,2 15,-1-23,1 1,-1-1,2 1,-1-1,1 0,1 0,0 0,0 0,1-1,0 1,0-1,1 0,0-1,0 1,1-1,0-1,0 1,1-1,-1 0,8 3,8 3,0-2,1-1,0 0,1-2,-1-1,1-1,1-1,-1-1,0-1,1-2,-1 0,24-4,-17 0,0-1,0-1,0-2,-1-1,0-2,0-1,-2-1,0-2,27-17,-40 21,0 0,0-2,-1 1,-1-2,0 0,-1-1,0 0,-9 10,-1 0,1 0,-1-1,0 1,0-1,-1 0,0 1,0-1,0 0,-1-1,1 1,-2 0,1 0,-1 0,0-1,0 1,0 0,-1 0,0-1,0 1,-1 0,0 0,-1-4,-4-4,0 0,-1 1,-1 0,0 0,-1 1,0 0,0 0,-2 1,1 1,-12-9,7 8,0 1,0 0,0 1,-2 0,1 2,-1 0,0 1,-16-3,18 6,-1 2,1 0,-1 1,0 0,-4 2,-11 0,31-2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5:36:44.654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796 87,'-75'16,"-1"4,2 3,1 3,-40 21,93-35,0 0,0 1,1 0,1 2,1 0,0 1,0 1,2 1,0 0,1 1,1 0,1 1,-6 14,-8 21,2 2,2 0,3 1,-6 38,13-41,3 1,2 0,3 0,2 1,3-1,2 0,2 1,-2-36,1-1,1 0,1 0,1 0,0-1,2 0,0-1,1 1,1-2,0 0,1 0,1-1,1 0,0-1,1-1,1 0,8 4,11 8,2-3,0 0,1-3,2-1,0-2,0-2,38 9,-23-12,1-1,0-4,0-1,1-3,-1-3,1-2,-1-2,16-6,-38 5,-1-1,0-2,0-2,-1 0,0-3,-1 0,-1-2,0-1,-1-2,0-1,-2-1,0-1,-2-1,0-2,-1 0,-2-1,-1-2,0 0,6-15,-1-3,-3 0,-1-2,-3 0,-2-1,-1-1,-3-1,-2-4,-5 20,-1 0,-2 0,-2 0,0 0,-3 0,-1 0,-1 0,-2 0,-1 0,-2 1,-2-2,2 15,0 1,-1-1,-1 2,-1 0,0 0,-1 1,-16-15,-14-12,-3 2,-8-4,39 35,-1 0,0 0,0 2,-1 0,-1 1,1 1,-1 0,-1 1,1 1,-1 1,-7 0,-8 0,0 1,1 2,-1 2,0 1,1 1,-3 2,15-1,1 1,-1 0,1 2,0 0,0 1,1 1,0 1,1 1,0 0,-5 6,1 0,1 1,1 1,0 1,2 1,-8 10,-10 21,3 2,2 1,2 2,3 1,-13 41,24-57,1 1,3 0,-3 21,10-38,1 0,1 0,2-1,0 1,2 0,4 19,-2-14,3 0,0 0,2-1,5 11,-10-32,0 0,1 0,0 0,1 0,0-1,0 0,0 0,1-1,1 1,-1-2,1 1,0-1,1 0,-1-1,6 3,8 2,0 0,0-2,1 0,0-2,1 0,-1-2,1 0,0-2,5 0,2-2,0-2,-1 0,1-2,-1-2,0 0,29-12,-21 4,-1-1,0-2,-1-2,0-2,-2 0,-1-3,-1-1,0-1,-3-1,0-2,2-5,-14 14,0-1,-2 0,-1-2,11-20,-19 30,0-1,-1 0,0-1,-1 0,-1 1,0-1,-1 0,-1 0,0-4,-1-9,-2 0,-1 0,0 1,-2 0,-2-1,0 2,-2-1,-1 1,0 0,-6-5,6 11,-1 1,-1 1,-1 0,-1 1,0 0,-1 1,0 1,-2 0,0 1,0 1,-1 0,-1 2,-6-4,-2 3,0 1,-1 0,0 2,-1 2,0 0,0 2,0 1,-15 0,21 3,0 2,0 0,0 1,0 1,0 1,1 1,0 1,0 1,0 1,1 1,-4 3,1 1,0 2,1 0,0 2,1 1,1 0,1 1,1 2,1 0,0 1,2 0,0 3,4-6,1 1,1 1,1 0,1 1,1-1,0 1,2 1,1-1,0 1,2 0,1 0,0 0,3 14,2-2,1 1,2-1,1-1,2 0,2 0,0-1,3 0,0-1,2-1,2-1,15 21,-19-33,0 0,0-1,2-1,0-1,1 0,0-1,1-1,14 6,-17-10,0-2,1 0,0-1,0-1,0 0,1-2,0 0,-1 0,1-2,0 0,12-2,1-2,0-2,-1-1,0-1,0-1,0-2,-1-1,-1-2,0-1,24-15,-6 0,-1-2,-2-2,-1-2,-2-2,9-11,-25 22,-1 0,-2-1,-1-1,-1-1,-1-1,-1-1,4-15,-13 28,-1-1,-2-1,0 1,0-1,-2 0,-1 1,0-2,-1 1,-2 0,0 0,-1 0,0 0,-4-10,-3 0,-1 1,-1 0,-2 0,0 1,-2 1,-2 0,-15-20,-30-33,-54-52,87 100,9 12,0 0,-1 1,-1 1,-1 1,-1 1,0 1,-1 1,-1 2,-20-8,8 7,0 1,-1 2,0 2,-1 2,1 1,-29 2,42 1,0 2,0 1,1 1,-1 1,1 1,-1 1,1 2,1 0,-1 2,1 0,-3 4,-9 5,2 2,0 2,2 1,0 1,1 2,2 1,1 1,1 2,1 0,2 2,1 1,2 1,1 0,1 2,3 0,-13 38,18-38,1 1,1 0,3 1,1 0,2 0,1 0,2 0,2 0,1 0,2 0,2-1,1 1,2-2,1 1,2-1,2-1,1-1,2 0,1-1,1-1,2 0,22 23,-16-24,1-1,1-2,2 0,0-3,2 0,1-2,1-2,0-1,2-2,0-1,1-3,0 0,31 4,-21-8,0-2,1-3,1-1,-1-3,0-2,0-2,2-3,23-5,-1-3,-1-3,0-4,23-12,-75 25,1-1,-1-1,-1-1,0 0,17-14,-26 16,0-1,0 1,-1-2,0 0,-1 0,0-1,-1 0,0 0,-1-1,-1 0,0-1,-2-1,0 1,0-1,-1 0,0-7,3-14,10-62,-4-1,-4 0,-5 0,-8-92,2 167,0 1,-2 1,0-1,-2 1,0 0,-1 0,-2 1,0 0,-7-10,-2 1,-1 1,-2 1,0 1,-2 1,-25-22,-30-17,42 36,-25-25,58 49,-2 0,1 1,-1 0,1-1,-1 2,-1-1,1 1,0 0,-7-2,0-4,10 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6:54:10.607"/>
    </inkml:context>
    <inkml:brush xml:id="br0">
      <inkml:brushProperty name="width" value="0.1" units="cm"/>
      <inkml:brushProperty name="height" value="0.1" units="cm"/>
      <inkml:brushProperty name="color" value="#E71225"/>
      <inkml:brushProperty name="ignorePressure" value="1"/>
    </inkml:brush>
  </inkml:definitions>
  <inkml:trace contextRef="#ctx0" brushRef="#br0">0 103,'184'-8,"-1"-8,27-13,201-17,-395 44,2 1,1 0,-1 1,5 2,-23 0,1 1,0-1,-1 0,0 1,0-1,1 1,-2-1,1 1,0-1,0 1,-1-1,1 1,-2 1,1 4,-3 20,-1 0,-1 0,-2-1,-1 0,-1-1,-1 1,-1-2,-1 0,-1-1,-16 21,-29 32,-3-2,-38 32,81-86,-31 32,-2-3,-26 19,67-59,0 1,1 0,0 1,1 0,0 0,1 1,1 0,0 1,-5 10,11-22,0 1,1-1,-1 0,0 0,1 1,-1-1,1 0,-1 1,1-1,0 0,0 1,0-1,1 0,-1 1,1 0,-1-3,0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6:54:11.882"/>
    </inkml:context>
    <inkml:brush xml:id="br0">
      <inkml:brushProperty name="width" value="0.1" units="cm"/>
      <inkml:brushProperty name="height" value="0.1" units="cm"/>
      <inkml:brushProperty name="color" value="#E71225"/>
      <inkml:brushProperty name="ignorePressure" value="1"/>
    </inkml:brush>
  </inkml:definitions>
  <inkml:trace contextRef="#ctx0" brushRef="#br0">715 373,'-45'-75,"-3"2,-3 1,-28-26,74 93,1 0,-1 0,0 1,0 0,-1 0,1 0,-1 1,0-1,0 1,0 1,0-1,-1 1,1 0,-1 1,-2-1,-3 1,1 1,-1 0,0 0,0 1,1 1,-1 0,1 1,-4 1,-31 9,2 2,-3 2,28-9,-1 1,2 1,-1 1,2 1,-14 10,29-20,0-1,-1 1,1 0,0 0,0 1,1-1,-1 0,0 0,1 1,-1-1,1 1,0 0,0-1,0 1,0 0,0-1,1 1,-1 0,1 2,0-1,1 0,-1 0,1 0,0 0,1-1,-1 1,1 0,-1-1,1 1,0-1,0 0,1 0,-1 1,2 0,12 13,0 1,1-2,1-1,0 0,4 1,104 65,-63-43,-15-8,-1 2,-1 2,-2 2,1 5,-31-27,1 2,-2 0,0 0,-1 1,-1 1,0 0,-2 0,0 1,-1 0,0 1,-2-1,2 15,-3-12,-1-1,-1 1,-1 0,-2 0,0 0,-2 16,1-32,0 0,0 1,0-1,-1 0,0 0,0 0,-1 0,0 0,0 0,0-1,0 1,-1-1,0 0,0 0,-1 0,1-1,-1 1,0-1,0 0,-1-1,1 1,-1-1,1 0,-7 2,-11 3,-1-1,1-1,-1-1,-1-1,1-2,-1 0,1-1,-1-2,1 0,-1-1,1-2,-22-6,37 7,1 0,1 0,-1-1,0 0,1 0,0-1,0 0,0-1,0 1,1-1,0 0,0-1,1 1,0-1,0 0,1-1,-1 1,-1-6,3 6,0 0,1-1,0 1,0 0,1-1,0 1,0-1,1 1,0-1,0 1,0-1,1 0,1 1,-1 0,1-1,0 1,1 0,0 0,0 0,0 0,2-2,13-18,2 0,1 2,0 0,2 1,24-18,40-29,10-1,-43 34,54-37,-106 74,0 1,1-1,-1 1,0 0,1 0,-1 0,0 0,0 0,1 0,-1 1,2 0,5 0,6-1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6:54:15.907"/>
    </inkml:context>
    <inkml:brush xml:id="br0">
      <inkml:brushProperty name="width" value="0.1" units="cm"/>
      <inkml:brushProperty name="height" value="0.1" units="cm"/>
      <inkml:brushProperty name="color" value="#E71225"/>
      <inkml:brushProperty name="ignorePressure" value="1"/>
    </inkml:brush>
  </inkml:definitions>
  <inkml:trace contextRef="#ctx0" brushRef="#br0">836 377,'-14'-38,"-2"1,-2 1,-1 0,-2 2,-1 0,-3 0,17 23,-2 1,0-1,0 1,0 1,-1 0,-1 1,0 0,0 0,0 1,-1 1,0 0,0 1,-1 1,1 0,-1 0,0 1,0 1,-10 0,3 1,-1 2,1 1,0 0,0 2,0 0,0 1,1 1,-4 3,-37 16,-56 32,88-45,24-10,0 0,-1 1,1-1,0 1,0 0,1 1,-1 0,3-2,0 0,0 0,0 0,1 0,-1 1,1-1,0 1,0-1,0 1,0 0,0-1,0 1,1 0,-1 0,1-1,0 1,0 1,-3 32,3-1,0 1,3-1,2 10,-4-40,0 0,0-1,0 1,1-1,0 1,0-1,0 0,0 1,1-1,-1 0,1-1,0 1,0 0,1-1,-1 0,4 3,-2-3,1 1,-1-1,1-1,0 1,0-1,0 0,0 0,1-1,-1 0,0 0,4 0,17-1,0-1,-1-1,1-2,0 0,13-6,-23 7,239-67,-90 22,-133 39,-34 35,-1 0,-1-1,-1 1,-2-1,0 0,-2 0,-3 7,-4 2,-1 0,-1-1,-2-1,-18 23,-18 14,-3-2,-2-3,-64 51,102-94,-44 35,62-53,3-3,1 0,0 0,0 0,-1 0,1 1,0-1,0 0,-1 0,1 0,0 0,0 0,0 1,-1-1,1 0,0 0,0 0,0 1,0-1,0 0,-1 0,1 0,0 1,0-1,0 0,0 0,0 1,0-1,0 0,0 0,0 1,0-1,0 0,0 0,0 1,0-1,0 0,0 10,0-10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6:54:30.786"/>
    </inkml:context>
    <inkml:brush xml:id="br0">
      <inkml:brushProperty name="width" value="0.1" units="cm"/>
      <inkml:brushProperty name="height" value="0.1" units="cm"/>
      <inkml:brushProperty name="color" value="#E71225"/>
      <inkml:brushProperty name="ignorePressure" value="1"/>
    </inkml:brush>
  </inkml:definitions>
  <inkml:trace contextRef="#ctx0" brushRef="#br0">1 826,'298'-110,"125"-21,-95 31,-308 94,155-54,-138 46,-2-2,1-2,20-15,-41 34,-7-1</inkml:trace>
  <inkml:trace contextRef="#ctx0" brushRef="#br0" timeOffset="917.546">701 0,'178'28,"230"40,-303-49,1-4,1-6,0-3,6-6,-64 0,-49 33,0-27,-1 0,1 0,-1 0,0 0,-1 0,1 0,-1 0,0-1,0 1,-1-1,0 1,0-1,0 0,-1 0,1 0,-1-1,0 1,-1-1,1 0,-3 1,-239 224,113-107,132-121,-39 31,38-30,0-1,0 0,-1 1,1-1,0 0,-1 0,1 0,-1-1,1 1,-1-1,1 1,-1-1,1 0,-1 0,1 0,-1 0,1 0,-2-1,4 1,0 0,0 0,0 0,0 0,0 0,0 0,-1 0,1 0,0 0,0 0,0 0,0 0,0 0,0 0,0 0,-1 0,1 0,0 0,0 0,0 0,0-1,0 1,0 0,0 0,0 0,0 0,0 0,0 0,-1 0,1-1,0 1,0 0,0 0,0 0,0 0,0 0,0 0,0-1,0 1,0 0,0 0,0 0,0 0,0 0,0 0,0-1,1 1,-1 0,0 0,0 0,0 0,0 0,0 0,1-1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5:37:17.326"/>
    </inkml:context>
    <inkml:brush xml:id="br0">
      <inkml:brushProperty name="width" value="0.4" units="cm"/>
      <inkml:brushProperty name="height" value="0.8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1,'83'30,"1"-3,0-3,2-5,23 1,436 56,7-28,-47-5,57 27,126 51,-607-103,-26-6,0-1,33 0,-88-11,0 0,1 0,-1 1,0-1,0 0,1 0,-1 0,0 0,0 0,1 0,-1 0,0 0,0 0,1 0,-1 0,0 0,0 0,1 0,-1 0,0 0,0 0,1 0,-1 0,0-1,0 1,1 0,-1 0,0 0,0 0,0 0,1-1,-1 1,0 0,0 0,0 0,0-1,0 1,1 0,-1 0,0 0,0-1,0 1,0 0,0 0,0-1,0 1,0 0,0 0,0-1,0 1,0 0,0 0,0-1,-8-11,0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5:37:18.103"/>
    </inkml:context>
    <inkml:brush xml:id="br0">
      <inkml:brushProperty name="width" value="0.4" units="cm"/>
      <inkml:brushProperty name="height" value="0.8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0,'240'141,"171"98,13-23,123 5,-287-121,-244-98,-13-2,-9 3,-311 142,200-97,-449 182,-10-29,550-194,0 0,-23 2,27-6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5:39:28.78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1393,'170'10,"92"-8,-99-10,105-22,-169 18,491-90,-283 42,261-32,-240 38,609-89,-727 119,51 7,-28 9,17-12,18-14,-243 29,1-1,10-4,-17 4,-1 0,1 2,0 1,1 0,2 1,-10-1,-12 3,0 0,1 0,-1 0,0 0,0-1,0 1,1 0,-1 0,0 0,0 0,0 0,0-1,0 1,1 0,-1 0,0 0,0 0,0-1,0 1,0 0,0 0,0 0,0-1,0 1,0 0,0 0,0 0,0-1,0 1,0 0,0 0,0-1,0 1,0 0,0 0,0 0,0-1,0 1,0 0,0 0,-1 0,1 0,0-1,0 1,0 0,0 0,0 0,-1 0,1 0,0-1,0 1,0 0,0 0,-1 0,1 0,0 0,0 0,0 0,-1 0,1 0,0 0,-4-1,1 0,-1 0,1 1,-1-1,0 1,1 0,-1 0,0 1,1-1,-2 1,-10 0,-154 6,-46 13,-67 5,-485 26,387-10,-141 11,147-16,-3 18,-180 43,389-70,-163 51,267-62,0-2,-1-3,0-3,-34-1,41-5,-243 7,289-8,0 1,0 0,0 0,0 1,1 1,-8 2,5 0,-1-2,0 0,-11 2,25-6,0 1,-1-1,1 1,0-1,-1 1,1 0,0 0,0 0,0 0,-1 0,1 0,0 0,1 0,-1 0,0 1,0-1,0 0,1 1,-1-1,1 0,-1 1,1-1,-1 1,1-1,0 1,0 0,-6 48,6-38,-5 16,0 0,-1-1,-2 0,-1 0,-5 11,-20 61,17-20,4 1,-3 69,9-66,-4 0,-15 55,18-103,2-1,2 1,-1 32,7 108,0-71,28-84,63 39,93 42,-105-58,381 178,-191-95,-116-55,-37-18,89 56,88 60,27 16,98 50,-164-96,7 20,-177-107,3-5,2-3,12 0,-51-19,35 23,-44-23,2-2,25 9,56 11,-57-20,32 15,-68-22,-16-8,1 0,0-1,0 0,0-1,1-2,0 0,0 0,-8-2,0 0,-1 2,0-1,1 1,-1 1,4 2,17 7,32 17,-51-23,0-2,1 1,0-2,0 0,0 0,0-2,1 1,0-2,11 2,-15-4,1 0,-1 1,0 0,1 1,-1 0,0 1,0 0,0 0,-1 1,1 1,-1-1,0 1,0 1,2 1,1 1,1 0,0-2,0 1,0-2,1 0,0 0,0-2,0 2,-4-3,0 0,0 0,0-1,4 0,2 1,-25-19,-12-9,-2 2,-1 0,-1 2,-11-6,-2-5,-218-190,-110-93,184 170,-22-3,-128-62,-354-166,-216-108,538 285,-174-119,438 259,-42-15,140 74,-1 0,0-1,0 0,0 1,-1-1,1 1,-1 0,1 0,-1 0,0 1,1-1,-1 1,-2 0,8 2,-1 0,0 0,1 0,-1 0,1-1,0 1,0 0,-1-1,1 1,0-1,2 1,127 87,3-5,4-7,65 23,381 148,-351-153,279 107,-96-41,85 61,-131-46,219 64,-451-187,-24-9,81 19,-187-61,0-1,0 0,-1 0,1-1,1 0,28 2,-35-21,61-238,9-129,-63 324,56-387,-43 234,-8-24,-3-74,3-672,-19 914,-4-9,2 29,3 0,2 0,2-6,-3 210,7 8,15 94,2 32,-40 435,2-220,14-335,-10 534,9 106,5-544,-23-243,-25 69,31-124,-14-84,5-2,6 0,3-18,2 23,-30-200,-36-339,76 606,-21-181,25 229,0 1,0 0,0 0,0 0,0-1,0 1,0 0,0 0,0 0,0-1,0 1,0 0,0 0,0 0,0-1,0 1,0 0,-1 0,1 0,0-1,0 1,0 0,0 0,0 0,-1 0,1 0,0 0,0-1,0 1,0 0,-1 0,1 0,0 0,0 0,0 0,-1 0,1 0,0 0,0 0,-1 0,1 0,0 0,0 0,0 0,-1 0,1 0,0 0,-12 9,-10 19,-44 74,4 4,4 2,6 2,-9 37,58-139,-7 16,1 0,1 0,1 1,1 0,1 7,32-108,280-759,-286 781,-13 32,-1 7,-1-1,0-1,-1 1,-1-1,1-13,-10 33,-8 13,-14 22,-125 164,-25 13,117-144,48-58,18-29,144-255,39-80,-159 286,-3-1,-2-2,-4-1,7-43,8-115,-10-2,-4-165,-21 65,-9 510,-7-1,-31 133,6-110,-45 133,-82 193,76-251,75-226,3-6,-3-1,-1 0,-3-1,7-26,8-19,1-13,4-56,2 0,4 0,10-47,-8 57,62-347,36-77,1 4,-98 438,-2-1,-1 0,-2 0,-3 0,-1-3,0 45,0 0,0 1,0-1,0 0,0 1,0-1,0 0,0 1,0-1,0 0,0 1,-1-1,1 0,0 1,-1-1,1 1,0-1,-1 1,1-1,0 1,-1-1,1 1,-1-1,1 1,-1-1,1 1,-1-1,0 2,0-1,-1 0,1 1,0-1,0 1,0-1,0 1,0-1,0 1,0 0,0-1,0 1,0 0,1 0,-1 0,0 0,0 0,1 0,-1 0,-27 35,1 1,1 1,-6 17,-64 131,88-169,-194 414,-69 239,234-571,5 1,5 2,-13 90,36-143,6-41,7-32,254-757,-242 725,66-175,0 3,29-135,-108 331,-1 1,-1-2,-2 1,-2 0,0-1,-3 1,-2-23,3 55,0-1,0 1,0 0,0 0,0 0,0-1,0 1,0 0,0 0,0 0,0-1,0 1,0 0,0 0,0-1,0 1,0 0,0 0,0 0,0-1,0 1,0 0,0 0,0 0,-1 0,1-1,0 1,0 0,0 0,0 0,0 0,-1 0,1-1,0 1,0 0,0 0,-1 0,1 0,0 0,0 0,0 0,-1 0,1 0,0 0,0 0,0 0,-1 0,1 0,0 0,-9 11,-8 28,15-35,-304 687,217-516,-150 313,181-354,6 3,-23 99,69-214,3-12,0 1,0-1,1 1,1 0,-1 0,2 0,0 1,8-31,86-308,57-108,152-308,-281 696,-10 23,-1-1,-2-1,0 0,-1 0,-1-5,-7 29,1 1,-1-1,0 0,1 1,-1-1,0 1,0-1,-1 1,1-1,0 1,0-1,-1 0,1 0,-1 2,1 0,0-1,-1 1,1 0,0 0,0 0,-1 0,1 0,0 0,-1 0,1-1,0 1,-1 0,1 0,0 0,0 0,-1 0,1 0,0 1,-1-1,1 0,0 0,-1 0,1 0,0 0,0 0,-1 0,1 1,0-1,-1 0,1 0,0 0,0 1,0-1,-1 0,1 0,0 1,-33 35,26-27,-443 599,28 22,422-630,-25 38,0-2,2 2,-17 37,94-168,78-140,580-1005,-699 1218,-6 9,0 0,-1 0,-1 0,1-1,-2 0,2-6,-6 13,-5 9,-8 15,12-17,-250 365,-22-4,-184 187,370-448,73-85,10-11,0-1,0 0,0 0,-1 0,0 0,0-1,0 0,0 0,-6 3,11-7,0 0,-1 0,1 0,0 0,0 1,-1-1,1 0,0 0,0 0,0 0,-1 0,1 0,0 0,0 0,-1 0,1 0,0 0,0 0,-1 0,1 0,0 0,0 0,-1 0,1 0,0 0,0 0,0-1,-1 1,1 0,0 0,0 0,0 0,-1 0,1-1,0 1,0 0,0 0,0 0,0-1,-1 1,1 0,1-13,11-21,52-83,5 3,54-66,-63 94,472-673,-519 740,-5 8,0 0,0-1,-2 0,1 0,-2 0,2-5,-5 6,-7 10,-11 15,-271 314,85-102,-525 550,716-765,7-6,0-1,0 0,-1 0,1 0,-1 0,0-1,1 0,-2 0,1 0,0 0,-5 1,10-4,-1 0,1 0,0 0,0 0,0 0,-1 0,1 0,0 0,0 0,-1 1,1-1,0 0,0 0,0 0,-1 0,1 0,0 0,0-1,-1 1,1 0,0 0,0 0,0 0,-1 0,1 0,0 0,0 0,0 0,-1-1,1 1,0 0,0 0,0 0,0 0,-1-1,1 1,0 0,0 0,0 0,0-1,0 1,0 0,0 0,0 0,0-1,0 1,0 0,0 0,0-1,0 1,0 0,0 0,0 0,0-1,0 1,0 0,0 0,9-21,16-17,1 0,2 2,12-10,-19 21,470-510,33 15,-423 421,-69 69,-15 14,0-1,-1 0,0-1,-2 0,0-2,-9 8,-9 8,-20 14,-6 10,-27 25,20-16,-399 324,-175 135,559-448,-31 25,-3-4,-89 48,170-107,1 1,0-1,-1 0,1 0,0 0,-1 0,0-1,1 1,-1-1,0-1,0 1,-3 0,7-1,1 0,0 0,-1 0,1 0,0 0,-1 0,1 0,0 0,0 0,-1 0,1-1,0 1,-1 0,1 0,0 0,0 0,-1 0,1-1,0 1,0 0,-1 0,1 0,0-1,0 1,0 0,-1 0,1-1,0 1,0 0,0 0,0-1,0 1,9-16,23-17,3 2,16-12,-23 20,566-438,-91 76,-474 362,-17 14,0 0,0-1,-1 0,0 0,-1-2,4-6,-14 18,0 1,0-1,0 0,-1 0,1 0,0 0,0 0,-1 0,1 0,0 0,0 0,0 0,-1 0,1 0,0 0,0 0,-1 0,1 0,0 0,0-1,0 1,-1 0,1 0,0 0,0 0,0 0,-1 0,1-1,0 1,0 0,0 0,0 0,0-1,-1 1,1 0,0 0,0 0,0-1,0 1,0 0,0 0,0 0,0-1,0 1,0 0,0 0,0-1,0 1,0 0,0 0,0-1,0 1,0 0,0 0,0 0,0-1,0 1,0 0,1 0,-1 0,0-1,-25 12,-135 91,5-3,-1312 807,1418-877,15-9,0-1,-1-1,-1-2,-15 3,29-15,21-4,1 0,0 0,-1-1,1 1,-1 0,1 0,0 0,-1 0,1-1,-1 1,1 0,0 0,-1-1,1 1,0 0,-1-1,1 1,0 0,0-1,-1 1,1 0,0-1,0 1,0 0,0-1,-1 1,1-1,0 1,0-1,0 1,0 0,0-1,0 1,0-1,0 1,0-1,0 1,0 0,0-1,1 1,-1-1,0 1,0 0,0-1,1 1,-1-1,0 1,0 0,1-1,-1 1,0 0,0-1,1 1,-1 0,1 0,6-13,2 0,0 1,0 1,1-1,1 2,7-8,15-13,777-704,-334 320,-451 394,-16 13,0 1,0-1,-1-1,0 1,0-2,-1 1,4-7,-11 16,0 0,0 0,1-1,-1 1,0 0,0-1,1 1,-1 0,0-1,0 1,0 0,0-1,0 1,1-1,-1 1,0 0,0-1,0 1,0 0,0-1,0 1,0-1,0 1,-1 0,1-1,0 1,0 0,0-1,0 1,0 0,-1-1,1 1,0 0,0-1,0 1,-1 0,1-1,0 1,0 0,-1 0,1-1,0 1,-1 0,1 0,0 0,-1-1,-20 4,4 4,0 0,0 1,1 1,-13 9,-4 3,-1368 780,1353-776,23-10,-1-1,-1-1,-1-2,1 0,-2-2,-10 1,20-8,14-7,7 3,0 0,0 0,0 1,0-1,0 0,0 1,0-1,0 1,1-1,-1 1,1 0,0 0,208-94,998-392,-770 320,9 26,-439 139,-4 0,-20 5,-235 51,-36 22,140-36,-443 122,-625 160,1156-308,-1-3,-1-2,0-3,0-2,-1-3,-4-3,65 2,0 0,-1 0,1 0,-1 0,1 0,-1 0,1 0,0 0,-1 0,1 0,-1 0,1 0,0 0,-1-1,1 1,-1 0,1 0,0 0,-1-1,1 1,-1 0,1 0,0-1,0 1,-1 0,1-1,0 1,-1 0,1-1,0 1,0 0,0-1,-1 1,1-1,0 1,0 0,0-1,0 1,0-1,0 1,0 0,0-1,0 1,0-1,0 1,0-1,0 1,0 0,0-1,0 1,0-1,1 1,-1 0,0-1,0 1,1-1,-1 1,0 0,1-1,17-22,-17 23,69-65,3 4,63-39,-114 84,223-145,-27 20,-213 137,20-14,-24 17,0 0,0 1,0-1,0 0,0 0,0 0,0 0,0 0,-1 0,1 0,0 0,-1 0,1 0,-1-1,1 1,-1 0,0 0,1-1,-3 2,1 0,-1 0,1 0,-1 0,1 0,0 0,-1 0,1 1,-1-1,1 1,0-1,-1 1,1-1,0 1,-2 0,2 0,-284 135,41-18,-349 141,587-256,0-1,-1 0,1 0,-1 0,0 0,0-1,0 0,1-1,-1 0,0 0,0 0,0-1,0 0,-2-1,7 0,0-1,0 0,0 0,1 0,-1 0,1-1,0 1,0 0,0-1,0 0,0 0,-7-32,2 0,1-1,2 1,1-1,2-21,0-4,-5-19,1 38,3 18,-2 0,-1 0,0 1,-2-1,-1 1,-1-1,-26-49,18 39,1-1,-5-19,16 44,0 0,0 0,-1 1,0 0,-1 0,0 1,0-1,-1 1,-5-4,12 13,0-1,0 1,0 0,0-1,0 1,0 0,-1-1,1 1,0 0,0-1,0 1,-1 0,1-1,0 1,0 0,-1 0,1 0,0-1,-1 1,1 0,0 0,-1 0,1 0,0-1,-1 1,1 0,0 0,-1 0,1 0,-1 0,1 0,0 0,-1 0,1 0,0 0,-1 0,1 0,0 1,-1-1,1 0,0 0,-1 0,1 0,0 0,-1 1,1-1,0 0,-1 0,1 1,0-1,0 0,0 0,-1 1,1-1,0 0,0 1,0-1,-1 0,1 1,0-1,0 0,0 1,0-1,0 0,0 1,-3 31,2-22,-16 161,7 1,13 157,-1-297,2 1,4 9,-3-16,-1 0,-1 1,-2-1,0 1,-1-26,-1-1,1 0,0 0,0 1,-1-1,1 0,0 0,-1 1,1-1,0 0,-1 0,1 0,0 1,-1-1,1 0,0 0,-1 0,1 0,0 0,-1 0,1 0,0 0,-1 0,1 0,-1 0,1 0,0 0,-1 0,1 0,0-1,-1 1,1 0,0 0,-1 0,1 0,0-1,-1 1,1 0,0 0,0-1,-1 1,1 0,0-1,-19-13,14 5,0 0,0 0,1-1,1 0,-1 1,2-1,-1 0,1 0,0-8,-1-19,1 0,3-4,-2-30,-8-324,9 394,0 0,1 0,-1 0,1 0,-1-1,1 2,-1-1,1 0,0 0,-1 0,1 0,0 0,0 0,-1 1,1-1,0 0,0 1,0-1,0 0,0 1,0-1,0 1,0 0,0-1,1 1,36-11,-16 5,21-10,0 3,1 1,16 0,-17 3,171-36,48-11,107-43,-187 48,174-22,-251 53,429-92,-333 78,207-44,-237 43,113-5,-148 23,-75 9,141-23,-151 23,0 3,44 1,-44 2,1-1,39-9,147-37,191-35,-230 43,-173 35,0-1,0-1,-1-1,0-1,2-3,-16 9,13-6,-23 10,-1 0,1 0,-1-1,1 1,-1 0,1-1,-1 1,0 0,1-1,-1 1,1 0,-1-1,0 1,1-1,-1 1,0-1,0 1,1-1,-1 1,0-1,0 1,0-1,0 0,0 1,0-1,1 1,-1-1,0 1,-1-1,1 1,0-1,0 0,0 1,0-1,0 0,-2 0,0 0,0 1,1-1,-1 0,0 0,0 1,0-1,0 1,0 0,0-1,0 1,0 0,0 0,0 0,0 1,0-1,0 0,-2 1,-3 0,-94 10,0 5,-62 20,29-7,66-15,-1069 201,995-192,-934 137,905-132,1 7,-51 23,-389 84,315-79,228-47,-143 28,164-37,1-3,0-1,-35-3,-32-1,324-4,-163 1,1-3,-2-1,15-6,124-36,-2-9,49-28,-61 17,143-36,86-2,38 11,-214 46,34-21,-42 10,181-45,-269 71,-34 9,12 3,-59 12,-1-2,39-17,-28 9,29-5,14-4,-59 16,44-8,30-5,-49 11,33-3,5 4,-1-4,52-20,-153 39,1 0,-1 1,1-1,0 1,-1 0,1 0,0 1,-2-1,0 1,-1-1,1 0,0 0,0 0,-1 0,1-1,0 1,-1-1,1 1,0-1,-1 0,1 0,-1 0,1-1,-1 1,1 0,-1-1,1 0,-2 0,1 1,-1-1,1 1,0 0,-1 0,1 0,0 0,-1 0,1 0,0 0,0 1,0-1,0 1,0-1,0 1,0 0,0 0,-1 0,1 0,0 0,0 0,0 0,1 1,-3-12,0 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5:44:00.228"/>
    </inkml:context>
    <inkml:brush xml:id="br0">
      <inkml:brushProperty name="width" value="0.1" units="cm"/>
      <inkml:brushProperty name="height" value="0.1" units="cm"/>
      <inkml:brushProperty name="color" value="#E71225"/>
      <inkml:brushProperty name="ignorePressure" value="1"/>
    </inkml:brush>
  </inkml:definitions>
  <inkml:trace contextRef="#ctx0" brushRef="#br0">918 12,'-12'-4,"0"2,0 0,0 0,0 1,0 1,-1 0,1 0,0 1,0 1,0 0,0 1,0 0,0 1,1 0,0 1,-1 0,2 0,-1 2,1-1,0 1,0 1,-1 1,-5 5,0 2,0 0,2 0,0 2,1 0,1 0,0 1,2 0,0 1,1 1,-5 17,4-2,2 0,1 1,1 0,1 34,5 149,3-138,-3-48,-1 0,-2 0,-1 0,-1 0,-2-1,-2 0,-1 0,-1-1,-2 0,-1-1,-1-1,-2 0,-1-1,-14 16,2-9</inkml:trace>
  <inkml:trace contextRef="#ctx0" brushRef="#br0" timeOffset="355.005">0 579,'122'-3,"-1"-5,0-5,-1-5,0-6,40-16,-144 35,-6 2,1 0,0 0,0 1,0 1,11-1,-14 3</inkml:trace>
  <inkml:trace contextRef="#ctx0" brushRef="#br0" timeOffset="954.402">712 811,'58'-27,"-2"-2,0-2,0-5,-40 25,-1 0,0-1,-1-1,0 0,-1-1,0-1,-2 0,1 0,-2-1,0 0,-1-1,2-8,-9 20,0 0,0 0,-1 0,0-1,0 1,0 0,-1-1,1 1,-2-5,1 9,0 0,0 0,0 0,0 1,-1-1,1 0,0 0,0 0,-1 1,1-1,-1 0,1 1,-1-1,1 0,-1 1,1-1,-1 1,0-1,1 1,-1-1,0 1,1-1,-1 1,-1-1,1 1,-1 0,0 0,0 0,0 0,0 0,0 0,1 0,-1 1,0-1,0 1,0-1,1 1,-1 0,0 0,1-1,-2 2,-15 8,1 2,1-1,-1 2,2 0,0 1,1 1,0 0,0 2,-18 25,1 2,-11 23,39-63,-21 37,1 1,1 4,17-35,0 1,1 0,0 0,1 0,0 0,1 1,1-1,0 1,0-1,2 6,-1-14,0-1,1 1,0-1,0 1,0-1,0 0,0 1,1-1,-1 0,1 0,0 0,0 0,0-1,0 1,1 0,-1-1,1 1,-1-1,3 1,0 0,0 0,1 0,-1-1,1 0,0 0,-1 0,1-1,0 1,0-2,0 1,1-1,10 1,-1-2,1 0,0-1,0 0,-1-1,1-1,14-6,-2-3,0 0,-1-2,-1-1,0-1,-1-2,-1 0,0-2,-2-1,5-6,4-7</inkml:trace>
  <inkml:trace contextRef="#ctx0" brushRef="#br0" timeOffset="2075.405">1516 584,'-21'-31,"13"18,0 0,-1 1,-1 0,0 0,0 1,-2 0,10 10,1 0,0 0,-1 0,0 0,1 1,-1-1,1 0,-1 1,0-1,1 1,-1 0,0 0,0 0,1 0,-1 0,0 0,0 0,1 0,-1 0,0 1,1-1,-1 1,0-1,1 1,-1 0,1 0,-1 0,1 0,-1 0,1 0,0 0,-1 0,1 0,0 1,-1 0,-6 7,0 0,1 0,0 1,-4 9,8-14,-19 31,2 1,-12 32,26-52,0-1,1 0,0 1,1 0,1 0,1 1,1-1,0 5,1-20,0 0,0 0,0-1,0 1,0 0,0 0,1 0,-1 0,1 0,-1-1,1 1,0 0,0 0,0-1,0 1,0-1,0 1,0-1,0 1,1-1,-1 0,0 1,1-1,-1 0,2 0,-1 0,1 0,0 0,0-1,-1 0,1 1,0-1,0 0,-1 0,1-1,0 1,0-1,-1 1,1-1,0 0,1 0,11-6,1 0,-1-1,-1 0,0-1,2-3,8-5,-2-1,0-1,-1-2,-1 0,-1 0,-1-2,-1 0,-1-2,-1 1,-1-2,4-12,-17 36,1-1,-1 0,1-1,-1 1,0 0,0-1,-1 1,1 0,-1-1,1 1,-1-1,0 1,-1-2,1 5,-1 0,1 0,-1 0,1 1,-1-1,1 0,0 0,-1 0,1 0,-1 1,1-1,-1 0,1 0,0 1,-1-1,1 0,0 1,-1-1,1 1,0-1,0 0,-1 1,1-1,0 1,0-1,-1 0,1 1,0-1,0 1,0 0,-11 17,1 6,0 1,2 0,1 0,1 1,0 0,3 0,0 1,1-1,2 0,0 1,3 6,-3-30,1 0,-1 0,1 0,0 0,0 0,0 0,0 0,1 0,-1 0,1 0,0-1,-1 1,1-1,0 1,1-1,-1 0,0 0,1 0,-1 0,3 1,-2-2,1 1,-1-1,1 0,-1 0,1-1,0 1,-1-1,1 0,0 1,0-2,-1 1,1 0,0-1,-1 0,1 0,0 0,1-1,7-3,0 0,0-1,0-1,-1 0,0 0,0-1,-1-1,0 0,0 0,-1-1,3-4,18-24,-1-2,9-20,-23 36,2-3,92-151,-89 140,-1 0,-2-1,10-36,-26 70,0 3,0-1,0 0,0 0,0 0,-1 0,1 1,-1-1,1 0,-1 0,0 0,-1 0,1 0,0 0,-1-2,0 5,0 0,1 0,-1 0,0 0,1 1,-1-1,0 0,1 0,-1 1,0-1,1 0,-1 1,1-1,-1 0,1 1,-1-1,1 1,-1-1,1 1,-1-1,1 1,0 0,-1-1,1 1,0 0,-14 17,-16 33,3 1,2 1,2 1,2 1,3 1,3 1,0 7,14-59,-7 32,2 0,0 8,5-35,1-1,0 1,0 0,1-1,0 1,0-1,1 0,1 1,0-1,0 0,2 3,-3-8,0-2,0 1,0 0,0 0,0-1,1 1,-1-1,1 0,0 1,0-1,0-1,0 1,0 0,0-1,0 1,0-1,1 0,-1 0,0-1,1 1,-1 0,1-1,-1 0,1 0,-1 0,1 0,-1-1,1 1,2-2,7-1,-1 0,1-1,-1-1,0 0,-1-1,1 0,3-3,16-11</inkml:trace>
  <inkml:trace contextRef="#ctx0" brushRef="#br0" timeOffset="2450.408">1749 362,'0'0,"0"0,0 0,0 0,0 0,0 0,0 0,21 4,24 1,18-2,8-5,6-6,-2-3,-6-3,-8-2,-14 2</inkml:trace>
  <inkml:trace contextRef="#ctx0" brushRef="#br0" timeOffset="3074.736">2244 411,'-20'52,"0"0,2 2,-7 34,22-72,0 0,0 0,2 1,0-1,1 0,1 1,0-1,1 0,1 0,1 0,1 4,-5-18,1 0,-1 0,1 0,0 0,-1 0,1 0,0 0,0-1,0 1,1 0,-1-1,0 1,0-1,1 1,-1-1,1 0,0 1,-1-1,1 0,0 0,0 0,-1 0,1 0,0-1,0 1,0-1,0 1,0-1,0 0,0 1,0-1,0 0,0 0,0-1,0 1,0 0,0-1,0 1,0-1,1 0,5-2,-1-1,0 1,0-2,0 1,0-1,-1 0,0 0,0 0,5-7,50-62,-4-3,43-75,-91 138,16-28,-23 40,-1 0,0 0,0 0,0-1,-1 1,1 0,-1-1,1 1,-1-1,0 1,0-1,0 1,0-1,0 1,0 0,-1-1,-1 61,2-11,7 45,-5-74,1 0,1 0,1-1,0 0,1 0,7 12,-12-27,0 0,0 0,0 0,0 0,0-1,0 1,1 0,-1-1,1 1,-1-1,1 0,0 1,0-1,-1 0,1 0,0 0,0 0,0-1,0 1,0 0,0-1,0 1,1-1,0 0,1 0,-1 0,0-1,1 1,-1-1,1 0,-1 0,0 0,0 0,1 0,-1-1,0 0,1 0,19-13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5:44:04.183"/>
    </inkml:context>
    <inkml:brush xml:id="br0">
      <inkml:brushProperty name="width" value="0.1" units="cm"/>
      <inkml:brushProperty name="height" value="0.1" units="cm"/>
      <inkml:brushProperty name="color" value="#E71225"/>
      <inkml:brushProperty name="ignorePressure" value="1"/>
    </inkml:brush>
  </inkml:definitions>
  <inkml:trace contextRef="#ctx0" brushRef="#br0">156 150,'-46'189,"25"-92,-4-2,-22 47,34-117,9-22,7-17,22-61,4 1,2 2,4 1,6-4,-38 71,1-4,0 1,0-1,1 1,1 0,-1 1,2-2,-6 7,1 0,-1 0,1 0,-1 0,1 0,-1 0,1 0,0 0,-1 0,1 1,0-1,0 1,-1-1,1 1,0 0,0 0,0 0,0 0,-1 0,1 0,0 0,0 0,0 1,0-1,-1 1,1-1,0 1,-1 0,1 0,1 0,50 37,-46-32,1 0,0 0,0 0,1-1,-1-1,1 1,0-1,0-1,1 0,-1 0,6 1,2-3,-1 0,1-1,-1-1,1-1,-1 0,1-1,-1 0,0-2,0 0,-1-1,1 0,6-5,2-1,-1-1,-1-1,0-1,-1-1,-1-1,0-1,8-11,-20 20,-1 0,0-1,-1 0,0 0,0-1,-1 0,2-7,-6 14,1 1,-2-1,1 0,0 0,-1 1,1-1,-1 0,0 0,0 0,-1 0,0-3,1 5,-1 0,0 0,0 0,0 0,0 1,0-1,0 0,0 0,-1 1,1-1,0 1,-1-1,1 1,-1 0,0 0,1-1,-1 1,0 0,0 0,0 1,0-1,-1 0,-4-1,0 1,0 0,0 0,0 1,0-1,0 2,0-1,0 1,0 0,0 0,0 1,0 0,0 1,-19 5,1 2,-19 11,16-6,0 1,1 2,1 1,0 1,2 1,1 1,0 1,2 1,-4 6,11-12,1 0,1 1,0 0,1 1,2 1,0-1,1 1,1 1,1 0,0 0,2 0,1 0,0 11,3-24,0 1,0-1,1 0,1 0,0 0,0 0,0 0,1 0,0 0,1-1,0 0,0 1,1-1,0-1,1 1,-1-1,6 5,-4-6,0 1,1-1,0-1,1 0,-1 0,1 0,0-1,0 0,0-1,0 0,1 0,-1-1,1 0,0-1,-1 0,7-1,10 0,-1-2,1-1,-1-1,1-1,-1-1,-1-1,1-1,4-4,19-9,0-2,-2-2,21-17,-30 18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5:52:19.625"/>
    </inkml:context>
    <inkml:brush xml:id="br0">
      <inkml:brushProperty name="width" value="0.4" units="cm"/>
      <inkml:brushProperty name="height" value="0.8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2384 360,'-445'105,"264"-53,-74 35,146-43,3 4,-88 56,120-59,2 4,3 3,2 2,-16 20,-1 12,4 3,3 4,5 3,4 3,4 3,5 2,4 3,-6 27,39-78,2 1,3 1,2 1,3 0,3 0,2 1,1 24,6-42,1 0,2 0,1-1,3 1,1-1,2 0,2-1,2 0,1-1,20 36,-16-44,2 0,1-1,1-2,2 0,1-1,1-2,1-1,0-1,2-1,23 11,30 15,2-4,2-3,48 13,-13-11,1-5,2-6,0-5,2-5,1-7,91-1,-104-12,0-6,0-5,-1-5,-1-4,0-6,-2-5,69-28,-13-11,-3-6,-4-8,-4-7,42-37,-120 73,-4-3,-1-3,26-31,-59 50,-2-3,-2-1,-2-1,-2-2,-1-1,3-14,-7 8,-2-2,-2-1,-3-1,-3 0,-2-2,-2 1,-2-17,-6 37,-3-1,-1 0,-2 0,-1 0,-3 0,-1 1,-2-1,-1 2,-3-1,0 1,-13-21,-11-14,-5 2,-2 2,-3 1,-3 3,-36-36,-25-16,-5 5,-50-34,72 69,-2 5,-4 3,-3 5,-2 5,-3 4,-71-24,48 31,-1 7,-108-19,149 43,-1 3,0 5,-1 4,-59 5,89 4,0 4,-32 8,47-6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0T05:52:39.43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2834 1,'-73'15,"-72"6,30-6,-85 19,1 8,-67 30,153-36,3 6,1 4,2 5,-78 51,82-35,2 4,4 4,3 4,4 5,4 3,3 4,5 4,3 3,5 3,-29 61,61-90,3 1,3 2,4 1,3 1,4 1,2 1,5 1,-3 52,12-70,3 1,3-1,2 1,3 0,2-1,4-1,2 1,3-2,2 0,3-1,14 23,-10-34,1-2,3-1,2-1,2-1,2-2,1-2,22 17,10 3,3-2,2-4,3-3,6-1,14 4,2-5,2-5,2-3,2-6,1-3,1-6,1-4,1-5,1-5,33-3,-50-8,-1-4,1-4,-1-4,-1-4,62-20,-77 13,-1-3,-1-4,-2-2,-1-4,-2-3,57-42,-8-5,-4-4,-5-6,-3-4,41-54,-84 75,-4-3,-3-2,-3-3,-5-2,-3-1,21-67,-49 113,-3 0,-1-1,-2 0,-2-1,-2 0,-2 0,-2-1,-2 0,-2 1,-3-1,-1 1,-2 0,-2 0,-3 1,-10-27,-19-31,-5 3,-4 2,-4 2,-51-66,60 100,-2 2,-3 2,-3 3,-2 2,-2 2,-52-35,19 24,-4 3,-1 5,-3 4,-44-14,112 51,-1 1,0 2,-1 1,0 1,-12 0,17 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98B52-53B7-429C-8960-2FC0811B8E27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EE923-3E2A-4D15-8E88-C027776E2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268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3FBFE-79AD-4BAC-881E-4A43F8414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334155-620B-4D21-9896-09EB507FC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F249A-3E9B-4B26-B4FC-DEF75AC4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E043-5B63-405C-99F1-8F65CD0F5DD9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A17D8-7254-4CDC-A00C-40A4AA87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33178-04EE-4697-9774-0F18789E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1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467D8-AE8F-4A6B-B61C-2DFBA5C9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EDAE6-A16D-4F3D-8010-16FA4DC39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BCA20-D3FB-4F77-93F4-AC2C975C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B54C-3F19-4FBE-83E5-E44C946F2DBD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2D425-0B2C-47EE-91F1-B302F355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4A0D4-BD4B-4C97-9A6E-FD0C984F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1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56DFAB-4288-44DC-8B21-5BECC0B91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22E129-4B9E-4A0B-B2CA-D38492FDE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12E2A-F926-414A-9FB3-AEA7D27A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51B7-5D3A-49D9-A111-B2BC732E662E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3646B-6545-4A83-ADEE-5FADAC5A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58593-1EFF-4B5A-8F91-202D0E86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6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549A2-E676-42E0-8DA0-CCF04AD4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A9BBC-819D-42D1-A017-B040B71DD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AD60B-E310-4441-B811-C5A251E3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0917-A0EE-411F-9FBA-A3FCCE3A5D8F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C5B14-3745-4A57-A925-2FBD09B2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F940C-F0B9-4093-9794-3A25DC8F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2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2072D-B2B3-4F92-83C0-A1DFA8A4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5858B8-7184-4F0E-9C09-92E49277D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23970-4645-45AD-9A07-9DD6CD52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2370-07AE-4A1B-93B5-DA32BDC51789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0A9C1-4149-4385-8860-84B6B994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597C8-2D3D-4B3D-8597-8DCDE45B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E3945-2386-4E1C-9040-61F0858C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89765-6EBC-4675-884C-69EB226AA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F9E30E-1424-416E-BA89-F9992171D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B5404C-62E5-42A5-9E25-A44B9978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1C4B-4CCF-4581-81AC-BF268B27D3F2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80A069-B0F0-4953-A892-10A79447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0F400-8604-41FE-85A2-6E320232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E30A9-4631-484B-B972-59BC83C1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AA42C-FB0F-414F-90B6-10D88ECE2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0FDE60-57CD-4B27-B6B6-4ED7EA987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958C81-E6F9-49DE-8013-A67C9FC81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8B6DB0-09EF-491A-A641-F31DD1AAD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F26145-090A-430B-8413-B738C99B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652F-ED68-414B-8606-DA3469DA7FAA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CE0806-2AF2-47A6-BC0C-62072B5A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E8DD7A-A10F-4AC1-A328-D1451993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8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402D3-E446-448B-BA98-2B28AD13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970697-135E-4272-9D9F-1F601814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C83D-2587-4A4C-9A51-D76E496AD1A0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64778C-41F4-4B71-B50C-2C66331A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05C75-3FDC-4823-90FF-AC9274E0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6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401F55-70F4-49B7-8E93-564B9CAE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DA39-41CC-4C43-8B16-06C8921C58F1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40E214-23A2-45E7-A317-3A8D354A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1F9DBF-FC42-4CDE-966F-D15FE9B8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0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06329-0F6D-412A-99DD-89657A10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6EC7E-451D-4B7E-BDFB-37242515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4EAE2-A8C7-45D9-8C92-26977166C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2BF8A-75CB-4B4B-A275-A35D545D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21F7-610C-463A-AA86-A88AD55CA42E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F1B9FD-2A1D-4CBB-B438-418E9018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35758C-890F-437B-93E9-E9FDB1B4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8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81590-44B1-42AC-9C2B-6DD0C8B6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67BDCA-8B13-4867-8992-02B6C28FE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539F4C-FDD3-4DEF-A4FF-0FDFCF780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41240E-6D40-4674-95E5-9BBE94A7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232D-C249-4869-B447-351E0AB01527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7D804E-8F55-4963-86C9-1968F8FC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F6FBF-F24F-43DD-9BFD-8B346DCE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0A07C8-8451-4AA7-8B20-07319664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E9E5D-C59F-4A47-83AB-A3BF12E53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DF57B-484C-4788-9E99-9B71C1B22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AFB08-B3CC-4FC8-927E-082B3617C099}" type="datetime1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DD34D-98E5-4BBF-9CD0-AAC3BBBB0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E6C2D-ED1D-4953-B34D-CA7EB1500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E26C-1B51-4ABD-B5CE-CB81D848B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92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rxiv.org/abs/1411.455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17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" Type="http://schemas.openxmlformats.org/officeDocument/2006/relationships/customXml" Target="../ink/ink12.xml"/><Relationship Id="rId21" Type="http://schemas.openxmlformats.org/officeDocument/2006/relationships/customXml" Target="../ink/ink21.xml"/><Relationship Id="rId7" Type="http://schemas.openxmlformats.org/officeDocument/2006/relationships/customXml" Target="../ink/ink14.xml"/><Relationship Id="rId12" Type="http://schemas.openxmlformats.org/officeDocument/2006/relationships/image" Target="../media/image23.png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16.xml"/><Relationship Id="rId24" Type="http://schemas.openxmlformats.org/officeDocument/2006/relationships/image" Target="../media/image29.png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10" Type="http://schemas.openxmlformats.org/officeDocument/2006/relationships/image" Target="../media/image22.png"/><Relationship Id="rId19" Type="http://schemas.openxmlformats.org/officeDocument/2006/relationships/customXml" Target="../ink/ink20.xml"/><Relationship Id="rId4" Type="http://schemas.openxmlformats.org/officeDocument/2006/relationships/image" Target="../media/image19.png"/><Relationship Id="rId9" Type="http://schemas.openxmlformats.org/officeDocument/2006/relationships/customXml" Target="../ink/ink15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30C39-BD0F-4B87-8D60-D22D1E0AD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Image annotation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A83274-ABE6-4DEB-A4B9-0BF2BB5F3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/>
              <a:t>——</a:t>
            </a:r>
            <a:r>
              <a:rPr lang="zh-CN" altLang="en-US" sz="3600" dirty="0"/>
              <a:t>从图像到文本描述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5D80BE-0AF8-4F68-A994-94940EA5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A5B6B0-DCE7-4E4A-AE72-C1A140C3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6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B219B-F0A3-457F-960F-CF2FF219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 </a:t>
            </a:r>
            <a:r>
              <a:rPr lang="en-US" altLang="zh-CN" dirty="0"/>
              <a:t>&amp; </a:t>
            </a:r>
            <a:r>
              <a:rPr lang="zh-CN" altLang="en-US" dirty="0"/>
              <a:t>结构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E9926-06C7-4EB3-A96F-5E54CCDBE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4400" dirty="0"/>
              <a:t>Image ——&gt; Feature ——&gt; Annotation</a:t>
            </a:r>
            <a:endParaRPr lang="zh-CN" altLang="en-US" sz="4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5C5AC6-0EBC-465E-B1A1-700933B6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60B22B-4B55-49CC-984B-699EB4AE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5EF7D7C-4266-40B5-8FCB-8F27D611198A}"/>
                  </a:ext>
                </a:extLst>
              </p14:cNvPr>
              <p14:cNvContentPartPr/>
              <p14:nvPr/>
            </p14:nvContentPartPr>
            <p14:xfrm>
              <a:off x="6482880" y="3572295"/>
              <a:ext cx="1520640" cy="14212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5EF7D7C-4266-40B5-8FCB-8F27D61119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0880" y="3428655"/>
                <a:ext cx="1664280" cy="17089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4E09B8F-EB6C-408A-A5DE-BCFE6D067BA0}"/>
              </a:ext>
            </a:extLst>
          </p:cNvPr>
          <p:cNvSpPr txBox="1"/>
          <p:nvPr/>
        </p:nvSpPr>
        <p:spPr>
          <a:xfrm>
            <a:off x="6229350" y="2869688"/>
            <a:ext cx="307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语句生成问题</a:t>
            </a:r>
          </a:p>
        </p:txBody>
      </p:sp>
    </p:spTree>
    <p:extLst>
      <p:ext uri="{BB962C8B-B14F-4D97-AF65-F5344CB8AC3E}">
        <p14:creationId xmlns:p14="http://schemas.microsoft.com/office/powerpoint/2010/main" val="39114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3196425-B5A0-43F6-B7F9-DEEB3B6B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选择网络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45AC42B-30FD-4314-8BCC-C085C7D44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00ABF7-DE02-4BDB-996F-B161E795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9C19A7-82A5-4CD8-99E3-15BE4748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0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B219B-F0A3-457F-960F-CF2FF219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Encoder: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E9926-06C7-4EB3-A96F-5E54CCDBE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4400" b="1" dirty="0">
                <a:solidFill>
                  <a:schemeClr val="bg1">
                    <a:lumMod val="75000"/>
                  </a:schemeClr>
                </a:solidFill>
              </a:rPr>
              <a:t>Image ——&gt; Feature ——&gt; Annotation</a:t>
            </a:r>
            <a:endParaRPr lang="zh-CN" altLang="en-US" sz="4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5C5AC6-0EBC-465E-B1A1-700933B6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60B22B-4B55-49CC-984B-699EB4AE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812774-F2DD-42FF-B16C-0BBC6D4B1C05}"/>
              </a:ext>
            </a:extLst>
          </p:cNvPr>
          <p:cNvSpPr txBox="1"/>
          <p:nvPr/>
        </p:nvSpPr>
        <p:spPr>
          <a:xfrm>
            <a:off x="1962150" y="2844225"/>
            <a:ext cx="680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</a:rPr>
              <a:t>图片提取特征问题：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A1C6654C-D2ED-4F7A-A50A-B4ED557BA80A}"/>
                  </a:ext>
                </a:extLst>
              </p14:cNvPr>
              <p14:cNvContentPartPr/>
              <p14:nvPr/>
            </p14:nvContentPartPr>
            <p14:xfrm>
              <a:off x="3013560" y="3466095"/>
              <a:ext cx="1555200" cy="13114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A1C6654C-D2ED-4F7A-A50A-B4ED557BA8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1920" y="3322455"/>
                <a:ext cx="169884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DE510C1-8830-42E9-BDE7-9A7C7FC97EF8}"/>
              </a:ext>
            </a:extLst>
          </p:cNvPr>
          <p:cNvSpPr txBox="1"/>
          <p:nvPr/>
        </p:nvSpPr>
        <p:spPr>
          <a:xfrm>
            <a:off x="6510337" y="857250"/>
            <a:ext cx="4200525" cy="276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000" dirty="0"/>
              <a:t>CNN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000" dirty="0"/>
              <a:t>VGG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000" dirty="0"/>
              <a:t>VGG19/16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7129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CC6E7EBF-BED0-4B10-A4D2-D64F2875E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0"/>
            <a:ext cx="3619500" cy="285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51A4AA5-2A97-4727-9FFB-CB9DDF5C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Encoder: VGG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B8E7A-86CB-4E50-93E3-96B7CF7AB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/>
              <a:t>由</a:t>
            </a:r>
            <a:r>
              <a:rPr lang="en-US" altLang="zh-CN" sz="2600" dirty="0"/>
              <a:t>Oxford</a:t>
            </a:r>
            <a:r>
              <a:rPr lang="zh-CN" altLang="en-US" sz="2600" dirty="0"/>
              <a:t>的</a:t>
            </a:r>
            <a:r>
              <a:rPr lang="en-US" altLang="zh-CN" sz="2600" dirty="0"/>
              <a:t>Visual Geometry Group</a:t>
            </a:r>
            <a:r>
              <a:rPr lang="zh-CN" altLang="en-US" sz="2600" dirty="0"/>
              <a:t>的组提出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zh-CN" altLang="en-US" sz="2600" dirty="0"/>
              <a:t>相比</a:t>
            </a:r>
            <a:r>
              <a:rPr lang="en-US" altLang="zh-CN" sz="2600" dirty="0" err="1"/>
              <a:t>AlexNet</a:t>
            </a:r>
            <a:r>
              <a:rPr lang="zh-CN" altLang="en-US" sz="2600" dirty="0"/>
              <a:t>的改进：</a:t>
            </a:r>
            <a:endParaRPr lang="en-US" altLang="zh-CN" sz="2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600" dirty="0"/>
              <a:t>采用连续的几个</a:t>
            </a:r>
            <a:r>
              <a:rPr lang="en-US" altLang="zh-CN" sz="2600" dirty="0"/>
              <a:t>3x3</a:t>
            </a:r>
            <a:r>
              <a:rPr lang="zh-CN" altLang="en-US" sz="2600" dirty="0"/>
              <a:t>的卷积核代替</a:t>
            </a:r>
            <a:r>
              <a:rPr lang="en-US" altLang="zh-CN" sz="2600" dirty="0" err="1"/>
              <a:t>AlexNet</a:t>
            </a:r>
            <a:r>
              <a:rPr lang="zh-CN" altLang="en-US" sz="2600" dirty="0"/>
              <a:t>中的较大卷积核（</a:t>
            </a:r>
            <a:r>
              <a:rPr lang="en-US" altLang="zh-CN" sz="2600" dirty="0"/>
              <a:t>11x11</a:t>
            </a:r>
            <a:r>
              <a:rPr lang="zh-CN" altLang="en-US" sz="2600" dirty="0"/>
              <a:t>，</a:t>
            </a:r>
            <a:r>
              <a:rPr lang="en-US" altLang="zh-CN" sz="2600" dirty="0"/>
              <a:t>7x7</a:t>
            </a:r>
            <a:r>
              <a:rPr lang="zh-CN" altLang="en-US" sz="2600" dirty="0"/>
              <a:t>，</a:t>
            </a:r>
            <a:r>
              <a:rPr lang="en-US" altLang="zh-CN" sz="2600" dirty="0"/>
              <a:t>5x5</a:t>
            </a:r>
            <a:r>
              <a:rPr lang="zh-CN" altLang="en-US" sz="2600" dirty="0"/>
              <a:t>）多层非线性层可以增加网络深度来保证学习更复杂的模式，而且代价还比较小（参数更少）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zh-CN" altLang="en-US" sz="2600" dirty="0"/>
              <a:t>缺点：</a:t>
            </a:r>
            <a:endParaRPr lang="en-US" altLang="zh-CN" sz="2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600" dirty="0"/>
              <a:t>耗费更多计算资源，导致更多的内存占用。大量的参数来自于第一个全连接层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endParaRPr lang="en-US" altLang="zh-CN" sz="26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1B7497-41F0-4B80-97C3-A4F6A441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C2BD54-02F3-40EB-A1F1-3C2B5408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2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B219B-F0A3-457F-960F-CF2FF219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Decoder: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E9926-06C7-4EB3-A96F-5E54CCDBE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4400" b="1" dirty="0">
                <a:solidFill>
                  <a:schemeClr val="bg1">
                    <a:lumMod val="65000"/>
                  </a:schemeClr>
                </a:solidFill>
              </a:rPr>
              <a:t>Image ——&gt; Feature ——&gt; Annotation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5C5AC6-0EBC-465E-B1A1-700933B6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60B22B-4B55-49CC-984B-699EB4AE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5EF7D7C-4266-40B5-8FCB-8F27D611198A}"/>
                  </a:ext>
                </a:extLst>
              </p14:cNvPr>
              <p14:cNvContentPartPr/>
              <p14:nvPr/>
            </p14:nvContentPartPr>
            <p14:xfrm>
              <a:off x="6482880" y="3572295"/>
              <a:ext cx="1520640" cy="14212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5EF7D7C-4266-40B5-8FCB-8F27D61119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0880" y="3428655"/>
                <a:ext cx="1664280" cy="17089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4E09B8F-EB6C-408A-A5DE-BCFE6D067BA0}"/>
              </a:ext>
            </a:extLst>
          </p:cNvPr>
          <p:cNvSpPr txBox="1"/>
          <p:nvPr/>
        </p:nvSpPr>
        <p:spPr>
          <a:xfrm>
            <a:off x="6229350" y="2869688"/>
            <a:ext cx="307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语句生成问题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80F901-6F28-4431-87FC-355C79360D56}"/>
              </a:ext>
            </a:extLst>
          </p:cNvPr>
          <p:cNvSpPr txBox="1"/>
          <p:nvPr/>
        </p:nvSpPr>
        <p:spPr>
          <a:xfrm>
            <a:off x="3802995" y="546755"/>
            <a:ext cx="4200525" cy="2971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RNN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LSTM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LSTM</a:t>
            </a:r>
            <a:r>
              <a:rPr lang="zh-CN" altLang="en-US" sz="3200" dirty="0"/>
              <a:t>堆叠</a:t>
            </a:r>
            <a:endParaRPr lang="en-US" altLang="zh-CN" sz="3200" dirty="0"/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3200" dirty="0"/>
          </a:p>
        </p:txBody>
      </p:sp>
      <p:pic>
        <p:nvPicPr>
          <p:cNvPr id="9" name="Picture 4" descr="http://static.open-open.com/lib/uploadImg/20150829/20150829181722_450.png">
            <a:extLst>
              <a:ext uri="{FF2B5EF4-FFF2-40B4-BE49-F238E27FC236}">
                <a16:creationId xmlns:a16="http://schemas.microsoft.com/office/drawing/2014/main" id="{37F9839A-9D0D-4C3D-AC01-6C2A39AB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2" y="1595154"/>
            <a:ext cx="3416687" cy="127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static.open-open.com/lib/uploadImg/20150829/20150829181722_413.png">
            <a:extLst>
              <a:ext uri="{FF2B5EF4-FFF2-40B4-BE49-F238E27FC236}">
                <a16:creationId xmlns:a16="http://schemas.microsoft.com/office/drawing/2014/main" id="{649D971C-3E55-463E-A220-3F975654B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136525"/>
            <a:ext cx="4865066" cy="127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03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A6FD7-699D-43DA-AB4F-798BDFF8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Decoder:</a:t>
            </a:r>
            <a:r>
              <a:rPr lang="zh-CN" altLang="en-US" dirty="0"/>
              <a:t> </a:t>
            </a:r>
            <a:r>
              <a:rPr lang="en-US" altLang="zh-CN" dirty="0"/>
              <a:t>LSTMs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2E8C62-163C-499F-84EA-F807A783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912792-F9A7-4E08-9181-72A206D7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E76AFAB-7587-451E-AF47-41F0A884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5768777"/>
            <a:ext cx="6419850" cy="365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《Show and Tell</a:t>
            </a:r>
            <a:r>
              <a:rPr lang="zh-CN" altLang="en-US" sz="1800" dirty="0"/>
              <a:t>：一种神经图像描述生成器</a:t>
            </a:r>
            <a:r>
              <a:rPr lang="en-US" altLang="zh-CN" sz="1800" dirty="0"/>
              <a:t>》</a:t>
            </a:r>
            <a:r>
              <a:rPr lang="zh-CN" altLang="en-US" sz="1800" dirty="0"/>
              <a:t>，</a:t>
            </a:r>
            <a:r>
              <a:rPr lang="en-US" altLang="zh-CN" sz="1800" dirty="0"/>
              <a:t>2015</a:t>
            </a:r>
            <a:endParaRPr lang="zh-CN" altLang="en-US" sz="1800" dirty="0"/>
          </a:p>
        </p:txBody>
      </p:sp>
      <p:pic>
        <p:nvPicPr>
          <p:cNvPr id="2050" name="Picture 2" descr="https://image.jiqizhixin.com/uploads/wangeditor/438c295d-3243-41d1-b262-820d7ca6e6ef/15678640-4.jpeg">
            <a:extLst>
              <a:ext uri="{FF2B5EF4-FFF2-40B4-BE49-F238E27FC236}">
                <a16:creationId xmlns:a16="http://schemas.microsoft.com/office/drawing/2014/main" id="{225CECF2-2F52-4030-82F5-A88B95B33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7" y="1001626"/>
            <a:ext cx="5572125" cy="448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A94BBAF-9EA0-4C6A-A263-2556F48E2205}"/>
              </a:ext>
            </a:extLst>
          </p:cNvPr>
          <p:cNvSpPr txBox="1"/>
          <p:nvPr/>
        </p:nvSpPr>
        <p:spPr>
          <a:xfrm>
            <a:off x="716895" y="2318405"/>
            <a:ext cx="4200525" cy="2971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RNN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LSTM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LSTM</a:t>
            </a:r>
            <a:r>
              <a:rPr lang="zh-CN" altLang="en-US" sz="3200" dirty="0"/>
              <a:t>堆叠</a:t>
            </a:r>
            <a:endParaRPr lang="en-US" altLang="zh-CN" sz="3200" dirty="0"/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59882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A6FD7-699D-43DA-AB4F-798BDFF8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Decoder:</a:t>
            </a:r>
            <a:r>
              <a:rPr lang="zh-CN" altLang="en-US" dirty="0"/>
              <a:t> </a:t>
            </a:r>
            <a:r>
              <a:rPr lang="en-US" altLang="zh-CN" dirty="0"/>
              <a:t>LSTMs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0A553-D917-4D89-B08A-B1FEC2FA1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800" dirty="0"/>
              <a:t>长短期记忆，每个输出时间步骤都会在序列中生成一个新词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/>
              <a:t>特殊</a:t>
            </a:r>
            <a:r>
              <a:rPr lang="zh-CN" altLang="en-US" dirty="0"/>
              <a:t>点：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800" dirty="0"/>
              <a:t>输入</a:t>
            </a:r>
            <a:r>
              <a:rPr lang="en-US" altLang="zh-CN" sz="2800" dirty="0"/>
              <a:t> </a:t>
            </a:r>
            <a:r>
              <a:rPr lang="zh-CN" altLang="en-US" sz="2800" dirty="0"/>
              <a:t>（</a:t>
            </a:r>
            <a:r>
              <a:rPr lang="en-US" altLang="zh-CN" sz="2800" dirty="0"/>
              <a:t> </a:t>
            </a:r>
            <a:r>
              <a:rPr lang="zh-CN" altLang="en-US" sz="2800" dirty="0"/>
              <a:t>图像特征</a:t>
            </a:r>
            <a:r>
              <a:rPr lang="en-US" altLang="zh-CN" sz="2800" dirty="0"/>
              <a:t>vector + </a:t>
            </a:r>
            <a:r>
              <a:rPr lang="zh-CN" altLang="en-US" sz="2800" dirty="0"/>
              <a:t>文本</a:t>
            </a:r>
            <a:r>
              <a:rPr lang="en-US" altLang="zh-CN" sz="2800" dirty="0"/>
              <a:t>tokenize-&gt;embedding )</a:t>
            </a:r>
            <a:r>
              <a:rPr lang="zh-CN" altLang="en-US" dirty="0"/>
              <a:t>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2E8C62-163C-499F-84EA-F807A783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912792-F9A7-4E08-9181-72A206D7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2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A6FD7-699D-43DA-AB4F-798BDFF8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Decoder:</a:t>
            </a:r>
            <a:r>
              <a:rPr lang="zh-CN" altLang="en-US" dirty="0"/>
              <a:t> </a:t>
            </a:r>
            <a:r>
              <a:rPr lang="en-US" altLang="zh-CN" dirty="0"/>
              <a:t>LSTMs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0A553-D917-4D89-B08A-B1FEC2FA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925"/>
            <a:ext cx="10515600" cy="435133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这部分模型调整参考：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《Show, Attend and Tell: Neural Image Caption Generation with Visual Attention》</a:t>
            </a:r>
            <a:r>
              <a:rPr lang="zh-CN" altLang="en-US" dirty="0"/>
              <a:t>，</a:t>
            </a:r>
            <a:r>
              <a:rPr lang="en-US" altLang="zh-CN" dirty="0"/>
              <a:t>2015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https://arxiv.org/abs/1411.4555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2E8C62-163C-499F-84EA-F807A783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912792-F9A7-4E08-9181-72A206D7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04DF3D-17E1-417D-A5D7-FC3D04711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84" y="3726795"/>
            <a:ext cx="6951615" cy="31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71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A6FD7-699D-43DA-AB4F-798BDFF8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Decoder:</a:t>
            </a:r>
            <a:r>
              <a:rPr lang="zh-CN" altLang="en-US" dirty="0"/>
              <a:t> </a:t>
            </a:r>
            <a:r>
              <a:rPr lang="en-US" altLang="zh-CN" dirty="0"/>
              <a:t>LSTMs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0A553-D917-4D89-B08A-B1FEC2FA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925"/>
            <a:ext cx="10515600" cy="435133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这部分模型调整参考：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Image Captioning with Attention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《Deep Visual-Semantic Alignments for Generating Image Descriptions》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2E8C62-163C-499F-84EA-F807A783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912792-F9A7-4E08-9181-72A206D7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4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BF3398C-700B-4615-BD65-03E53664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4D87041-668D-44C2-B38C-6552AF0CA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BEF417-97DB-4C22-8A61-BD1F0C70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FB28D3-457D-4447-ACBF-F9CA2F1E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2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25174-24F8-472F-8E91-2904B307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1D3E7-5098-4E86-B7D7-AA8DCC3F2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目的 </a:t>
            </a:r>
            <a:r>
              <a:rPr lang="en-US" altLang="zh-CN" dirty="0"/>
              <a:t>&amp; </a:t>
            </a:r>
            <a:r>
              <a:rPr lang="zh-CN" altLang="en-US" dirty="0"/>
              <a:t>我的数据集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思路 </a:t>
            </a:r>
            <a:r>
              <a:rPr lang="en-US" altLang="zh-CN" dirty="0"/>
              <a:t>&amp; </a:t>
            </a:r>
            <a:r>
              <a:rPr lang="zh-CN" altLang="en-US" dirty="0"/>
              <a:t>结构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选择网络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代码实现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To do …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32528C-DCAE-48A6-952B-74E8F0E9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3AC08C-5E3C-4F18-948D-D05494C1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46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008A2E3-F828-4F30-B879-E5AEF61C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4E8E7A1-808A-4B51-8E9A-5F9CC6E55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）图片预处理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）文本预处理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）模型搭建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）模型训练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D47346-0F31-43CD-A16B-BCCF3379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FC693A-475E-44F5-B126-EDAB3F71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909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008A2E3-F828-4F30-B879-E5AEF61C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4E8E7A1-808A-4B51-8E9A-5F9CC6E55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）图片预处理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）文本预处理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）模型搭建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）模型训练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D47346-0F31-43CD-A16B-BCCF3379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FC693A-475E-44F5-B126-EDAB3F71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27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008A2E3-F828-4F30-B879-E5AEF61C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4E8E7A1-808A-4B51-8E9A-5F9CC6E55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）图片预处理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）文本预处理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）模型搭建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）模型训练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D47346-0F31-43CD-A16B-BCCF3379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FC693A-475E-44F5-B126-EDAB3F71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58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008A2E3-F828-4F30-B879-E5AEF61C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do:</a:t>
            </a:r>
            <a:r>
              <a:rPr lang="zh-CN" altLang="en-US" dirty="0"/>
              <a:t> 模型训练</a:t>
            </a:r>
          </a:p>
        </p:txBody>
      </p:sp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4D2F1523-0DAD-44FE-9E07-4E06A0D34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23" y="2416096"/>
            <a:ext cx="10935752" cy="236235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D47346-0F31-43CD-A16B-BCCF3379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FC693A-475E-44F5-B126-EDAB3F71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23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F07DED34-49F0-402A-B7D9-BE35153F9C0C}"/>
                  </a:ext>
                </a:extLst>
              </p14:cNvPr>
              <p14:cNvContentPartPr/>
              <p14:nvPr/>
            </p14:nvContentPartPr>
            <p14:xfrm>
              <a:off x="1997640" y="1986495"/>
              <a:ext cx="90360" cy="25848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F07DED34-49F0-402A-B7D9-BE35153F9C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0000" y="1968855"/>
                <a:ext cx="1260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86FC60F3-7D89-46C5-9E2F-1B37DC6F6756}"/>
                  </a:ext>
                </a:extLst>
              </p14:cNvPr>
              <p14:cNvContentPartPr/>
              <p14:nvPr/>
            </p14:nvContentPartPr>
            <p14:xfrm>
              <a:off x="2959560" y="1945815"/>
              <a:ext cx="313200" cy="2883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86FC60F3-7D89-46C5-9E2F-1B37DC6F67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41920" y="1927815"/>
                <a:ext cx="3488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B6AC8C10-FE68-4612-9342-33703E80DE3B}"/>
                  </a:ext>
                </a:extLst>
              </p14:cNvPr>
              <p14:cNvContentPartPr/>
              <p14:nvPr/>
            </p14:nvContentPartPr>
            <p14:xfrm>
              <a:off x="3918240" y="1933935"/>
              <a:ext cx="262800" cy="38844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B6AC8C10-FE68-4612-9342-33703E80DE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00600" y="1915935"/>
                <a:ext cx="2984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D49ED5C5-DF8D-4F40-B987-F5C5696613D5}"/>
                  </a:ext>
                </a:extLst>
              </p14:cNvPr>
              <p14:cNvContentPartPr/>
              <p14:nvPr/>
            </p14:nvContentPartPr>
            <p14:xfrm>
              <a:off x="4941000" y="1986495"/>
              <a:ext cx="396000" cy="27468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D49ED5C5-DF8D-4F40-B987-F5C5696613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23360" y="1968855"/>
                <a:ext cx="43164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6F22F20E-087F-4726-A16F-01A4AF865ABE}"/>
                  </a:ext>
                </a:extLst>
              </p14:cNvPr>
              <p14:cNvContentPartPr/>
              <p14:nvPr/>
            </p14:nvContentPartPr>
            <p14:xfrm>
              <a:off x="5114880" y="2102775"/>
              <a:ext cx="129960" cy="25560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6F22F20E-087F-4726-A16F-01A4AF865A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96880" y="2084775"/>
                <a:ext cx="1656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78AF796C-6EA0-4EED-A03F-2E714338F903}"/>
                  </a:ext>
                </a:extLst>
              </p14:cNvPr>
              <p14:cNvContentPartPr/>
              <p14:nvPr/>
            </p14:nvContentPartPr>
            <p14:xfrm>
              <a:off x="6135480" y="2038695"/>
              <a:ext cx="206640" cy="26964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78AF796C-6EA0-4EED-A03F-2E714338F90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17840" y="2020695"/>
                <a:ext cx="2422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E690AD4D-73F3-4AA5-857B-32F5F2014BAA}"/>
                  </a:ext>
                </a:extLst>
              </p14:cNvPr>
              <p14:cNvContentPartPr/>
              <p14:nvPr/>
            </p14:nvContentPartPr>
            <p14:xfrm>
              <a:off x="6259320" y="2003775"/>
              <a:ext cx="223560" cy="36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E690AD4D-73F3-4AA5-857B-32F5F2014BA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41320" y="1985775"/>
                <a:ext cx="259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30EDB44A-FFE5-40B8-A11E-E096A93CE805}"/>
                  </a:ext>
                </a:extLst>
              </p14:cNvPr>
              <p14:cNvContentPartPr/>
              <p14:nvPr/>
            </p14:nvContentPartPr>
            <p14:xfrm>
              <a:off x="7166880" y="1915935"/>
              <a:ext cx="338400" cy="41832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30EDB44A-FFE5-40B8-A11E-E096A93CE8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49240" y="1898295"/>
                <a:ext cx="37404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27F5F0E8-F202-472F-9961-C6B32BC489C5}"/>
                  </a:ext>
                </a:extLst>
              </p14:cNvPr>
              <p14:cNvContentPartPr/>
              <p14:nvPr/>
            </p14:nvContentPartPr>
            <p14:xfrm>
              <a:off x="8183880" y="1949775"/>
              <a:ext cx="390600" cy="35244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27F5F0E8-F202-472F-9961-C6B32BC489C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165880" y="1931775"/>
                <a:ext cx="4262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54D86066-B637-4376-86CB-96CF9E2AA88C}"/>
                  </a:ext>
                </a:extLst>
              </p14:cNvPr>
              <p14:cNvContentPartPr/>
              <p14:nvPr/>
            </p14:nvContentPartPr>
            <p14:xfrm>
              <a:off x="9270360" y="1928175"/>
              <a:ext cx="257400" cy="43164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54D86066-B637-4376-86CB-96CF9E2AA88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252720" y="1910535"/>
                <a:ext cx="29304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8F92C794-BB23-44E3-A33C-0A2597D4D56C}"/>
                  </a:ext>
                </a:extLst>
              </p14:cNvPr>
              <p14:cNvContentPartPr/>
              <p14:nvPr/>
            </p14:nvContentPartPr>
            <p14:xfrm>
              <a:off x="10341000" y="1891455"/>
              <a:ext cx="301320" cy="41004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8F92C794-BB23-44E3-A33C-0A2597D4D56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323360" y="1873455"/>
                <a:ext cx="33696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0CD6279F-B8CA-4518-9711-098A5C0D00E7}"/>
                  </a:ext>
                </a:extLst>
              </p14:cNvPr>
              <p14:cNvContentPartPr/>
              <p14:nvPr/>
            </p14:nvContentPartPr>
            <p14:xfrm>
              <a:off x="650520" y="2330655"/>
              <a:ext cx="675000" cy="29736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0CD6279F-B8CA-4518-9711-098A5C0D00E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2871" y="2312677"/>
                <a:ext cx="710659" cy="3329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293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3196425-B5A0-43F6-B7F9-DEEB3B6B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 </a:t>
            </a:r>
            <a:r>
              <a:rPr lang="en-US" altLang="zh-CN" dirty="0"/>
              <a:t>&amp; </a:t>
            </a:r>
            <a:r>
              <a:rPr lang="zh-CN" altLang="en-US" dirty="0"/>
              <a:t>我的数据集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45AC42B-30FD-4314-8BCC-C085C7D44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00ABF7-DE02-4BDB-996F-B161E795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9C19A7-82A5-4CD8-99E3-15BE4748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2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A3FAA40-B5F2-42CF-89A8-BB2CE7683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070" y="2819095"/>
            <a:ext cx="3962743" cy="32235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214E73-25C8-4818-984F-C6FE78642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722" y="3872096"/>
            <a:ext cx="6000278" cy="28493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B9FF3D-9B32-463C-B3C0-1C7B70FC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&amp;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EE53F-61D9-4A52-AD53-2C02655F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89" y="1253331"/>
            <a:ext cx="10515600" cy="4351338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/>
              <a:t>我的数据集：</a:t>
            </a:r>
            <a:r>
              <a:rPr lang="en-US" altLang="zh-CN" dirty="0"/>
              <a:t>Flickr8k </a:t>
            </a:r>
            <a:r>
              <a:rPr lang="zh-CN" altLang="en-US" dirty="0"/>
              <a:t>（同类：</a:t>
            </a:r>
            <a:r>
              <a:rPr lang="en-US" altLang="zh-CN" dirty="0"/>
              <a:t>Flickr30k</a:t>
            </a:r>
            <a:r>
              <a:rPr lang="zh-CN" altLang="en-US" dirty="0"/>
              <a:t>、</a:t>
            </a:r>
            <a:r>
              <a:rPr lang="en-US" altLang="zh-CN" dirty="0"/>
              <a:t>MS COCO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遇到的问题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Target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36B56D-54A8-4A57-9100-788699C5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C9EAF0-D203-4BE5-847C-62CAE53E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3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AB74A-33C6-4E11-BC5C-E7EF540F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&amp;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3A19E-2E89-4227-8901-9AB897B43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/>
              <a:t>数据集大小：</a:t>
            </a:r>
            <a:r>
              <a:rPr lang="en-US" altLang="zh-CN" dirty="0"/>
              <a:t>8k</a:t>
            </a:r>
            <a:r>
              <a:rPr lang="zh-CN" altLang="en-US" dirty="0"/>
              <a:t>张图片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Train</a:t>
            </a:r>
            <a:r>
              <a:rPr lang="zh-CN" altLang="en-US" dirty="0"/>
              <a:t>：每张图片 </a:t>
            </a:r>
            <a:r>
              <a:rPr lang="en-US" altLang="zh-CN" dirty="0"/>
              <a:t>- 5 sentences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Test</a:t>
            </a:r>
            <a:r>
              <a:rPr lang="zh-CN" altLang="en-US" dirty="0"/>
              <a:t>： 生成</a:t>
            </a:r>
            <a:r>
              <a:rPr lang="en-US" altLang="zh-CN" dirty="0"/>
              <a:t>1</a:t>
            </a:r>
            <a:r>
              <a:rPr lang="zh-CN" altLang="en-US" dirty="0"/>
              <a:t>句描述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C6AD22-E3A3-4DEF-A6D4-5B265FC5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DFA2AD-A9A5-441E-AF9D-94DB4453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16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3196425-B5A0-43F6-B7F9-DEEB3B6B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 </a:t>
            </a:r>
            <a:r>
              <a:rPr lang="en-US" altLang="zh-CN" dirty="0"/>
              <a:t>&amp; </a:t>
            </a:r>
            <a:r>
              <a:rPr lang="zh-CN" altLang="en-US" dirty="0"/>
              <a:t>结构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45AC42B-30FD-4314-8BCC-C085C7D44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00ABF7-DE02-4BDB-996F-B161E795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9C19A7-82A5-4CD8-99E3-15BE4748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1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B219B-F0A3-457F-960F-CF2FF219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 </a:t>
            </a:r>
            <a:r>
              <a:rPr lang="en-US" altLang="zh-CN" dirty="0"/>
              <a:t>&amp; </a:t>
            </a:r>
            <a:r>
              <a:rPr lang="zh-CN" altLang="en-US" dirty="0"/>
              <a:t>结构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E9926-06C7-4EB3-A96F-5E54CCDBE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dirty="0"/>
              <a:t>Encode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Decode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5C5AC6-0EBC-465E-B1A1-700933B6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60B22B-4B55-49CC-984B-699EB4AE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A7191F-6312-481A-87CB-026E6F8E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99" y="1646238"/>
            <a:ext cx="4042904" cy="31099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4ACD334C-38D9-4882-8E30-408B19859C2C}"/>
                  </a:ext>
                </a:extLst>
              </p14:cNvPr>
              <p14:cNvContentPartPr/>
              <p14:nvPr/>
            </p14:nvContentPartPr>
            <p14:xfrm>
              <a:off x="4629506" y="1779381"/>
              <a:ext cx="2166120" cy="284364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4ACD334C-38D9-4882-8E30-408B19859C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7866" y="1635381"/>
                <a:ext cx="2309760" cy="31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D370B806-85F9-485F-96EF-308637A61DC0}"/>
                  </a:ext>
                </a:extLst>
              </p14:cNvPr>
              <p14:cNvContentPartPr/>
              <p14:nvPr/>
            </p14:nvContentPartPr>
            <p14:xfrm>
              <a:off x="6992906" y="3266901"/>
              <a:ext cx="690120" cy="64116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D370B806-85F9-485F-96EF-308637A61D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2906" y="3087261"/>
                <a:ext cx="869760" cy="10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6462E201-58DF-4A2C-8707-A1977E472E6A}"/>
                  </a:ext>
                </a:extLst>
              </p14:cNvPr>
              <p14:cNvContentPartPr/>
              <p14:nvPr/>
            </p14:nvContentPartPr>
            <p14:xfrm>
              <a:off x="4732826" y="3273741"/>
              <a:ext cx="1291320" cy="19152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6462E201-58DF-4A2C-8707-A1977E472E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60826" y="3130101"/>
                <a:ext cx="143496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9A99C0EA-5A4F-462E-A19B-3183859A84C1}"/>
                  </a:ext>
                </a:extLst>
              </p14:cNvPr>
              <p14:cNvContentPartPr/>
              <p14:nvPr/>
            </p14:nvContentPartPr>
            <p14:xfrm>
              <a:off x="5487386" y="3084021"/>
              <a:ext cx="684720" cy="56592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9A99C0EA-5A4F-462E-A19B-3183859A84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15386" y="2940021"/>
                <a:ext cx="82836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00EB2C14-D043-4174-B027-561A5C41BE2C}"/>
                  </a:ext>
                </a:extLst>
              </p14:cNvPr>
              <p14:cNvContentPartPr/>
              <p14:nvPr/>
            </p14:nvContentPartPr>
            <p14:xfrm>
              <a:off x="7891513" y="2886520"/>
              <a:ext cx="1946160" cy="186948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00EB2C14-D043-4174-B027-561A5C41BE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19513" y="2742520"/>
                <a:ext cx="2089800" cy="215712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54D089BD-B1CA-42BC-A16D-D616531B3457}"/>
              </a:ext>
            </a:extLst>
          </p:cNvPr>
          <p:cNvSpPr txBox="1"/>
          <p:nvPr/>
        </p:nvSpPr>
        <p:spPr>
          <a:xfrm>
            <a:off x="8074164" y="3587481"/>
            <a:ext cx="354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“a black and white cat sitting in……”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CDCDF653-A846-4316-867B-EAE8881CBD54}"/>
                  </a:ext>
                </a:extLst>
              </p14:cNvPr>
              <p14:cNvContentPartPr/>
              <p14:nvPr/>
            </p14:nvContentPartPr>
            <p14:xfrm>
              <a:off x="6772420" y="3370780"/>
              <a:ext cx="977040" cy="48888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CDCDF653-A846-4316-867B-EAE8881CBD5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54420" y="3353140"/>
                <a:ext cx="101268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D68ACFB4-1D4F-403B-B070-69B9B8CF2099}"/>
                  </a:ext>
                </a:extLst>
              </p14:cNvPr>
              <p14:cNvContentPartPr/>
              <p14:nvPr/>
            </p14:nvContentPartPr>
            <p14:xfrm>
              <a:off x="7780060" y="3451060"/>
              <a:ext cx="349200" cy="28008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D68ACFB4-1D4F-403B-B070-69B9B8CF209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62060" y="3433060"/>
                <a:ext cx="384840" cy="3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076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B219B-F0A3-457F-960F-CF2FF219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 </a:t>
            </a:r>
            <a:r>
              <a:rPr lang="en-US" altLang="zh-CN" dirty="0"/>
              <a:t>&amp; </a:t>
            </a:r>
            <a:r>
              <a:rPr lang="zh-CN" altLang="en-US" dirty="0"/>
              <a:t>结构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E9926-06C7-4EB3-A96F-5E54CCDBE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4400" dirty="0"/>
              <a:t>Image ——&gt; Feature ——&gt; Annotation</a:t>
            </a:r>
            <a:endParaRPr lang="zh-CN" altLang="en-US" sz="4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5C5AC6-0EBC-465E-B1A1-700933B6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60B22B-4B55-49CC-984B-699EB4AE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2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B219B-F0A3-457F-960F-CF2FF219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 </a:t>
            </a:r>
            <a:r>
              <a:rPr lang="en-US" altLang="zh-CN" dirty="0"/>
              <a:t>&amp; </a:t>
            </a:r>
            <a:r>
              <a:rPr lang="zh-CN" altLang="en-US" dirty="0"/>
              <a:t>结构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E9926-06C7-4EB3-A96F-5E54CCDBE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4400" dirty="0"/>
              <a:t>Image ——&gt; Feature ——&gt; Annotation</a:t>
            </a:r>
            <a:endParaRPr lang="zh-CN" altLang="en-US" sz="4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5C5AC6-0EBC-465E-B1A1-700933B6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数据科学与工程学院    梅佳奕  </a:t>
            </a:r>
            <a:r>
              <a:rPr lang="en-US" altLang="zh-CN"/>
              <a:t>10165300206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60B22B-4B55-49CC-984B-699EB4AE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26C-1B51-4ABD-B5CE-CB81D848BFF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812774-F2DD-42FF-B16C-0BBC6D4B1C05}"/>
              </a:ext>
            </a:extLst>
          </p:cNvPr>
          <p:cNvSpPr txBox="1"/>
          <p:nvPr/>
        </p:nvSpPr>
        <p:spPr>
          <a:xfrm>
            <a:off x="1962150" y="2844225"/>
            <a:ext cx="383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</a:rPr>
              <a:t>图片提取特征问题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A1C6654C-D2ED-4F7A-A50A-B4ED557BA80A}"/>
                  </a:ext>
                </a:extLst>
              </p14:cNvPr>
              <p14:cNvContentPartPr/>
              <p14:nvPr/>
            </p14:nvContentPartPr>
            <p14:xfrm>
              <a:off x="3013560" y="3466095"/>
              <a:ext cx="1555200" cy="13114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A1C6654C-D2ED-4F7A-A50A-B4ED557BA8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1920" y="3322455"/>
                <a:ext cx="1698840" cy="159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37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516</Words>
  <Application>Microsoft Office PowerPoint</Application>
  <PresentationFormat>宽屏</PresentationFormat>
  <Paragraphs>129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Image annotation</vt:lpstr>
      <vt:lpstr>Outline：</vt:lpstr>
      <vt:lpstr>目的 &amp; 我的数据集 </vt:lpstr>
      <vt:lpstr>Motivation &amp; dataset</vt:lpstr>
      <vt:lpstr>Motivation &amp; dataset</vt:lpstr>
      <vt:lpstr>思路 &amp; 结构 </vt:lpstr>
      <vt:lpstr>思路 &amp; 结构 </vt:lpstr>
      <vt:lpstr>思路 &amp; 结构 </vt:lpstr>
      <vt:lpstr>思路 &amp; 结构 </vt:lpstr>
      <vt:lpstr>思路 &amp; 结构 </vt:lpstr>
      <vt:lpstr>选择网络 </vt:lpstr>
      <vt:lpstr>Encoder: </vt:lpstr>
      <vt:lpstr>Encoder: VGG</vt:lpstr>
      <vt:lpstr>Decoder: </vt:lpstr>
      <vt:lpstr>Decoder: LSTMs</vt:lpstr>
      <vt:lpstr>Decoder: LSTMs</vt:lpstr>
      <vt:lpstr>Decoder: LSTMs</vt:lpstr>
      <vt:lpstr>Decoder: LSTMs</vt:lpstr>
      <vt:lpstr>代码实现 </vt:lpstr>
      <vt:lpstr>代码实现</vt:lpstr>
      <vt:lpstr>代码实现</vt:lpstr>
      <vt:lpstr>代码实现</vt:lpstr>
      <vt:lpstr>To do: 模型训练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annotation</dc:title>
  <dc:creator>佳奕 梅</dc:creator>
  <cp:lastModifiedBy>佳奕 梅</cp:lastModifiedBy>
  <cp:revision>8</cp:revision>
  <dcterms:created xsi:type="dcterms:W3CDTF">2019-06-20T05:09:52Z</dcterms:created>
  <dcterms:modified xsi:type="dcterms:W3CDTF">2019-06-20T07:41:55Z</dcterms:modified>
</cp:coreProperties>
</file>