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52C64-EF6F-461A-BCDC-672E907EE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D53C75-A1F0-454A-8EDA-E5E2D96BF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F0E43-4AA8-4BCE-8B68-65D5A6EE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EBFB-5692-4AA6-8699-6B39CC5CECF5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F757C6-DE28-41C5-BA33-9CFC4846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490D4-58A1-4821-9348-4B4BE532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8781-57AF-4196-ACE5-AB6A26F677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53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DB792-7A9C-42B3-A248-DC2B81A2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558EF7-4ADB-47DE-9E61-E0110AFA8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0D3272-5BAB-4F2F-B210-3A668624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EBFB-5692-4AA6-8699-6B39CC5CECF5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FBF55B-FA53-4906-A8EF-84202375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0A70AE-1729-4EB9-B532-794C9686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8781-57AF-4196-ACE5-AB6A26F677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25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742540-01CD-4BCD-8806-84C77122B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FBBB6E-2D0D-4BCD-88D8-A3964F55C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9983BE-7125-4199-8028-BCCC33F3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EBFB-5692-4AA6-8699-6B39CC5CECF5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0A45FB-78DE-42F2-8B13-EB7620AD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EAD011-414A-4F95-84BE-39A01207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8781-57AF-4196-ACE5-AB6A26F677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50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BDCB0-DBEB-4471-AA44-9E71F668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0922D6-D514-48AB-BAE3-19164AB73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B8465C-B181-4D58-B59B-89BA8F0D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EBFB-5692-4AA6-8699-6B39CC5CECF5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390E11-5320-4573-B448-275FCEEB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F09318-6797-4267-95CF-289173D6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8781-57AF-4196-ACE5-AB6A26F677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52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A3C4E-A044-4D92-9109-97E32FB5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21489C-2933-420D-8C3B-9A9C7174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02FDE9-4D8A-4456-B022-3287D314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EBFB-5692-4AA6-8699-6B39CC5CECF5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621364-7696-4333-9F25-F9042D0C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4666E3-23AC-40A6-A4BB-C230CCF2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8781-57AF-4196-ACE5-AB6A26F677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59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8698D-A119-4DB3-B022-CFFD66F6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690B0A-011F-4EB2-804E-FCE16B870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A0D254-F687-4BD3-AB9B-389F9C589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330787-40FE-43BA-9E7B-38813CE4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EBFB-5692-4AA6-8699-6B39CC5CECF5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D270ED-FB17-4369-9142-44B37297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686603-3481-4267-8BFB-23986E9B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8781-57AF-4196-ACE5-AB6A26F677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04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B8B4B-8EE7-494C-A216-2457116E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D218B5-DB4E-4366-A2D9-C379204A7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2F6D0F-E30D-4C63-8B26-4B3170CD4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094652-D224-46BA-AD49-8FF4A4FB4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8E3835-9691-4134-8EC0-20092957D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9B637C7-5407-46EC-96EC-69A05E8F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EBFB-5692-4AA6-8699-6B39CC5CECF5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60059D-9AC9-487B-8FBC-466117F1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BAB3C7-E40D-4EFD-B7DD-815E18DD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8781-57AF-4196-ACE5-AB6A26F677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02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00092-485E-43AC-A49C-CEA27AFC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872116-B167-458E-9611-A0E4485A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EBFB-5692-4AA6-8699-6B39CC5CECF5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BE4ED0-7279-4669-89DF-B7F3561C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E05AEB-7B26-49BB-BD25-5E6D79B6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8781-57AF-4196-ACE5-AB6A26F677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644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7D6600-9481-4DCA-AE2E-E08F27D7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EBFB-5692-4AA6-8699-6B39CC5CECF5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77A479-231E-41CE-A846-9493C6B6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78FF84-E5B3-45ED-A69B-131C18BF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8781-57AF-4196-ACE5-AB6A26F677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69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5311A-0911-4ABB-A9E3-00535B81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89CF35-6ABC-4304-B3DA-E19A1CCF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96A221-A5B1-44E1-831A-21691DE23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A21D9E-FF4F-41BF-9258-421994AB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EBFB-5692-4AA6-8699-6B39CC5CECF5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B65295-1C2D-4AB8-A229-EAA797EA4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7460B2-D478-4388-B7C1-E366133B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8781-57AF-4196-ACE5-AB6A26F677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77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FCE92-83E2-418A-9589-5C516204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2DF597-5891-4AEB-AF6A-F73B8C9EA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07C93F-16BE-425A-8C65-4B60CD350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5A4550-D53F-457F-A8B7-ADD57A82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EBFB-5692-4AA6-8699-6B39CC5CECF5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908495-CDF9-4AE2-BF6D-5007B811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7EB062-2F73-40F4-8D58-225797C8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8781-57AF-4196-ACE5-AB6A26F677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37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5B415BB-D66F-4329-B31E-FB35490B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DEC053-178A-44CE-8382-9F85A73D0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F8493E-E94C-4FD4-B7D7-5023DBDBB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CEBFB-5692-4AA6-8699-6B39CC5CECF5}" type="datetimeFigureOut">
              <a:rPr lang="es-ES" smtClean="0"/>
              <a:t>10/03/2021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C45D42-154B-4C62-BB53-6D9F2EA8A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A450BF-664E-4DDE-8739-C936A6684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38781-57AF-4196-ACE5-AB6A26F677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021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>
            <a:extLst>
              <a:ext uri="{FF2B5EF4-FFF2-40B4-BE49-F238E27FC236}">
                <a16:creationId xmlns:a16="http://schemas.microsoft.com/office/drawing/2014/main" id="{3CDE9980-2EDA-499B-8116-B2C8B07AB352}"/>
              </a:ext>
            </a:extLst>
          </p:cNvPr>
          <p:cNvGrpSpPr/>
          <p:nvPr/>
        </p:nvGrpSpPr>
        <p:grpSpPr>
          <a:xfrm>
            <a:off x="618354" y="751048"/>
            <a:ext cx="2126849" cy="508967"/>
            <a:chOff x="618354" y="751048"/>
            <a:chExt cx="2126849" cy="50896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841026E8-FB74-41D6-A3A1-548A960DDB22}"/>
                </a:ext>
              </a:extLst>
            </p:cNvPr>
            <p:cNvSpPr/>
            <p:nvPr/>
          </p:nvSpPr>
          <p:spPr>
            <a:xfrm>
              <a:off x="1759901" y="859483"/>
              <a:ext cx="985302" cy="40053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Jugador</a:t>
              </a: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641069B0-1680-416E-910D-B8BD0A0B440E}"/>
                </a:ext>
              </a:extLst>
            </p:cNvPr>
            <p:cNvGrpSpPr/>
            <p:nvPr/>
          </p:nvGrpSpPr>
          <p:grpSpPr>
            <a:xfrm rot="10800000">
              <a:off x="618354" y="751048"/>
              <a:ext cx="1123387" cy="246221"/>
              <a:chOff x="1568393" y="2545081"/>
              <a:chExt cx="1609368" cy="343817"/>
            </a:xfrm>
          </p:grpSpPr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62483861-001B-425E-ADCF-113BCA4CDC72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rot="10800000" flipH="1">
                <a:off x="1568393" y="2698812"/>
                <a:ext cx="173849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9DAE6B9B-C9EB-4348-8665-4A7FEB258F3A}"/>
                  </a:ext>
                </a:extLst>
              </p:cNvPr>
              <p:cNvSpPr/>
              <p:nvPr/>
            </p:nvSpPr>
            <p:spPr>
              <a:xfrm>
                <a:off x="1742242" y="2616305"/>
                <a:ext cx="155359" cy="1650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000"/>
              </a:p>
            </p:txBody>
          </p: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DC3119E-4D00-4ECD-84A0-E3B4AE7CA351}"/>
                  </a:ext>
                </a:extLst>
              </p:cNvPr>
              <p:cNvSpPr txBox="1"/>
              <p:nvPr/>
            </p:nvSpPr>
            <p:spPr>
              <a:xfrm rot="10800000">
                <a:off x="1897601" y="2545081"/>
                <a:ext cx="1280160" cy="343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err="1"/>
                  <a:t>Jugador_id</a:t>
                </a:r>
                <a:endParaRPr lang="es-ES" sz="1000" dirty="0"/>
              </a:p>
            </p:txBody>
          </p:sp>
        </p:grp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5FAEEE8B-C1D2-4B3C-8002-DD950B6272D0}"/>
              </a:ext>
            </a:extLst>
          </p:cNvPr>
          <p:cNvGrpSpPr/>
          <p:nvPr/>
        </p:nvGrpSpPr>
        <p:grpSpPr>
          <a:xfrm>
            <a:off x="5123605" y="779716"/>
            <a:ext cx="2095782" cy="471384"/>
            <a:chOff x="5123605" y="779716"/>
            <a:chExt cx="2095782" cy="471384"/>
          </a:xfrm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2F478A24-97C0-4ABB-8AA0-62C5966C0C7F}"/>
                </a:ext>
              </a:extLst>
            </p:cNvPr>
            <p:cNvSpPr/>
            <p:nvPr/>
          </p:nvSpPr>
          <p:spPr>
            <a:xfrm>
              <a:off x="5123605" y="850568"/>
              <a:ext cx="985302" cy="40053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Tienda</a:t>
              </a:r>
            </a:p>
          </p:txBody>
        </p: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2E9AF96B-66AC-4B6F-8930-5796E23F9A16}"/>
                </a:ext>
              </a:extLst>
            </p:cNvPr>
            <p:cNvGrpSpPr/>
            <p:nvPr/>
          </p:nvGrpSpPr>
          <p:grpSpPr>
            <a:xfrm>
              <a:off x="6096000" y="779716"/>
              <a:ext cx="1123387" cy="246221"/>
              <a:chOff x="1568393" y="2545081"/>
              <a:chExt cx="1609368" cy="343817"/>
            </a:xfrm>
          </p:grpSpPr>
          <p:cxnSp>
            <p:nvCxnSpPr>
              <p:cNvPr id="36" name="Conector recto 35">
                <a:extLst>
                  <a:ext uri="{FF2B5EF4-FFF2-40B4-BE49-F238E27FC236}">
                    <a16:creationId xmlns:a16="http://schemas.microsoft.com/office/drawing/2014/main" id="{C1821EB1-19E2-460A-BE1F-48C90D5ADCA6}"/>
                  </a:ext>
                </a:extLst>
              </p:cNvPr>
              <p:cNvCxnSpPr>
                <a:cxnSpLocks/>
                <a:endCxn id="37" idx="2"/>
              </p:cNvCxnSpPr>
              <p:nvPr/>
            </p:nvCxnSpPr>
            <p:spPr>
              <a:xfrm rot="10800000" flipH="1">
                <a:off x="1568393" y="2698812"/>
                <a:ext cx="173849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7134F4BC-9C9A-4F2A-A0C9-BD850692CAE6}"/>
                  </a:ext>
                </a:extLst>
              </p:cNvPr>
              <p:cNvSpPr/>
              <p:nvPr/>
            </p:nvSpPr>
            <p:spPr>
              <a:xfrm>
                <a:off x="1742242" y="2616305"/>
                <a:ext cx="155359" cy="1650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000"/>
              </a:p>
            </p:txBody>
          </p:sp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134B771C-F03A-4193-B17E-0A0FD8601767}"/>
                  </a:ext>
                </a:extLst>
              </p:cNvPr>
              <p:cNvSpPr txBox="1"/>
              <p:nvPr/>
            </p:nvSpPr>
            <p:spPr>
              <a:xfrm>
                <a:off x="1897601" y="2545081"/>
                <a:ext cx="1280160" cy="343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err="1"/>
                  <a:t>tienda_id</a:t>
                </a:r>
                <a:endParaRPr lang="es-ES" sz="1000" dirty="0"/>
              </a:p>
            </p:txBody>
          </p:sp>
        </p:grpSp>
      </p:grp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F2F228D-3463-4537-8515-FE99BA52420D}"/>
              </a:ext>
            </a:extLst>
          </p:cNvPr>
          <p:cNvCxnSpPr>
            <a:stCxn id="4" idx="3"/>
            <a:endCxn id="40" idx="1"/>
          </p:cNvCxnSpPr>
          <p:nvPr/>
        </p:nvCxnSpPr>
        <p:spPr>
          <a:xfrm flipV="1">
            <a:off x="2745203" y="1053735"/>
            <a:ext cx="672651" cy="60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C1B3F93B-F834-405C-8024-3BE0E8569863}"/>
              </a:ext>
            </a:extLst>
          </p:cNvPr>
          <p:cNvCxnSpPr>
            <a:stCxn id="40" idx="3"/>
            <a:endCxn id="34" idx="1"/>
          </p:cNvCxnSpPr>
          <p:nvPr/>
        </p:nvCxnSpPr>
        <p:spPr>
          <a:xfrm flipV="1">
            <a:off x="4311442" y="1050834"/>
            <a:ext cx="812163" cy="2901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64CFA15-A897-4B56-B11A-86D9A3D87B0F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4311442" y="1050834"/>
            <a:ext cx="812163" cy="290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upo 55">
            <a:extLst>
              <a:ext uri="{FF2B5EF4-FFF2-40B4-BE49-F238E27FC236}">
                <a16:creationId xmlns:a16="http://schemas.microsoft.com/office/drawing/2014/main" id="{8FB680DC-D1BD-4849-BF8A-29A10B4161BC}"/>
              </a:ext>
            </a:extLst>
          </p:cNvPr>
          <p:cNvGrpSpPr/>
          <p:nvPr/>
        </p:nvGrpSpPr>
        <p:grpSpPr>
          <a:xfrm>
            <a:off x="2751816" y="832752"/>
            <a:ext cx="2442042" cy="410708"/>
            <a:chOff x="2751816" y="832752"/>
            <a:chExt cx="2442042" cy="410708"/>
          </a:xfrm>
        </p:grpSpPr>
        <p:grpSp>
          <p:nvGrpSpPr>
            <p:cNvPr id="39" name="Grupo 38">
              <a:extLst>
                <a:ext uri="{FF2B5EF4-FFF2-40B4-BE49-F238E27FC236}">
                  <a16:creationId xmlns:a16="http://schemas.microsoft.com/office/drawing/2014/main" id="{ACFA00BC-ABB5-44B7-A012-1BB6310AC034}"/>
                </a:ext>
              </a:extLst>
            </p:cNvPr>
            <p:cNvGrpSpPr/>
            <p:nvPr/>
          </p:nvGrpSpPr>
          <p:grpSpPr>
            <a:xfrm>
              <a:off x="3417854" y="864010"/>
              <a:ext cx="893588" cy="379450"/>
              <a:chOff x="3241531" y="2813033"/>
              <a:chExt cx="1280160" cy="529855"/>
            </a:xfrm>
          </p:grpSpPr>
          <p:sp>
            <p:nvSpPr>
              <p:cNvPr id="40" name="Diagrama de flujo: decisión 39">
                <a:extLst>
                  <a:ext uri="{FF2B5EF4-FFF2-40B4-BE49-F238E27FC236}">
                    <a16:creationId xmlns:a16="http://schemas.microsoft.com/office/drawing/2014/main" id="{CCE55D96-99F2-401E-877E-3D4F9DBEF7DA}"/>
                  </a:ext>
                </a:extLst>
              </p:cNvPr>
              <p:cNvSpPr/>
              <p:nvPr/>
            </p:nvSpPr>
            <p:spPr>
              <a:xfrm>
                <a:off x="3241531" y="2813033"/>
                <a:ext cx="1280160" cy="529855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000"/>
              </a:p>
            </p:txBody>
          </p:sp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11BC9A6-C79F-4E41-B4C7-47EBE0A9ED21}"/>
                  </a:ext>
                </a:extLst>
              </p:cNvPr>
              <p:cNvSpPr txBox="1"/>
              <p:nvPr/>
            </p:nvSpPr>
            <p:spPr>
              <a:xfrm>
                <a:off x="3588990" y="2902000"/>
                <a:ext cx="648065" cy="343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000" dirty="0"/>
                  <a:t>tiene</a:t>
                </a:r>
              </a:p>
            </p:txBody>
          </p:sp>
        </p:grp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2F87B99C-96AC-4740-B167-F2807D7E516F}"/>
                </a:ext>
              </a:extLst>
            </p:cNvPr>
            <p:cNvSpPr txBox="1"/>
            <p:nvPr/>
          </p:nvSpPr>
          <p:spPr>
            <a:xfrm>
              <a:off x="2751816" y="832752"/>
              <a:ext cx="39946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/>
                <a:t>(1,1)</a:t>
              </a: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713FB4CF-E1CA-4430-9794-4E56D74214F4}"/>
                </a:ext>
              </a:extLst>
            </p:cNvPr>
            <p:cNvSpPr txBox="1"/>
            <p:nvPr/>
          </p:nvSpPr>
          <p:spPr>
            <a:xfrm>
              <a:off x="4778360" y="837937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/>
                <a:t>(1,N)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03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FBCD5E67-C711-4257-9C58-9A35677D71EB}"/>
              </a:ext>
            </a:extLst>
          </p:cNvPr>
          <p:cNvGrpSpPr/>
          <p:nvPr/>
        </p:nvGrpSpPr>
        <p:grpSpPr>
          <a:xfrm>
            <a:off x="618354" y="751048"/>
            <a:ext cx="2126849" cy="508967"/>
            <a:chOff x="618354" y="751048"/>
            <a:chExt cx="2126849" cy="508967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6E01F603-CC40-4434-A323-1EB060973EDD}"/>
                </a:ext>
              </a:extLst>
            </p:cNvPr>
            <p:cNvSpPr/>
            <p:nvPr/>
          </p:nvSpPr>
          <p:spPr>
            <a:xfrm>
              <a:off x="1759901" y="859483"/>
              <a:ext cx="985302" cy="40053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example</a:t>
              </a: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A2FC2310-D6D6-43BD-8DC6-267E795944DC}"/>
                </a:ext>
              </a:extLst>
            </p:cNvPr>
            <p:cNvGrpSpPr/>
            <p:nvPr/>
          </p:nvGrpSpPr>
          <p:grpSpPr>
            <a:xfrm rot="10800000">
              <a:off x="618354" y="751048"/>
              <a:ext cx="1123387" cy="246221"/>
              <a:chOff x="1568393" y="2545081"/>
              <a:chExt cx="1609368" cy="343817"/>
            </a:xfrm>
          </p:grpSpPr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9244601B-5771-4DC2-96E4-44FA451A3559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 rot="10800000" flipH="1">
                <a:off x="1568393" y="2698812"/>
                <a:ext cx="173849" cy="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1CFCC778-ABDC-4B02-B8D2-93327495B6B2}"/>
                  </a:ext>
                </a:extLst>
              </p:cNvPr>
              <p:cNvSpPr/>
              <p:nvPr/>
            </p:nvSpPr>
            <p:spPr>
              <a:xfrm>
                <a:off x="1742242" y="2616305"/>
                <a:ext cx="155359" cy="1650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000"/>
              </a:p>
            </p:txBody>
          </p: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1FCD8DC-D146-4CA5-B207-D987A71A9522}"/>
                  </a:ext>
                </a:extLst>
              </p:cNvPr>
              <p:cNvSpPr txBox="1"/>
              <p:nvPr/>
            </p:nvSpPr>
            <p:spPr>
              <a:xfrm rot="10800000">
                <a:off x="1897601" y="2545081"/>
                <a:ext cx="1280160" cy="343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err="1"/>
                  <a:t>example_id</a:t>
                </a:r>
                <a:endParaRPr lang="es-ES" sz="1000" dirty="0"/>
              </a:p>
            </p:txBody>
          </p:sp>
        </p:grp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99298192-F909-441C-888E-9F206CE56EF4}"/>
              </a:ext>
            </a:extLst>
          </p:cNvPr>
          <p:cNvGrpSpPr/>
          <p:nvPr/>
        </p:nvGrpSpPr>
        <p:grpSpPr>
          <a:xfrm>
            <a:off x="753333" y="1634031"/>
            <a:ext cx="2442042" cy="410708"/>
            <a:chOff x="2751816" y="832752"/>
            <a:chExt cx="2442042" cy="410708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C9FA7F93-A1B8-4618-AEE7-270C3497AC25}"/>
                </a:ext>
              </a:extLst>
            </p:cNvPr>
            <p:cNvGrpSpPr/>
            <p:nvPr/>
          </p:nvGrpSpPr>
          <p:grpSpPr>
            <a:xfrm>
              <a:off x="3417854" y="864010"/>
              <a:ext cx="893588" cy="379450"/>
              <a:chOff x="3241531" y="2813033"/>
              <a:chExt cx="1280160" cy="529855"/>
            </a:xfrm>
          </p:grpSpPr>
          <p:sp>
            <p:nvSpPr>
              <p:cNvPr id="14" name="Diagrama de flujo: decisión 13">
                <a:extLst>
                  <a:ext uri="{FF2B5EF4-FFF2-40B4-BE49-F238E27FC236}">
                    <a16:creationId xmlns:a16="http://schemas.microsoft.com/office/drawing/2014/main" id="{8D596116-43A4-45BB-920D-5F55D3865DBF}"/>
                  </a:ext>
                </a:extLst>
              </p:cNvPr>
              <p:cNvSpPr/>
              <p:nvPr/>
            </p:nvSpPr>
            <p:spPr>
              <a:xfrm>
                <a:off x="3241531" y="2813033"/>
                <a:ext cx="1280160" cy="529855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000"/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B74534C-4528-42A9-8410-EACF3681A3CB}"/>
                  </a:ext>
                </a:extLst>
              </p:cNvPr>
              <p:cNvSpPr txBox="1"/>
              <p:nvPr/>
            </p:nvSpPr>
            <p:spPr>
              <a:xfrm>
                <a:off x="3465701" y="2890240"/>
                <a:ext cx="900677" cy="343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000" dirty="0"/>
                  <a:t>example</a:t>
                </a:r>
              </a:p>
            </p:txBody>
          </p:sp>
        </p:grp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09ABB5CD-2512-476E-BC3E-4B35BDE26E28}"/>
                </a:ext>
              </a:extLst>
            </p:cNvPr>
            <p:cNvSpPr txBox="1"/>
            <p:nvPr/>
          </p:nvSpPr>
          <p:spPr>
            <a:xfrm>
              <a:off x="2751816" y="832752"/>
              <a:ext cx="39946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/>
                <a:t>(1,1)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FBEBD9DC-B369-495B-B691-809783213429}"/>
                </a:ext>
              </a:extLst>
            </p:cNvPr>
            <p:cNvSpPr txBox="1"/>
            <p:nvPr/>
          </p:nvSpPr>
          <p:spPr>
            <a:xfrm>
              <a:off x="4778360" y="837937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900" dirty="0"/>
                <a:t>(1,N)</a:t>
              </a:r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EB67D9-202B-43F9-8779-2B11DB701B05}"/>
              </a:ext>
            </a:extLst>
          </p:cNvPr>
          <p:cNvSpPr txBox="1"/>
          <p:nvPr/>
        </p:nvSpPr>
        <p:spPr>
          <a:xfrm>
            <a:off x="283432" y="4018455"/>
            <a:ext cx="11625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Jugador(</a:t>
            </a:r>
            <a:r>
              <a:rPr lang="es-ES" b="1" dirty="0" err="1"/>
              <a:t>jugador_id</a:t>
            </a:r>
            <a:r>
              <a:rPr lang="es-ES" dirty="0"/>
              <a:t>,</a:t>
            </a:r>
            <a:r>
              <a:rPr lang="es-ES" i="1" dirty="0"/>
              <a:t> </a:t>
            </a:r>
            <a:r>
              <a:rPr lang="es-ES" i="1" dirty="0" err="1"/>
              <a:t>jugador_código</a:t>
            </a:r>
            <a:r>
              <a:rPr lang="es-ES" i="1" dirty="0"/>
              <a:t>,</a:t>
            </a:r>
            <a:r>
              <a:rPr lang="es-ES" dirty="0"/>
              <a:t> </a:t>
            </a:r>
            <a:r>
              <a:rPr lang="es-ES" dirty="0" err="1"/>
              <a:t>nombre,experiencia,nivel,victorias,derrotas</a:t>
            </a:r>
            <a:r>
              <a:rPr lang="es-ES" dirty="0"/>
              <a:t>, fichas, oro, </a:t>
            </a:r>
            <a:r>
              <a:rPr lang="es-ES" dirty="0" err="1"/>
              <a:t>gemas,puntos</a:t>
            </a:r>
            <a:r>
              <a:rPr lang="es-ES" dirty="0"/>
              <a:t> </a:t>
            </a:r>
            <a:r>
              <a:rPr lang="es-ES" dirty="0" err="1"/>
              <a:t>estelares,tienda,comprasRealizadas</a:t>
            </a:r>
            <a:r>
              <a:rPr lang="es-ES" dirty="0"/>
              <a:t> )</a:t>
            </a:r>
          </a:p>
          <a:p>
            <a:endParaRPr lang="es-ES" dirty="0"/>
          </a:p>
          <a:p>
            <a:r>
              <a:rPr lang="es-ES" dirty="0"/>
              <a:t>Tienda(</a:t>
            </a:r>
            <a:r>
              <a:rPr lang="es-ES" b="1" dirty="0" err="1"/>
              <a:t>tienda_id</a:t>
            </a:r>
            <a:r>
              <a:rPr lang="es-ES" dirty="0"/>
              <a:t>, fecha, </a:t>
            </a:r>
            <a:r>
              <a:rPr lang="es-ES" dirty="0" err="1"/>
              <a:t>lista_ofertas</a:t>
            </a:r>
            <a:r>
              <a:rPr lang="es-ES" dirty="0"/>
              <a:t>, </a:t>
            </a:r>
            <a:r>
              <a:rPr lang="es-ES" dirty="0" err="1"/>
              <a:t>jugador_id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7347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79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Costa Tébar</dc:creator>
  <cp:lastModifiedBy>Felipe Costa Tébar</cp:lastModifiedBy>
  <cp:revision>5</cp:revision>
  <dcterms:created xsi:type="dcterms:W3CDTF">2021-03-10T09:01:10Z</dcterms:created>
  <dcterms:modified xsi:type="dcterms:W3CDTF">2021-03-10T09:58:11Z</dcterms:modified>
</cp:coreProperties>
</file>