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 игры в шашки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7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приложение, представляющее собой программную реализацию </a:t>
            </a:r>
            <a:r>
              <a:rPr lang="ru-RU" dirty="0" smtClean="0"/>
              <a:t> </a:t>
            </a:r>
            <a:r>
              <a:rPr lang="ru-RU" dirty="0"/>
              <a:t>логической игры «Шашки».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1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Участник Щербаков В. И. ИУ8-32</a:t>
            </a:r>
          </a:p>
          <a:p>
            <a:r>
              <a:rPr lang="ru-RU" dirty="0" smtClean="0"/>
              <a:t>Руководитель Колесников А.В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 руководитель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1" dirty="0" smtClean="0"/>
              <a:t>State</a:t>
            </a:r>
            <a:endParaRPr lang="ru-RU" b="1" dirty="0" smtClean="0"/>
          </a:p>
          <a:p>
            <a:r>
              <a:rPr lang="en-US" dirty="0"/>
              <a:t>State </a:t>
            </a:r>
            <a:r>
              <a:rPr lang="en-US" b="1" dirty="0" err="1" smtClean="0"/>
              <a:t>GetState</a:t>
            </a:r>
            <a:endParaRPr lang="ru-RU" dirty="0"/>
          </a:p>
          <a:p>
            <a:r>
              <a:rPr lang="en-US" dirty="0"/>
              <a:t>void </a:t>
            </a:r>
            <a:r>
              <a:rPr lang="en-US" b="1" dirty="0" err="1"/>
              <a:t>SetState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функции :</a:t>
            </a:r>
            <a:r>
              <a:rPr lang="en-US" dirty="0"/>
              <a:t>class </a:t>
            </a:r>
            <a:r>
              <a:rPr lang="en-US" b="1" dirty="0"/>
              <a:t>Cell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 smtClean="0"/>
              <a:t>MoveResult</a:t>
            </a:r>
            <a:endParaRPr lang="ru-RU" b="1" dirty="0" smtClean="0"/>
          </a:p>
          <a:p>
            <a:r>
              <a:rPr lang="en-US" dirty="0" err="1"/>
              <a:t>MoveResult</a:t>
            </a:r>
            <a:r>
              <a:rPr lang="en-US" dirty="0"/>
              <a:t> </a:t>
            </a:r>
            <a:r>
              <a:rPr lang="en-US" dirty="0" err="1" smtClean="0"/>
              <a:t>CheckMove</a:t>
            </a:r>
            <a:endParaRPr lang="ru-RU" dirty="0" smtClean="0"/>
          </a:p>
          <a:p>
            <a:r>
              <a:rPr lang="en-US" dirty="0" err="1"/>
              <a:t>MoveResult</a:t>
            </a:r>
            <a:r>
              <a:rPr lang="en-US" dirty="0"/>
              <a:t> </a:t>
            </a:r>
            <a:r>
              <a:rPr lang="en-US" dirty="0" err="1" smtClean="0"/>
              <a:t>MakeMove</a:t>
            </a:r>
            <a:endParaRPr lang="ru-RU" dirty="0" smtClean="0"/>
          </a:p>
          <a:p>
            <a:r>
              <a:rPr lang="en-US" dirty="0"/>
              <a:t>map&amp;</a:t>
            </a:r>
            <a:r>
              <a:rPr lang="en-US" dirty="0"/>
              <a:t> </a:t>
            </a:r>
            <a:r>
              <a:rPr lang="en-US" dirty="0" err="1"/>
              <a:t>GetMap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</a:t>
            </a:r>
            <a:r>
              <a:rPr lang="ru-RU" dirty="0" smtClean="0"/>
              <a:t>функции:</a:t>
            </a:r>
            <a:r>
              <a:rPr lang="en-US" dirty="0"/>
              <a:t> class </a:t>
            </a:r>
            <a:r>
              <a:rPr lang="en-US" dirty="0"/>
              <a:t>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movePos</a:t>
            </a:r>
            <a:r>
              <a:rPr lang="en-US" dirty="0"/>
              <a:t> </a:t>
            </a:r>
            <a:r>
              <a:rPr lang="en-US" dirty="0" err="1" smtClean="0"/>
              <a:t>GetMove</a:t>
            </a:r>
            <a:endParaRPr lang="ru-RU" dirty="0" smtClean="0"/>
          </a:p>
          <a:p>
            <a:r>
              <a:rPr lang="en-US" dirty="0"/>
              <a:t>void </a:t>
            </a:r>
            <a:r>
              <a:rPr lang="en-US" dirty="0" err="1" smtClean="0"/>
              <a:t>DrawBoard</a:t>
            </a:r>
            <a:endParaRPr lang="ru-RU" dirty="0" smtClean="0"/>
          </a:p>
          <a:p>
            <a:r>
              <a:rPr lang="en-US" dirty="0"/>
              <a:t>auto </a:t>
            </a:r>
            <a:r>
              <a:rPr lang="en-US" b="1" dirty="0" err="1"/>
              <a:t>CastState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функции:</a:t>
            </a:r>
            <a:r>
              <a:rPr lang="en-US" dirty="0"/>
              <a:t> class </a:t>
            </a:r>
            <a:r>
              <a:rPr lang="en-US" b="1" dirty="0" err="1"/>
              <a:t>InputOutput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smtClean="0"/>
              <a:t>Player</a:t>
            </a:r>
            <a:endParaRPr lang="ru-RU" b="1" dirty="0" smtClean="0"/>
          </a:p>
          <a:p>
            <a:r>
              <a:rPr lang="en-US" dirty="0"/>
              <a:t>void </a:t>
            </a:r>
            <a:r>
              <a:rPr lang="en-US" b="1" dirty="0" err="1" smtClean="0"/>
              <a:t>SwitchPlaye</a:t>
            </a:r>
            <a:r>
              <a:rPr lang="en-GB" b="1" dirty="0" smtClean="0"/>
              <a:t>r</a:t>
            </a:r>
          </a:p>
          <a:p>
            <a:r>
              <a:rPr lang="en-US" dirty="0"/>
              <a:t>void </a:t>
            </a:r>
            <a:r>
              <a:rPr lang="en-US" b="1" dirty="0" err="1" smtClean="0"/>
              <a:t>UpdateScore</a:t>
            </a:r>
            <a:endParaRPr lang="en-US" b="1" dirty="0" smtClean="0"/>
          </a:p>
          <a:p>
            <a:r>
              <a:rPr lang="en-US" dirty="0"/>
              <a:t>bool </a:t>
            </a:r>
            <a:r>
              <a:rPr lang="en-US" b="1" dirty="0" err="1" smtClean="0"/>
              <a:t>GetDirection</a:t>
            </a:r>
            <a:endParaRPr lang="en-US" b="1" dirty="0" smtClean="0"/>
          </a:p>
          <a:p>
            <a:r>
              <a:rPr lang="en-US" dirty="0"/>
              <a:t>Player </a:t>
            </a:r>
            <a:r>
              <a:rPr lang="en-US" b="1" dirty="0" err="1" smtClean="0"/>
              <a:t>GetWinner</a:t>
            </a:r>
            <a:endParaRPr lang="en-US" b="1" dirty="0" smtClean="0"/>
          </a:p>
          <a:p>
            <a:r>
              <a:rPr lang="en-US" dirty="0"/>
              <a:t>void </a:t>
            </a:r>
            <a:r>
              <a:rPr lang="en-US" b="1" dirty="0"/>
              <a:t>Start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</a:t>
            </a:r>
            <a:r>
              <a:rPr lang="ru-RU" dirty="0" smtClean="0"/>
              <a:t>функции:</a:t>
            </a:r>
            <a:r>
              <a:rPr lang="en-US" dirty="0"/>
              <a:t> class </a:t>
            </a:r>
            <a:r>
              <a:rPr lang="en-US" dirty="0"/>
              <a:t>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выполнения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52724"/>
            <a:ext cx="3081684" cy="329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5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</TotalTime>
  <Words>93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Реализация игры в шашки </vt:lpstr>
      <vt:lpstr>Цель </vt:lpstr>
      <vt:lpstr>Участники и руководитель </vt:lpstr>
      <vt:lpstr>Классы и функции :class Cell</vt:lpstr>
      <vt:lpstr>Классы и функции: class board</vt:lpstr>
      <vt:lpstr>Классы и функции: class InputOutput</vt:lpstr>
      <vt:lpstr>Классы и функции: class game</vt:lpstr>
      <vt:lpstr>Результат выполнения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игры в шашки </dc:title>
  <dc:creator>desemond</dc:creator>
  <cp:lastModifiedBy>Пользователь Windows</cp:lastModifiedBy>
  <cp:revision>3</cp:revision>
  <dcterms:created xsi:type="dcterms:W3CDTF">2018-12-23T18:48:38Z</dcterms:created>
  <dcterms:modified xsi:type="dcterms:W3CDTF">2018-12-23T19:20:52Z</dcterms:modified>
</cp:coreProperties>
</file>