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13DF0-ACE6-EBEE-4D5F-62C5D6D85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9E216-8677-8967-D067-6F7CF62E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14F0-441D-C9E6-EC65-F9ED93D4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F789-CF43-2D37-8781-54BBA2D9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2A4F-00D9-D1D9-4124-662305FE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48C6-9EAB-E119-D130-CA13D0FA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40A7A-E513-88B2-54F1-40F6BC52E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C477-C231-8BE9-ECD4-AAF2EBC1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CE4F-F869-D9FA-AB3A-18EBDF88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D291F-F3EE-EA76-6E59-92AFD9F0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9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72631-5979-3EBD-4741-23CC26148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A7756-7135-1C43-950B-0A6D2792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CA57-78F5-A0F5-5E68-D3667182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3D26-5AF3-174F-76AD-81B6098C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D9C5-4222-6C75-47F4-6B132029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E01-35C4-F63B-75B3-C12F9F1D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2C13-C9FF-3941-1926-9561628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67C2-EE11-1CCA-F2A2-C10DF98D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CB2B-3A36-C009-1B59-D1F10DD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A8F41-AC3F-F9D8-C080-586C41EB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4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B76-6F16-0318-C4CF-F7185AFF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57B0-14EE-BF8B-78A2-04018E14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4B4FB-7162-2313-E542-CE19641E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D4C2C-7081-1142-ECE8-99A33CF8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B558D-BABE-FA34-6E47-886AE3A3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BFE4-24C7-8F92-8E69-57CA82B3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74EB-031C-A06F-982C-10DA65F47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9E0A-31E4-11E6-A634-6EFBAF7E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7E66-0171-2310-726F-36517ABC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59D0B-A235-6C5D-D3F0-B25F17EB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9F26-A37E-D284-4C44-7E73B6D1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9042-3D38-3613-DE67-95928083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FB6B6-AD54-E2C9-EB01-F90FD934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BD8E-626E-1356-B8C2-9AEB34AA3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8CF9D-F3A0-FF47-F7D5-FA00E830C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E8BEE-E601-5862-C6CB-E4C87AAA1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66AC8-9166-1BBA-E7DD-124A4DE9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5DF34-38A5-653B-2E58-EE57A268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863CF-D860-5E43-2EC9-ED9EA221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4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ECB1-E42A-0151-5259-8BE761E1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CE3DE-DF66-164E-2D6B-00F563B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E83F-89E0-2C95-489C-B98FD1A1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B6BD4-7A2A-07CD-D407-B0C6725D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4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7D168-9CFC-3290-F94E-BFCB6F47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E44A4-2524-8BCD-2F21-7D201F63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17060-DB73-FFAC-552D-299170AC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8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CFE5-0A37-0333-760D-547155C8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81A69-BB9F-89DC-8E58-38CE4ACF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AD1F-BDAD-B1DF-CA27-19444E66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A3381-E9AF-1D79-6837-4EA83F898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3337A-1BA0-CEF3-917B-9763FCCF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477EB-1784-304B-0E6D-D9E7EC3C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8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A62A-331B-8A27-D1BF-D6CD4839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6715C-EDBE-1E91-3351-04086E1AB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9C476-210D-7EC1-EEB9-EC1C10AA6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D677-BF3A-58C4-DAA3-2270ACED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585E-A017-C98D-DD6E-003AEAE4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1F42-BE26-26EC-526F-5D947AE0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76A64-B36D-93C7-75BB-7539EA56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71786-8D55-83E5-78E6-CF8C669D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7DE4-9BFF-16A6-BCB6-2021C846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441BC-A15E-46BF-B459-9B11C3AF44E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E43D-A71B-313A-ED42-EFFF7715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3B0E-D787-07B8-237E-C5D5DE151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1EC4A-C832-4732-9377-D3945FE08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3E47E-953A-255A-A7EA-9E15691E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2" y="0"/>
            <a:ext cx="11584796" cy="6858000"/>
          </a:xfrm>
          <a:prstGeom prst="rect">
            <a:avLst/>
          </a:prstGeom>
        </p:spPr>
      </p:pic>
      <p:pic>
        <p:nvPicPr>
          <p:cNvPr id="7" name="Picture 6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4ECDBD9A-A3E2-069B-793B-1CBC56DF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6" y="5447937"/>
            <a:ext cx="2676525" cy="2495550"/>
          </a:xfrm>
          <a:prstGeom prst="rect">
            <a:avLst/>
          </a:prstGeom>
        </p:spPr>
      </p:pic>
      <p:pic>
        <p:nvPicPr>
          <p:cNvPr id="8" name="Picture 7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17353DBF-F61D-E0C2-4755-18C796DCF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6" y="2563970"/>
            <a:ext cx="2676525" cy="24955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8A56F90-773F-AE76-154F-762250B14D31}"/>
              </a:ext>
            </a:extLst>
          </p:cNvPr>
          <p:cNvSpPr/>
          <p:nvPr/>
        </p:nvSpPr>
        <p:spPr>
          <a:xfrm>
            <a:off x="4137078" y="5188763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9198CD-FBE9-6F64-0803-0AD10E415227}"/>
              </a:ext>
            </a:extLst>
          </p:cNvPr>
          <p:cNvCxnSpPr/>
          <p:nvPr/>
        </p:nvCxnSpPr>
        <p:spPr>
          <a:xfrm>
            <a:off x="303602" y="3805703"/>
            <a:ext cx="7449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BC01B-2E73-9BFA-89BE-55A18BFB20F3}"/>
              </a:ext>
            </a:extLst>
          </p:cNvPr>
          <p:cNvCxnSpPr/>
          <p:nvPr/>
        </p:nvCxnSpPr>
        <p:spPr>
          <a:xfrm>
            <a:off x="303602" y="6688424"/>
            <a:ext cx="7449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542D1146-8FAA-830C-DD39-AE500BBF1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5" y="-318750"/>
            <a:ext cx="2676525" cy="24955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12301C-F356-710A-8257-5B075941B8C3}"/>
              </a:ext>
            </a:extLst>
          </p:cNvPr>
          <p:cNvSpPr/>
          <p:nvPr/>
        </p:nvSpPr>
        <p:spPr>
          <a:xfrm>
            <a:off x="4130639" y="2297328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EEE78651-1C78-D453-4BCF-0F8F506AF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44" y="5457211"/>
            <a:ext cx="2676525" cy="2495550"/>
          </a:xfrm>
          <a:prstGeom prst="rect">
            <a:avLst/>
          </a:prstGeom>
        </p:spPr>
      </p:pic>
      <p:pic>
        <p:nvPicPr>
          <p:cNvPr id="12" name="Picture 11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B1B6A2D7-AB0F-09E3-1BD9-A19FC3F2B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44" y="2573244"/>
            <a:ext cx="2676525" cy="24955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DC90729-FEBC-4DC4-8C92-D906FC37D2F6}"/>
              </a:ext>
            </a:extLst>
          </p:cNvPr>
          <p:cNvSpPr/>
          <p:nvPr/>
        </p:nvSpPr>
        <p:spPr>
          <a:xfrm>
            <a:off x="8106106" y="519803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203FA2AA-FE16-F568-6992-34141F0CD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43" y="-309476"/>
            <a:ext cx="2676525" cy="249555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9F64B71-A9FD-0B7D-E08A-D3F1F9B209FB}"/>
              </a:ext>
            </a:extLst>
          </p:cNvPr>
          <p:cNvSpPr/>
          <p:nvPr/>
        </p:nvSpPr>
        <p:spPr>
          <a:xfrm>
            <a:off x="8099667" y="2306602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6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3E47E-953A-255A-A7EA-9E15691E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2" y="0"/>
            <a:ext cx="11584796" cy="6858000"/>
          </a:xfrm>
          <a:prstGeom prst="rect">
            <a:avLst/>
          </a:prstGeom>
        </p:spPr>
      </p:pic>
      <p:pic>
        <p:nvPicPr>
          <p:cNvPr id="7" name="Picture 6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4ECDBD9A-A3E2-069B-793B-1CBC56DF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16" y="5447937"/>
            <a:ext cx="2676525" cy="2495550"/>
          </a:xfrm>
          <a:prstGeom prst="rect">
            <a:avLst/>
          </a:prstGeom>
        </p:spPr>
      </p:pic>
      <p:pic>
        <p:nvPicPr>
          <p:cNvPr id="9" name="Picture 8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76EC6494-1B1C-E6B3-3BBA-9284222CB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27" y="4005954"/>
            <a:ext cx="2676525" cy="24955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5105895-9EF6-3FD6-BCD0-5651EC40C4AF}"/>
              </a:ext>
            </a:extLst>
          </p:cNvPr>
          <p:cNvSpPr/>
          <p:nvPr/>
        </p:nvSpPr>
        <p:spPr>
          <a:xfrm>
            <a:off x="5363022" y="5902823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1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3E47E-953A-255A-A7EA-9E15691E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2" y="0"/>
            <a:ext cx="11584796" cy="6858000"/>
          </a:xfrm>
          <a:prstGeom prst="rect">
            <a:avLst/>
          </a:prstGeom>
        </p:spPr>
      </p:pic>
      <p:pic>
        <p:nvPicPr>
          <p:cNvPr id="7" name="Picture 6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4ECDBD9A-A3E2-069B-793B-1CBC56DF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62" y="5332034"/>
            <a:ext cx="2676525" cy="2495550"/>
          </a:xfrm>
          <a:prstGeom prst="rect">
            <a:avLst/>
          </a:prstGeom>
        </p:spPr>
      </p:pic>
      <p:pic>
        <p:nvPicPr>
          <p:cNvPr id="8" name="Picture 7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17353DBF-F61D-E0C2-4755-18C796DCF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062" y="2666999"/>
            <a:ext cx="2676525" cy="249555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2B681CF-2690-3093-ED9E-FA993E4287CB}"/>
              </a:ext>
            </a:extLst>
          </p:cNvPr>
          <p:cNvSpPr/>
          <p:nvPr/>
        </p:nvSpPr>
        <p:spPr>
          <a:xfrm>
            <a:off x="3919416" y="5178168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66B765DB-D7A5-7579-4C05-B9CD949AF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5594" y="5332034"/>
            <a:ext cx="2676525" cy="24955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591F72-E499-64A4-D7DA-9DDDAFB55673}"/>
              </a:ext>
            </a:extLst>
          </p:cNvPr>
          <p:cNvCxnSpPr/>
          <p:nvPr/>
        </p:nvCxnSpPr>
        <p:spPr>
          <a:xfrm>
            <a:off x="59479" y="4159871"/>
            <a:ext cx="7449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E5BEBC-374F-7CD2-CADA-F5B34348B2FD}"/>
              </a:ext>
            </a:extLst>
          </p:cNvPr>
          <p:cNvCxnSpPr/>
          <p:nvPr/>
        </p:nvCxnSpPr>
        <p:spPr>
          <a:xfrm>
            <a:off x="46025" y="6701303"/>
            <a:ext cx="7449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0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33B6E7D9-F8FC-33D2-AB1B-84114B895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84" y="-15227"/>
            <a:ext cx="2676525" cy="2495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9A0E92-A205-03F8-08C4-F9B67EA716C5}"/>
              </a:ext>
            </a:extLst>
          </p:cNvPr>
          <p:cNvSpPr txBox="1"/>
          <p:nvPr/>
        </p:nvSpPr>
        <p:spPr>
          <a:xfrm>
            <a:off x="882775" y="1047882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registry</a:t>
            </a:r>
          </a:p>
        </p:txBody>
      </p:sp>
    </p:spTree>
    <p:extLst>
      <p:ext uri="{BB962C8B-B14F-4D97-AF65-F5344CB8AC3E}">
        <p14:creationId xmlns:p14="http://schemas.microsoft.com/office/powerpoint/2010/main" val="383433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B3E47E-953A-255A-A7EA-9E15691E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2" y="0"/>
            <a:ext cx="11584796" cy="6858000"/>
          </a:xfrm>
          <a:prstGeom prst="rect">
            <a:avLst/>
          </a:prstGeom>
        </p:spPr>
      </p:pic>
      <p:pic>
        <p:nvPicPr>
          <p:cNvPr id="7" name="Picture 6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4ECDBD9A-A3E2-069B-793B-1CBC56DF8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86" y="5664645"/>
            <a:ext cx="2676525" cy="20733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2B681CF-2690-3093-ED9E-FA993E4287CB}"/>
              </a:ext>
            </a:extLst>
          </p:cNvPr>
          <p:cNvSpPr/>
          <p:nvPr/>
        </p:nvSpPr>
        <p:spPr>
          <a:xfrm>
            <a:off x="4131918" y="5548980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591F72-E499-64A4-D7DA-9DDDAFB55673}"/>
              </a:ext>
            </a:extLst>
          </p:cNvPr>
          <p:cNvCxnSpPr/>
          <p:nvPr/>
        </p:nvCxnSpPr>
        <p:spPr>
          <a:xfrm>
            <a:off x="271981" y="4530683"/>
            <a:ext cx="7449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E5BEBC-374F-7CD2-CADA-F5B34348B2FD}"/>
              </a:ext>
            </a:extLst>
          </p:cNvPr>
          <p:cNvCxnSpPr/>
          <p:nvPr/>
        </p:nvCxnSpPr>
        <p:spPr>
          <a:xfrm>
            <a:off x="46025" y="6701303"/>
            <a:ext cx="74494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9A0E92-A205-03F8-08C4-F9B67EA716C5}"/>
              </a:ext>
            </a:extLst>
          </p:cNvPr>
          <p:cNvSpPr txBox="1"/>
          <p:nvPr/>
        </p:nvSpPr>
        <p:spPr>
          <a:xfrm>
            <a:off x="882775" y="1047882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registry</a:t>
            </a:r>
          </a:p>
        </p:txBody>
      </p:sp>
      <p:pic>
        <p:nvPicPr>
          <p:cNvPr id="9" name="Picture 8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F7156CE8-48AF-DD65-E362-0FF458520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35" y="3494025"/>
            <a:ext cx="2676525" cy="207331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512F3A2-2501-44FA-390C-63C0EEB6D5E8}"/>
              </a:ext>
            </a:extLst>
          </p:cNvPr>
          <p:cNvSpPr/>
          <p:nvPr/>
        </p:nvSpPr>
        <p:spPr>
          <a:xfrm>
            <a:off x="4138357" y="3361277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9F21B3B2-5D51-2A72-9942-B5E038A96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74" y="1306322"/>
            <a:ext cx="2676525" cy="207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Jingsong</dc:creator>
  <cp:lastModifiedBy>Huang, Jingsong</cp:lastModifiedBy>
  <cp:revision>7</cp:revision>
  <dcterms:created xsi:type="dcterms:W3CDTF">2024-07-25T14:12:58Z</dcterms:created>
  <dcterms:modified xsi:type="dcterms:W3CDTF">2024-07-25T20:17:12Z</dcterms:modified>
</cp:coreProperties>
</file>