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74" r:id="rId2"/>
    <p:sldId id="257" r:id="rId3"/>
    <p:sldId id="258" r:id="rId4"/>
    <p:sldId id="259" r:id="rId5"/>
    <p:sldId id="275" r:id="rId6"/>
    <p:sldId id="276" r:id="rId7"/>
    <p:sldId id="277" r:id="rId8"/>
    <p:sldId id="261" r:id="rId9"/>
    <p:sldId id="262" r:id="rId10"/>
    <p:sldId id="279" r:id="rId11"/>
    <p:sldId id="263" r:id="rId12"/>
    <p:sldId id="264" r:id="rId13"/>
    <p:sldId id="265" r:id="rId14"/>
    <p:sldId id="268" r:id="rId15"/>
    <p:sldId id="269" r:id="rId16"/>
    <p:sldId id="270" r:id="rId17"/>
    <p:sldId id="27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002" autoAdjust="0"/>
  </p:normalViewPr>
  <p:slideViewPr>
    <p:cSldViewPr>
      <p:cViewPr varScale="1">
        <p:scale>
          <a:sx n="69" d="100"/>
          <a:sy n="69" d="100"/>
        </p:scale>
        <p:origin x="-13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CE42E-1F53-451F-B577-C15F993CFC41}" type="datetimeFigureOut">
              <a:rPr lang="zh-CN" altLang="en-US" smtClean="0"/>
              <a:t>12/5/14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704BB-0066-4CAF-867B-74138DFD8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202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704BB-0066-4CAF-867B-74138DFD83B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249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704BB-0066-4CAF-867B-74138DFD83B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737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704BB-0066-4CAF-867B-74138DFD83B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989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704BB-0066-4CAF-867B-74138DFD83B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688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704BB-0066-4CAF-867B-74138DFD83B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684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704BB-0066-4CAF-867B-74138DFD83B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683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704BB-0066-4CAF-867B-74138DFD83B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965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704BB-0066-4CAF-867B-74138DFD83B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847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704BB-0066-4CAF-867B-74138DFD83B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041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704BB-0066-4CAF-867B-74138DFD83B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015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704BB-0066-4CAF-867B-74138DFD83B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791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704BB-0066-4CAF-867B-74138DFD83B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40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704BB-0066-4CAF-867B-74138DFD83B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63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704BB-0066-4CAF-867B-74138DFD83B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602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704BB-0066-4CAF-867B-74138DFD83B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741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704BB-0066-4CAF-867B-74138DFD83B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990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83EE67-B294-439C-9253-EE86D4DCA933}" type="datetimeFigureOut">
              <a:rPr lang="zh-CN" altLang="en-US" smtClean="0"/>
              <a:t>12/5/14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C5AC91-1C0C-4807-BFCC-4E4D59027C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83EE67-B294-439C-9253-EE86D4DCA933}" type="datetimeFigureOut">
              <a:rPr lang="zh-CN" altLang="en-US" smtClean="0"/>
              <a:t>12/5/14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C5AC91-1C0C-4807-BFCC-4E4D59027C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83EE67-B294-439C-9253-EE86D4DCA933}" type="datetimeFigureOut">
              <a:rPr lang="zh-CN" altLang="en-US" smtClean="0"/>
              <a:t>12/5/14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C5AC91-1C0C-4807-BFCC-4E4D59027C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83EE67-B294-439C-9253-EE86D4DCA933}" type="datetimeFigureOut">
              <a:rPr lang="zh-CN" altLang="en-US" smtClean="0"/>
              <a:t>12/5/14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C5AC91-1C0C-4807-BFCC-4E4D59027C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83EE67-B294-439C-9253-EE86D4DCA933}" type="datetimeFigureOut">
              <a:rPr lang="zh-CN" altLang="en-US" smtClean="0"/>
              <a:t>12/5/14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C5AC91-1C0C-4807-BFCC-4E4D59027C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83EE67-B294-439C-9253-EE86D4DCA933}" type="datetimeFigureOut">
              <a:rPr lang="zh-CN" altLang="en-US" smtClean="0"/>
              <a:t>12/5/14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C5AC91-1C0C-4807-BFCC-4E4D59027C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83EE67-B294-439C-9253-EE86D4DCA933}" type="datetimeFigureOut">
              <a:rPr lang="zh-CN" altLang="en-US" smtClean="0"/>
              <a:t>12/5/14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C5AC91-1C0C-4807-BFCC-4E4D59027C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83EE67-B294-439C-9253-EE86D4DCA933}" type="datetimeFigureOut">
              <a:rPr lang="zh-CN" altLang="en-US" smtClean="0"/>
              <a:t>12/5/14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C5AC91-1C0C-4807-BFCC-4E4D59027C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83EE67-B294-439C-9253-EE86D4DCA933}" type="datetimeFigureOut">
              <a:rPr lang="zh-CN" altLang="en-US" smtClean="0"/>
              <a:t>12/5/14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C5AC91-1C0C-4807-BFCC-4E4D59027C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83EE67-B294-439C-9253-EE86D4DCA933}" type="datetimeFigureOut">
              <a:rPr lang="zh-CN" altLang="en-US" smtClean="0"/>
              <a:t>12/5/14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C5AC91-1C0C-4807-BFCC-4E4D59027C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83EE67-B294-439C-9253-EE86D4DCA933}" type="datetimeFigureOut">
              <a:rPr lang="zh-CN" altLang="en-US" smtClean="0"/>
              <a:t>12/5/14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C5AC91-1C0C-4807-BFCC-4E4D59027C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983EE67-B294-439C-9253-EE86D4DCA933}" type="datetimeFigureOut">
              <a:rPr lang="zh-CN" altLang="en-US" smtClean="0"/>
              <a:t>12/5/14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7C5AC91-1C0C-4807-BFCC-4E4D59027C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 Music Story: </a:t>
            </a:r>
            <a:br>
              <a:rPr lang="en-US" altLang="zh-CN" dirty="0"/>
            </a:br>
            <a:r>
              <a:rPr lang="en-US" altLang="zh-CN" dirty="0"/>
              <a:t>Want Your Music Sell Well?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2560" y="1844824"/>
            <a:ext cx="7406640" cy="1752600"/>
          </a:xfrm>
        </p:spPr>
        <p:txBody>
          <a:bodyPr/>
          <a:lstStyle/>
          <a:p>
            <a:r>
              <a:rPr lang="en-US" altLang="zh-CN" dirty="0" smtClean="0"/>
              <a:t>A Guiding tool for composing popular music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403648" y="3908648"/>
            <a:ext cx="7406640" cy="1752600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403648" y="4149080"/>
            <a:ext cx="7406640" cy="1752600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en-US" altLang="zh-CN" b="1" dirty="0" smtClean="0"/>
              <a:t>Composer</a:t>
            </a:r>
          </a:p>
          <a:p>
            <a:pPr algn="ctr"/>
            <a:r>
              <a:rPr lang="en-US" altLang="zh-CN" dirty="0" smtClean="0"/>
              <a:t>Xiang Liu, </a:t>
            </a:r>
            <a:r>
              <a:rPr lang="en-US" altLang="zh-CN" dirty="0" err="1" smtClean="0"/>
              <a:t>Wenchen</a:t>
            </a:r>
            <a:r>
              <a:rPr lang="en-US" altLang="zh-CN" dirty="0" smtClean="0"/>
              <a:t> Li, and </a:t>
            </a:r>
            <a:r>
              <a:rPr lang="en-US" altLang="zh-CN" dirty="0" err="1" smtClean="0"/>
              <a:t>Kyungki</a:t>
            </a:r>
            <a:r>
              <a:rPr lang="en-US" altLang="zh-CN" dirty="0" smtClean="0"/>
              <a:t> Kim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399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Visualize Music Popularity/Hotness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07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Choose genre corresponding to different background color. </a:t>
            </a:r>
          </a:p>
          <a:p>
            <a:pPr marL="0" indent="0">
              <a:buNone/>
            </a:pPr>
            <a:r>
              <a:rPr lang="en-US" dirty="0" smtClean="0"/>
              <a:t>Sliding the slides get a sense of music hotness.</a:t>
            </a:r>
            <a:endParaRPr lang="en-US" dirty="0" smtClean="0"/>
          </a:p>
          <a:p>
            <a:pPr marL="0" indent="0">
              <a:buNone/>
            </a:pPr>
            <a:endParaRPr lang="en-US" sz="1800" dirty="0" smtClean="0"/>
          </a:p>
        </p:txBody>
      </p:sp>
      <p:pic>
        <p:nvPicPr>
          <p:cNvPr id="5" name="Picture 4" descr="Screenshot 2014-12-02 18.21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284984"/>
            <a:ext cx="6120680" cy="311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difference will it make?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musicians will have a comprehensive sense of the trends in his/her genre of interest.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publisher will make </a:t>
            </a:r>
            <a:r>
              <a:rPr lang="en-US" altLang="zh-CN" dirty="0" smtClean="0"/>
              <a:t>supported </a:t>
            </a:r>
            <a:r>
              <a:rPr lang="en-US" altLang="zh-CN" dirty="0"/>
              <a:t>decision on </a:t>
            </a:r>
            <a:r>
              <a:rPr lang="en-US" altLang="zh-CN" dirty="0" smtClean="0"/>
              <a:t>market.</a:t>
            </a:r>
          </a:p>
        </p:txBody>
      </p:sp>
    </p:spTree>
    <p:extLst>
      <p:ext uri="{BB962C8B-B14F-4D97-AF65-F5344CB8AC3E}">
        <p14:creationId xmlns:p14="http://schemas.microsoft.com/office/powerpoint/2010/main" val="1915104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are the risks?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Possibility of failure:  preferences of individual persons not considered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accuracy of numerical analysis could </a:t>
            </a:r>
            <a:r>
              <a:rPr lang="en-US" altLang="zh-CN" dirty="0" smtClean="0"/>
              <a:t>be bad with small training data.</a:t>
            </a:r>
          </a:p>
          <a:p>
            <a:endParaRPr lang="en-US" altLang="zh-CN" dirty="0" smtClean="0"/>
          </a:p>
          <a:p>
            <a:r>
              <a:rPr lang="en-US" altLang="zh-CN" dirty="0"/>
              <a:t>A large amount of </a:t>
            </a:r>
            <a:r>
              <a:rPr lang="en-US" altLang="zh-CN" dirty="0" smtClean="0"/>
              <a:t>data is need to reduce the error rate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23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much will it cost?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 costs nothing on money, but takes some time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We plan to spend about six hours per week each on the project for about six weeks.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645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long will it take?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Week 1:</a:t>
            </a:r>
          </a:p>
          <a:p>
            <a:pPr lvl="1"/>
            <a:r>
              <a:rPr lang="en-US" altLang="zh-CN" dirty="0"/>
              <a:t>Data extraction from a source.</a:t>
            </a:r>
          </a:p>
          <a:p>
            <a:pPr lvl="1"/>
            <a:r>
              <a:rPr lang="en-US" altLang="zh-CN" dirty="0"/>
              <a:t>Test methods for classification and prediction.</a:t>
            </a:r>
          </a:p>
          <a:p>
            <a:pPr lvl="1"/>
            <a:r>
              <a:rPr lang="en-US" altLang="zh-CN" dirty="0"/>
              <a:t>Finalize design for representation for features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Week 2, 3:</a:t>
            </a:r>
          </a:p>
          <a:p>
            <a:pPr lvl="1"/>
            <a:r>
              <a:rPr lang="en-US" altLang="zh-CN" dirty="0"/>
              <a:t>Apply PCA to separate </a:t>
            </a:r>
            <a:r>
              <a:rPr lang="en-US" altLang="zh-CN" dirty="0" smtClean="0"/>
              <a:t>music’s genre.</a:t>
            </a:r>
          </a:p>
          <a:p>
            <a:pPr lvl="1"/>
            <a:r>
              <a:rPr lang="en-US" altLang="zh-CN" dirty="0"/>
              <a:t>Classify the pieces of music by using SVM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Implement the visualization design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Week 4, 5:</a:t>
            </a:r>
          </a:p>
          <a:p>
            <a:pPr lvl="1"/>
            <a:r>
              <a:rPr lang="en-US" altLang="zh-CN" dirty="0"/>
              <a:t>Apply </a:t>
            </a:r>
            <a:r>
              <a:rPr lang="en-US" altLang="zh-CN" dirty="0" err="1"/>
              <a:t>Isomap</a:t>
            </a:r>
            <a:r>
              <a:rPr lang="en-US" altLang="zh-CN" dirty="0"/>
              <a:t> for dimension reduction.</a:t>
            </a:r>
          </a:p>
          <a:p>
            <a:pPr lvl="1"/>
            <a:r>
              <a:rPr lang="en-US" altLang="zh-CN" dirty="0"/>
              <a:t>Predict the popularity by using kernel SVM.</a:t>
            </a:r>
          </a:p>
          <a:p>
            <a:pPr lvl="1"/>
            <a:r>
              <a:rPr lang="en-US" altLang="zh-CN" dirty="0"/>
              <a:t>Interact with real big data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altLang="zh-CN" sz="3200" dirty="0"/>
              <a:t>Week 6:</a:t>
            </a:r>
          </a:p>
          <a:p>
            <a:pPr lvl="1"/>
            <a:r>
              <a:rPr lang="en-US" altLang="zh-CN" dirty="0"/>
              <a:t>Compare performance with other methods.</a:t>
            </a:r>
          </a:p>
          <a:p>
            <a:pPr lvl="1"/>
            <a:r>
              <a:rPr lang="en-US" altLang="zh-CN" dirty="0"/>
              <a:t>Write the final report, and prepare for the presentation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4880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What are the midterm/final exams?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Midterm exams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/>
              <a:t>Retrieve features from the music dataset.</a:t>
            </a:r>
          </a:p>
          <a:p>
            <a:pPr lvl="1"/>
            <a:r>
              <a:rPr lang="en-US" altLang="zh-CN" dirty="0"/>
              <a:t>Reduce the data dimensionality by using PCA.</a:t>
            </a:r>
          </a:p>
          <a:p>
            <a:pPr lvl="1"/>
            <a:endParaRPr lang="en-US" altLang="zh-CN" dirty="0" smtClean="0"/>
          </a:p>
          <a:p>
            <a:r>
              <a:rPr lang="en-US" altLang="zh-CN" dirty="0"/>
              <a:t>Final exams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/>
              <a:t>Compare the performances between the data with/without being </a:t>
            </a:r>
            <a:r>
              <a:rPr lang="en-US" altLang="zh-CN" dirty="0" smtClean="0"/>
              <a:t>prepossessed.</a:t>
            </a:r>
          </a:p>
          <a:p>
            <a:pPr lvl="1"/>
            <a:r>
              <a:rPr lang="en-US" altLang="zh-CN" dirty="0" smtClean="0"/>
              <a:t>Keep refining design and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4247862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are the effort distribution?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Xiang Liu:</a:t>
            </a:r>
          </a:p>
          <a:p>
            <a:pPr lvl="1"/>
            <a:r>
              <a:rPr lang="en-US" altLang="zh-CN" dirty="0"/>
              <a:t>Develop kernel </a:t>
            </a:r>
            <a:r>
              <a:rPr lang="en-US" altLang="zh-CN" dirty="0" smtClean="0"/>
              <a:t>SVM method for music classification/prediction.</a:t>
            </a:r>
          </a:p>
          <a:p>
            <a:r>
              <a:rPr lang="en-US" altLang="zh-CN" dirty="0" err="1" smtClean="0"/>
              <a:t>Wenchen</a:t>
            </a:r>
            <a:r>
              <a:rPr lang="en-US" altLang="zh-CN" dirty="0" smtClean="0"/>
              <a:t> Li:</a:t>
            </a:r>
          </a:p>
          <a:p>
            <a:pPr lvl="1"/>
            <a:r>
              <a:rPr lang="en-US" altLang="zh-CN" dirty="0"/>
              <a:t>Design visualization strategy to represent the algorithm and </a:t>
            </a:r>
            <a:r>
              <a:rPr lang="en-US" altLang="zh-CN" dirty="0" smtClean="0"/>
              <a:t>result.</a:t>
            </a:r>
          </a:p>
          <a:p>
            <a:r>
              <a:rPr lang="en-US" altLang="zh-CN" dirty="0" err="1" smtClean="0"/>
              <a:t>Kyungki</a:t>
            </a:r>
            <a:r>
              <a:rPr lang="en-US" altLang="zh-CN" dirty="0" smtClean="0"/>
              <a:t> Kim:</a:t>
            </a:r>
          </a:p>
          <a:p>
            <a:pPr lvl="1"/>
            <a:r>
              <a:rPr lang="en-US" altLang="zh-CN" dirty="0"/>
              <a:t>Develop the application of PCA method for dimension reduction.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743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2560" y="1884808"/>
            <a:ext cx="7406640" cy="2624312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/>
              <a:t>Thank you.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700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are </a:t>
            </a:r>
            <a:r>
              <a:rPr lang="en-US" altLang="zh-CN" dirty="0" smtClean="0"/>
              <a:t>we </a:t>
            </a:r>
            <a:r>
              <a:rPr lang="en-US" altLang="zh-CN" dirty="0"/>
              <a:t>trying to do?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Predict the potential popularity of a piece of music </a:t>
            </a:r>
            <a:r>
              <a:rPr lang="en-US" altLang="zh-CN" dirty="0" smtClean="0"/>
              <a:t>during composition based </a:t>
            </a:r>
            <a:r>
              <a:rPr lang="en-US" altLang="zh-CN" dirty="0"/>
              <a:t>on published music </a:t>
            </a:r>
            <a:r>
              <a:rPr lang="en-US" altLang="zh-CN" dirty="0" smtClean="0"/>
              <a:t>data.</a:t>
            </a:r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Data prepossessing: </a:t>
            </a:r>
          </a:p>
          <a:p>
            <a:pPr lvl="2"/>
            <a:r>
              <a:rPr lang="en-US" altLang="zh-CN" dirty="0" smtClean="0"/>
              <a:t>Reduce the data dimensionality.</a:t>
            </a:r>
          </a:p>
          <a:p>
            <a:pPr lvl="1"/>
            <a:r>
              <a:rPr lang="en-US" altLang="zh-CN" dirty="0"/>
              <a:t>Data </a:t>
            </a:r>
            <a:r>
              <a:rPr lang="en-US" altLang="zh-CN" dirty="0" smtClean="0"/>
              <a:t>analysis:</a:t>
            </a:r>
          </a:p>
          <a:p>
            <a:pPr lvl="2"/>
            <a:r>
              <a:rPr lang="en-US" altLang="zh-CN" dirty="0" smtClean="0"/>
              <a:t>Predict </a:t>
            </a:r>
            <a:r>
              <a:rPr lang="en-US" altLang="zh-CN" dirty="0"/>
              <a:t>the potential </a:t>
            </a:r>
            <a:r>
              <a:rPr lang="en-US" altLang="zh-CN" dirty="0" smtClean="0"/>
              <a:t>popularity.</a:t>
            </a:r>
          </a:p>
          <a:p>
            <a:pPr lvl="1"/>
            <a:r>
              <a:rPr lang="en-US" altLang="zh-CN" dirty="0"/>
              <a:t>Data </a:t>
            </a:r>
            <a:r>
              <a:rPr lang="en-US" altLang="zh-CN" dirty="0" smtClean="0"/>
              <a:t>visualization &amp; user interface:</a:t>
            </a:r>
          </a:p>
          <a:p>
            <a:pPr lvl="2"/>
            <a:r>
              <a:rPr lang="en-US" altLang="zh-CN" dirty="0" smtClean="0"/>
              <a:t>Demonstrate the popularity model based on features.</a:t>
            </a:r>
          </a:p>
        </p:txBody>
      </p:sp>
    </p:spTree>
    <p:extLst>
      <p:ext uri="{BB962C8B-B14F-4D97-AF65-F5344CB8AC3E}">
        <p14:creationId xmlns:p14="http://schemas.microsoft.com/office/powerpoint/2010/main" val="2472408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 is it done today?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</a:t>
            </a:r>
            <a:r>
              <a:rPr lang="en-US" altLang="zh-CN" dirty="0" smtClean="0"/>
              <a:t>prepossessing:</a:t>
            </a:r>
          </a:p>
          <a:p>
            <a:pPr lvl="1"/>
            <a:r>
              <a:rPr lang="en-US" altLang="zh-CN" dirty="0" smtClean="0"/>
              <a:t>PCA:</a:t>
            </a:r>
          </a:p>
          <a:p>
            <a:pPr lvl="2"/>
            <a:r>
              <a:rPr lang="en-US" dirty="0" smtClean="0"/>
              <a:t>Used </a:t>
            </a:r>
            <a:r>
              <a:rPr lang="en-US" dirty="0"/>
              <a:t>polynomial function kernel-based PCA Convert data (10-D) to reduced (7-D) dimensions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56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is it done today?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</a:t>
            </a:r>
            <a:r>
              <a:rPr lang="en-US" altLang="zh-CN" dirty="0" smtClean="0"/>
              <a:t>analysis:</a:t>
            </a:r>
          </a:p>
          <a:p>
            <a:pPr lvl="1"/>
            <a:r>
              <a:rPr lang="en-US" altLang="zh-CN" dirty="0" smtClean="0"/>
              <a:t>SVM:</a:t>
            </a:r>
          </a:p>
          <a:p>
            <a:pPr lvl="2"/>
            <a:r>
              <a:rPr lang="en-US" altLang="zh-CN" dirty="0" smtClean="0"/>
              <a:t>Classify/predict data using supportive </a:t>
            </a:r>
            <a:r>
              <a:rPr lang="en-US" altLang="zh-CN" dirty="0" smtClean="0"/>
              <a:t>vectors </a:t>
            </a:r>
            <a:r>
              <a:rPr lang="en-US" altLang="zh-CN" dirty="0" smtClean="0"/>
              <a:t>with low complexity</a:t>
            </a:r>
            <a:r>
              <a:rPr lang="en-US" altLang="zh-CN" dirty="0" smtClean="0"/>
              <a:t>.</a:t>
            </a:r>
          </a:p>
          <a:p>
            <a:pPr lvl="2"/>
            <a:r>
              <a:rPr lang="en-US" dirty="0" smtClean="0"/>
              <a:t>Used as Genre </a:t>
            </a:r>
            <a:r>
              <a:rPr lang="en-US" dirty="0"/>
              <a:t>prediction </a:t>
            </a:r>
            <a:r>
              <a:rPr lang="en-US" dirty="0" smtClean="0"/>
              <a:t>with Kernel SVM</a:t>
            </a:r>
            <a:r>
              <a:rPr lang="en-US" dirty="0"/>
              <a:t>.</a:t>
            </a:r>
            <a:endParaRPr lang="en-US" dirty="0"/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Ridge regression:</a:t>
            </a:r>
          </a:p>
          <a:p>
            <a:pPr lvl="2"/>
            <a:r>
              <a:rPr lang="en-US" dirty="0" smtClean="0"/>
              <a:t>Reduce the over-fitting. </a:t>
            </a:r>
          </a:p>
          <a:p>
            <a:pPr lvl="2"/>
            <a:r>
              <a:rPr lang="en-US" dirty="0" smtClean="0"/>
              <a:t>Used as Hotness </a:t>
            </a:r>
            <a:r>
              <a:rPr lang="en-US" dirty="0"/>
              <a:t>prediction </a:t>
            </a:r>
            <a:r>
              <a:rPr lang="en-US" dirty="0" smtClean="0"/>
              <a:t>model.</a:t>
            </a:r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67920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is it done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</a:p>
          <a:p>
            <a:pPr marL="82296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Visualization </a:t>
            </a:r>
            <a:r>
              <a:rPr lang="en-US" dirty="0"/>
              <a:t>of music archives and </a:t>
            </a:r>
            <a:r>
              <a:rPr lang="en-US" dirty="0" smtClean="0"/>
              <a:t>genres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Visualization </a:t>
            </a:r>
            <a:r>
              <a:rPr lang="en-US" dirty="0"/>
              <a:t>of music itself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69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is it done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Visualization of music archives and genres</a:t>
            </a:r>
            <a:r>
              <a:rPr lang="en-US" dirty="0" smtClean="0">
                <a:effectLst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islands_of_music_rout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96" y="2363936"/>
            <a:ext cx="79311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98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is it done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Visualization of music itself</a:t>
            </a:r>
            <a:r>
              <a:rPr lang="en-US" dirty="0" smtClean="0">
                <a:effectLst/>
              </a:rPr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shot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275124"/>
            <a:ext cx="7045220" cy="42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15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new in your approach?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An application from a new perspective:</a:t>
            </a:r>
          </a:p>
          <a:p>
            <a:pPr lvl="1"/>
            <a:r>
              <a:rPr lang="en-US" altLang="zh-CN" dirty="0" smtClean="0"/>
              <a:t>Help </a:t>
            </a:r>
            <a:r>
              <a:rPr lang="en-US" altLang="zh-CN" dirty="0"/>
              <a:t>the musicians </a:t>
            </a:r>
            <a:r>
              <a:rPr lang="en-US" altLang="zh-CN" dirty="0" smtClean="0"/>
              <a:t>know whether the music under composition is expected to be popular.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A new way of visualization:</a:t>
            </a:r>
          </a:p>
          <a:p>
            <a:pPr lvl="1"/>
            <a:r>
              <a:rPr lang="en-US" altLang="zh-CN" dirty="0" smtClean="0"/>
              <a:t>Demonstrate the relationship between features and </a:t>
            </a:r>
            <a:r>
              <a:rPr lang="en-US" altLang="zh-CN" dirty="0" smtClean="0"/>
              <a:t>music hotness.</a:t>
            </a:r>
            <a:endParaRPr lang="en-US" altLang="zh-CN" dirty="0" smtClean="0"/>
          </a:p>
          <a:p>
            <a:pPr marL="82296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4959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Who cares?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Musicians:</a:t>
            </a:r>
          </a:p>
          <a:p>
            <a:pPr lvl="1"/>
            <a:r>
              <a:rPr lang="en-US" altLang="zh-CN" dirty="0" smtClean="0"/>
              <a:t>Assist </a:t>
            </a:r>
            <a:r>
              <a:rPr lang="en-US" altLang="zh-CN" dirty="0"/>
              <a:t>them to </a:t>
            </a:r>
            <a:r>
              <a:rPr lang="en-US" altLang="zh-CN" dirty="0" smtClean="0"/>
              <a:t>compose music based </a:t>
            </a:r>
            <a:r>
              <a:rPr lang="en-US" altLang="zh-CN" dirty="0"/>
              <a:t>on numerical analysis results.</a:t>
            </a:r>
            <a:endParaRPr lang="en-US" altLang="zh-CN" dirty="0" smtClean="0"/>
          </a:p>
          <a:p>
            <a:r>
              <a:rPr lang="en-US" altLang="zh-CN" dirty="0" smtClean="0"/>
              <a:t>Publishers:</a:t>
            </a:r>
          </a:p>
          <a:p>
            <a:pPr lvl="1"/>
            <a:r>
              <a:rPr lang="en-US" altLang="zh-CN" dirty="0" smtClean="0"/>
              <a:t>Assist in decision making by predicting the music’s performance in the music market when it is published.</a:t>
            </a:r>
          </a:p>
        </p:txBody>
      </p:sp>
    </p:spTree>
    <p:extLst>
      <p:ext uri="{BB962C8B-B14F-4D97-AF65-F5344CB8AC3E}">
        <p14:creationId xmlns:p14="http://schemas.microsoft.com/office/powerpoint/2010/main" val="1886091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301</TotalTime>
  <Words>622</Words>
  <Application>Microsoft Macintosh PowerPoint</Application>
  <PresentationFormat>On-screen Show (4:3)</PresentationFormat>
  <Paragraphs>129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夏至</vt:lpstr>
      <vt:lpstr>A Music Story:  Want Your Music Sell Well?</vt:lpstr>
      <vt:lpstr>What are we trying to do?</vt:lpstr>
      <vt:lpstr>How is it done today?</vt:lpstr>
      <vt:lpstr>How is it done today?</vt:lpstr>
      <vt:lpstr>How is it done today?</vt:lpstr>
      <vt:lpstr>How is it done today?</vt:lpstr>
      <vt:lpstr>How is it done today?</vt:lpstr>
      <vt:lpstr>What is new in your approach?</vt:lpstr>
      <vt:lpstr>Who cares?</vt:lpstr>
      <vt:lpstr>Visualize Music Popularity/Hotness</vt:lpstr>
      <vt:lpstr>What difference will it make?</vt:lpstr>
      <vt:lpstr>What are the risks?</vt:lpstr>
      <vt:lpstr>How much will it cost?</vt:lpstr>
      <vt:lpstr>How long will it take?</vt:lpstr>
      <vt:lpstr>What are the midterm/final exams?</vt:lpstr>
      <vt:lpstr>What are the effort distribution?</vt:lpstr>
      <vt:lpstr>Thank you.  Q &amp; 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liuxiang</dc:creator>
  <cp:lastModifiedBy>Wenchen Li</cp:lastModifiedBy>
  <cp:revision>70</cp:revision>
  <dcterms:created xsi:type="dcterms:W3CDTF">2014-10-22T20:29:19Z</dcterms:created>
  <dcterms:modified xsi:type="dcterms:W3CDTF">2014-12-05T22:33:33Z</dcterms:modified>
</cp:coreProperties>
</file>