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6E072-9D99-D9D9-84C5-9A1D5AB3E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39F4EB-745D-3E62-9A7B-89D82397F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F6306-43AA-9CE3-0B1D-A4AEAAC0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AAA2-30FF-420C-B1CC-BC8CBF197520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76220-CC9F-09AC-E1FC-27152E1F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C333D-9BF4-54B3-C66E-C7154DDA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4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37395-BB4E-FC60-C2AA-63C2E282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8AF901-2F37-BE98-F5E1-DA697096E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ACAAE-78EA-D6CD-4FF0-09B262EC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AAA2-30FF-420C-B1CC-BC8CBF197520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2B25B-A7B5-048F-CBED-D8A7C021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13F17-2418-05D0-664C-B1D5D52A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64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81BA6C-6BF0-0E82-ADC5-7539853F2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7418F6-3BCC-5DB5-2241-8BA3D8EFF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1E067-BE19-8BE8-20EE-AA922CA2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AAA2-30FF-420C-B1CC-BC8CBF197520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2F555-E6DE-7BAF-9005-98E3121A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E44DD-A725-AAEA-5C26-3BC0BE18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49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4E46E-BEDB-19EA-2902-9F7372F3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40C85-D564-7D15-33FE-EC039E142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614EB-4FA2-D3BF-9923-25E3485B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AAA2-30FF-420C-B1CC-BC8CBF197520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B7A84-FD03-DAAF-3D3E-EE637126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AA64D-AE76-EC65-9D5D-75F09504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6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E3A67-A4CE-F0CC-0D81-12A918B6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CAF36-D4EF-2737-B0C1-0A5F2093F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8A656-9267-EFC0-FF18-382672DC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AAA2-30FF-420C-B1CC-BC8CBF197520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5F373-6DB8-67DC-E039-8C7B4789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5965E-E7B0-7BA3-62DC-8753AF9E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23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FE5F6-7440-88B5-412C-385887EE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DDE99-415E-7130-1555-DBD16DDD5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A39F8F-D929-B0C6-B7DD-A5B1B2C8F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445BE6-885E-44F8-64E3-78F04602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AAA2-30FF-420C-B1CC-BC8CBF197520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365983-EB3A-995E-5BF0-6CE9188F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5C42E7-C589-37C8-241E-C5330777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73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643C-0B69-90B6-4EAC-0B61F94F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CE6285-E924-EBFD-211D-E93C1F502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C4F323-AFA1-400D-C872-C1C2D0E42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15C48F-842A-AF9B-EB91-E7BECA8FC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BBBBCB-A1B2-6DC2-82FE-CE9B996A0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4A902A-E6A6-CE26-99AB-D212DA23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AAA2-30FF-420C-B1CC-BC8CBF197520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CD9E8D-E5D5-E23D-023C-068403B3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943A7E-060B-A481-2036-3CE00B35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74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13E50-7F46-CA10-2EBB-DFA3D052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D0BFB2-1FC3-1B3A-DF2B-760EC0F7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AAA2-30FF-420C-B1CC-BC8CBF197520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3E7799-8228-14B8-244C-41D2FE0C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263453-A4AC-BEE5-E730-24F9B3C7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52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CE748C-5794-836C-5787-F9DAD6A6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AAA2-30FF-420C-B1CC-BC8CBF197520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C04E4A-BF77-49D3-A283-D7AFD12E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6D7C12-D687-26D9-6A7F-8BCCDB83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84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56675-F1FA-7D0A-935C-F107862A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25715-F16E-2C62-22B1-A2A839DA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B48500-406F-86D7-57D4-43D7825DD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FB4B7-680D-C974-18AF-9398E2B5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AAA2-30FF-420C-B1CC-BC8CBF197520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39A270-74C8-873B-0257-A271BF63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E7BC2-C030-DA22-A287-669FF149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6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0B5AA-2F1A-38B8-59D5-0A21C2C8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A48C21-324A-70DB-4A63-33BF24D9F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0F28A3-CF71-60B2-B216-13C1BF9A7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E15CD8-575D-5E20-6780-2766218D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AAA2-30FF-420C-B1CC-BC8CBF197520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DA8175-D971-E8D2-4358-5307FF2C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8E616F-56CF-B92F-2C7C-3669376C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8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B96BD-DEA0-E23D-92AB-6C9F60D8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66469A-77AA-EABF-D71A-74E2D90DC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6F5BE-2025-B97C-9257-618506A4A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4AAA2-30FF-420C-B1CC-BC8CBF197520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81D34-09F6-CD72-45B3-EABE023DA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4B2DC-BFCA-E14C-334D-9D7CB9861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297C0-F538-4D60-892A-D04A5893B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9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B67DA908-1809-E38A-5E68-432FEE62AE8F}"/>
              </a:ext>
            </a:extLst>
          </p:cNvPr>
          <p:cNvCxnSpPr>
            <a:cxnSpLocks/>
          </p:cNvCxnSpPr>
          <p:nvPr/>
        </p:nvCxnSpPr>
        <p:spPr>
          <a:xfrm>
            <a:off x="2214438" y="6486174"/>
            <a:ext cx="997756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F87F52E-79C2-584F-F207-AA9005B19CF0}"/>
              </a:ext>
            </a:extLst>
          </p:cNvPr>
          <p:cNvCxnSpPr>
            <a:cxnSpLocks/>
          </p:cNvCxnSpPr>
          <p:nvPr/>
        </p:nvCxnSpPr>
        <p:spPr>
          <a:xfrm>
            <a:off x="2214438" y="3937186"/>
            <a:ext cx="997756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AD3C04C4-527D-9341-153C-4E0D195A927B}"/>
              </a:ext>
            </a:extLst>
          </p:cNvPr>
          <p:cNvCxnSpPr>
            <a:cxnSpLocks/>
          </p:cNvCxnSpPr>
          <p:nvPr/>
        </p:nvCxnSpPr>
        <p:spPr>
          <a:xfrm>
            <a:off x="7223153" y="3933901"/>
            <a:ext cx="30699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EC6A677-052B-62B0-2DF2-E31C48D9A876}"/>
              </a:ext>
            </a:extLst>
          </p:cNvPr>
          <p:cNvCxnSpPr>
            <a:cxnSpLocks/>
          </p:cNvCxnSpPr>
          <p:nvPr/>
        </p:nvCxnSpPr>
        <p:spPr>
          <a:xfrm>
            <a:off x="2214438" y="1246931"/>
            <a:ext cx="997756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393E729-E5E0-632E-71F3-F0A98B741038}"/>
              </a:ext>
            </a:extLst>
          </p:cNvPr>
          <p:cNvCxnSpPr>
            <a:cxnSpLocks/>
          </p:cNvCxnSpPr>
          <p:nvPr/>
        </p:nvCxnSpPr>
        <p:spPr>
          <a:xfrm>
            <a:off x="4491149" y="0"/>
            <a:ext cx="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262136F-DBEF-B8F1-21B4-4BE94E17C071}"/>
              </a:ext>
            </a:extLst>
          </p:cNvPr>
          <p:cNvCxnSpPr>
            <a:cxnSpLocks/>
          </p:cNvCxnSpPr>
          <p:nvPr/>
        </p:nvCxnSpPr>
        <p:spPr>
          <a:xfrm>
            <a:off x="7714006" y="0"/>
            <a:ext cx="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EAF6FA3-4FA3-AC3A-54BE-FD9113E57699}"/>
              </a:ext>
            </a:extLst>
          </p:cNvPr>
          <p:cNvCxnSpPr>
            <a:cxnSpLocks/>
          </p:cNvCxnSpPr>
          <p:nvPr/>
        </p:nvCxnSpPr>
        <p:spPr>
          <a:xfrm>
            <a:off x="10939004" y="0"/>
            <a:ext cx="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6F4BE89-B159-D395-7771-20BDA39DF2B8}"/>
              </a:ext>
            </a:extLst>
          </p:cNvPr>
          <p:cNvSpPr txBox="1"/>
          <p:nvPr/>
        </p:nvSpPr>
        <p:spPr>
          <a:xfrm>
            <a:off x="0" y="0"/>
            <a:ext cx="16248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Floor number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Story number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Axis number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Bay number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OP: Optional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8DABC79-C98E-88A0-41E5-D6B4DA097C7D}"/>
              </a:ext>
            </a:extLst>
          </p:cNvPr>
          <p:cNvCxnSpPr>
            <a:cxnSpLocks/>
          </p:cNvCxnSpPr>
          <p:nvPr/>
        </p:nvCxnSpPr>
        <p:spPr>
          <a:xfrm>
            <a:off x="4491149" y="4311471"/>
            <a:ext cx="0" cy="1936486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spiral_319244">
            <a:extLst>
              <a:ext uri="{FF2B5EF4-FFF2-40B4-BE49-F238E27FC236}">
                <a16:creationId xmlns:a16="http://schemas.microsoft.com/office/drawing/2014/main" id="{3ACC3309-AA65-639E-B0F4-C0BDBC16693D}"/>
              </a:ext>
            </a:extLst>
          </p:cNvPr>
          <p:cNvSpPr>
            <a:spLocks noChangeAspect="1"/>
          </p:cNvSpPr>
          <p:nvPr/>
        </p:nvSpPr>
        <p:spPr>
          <a:xfrm rot="5400000">
            <a:off x="4404112" y="6275513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33DB59-EF4A-22D2-5826-EF9FD5FF7926}"/>
              </a:ext>
            </a:extLst>
          </p:cNvPr>
          <p:cNvSpPr/>
          <p:nvPr/>
        </p:nvSpPr>
        <p:spPr>
          <a:xfrm>
            <a:off x="4208315" y="6476005"/>
            <a:ext cx="565671" cy="2253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spiral_319244">
            <a:extLst>
              <a:ext uri="{FF2B5EF4-FFF2-40B4-BE49-F238E27FC236}">
                <a16:creationId xmlns:a16="http://schemas.microsoft.com/office/drawing/2014/main" id="{48CB00C9-D6CB-8BB7-1AAD-3F9DE72EFD6A}"/>
              </a:ext>
            </a:extLst>
          </p:cNvPr>
          <p:cNvSpPr>
            <a:spLocks noChangeAspect="1"/>
          </p:cNvSpPr>
          <p:nvPr/>
        </p:nvSpPr>
        <p:spPr>
          <a:xfrm rot="5400000">
            <a:off x="4404112" y="4114153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8E1E504-D423-BD4E-388C-A1C1A6BDB6C8}"/>
              </a:ext>
            </a:extLst>
          </p:cNvPr>
          <p:cNvSpPr>
            <a:spLocks noChangeAspect="1"/>
          </p:cNvSpPr>
          <p:nvPr/>
        </p:nvSpPr>
        <p:spPr>
          <a:xfrm>
            <a:off x="4307290" y="3762376"/>
            <a:ext cx="350280" cy="349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spiral_319244">
            <a:extLst>
              <a:ext uri="{FF2B5EF4-FFF2-40B4-BE49-F238E27FC236}">
                <a16:creationId xmlns:a16="http://schemas.microsoft.com/office/drawing/2014/main" id="{B9D03C4F-73A8-964B-1629-11569EE5C77C}"/>
              </a:ext>
            </a:extLst>
          </p:cNvPr>
          <p:cNvSpPr>
            <a:spLocks noChangeAspect="1"/>
          </p:cNvSpPr>
          <p:nvPr/>
        </p:nvSpPr>
        <p:spPr>
          <a:xfrm rot="5400000">
            <a:off x="4404112" y="3590458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E386534-AAD4-7583-33E0-5494E47A8205}"/>
              </a:ext>
            </a:extLst>
          </p:cNvPr>
          <p:cNvCxnSpPr>
            <a:cxnSpLocks/>
          </p:cNvCxnSpPr>
          <p:nvPr/>
        </p:nvCxnSpPr>
        <p:spPr>
          <a:xfrm>
            <a:off x="4491149" y="2576514"/>
            <a:ext cx="0" cy="985657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F719BA8-5405-81E2-47E5-4682B66D24E0}"/>
              </a:ext>
            </a:extLst>
          </p:cNvPr>
          <p:cNvCxnSpPr>
            <a:cxnSpLocks/>
          </p:cNvCxnSpPr>
          <p:nvPr/>
        </p:nvCxnSpPr>
        <p:spPr>
          <a:xfrm>
            <a:off x="4491149" y="1625685"/>
            <a:ext cx="0" cy="950829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spiral_319244">
            <a:extLst>
              <a:ext uri="{FF2B5EF4-FFF2-40B4-BE49-F238E27FC236}">
                <a16:creationId xmlns:a16="http://schemas.microsoft.com/office/drawing/2014/main" id="{E174292C-0857-AB91-1087-1CF592168C4C}"/>
              </a:ext>
            </a:extLst>
          </p:cNvPr>
          <p:cNvSpPr>
            <a:spLocks noChangeAspect="1"/>
          </p:cNvSpPr>
          <p:nvPr/>
        </p:nvSpPr>
        <p:spPr>
          <a:xfrm rot="5400000">
            <a:off x="4404112" y="1427636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CDA7E98-FD46-233D-97EB-D0558543BBFC}"/>
              </a:ext>
            </a:extLst>
          </p:cNvPr>
          <p:cNvSpPr>
            <a:spLocks noChangeAspect="1"/>
          </p:cNvSpPr>
          <p:nvPr/>
        </p:nvSpPr>
        <p:spPr>
          <a:xfrm>
            <a:off x="4316009" y="1075126"/>
            <a:ext cx="350280" cy="349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5132D1F-5721-31F9-09C0-8741686BB75A}"/>
              </a:ext>
            </a:extLst>
          </p:cNvPr>
          <p:cNvCxnSpPr>
            <a:cxnSpLocks/>
          </p:cNvCxnSpPr>
          <p:nvPr/>
        </p:nvCxnSpPr>
        <p:spPr>
          <a:xfrm flipV="1">
            <a:off x="4496914" y="433091"/>
            <a:ext cx="0" cy="445591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spiral_319244">
            <a:extLst>
              <a:ext uri="{FF2B5EF4-FFF2-40B4-BE49-F238E27FC236}">
                <a16:creationId xmlns:a16="http://schemas.microsoft.com/office/drawing/2014/main" id="{BAAABCB7-308C-1A14-2FCF-94FBD7BB4EF8}"/>
              </a:ext>
            </a:extLst>
          </p:cNvPr>
          <p:cNvSpPr>
            <a:spLocks noChangeAspect="1"/>
          </p:cNvSpPr>
          <p:nvPr/>
        </p:nvSpPr>
        <p:spPr>
          <a:xfrm rot="5400000">
            <a:off x="4410079" y="896599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EE2096E-68C6-DE19-19CF-ACFCD4392319}"/>
              </a:ext>
            </a:extLst>
          </p:cNvPr>
          <p:cNvCxnSpPr>
            <a:cxnSpLocks/>
          </p:cNvCxnSpPr>
          <p:nvPr/>
        </p:nvCxnSpPr>
        <p:spPr>
          <a:xfrm>
            <a:off x="7714006" y="4311471"/>
            <a:ext cx="0" cy="1936486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spiral_319244">
            <a:extLst>
              <a:ext uri="{FF2B5EF4-FFF2-40B4-BE49-F238E27FC236}">
                <a16:creationId xmlns:a16="http://schemas.microsoft.com/office/drawing/2014/main" id="{4147C2BC-204A-CA63-AABA-316F7759B5C0}"/>
              </a:ext>
            </a:extLst>
          </p:cNvPr>
          <p:cNvSpPr>
            <a:spLocks noChangeAspect="1"/>
          </p:cNvSpPr>
          <p:nvPr/>
        </p:nvSpPr>
        <p:spPr>
          <a:xfrm rot="5400000">
            <a:off x="7626969" y="6275513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FB4BF22-3E21-2AD6-8EE2-962533779355}"/>
              </a:ext>
            </a:extLst>
          </p:cNvPr>
          <p:cNvSpPr/>
          <p:nvPr/>
        </p:nvSpPr>
        <p:spPr>
          <a:xfrm>
            <a:off x="7431172" y="6476005"/>
            <a:ext cx="565671" cy="2253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spiral_319244">
            <a:extLst>
              <a:ext uri="{FF2B5EF4-FFF2-40B4-BE49-F238E27FC236}">
                <a16:creationId xmlns:a16="http://schemas.microsoft.com/office/drawing/2014/main" id="{2E76FA79-0EB5-2032-18BB-C3BFA750D3F7}"/>
              </a:ext>
            </a:extLst>
          </p:cNvPr>
          <p:cNvSpPr>
            <a:spLocks noChangeAspect="1"/>
          </p:cNvSpPr>
          <p:nvPr/>
        </p:nvSpPr>
        <p:spPr>
          <a:xfrm rot="5400000">
            <a:off x="7626969" y="4114153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8704AFE-B8F4-7BC9-9CF1-55FC0488FA7E}"/>
              </a:ext>
            </a:extLst>
          </p:cNvPr>
          <p:cNvSpPr>
            <a:spLocks noChangeAspect="1"/>
          </p:cNvSpPr>
          <p:nvPr/>
        </p:nvSpPr>
        <p:spPr>
          <a:xfrm>
            <a:off x="7530147" y="3762376"/>
            <a:ext cx="350280" cy="349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spiral_319244">
            <a:extLst>
              <a:ext uri="{FF2B5EF4-FFF2-40B4-BE49-F238E27FC236}">
                <a16:creationId xmlns:a16="http://schemas.microsoft.com/office/drawing/2014/main" id="{D2D740E8-92B4-B695-293D-090D52E33A6C}"/>
              </a:ext>
            </a:extLst>
          </p:cNvPr>
          <p:cNvSpPr>
            <a:spLocks noChangeAspect="1"/>
          </p:cNvSpPr>
          <p:nvPr/>
        </p:nvSpPr>
        <p:spPr>
          <a:xfrm rot="5400000">
            <a:off x="7626969" y="3590458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2D6DFCF-4857-2A36-7A79-A541D4F8BD39}"/>
              </a:ext>
            </a:extLst>
          </p:cNvPr>
          <p:cNvCxnSpPr>
            <a:cxnSpLocks/>
          </p:cNvCxnSpPr>
          <p:nvPr/>
        </p:nvCxnSpPr>
        <p:spPr>
          <a:xfrm>
            <a:off x="7714006" y="2576514"/>
            <a:ext cx="0" cy="985657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9A74B42-D1E5-3750-C258-68ED69446CB3}"/>
              </a:ext>
            </a:extLst>
          </p:cNvPr>
          <p:cNvCxnSpPr>
            <a:cxnSpLocks/>
          </p:cNvCxnSpPr>
          <p:nvPr/>
        </p:nvCxnSpPr>
        <p:spPr>
          <a:xfrm>
            <a:off x="7714006" y="1625685"/>
            <a:ext cx="0" cy="950829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spiral_319244">
            <a:extLst>
              <a:ext uri="{FF2B5EF4-FFF2-40B4-BE49-F238E27FC236}">
                <a16:creationId xmlns:a16="http://schemas.microsoft.com/office/drawing/2014/main" id="{575FC940-5712-C0D8-58A7-08042287DA9B}"/>
              </a:ext>
            </a:extLst>
          </p:cNvPr>
          <p:cNvSpPr>
            <a:spLocks noChangeAspect="1"/>
          </p:cNvSpPr>
          <p:nvPr/>
        </p:nvSpPr>
        <p:spPr>
          <a:xfrm rot="5400000">
            <a:off x="7626969" y="1427636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903E9BF-AD6A-A2A1-A60E-123D953D16AE}"/>
              </a:ext>
            </a:extLst>
          </p:cNvPr>
          <p:cNvSpPr>
            <a:spLocks noChangeAspect="1"/>
          </p:cNvSpPr>
          <p:nvPr/>
        </p:nvSpPr>
        <p:spPr>
          <a:xfrm>
            <a:off x="7538866" y="1075126"/>
            <a:ext cx="350280" cy="349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5E3564F-4706-90B4-2EF7-9547483A1078}"/>
              </a:ext>
            </a:extLst>
          </p:cNvPr>
          <p:cNvCxnSpPr>
            <a:cxnSpLocks/>
          </p:cNvCxnSpPr>
          <p:nvPr/>
        </p:nvCxnSpPr>
        <p:spPr>
          <a:xfrm flipV="1">
            <a:off x="7719771" y="433091"/>
            <a:ext cx="0" cy="445591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spiral_319244">
            <a:extLst>
              <a:ext uri="{FF2B5EF4-FFF2-40B4-BE49-F238E27FC236}">
                <a16:creationId xmlns:a16="http://schemas.microsoft.com/office/drawing/2014/main" id="{46DD2521-4E86-E3C4-89A4-6E2DD5B49102}"/>
              </a:ext>
            </a:extLst>
          </p:cNvPr>
          <p:cNvSpPr>
            <a:spLocks noChangeAspect="1"/>
          </p:cNvSpPr>
          <p:nvPr/>
        </p:nvSpPr>
        <p:spPr>
          <a:xfrm rot="5400000">
            <a:off x="7632936" y="896599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80AAFF4-444B-29B5-3E44-95C0C3A34B18}"/>
              </a:ext>
            </a:extLst>
          </p:cNvPr>
          <p:cNvSpPr/>
          <p:nvPr/>
        </p:nvSpPr>
        <p:spPr>
          <a:xfrm>
            <a:off x="10656170" y="6476005"/>
            <a:ext cx="565671" cy="2253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spiral_319244">
            <a:extLst>
              <a:ext uri="{FF2B5EF4-FFF2-40B4-BE49-F238E27FC236}">
                <a16:creationId xmlns:a16="http://schemas.microsoft.com/office/drawing/2014/main" id="{E2617B8B-2426-586C-175A-CA967E6C465D}"/>
              </a:ext>
            </a:extLst>
          </p:cNvPr>
          <p:cNvSpPr>
            <a:spLocks noChangeAspect="1"/>
          </p:cNvSpPr>
          <p:nvPr/>
        </p:nvSpPr>
        <p:spPr>
          <a:xfrm rot="5400000">
            <a:off x="10857729" y="3972210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piral_319244">
            <a:extLst>
              <a:ext uri="{FF2B5EF4-FFF2-40B4-BE49-F238E27FC236}">
                <a16:creationId xmlns:a16="http://schemas.microsoft.com/office/drawing/2014/main" id="{73613085-8ADC-7917-48F7-03E7B8CEB252}"/>
              </a:ext>
            </a:extLst>
          </p:cNvPr>
          <p:cNvSpPr>
            <a:spLocks noChangeAspect="1"/>
          </p:cNvSpPr>
          <p:nvPr/>
        </p:nvSpPr>
        <p:spPr>
          <a:xfrm rot="5400000">
            <a:off x="10856304" y="3724933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piral_319244">
            <a:extLst>
              <a:ext uri="{FF2B5EF4-FFF2-40B4-BE49-F238E27FC236}">
                <a16:creationId xmlns:a16="http://schemas.microsoft.com/office/drawing/2014/main" id="{D9422B3F-0B96-7BA7-B45B-8E979C1AED4D}"/>
              </a:ext>
            </a:extLst>
          </p:cNvPr>
          <p:cNvSpPr>
            <a:spLocks noChangeAspect="1"/>
          </p:cNvSpPr>
          <p:nvPr/>
        </p:nvSpPr>
        <p:spPr>
          <a:xfrm rot="5400000">
            <a:off x="10856304" y="1286077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E4B9F003-57FA-329B-209E-9CA6B761BFCB}"/>
              </a:ext>
            </a:extLst>
          </p:cNvPr>
          <p:cNvCxnSpPr>
            <a:cxnSpLocks/>
          </p:cNvCxnSpPr>
          <p:nvPr/>
        </p:nvCxnSpPr>
        <p:spPr>
          <a:xfrm flipV="1">
            <a:off x="10938920" y="433090"/>
            <a:ext cx="0" cy="569416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spiral_319244">
            <a:extLst>
              <a:ext uri="{FF2B5EF4-FFF2-40B4-BE49-F238E27FC236}">
                <a16:creationId xmlns:a16="http://schemas.microsoft.com/office/drawing/2014/main" id="{8765BCE6-2BA2-FAE9-BCAA-89D01DDD863E}"/>
              </a:ext>
            </a:extLst>
          </p:cNvPr>
          <p:cNvSpPr>
            <a:spLocks noChangeAspect="1"/>
          </p:cNvSpPr>
          <p:nvPr/>
        </p:nvSpPr>
        <p:spPr>
          <a:xfrm rot="5400000">
            <a:off x="10856304" y="1034850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F9D33E0-F821-C6B2-A390-3868C3B3B05D}"/>
              </a:ext>
            </a:extLst>
          </p:cNvPr>
          <p:cNvSpPr/>
          <p:nvPr/>
        </p:nvSpPr>
        <p:spPr>
          <a:xfrm>
            <a:off x="4451549" y="6436407"/>
            <a:ext cx="79200" cy="79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3C45D14-B5AA-8243-C086-ECD3F2337ECB}"/>
              </a:ext>
            </a:extLst>
          </p:cNvPr>
          <p:cNvSpPr/>
          <p:nvPr/>
        </p:nvSpPr>
        <p:spPr>
          <a:xfrm>
            <a:off x="7677359" y="6446574"/>
            <a:ext cx="79200" cy="79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D88622F2-CC18-5F19-2D5D-A7818C348469}"/>
              </a:ext>
            </a:extLst>
          </p:cNvPr>
          <p:cNvCxnSpPr>
            <a:cxnSpLocks/>
          </p:cNvCxnSpPr>
          <p:nvPr/>
        </p:nvCxnSpPr>
        <p:spPr>
          <a:xfrm>
            <a:off x="4666289" y="3933901"/>
            <a:ext cx="30699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spiral_319244">
            <a:extLst>
              <a:ext uri="{FF2B5EF4-FFF2-40B4-BE49-F238E27FC236}">
                <a16:creationId xmlns:a16="http://schemas.microsoft.com/office/drawing/2014/main" id="{C3BB666A-AF1C-4249-E217-A4A2A9067450}"/>
              </a:ext>
            </a:extLst>
          </p:cNvPr>
          <p:cNvSpPr>
            <a:spLocks noChangeAspect="1"/>
          </p:cNvSpPr>
          <p:nvPr/>
        </p:nvSpPr>
        <p:spPr>
          <a:xfrm>
            <a:off x="4991573" y="3849020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spiral_319244">
            <a:extLst>
              <a:ext uri="{FF2B5EF4-FFF2-40B4-BE49-F238E27FC236}">
                <a16:creationId xmlns:a16="http://schemas.microsoft.com/office/drawing/2014/main" id="{69D6BA87-C52C-36ED-92D8-8C972AFB44DD}"/>
              </a:ext>
            </a:extLst>
          </p:cNvPr>
          <p:cNvSpPr>
            <a:spLocks noChangeAspect="1"/>
          </p:cNvSpPr>
          <p:nvPr/>
        </p:nvSpPr>
        <p:spPr>
          <a:xfrm>
            <a:off x="7033052" y="3849019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34A6A98C-197F-44E4-66DB-06C9C6DFEAE8}"/>
              </a:ext>
            </a:extLst>
          </p:cNvPr>
          <p:cNvCxnSpPr>
            <a:cxnSpLocks/>
          </p:cNvCxnSpPr>
          <p:nvPr/>
        </p:nvCxnSpPr>
        <p:spPr>
          <a:xfrm>
            <a:off x="7223153" y="1246712"/>
            <a:ext cx="30699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63E7A5B-34A4-4B62-C539-E6ADE7CB2682}"/>
              </a:ext>
            </a:extLst>
          </p:cNvPr>
          <p:cNvCxnSpPr>
            <a:cxnSpLocks/>
          </p:cNvCxnSpPr>
          <p:nvPr/>
        </p:nvCxnSpPr>
        <p:spPr>
          <a:xfrm>
            <a:off x="4666289" y="1246712"/>
            <a:ext cx="30699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spiral_319244">
            <a:extLst>
              <a:ext uri="{FF2B5EF4-FFF2-40B4-BE49-F238E27FC236}">
                <a16:creationId xmlns:a16="http://schemas.microsoft.com/office/drawing/2014/main" id="{1C570236-A7A7-3EC4-FB53-8D2962CF2CFD}"/>
              </a:ext>
            </a:extLst>
          </p:cNvPr>
          <p:cNvSpPr>
            <a:spLocks noChangeAspect="1"/>
          </p:cNvSpPr>
          <p:nvPr/>
        </p:nvSpPr>
        <p:spPr>
          <a:xfrm>
            <a:off x="4991573" y="1161831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6C0FEEC4-B5CF-C22D-00E7-522852C08BFA}"/>
              </a:ext>
            </a:extLst>
          </p:cNvPr>
          <p:cNvCxnSpPr>
            <a:cxnSpLocks/>
          </p:cNvCxnSpPr>
          <p:nvPr/>
        </p:nvCxnSpPr>
        <p:spPr>
          <a:xfrm>
            <a:off x="5197308" y="1246712"/>
            <a:ext cx="898692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spiral_319244">
            <a:extLst>
              <a:ext uri="{FF2B5EF4-FFF2-40B4-BE49-F238E27FC236}">
                <a16:creationId xmlns:a16="http://schemas.microsoft.com/office/drawing/2014/main" id="{2D9A7408-F2E1-70EF-42FA-20A72A93E136}"/>
              </a:ext>
            </a:extLst>
          </p:cNvPr>
          <p:cNvSpPr>
            <a:spLocks noChangeAspect="1"/>
          </p:cNvSpPr>
          <p:nvPr/>
        </p:nvSpPr>
        <p:spPr>
          <a:xfrm>
            <a:off x="7033052" y="1161830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D3B0D6D7-0DBB-F913-BE15-E94376FF5371}"/>
              </a:ext>
            </a:extLst>
          </p:cNvPr>
          <p:cNvCxnSpPr>
            <a:cxnSpLocks/>
          </p:cNvCxnSpPr>
          <p:nvPr/>
        </p:nvCxnSpPr>
        <p:spPr>
          <a:xfrm>
            <a:off x="7882568" y="1246711"/>
            <a:ext cx="3056352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C7C3E15-6C54-5522-1F98-77016AC1EAD8}"/>
              </a:ext>
            </a:extLst>
          </p:cNvPr>
          <p:cNvCxnSpPr>
            <a:cxnSpLocks/>
          </p:cNvCxnSpPr>
          <p:nvPr/>
        </p:nvCxnSpPr>
        <p:spPr>
          <a:xfrm>
            <a:off x="10938920" y="1495425"/>
            <a:ext cx="0" cy="2207354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9E103B2D-5B51-D0BD-C418-2BCE0AC961F1}"/>
              </a:ext>
            </a:extLst>
          </p:cNvPr>
          <p:cNvCxnSpPr>
            <a:cxnSpLocks/>
          </p:cNvCxnSpPr>
          <p:nvPr/>
        </p:nvCxnSpPr>
        <p:spPr>
          <a:xfrm>
            <a:off x="7873849" y="3930931"/>
            <a:ext cx="3056352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9A7E0FF-EB67-331E-4C73-DA50CA1DA503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0939004" y="4176713"/>
            <a:ext cx="2" cy="2299292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2B5A9D1-9C00-0530-7181-5350BC7C352B}"/>
              </a:ext>
            </a:extLst>
          </p:cNvPr>
          <p:cNvSpPr txBox="1"/>
          <p:nvPr/>
        </p:nvSpPr>
        <p:spPr>
          <a:xfrm>
            <a:off x="3974356" y="141780"/>
            <a:ext cx="1029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B352905-FFD1-01CB-4BA3-A5A4637F3E44}"/>
              </a:ext>
            </a:extLst>
          </p:cNvPr>
          <p:cNvSpPr txBox="1"/>
          <p:nvPr/>
        </p:nvSpPr>
        <p:spPr>
          <a:xfrm>
            <a:off x="7175252" y="157256"/>
            <a:ext cx="1029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38022EA4-B283-5AFF-F10D-9E7C756CD552}"/>
              </a:ext>
            </a:extLst>
          </p:cNvPr>
          <p:cNvSpPr txBox="1"/>
          <p:nvPr/>
        </p:nvSpPr>
        <p:spPr>
          <a:xfrm>
            <a:off x="10290825" y="58616"/>
            <a:ext cx="12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nbay+2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C315AAF5-3F1E-9EF8-A92A-67E2885B7266}"/>
              </a:ext>
            </a:extLst>
          </p:cNvPr>
          <p:cNvSpPr txBox="1"/>
          <p:nvPr/>
        </p:nvSpPr>
        <p:spPr>
          <a:xfrm>
            <a:off x="1464104" y="3795919"/>
            <a:ext cx="76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AF51CBE-9441-78DB-BA62-6DDA618107C8}"/>
              </a:ext>
            </a:extLst>
          </p:cNvPr>
          <p:cNvSpPr txBox="1"/>
          <p:nvPr/>
        </p:nvSpPr>
        <p:spPr>
          <a:xfrm>
            <a:off x="1464104" y="6332285"/>
            <a:ext cx="76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0578AC2-801A-0D86-CA26-786256264181}"/>
              </a:ext>
            </a:extLst>
          </p:cNvPr>
          <p:cNvSpPr txBox="1"/>
          <p:nvPr/>
        </p:nvSpPr>
        <p:spPr>
          <a:xfrm>
            <a:off x="1464104" y="1080422"/>
            <a:ext cx="76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437BA668-D97C-243C-2D1B-776A4645CB25}"/>
              </a:ext>
            </a:extLst>
          </p:cNvPr>
          <p:cNvSpPr txBox="1"/>
          <p:nvPr/>
        </p:nvSpPr>
        <p:spPr>
          <a:xfrm>
            <a:off x="2259683" y="4980847"/>
            <a:ext cx="76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7E673BC2-7DEF-3806-FA4B-EAE40A3C8D96}"/>
              </a:ext>
            </a:extLst>
          </p:cNvPr>
          <p:cNvCxnSpPr>
            <a:stCxn id="134" idx="0"/>
          </p:cNvCxnSpPr>
          <p:nvPr/>
        </p:nvCxnSpPr>
        <p:spPr>
          <a:xfrm flipV="1">
            <a:off x="2639876" y="3946922"/>
            <a:ext cx="0" cy="10339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B6CE431-EB71-F237-FC09-ECD2B3273F2C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2639876" y="5288624"/>
            <a:ext cx="0" cy="118738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205E8FDD-B120-E443-8797-4AA255E3DB84}"/>
              </a:ext>
            </a:extLst>
          </p:cNvPr>
          <p:cNvCxnSpPr>
            <a:cxnSpLocks/>
          </p:cNvCxnSpPr>
          <p:nvPr/>
        </p:nvCxnSpPr>
        <p:spPr>
          <a:xfrm flipV="1">
            <a:off x="2639876" y="1246711"/>
            <a:ext cx="0" cy="118906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8813636-08FC-BAAD-11DB-BF0B4B3D0871}"/>
              </a:ext>
            </a:extLst>
          </p:cNvPr>
          <p:cNvCxnSpPr>
            <a:cxnSpLocks/>
          </p:cNvCxnSpPr>
          <p:nvPr/>
        </p:nvCxnSpPr>
        <p:spPr>
          <a:xfrm>
            <a:off x="2639876" y="2743550"/>
            <a:ext cx="0" cy="118738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E73B780-ACAC-393E-EF1E-2C90D826CC55}"/>
              </a:ext>
            </a:extLst>
          </p:cNvPr>
          <p:cNvSpPr txBox="1"/>
          <p:nvPr/>
        </p:nvSpPr>
        <p:spPr>
          <a:xfrm>
            <a:off x="2259683" y="2409223"/>
            <a:ext cx="76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D81F4FBE-4EC1-F223-05F7-BE3ACD3B1E05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4505718" y="635995"/>
            <a:ext cx="119273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7463C381-BAC7-899D-A2A5-F0C874625892}"/>
              </a:ext>
            </a:extLst>
          </p:cNvPr>
          <p:cNvSpPr txBox="1"/>
          <p:nvPr/>
        </p:nvSpPr>
        <p:spPr>
          <a:xfrm>
            <a:off x="5698453" y="482107"/>
            <a:ext cx="8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B1C2F89A-1900-8551-1B2F-A1979BA38F26}"/>
              </a:ext>
            </a:extLst>
          </p:cNvPr>
          <p:cNvCxnSpPr>
            <a:cxnSpLocks/>
            <a:stCxn id="146" idx="3"/>
          </p:cNvCxnSpPr>
          <p:nvPr/>
        </p:nvCxnSpPr>
        <p:spPr>
          <a:xfrm flipV="1">
            <a:off x="6500938" y="631542"/>
            <a:ext cx="1201538" cy="44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848F563F-2A5D-19A8-F682-EFF66594924C}"/>
              </a:ext>
            </a:extLst>
          </p:cNvPr>
          <p:cNvCxnSpPr>
            <a:cxnSpLocks/>
          </p:cNvCxnSpPr>
          <p:nvPr/>
        </p:nvCxnSpPr>
        <p:spPr>
          <a:xfrm flipH="1" flipV="1">
            <a:off x="7730631" y="631541"/>
            <a:ext cx="119273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B1E201C-B668-EC2C-7DAB-9A6FA17B9B53}"/>
              </a:ext>
            </a:extLst>
          </p:cNvPr>
          <p:cNvCxnSpPr>
            <a:cxnSpLocks/>
          </p:cNvCxnSpPr>
          <p:nvPr/>
        </p:nvCxnSpPr>
        <p:spPr>
          <a:xfrm flipV="1">
            <a:off x="9725851" y="627088"/>
            <a:ext cx="1201538" cy="44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48B440C-ACDF-E5EB-DCCA-E749ABA0BC15}"/>
              </a:ext>
            </a:extLst>
          </p:cNvPr>
          <p:cNvSpPr txBox="1"/>
          <p:nvPr/>
        </p:nvSpPr>
        <p:spPr>
          <a:xfrm>
            <a:off x="8914727" y="479880"/>
            <a:ext cx="8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FF8A717-397F-9D0B-7A84-81F5B2D44DE2}"/>
              </a:ext>
            </a:extLst>
          </p:cNvPr>
          <p:cNvSpPr txBox="1"/>
          <p:nvPr/>
        </p:nvSpPr>
        <p:spPr>
          <a:xfrm>
            <a:off x="4490552" y="6228903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C0632B9-883A-BBD7-9AF5-DB19423D4FC8}"/>
              </a:ext>
            </a:extLst>
          </p:cNvPr>
          <p:cNvSpPr txBox="1"/>
          <p:nvPr/>
        </p:nvSpPr>
        <p:spPr>
          <a:xfrm>
            <a:off x="7710606" y="6230946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480FF623-E4D2-7899-F6D1-FD7EB2175645}"/>
              </a:ext>
            </a:extLst>
          </p:cNvPr>
          <p:cNvSpPr txBox="1"/>
          <p:nvPr/>
        </p:nvSpPr>
        <p:spPr>
          <a:xfrm>
            <a:off x="10888567" y="6217997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354A103F-54CA-4D03-86D6-1FBEDCE5F956}"/>
              </a:ext>
            </a:extLst>
          </p:cNvPr>
          <p:cNvSpPr txBox="1"/>
          <p:nvPr/>
        </p:nvSpPr>
        <p:spPr>
          <a:xfrm>
            <a:off x="4491148" y="600606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D180B33-3C13-48DC-402C-366407D04A55}"/>
              </a:ext>
            </a:extLst>
          </p:cNvPr>
          <p:cNvSpPr txBox="1"/>
          <p:nvPr/>
        </p:nvSpPr>
        <p:spPr>
          <a:xfrm>
            <a:off x="7722136" y="600699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41284337-963F-14F6-4B74-EE5372558D1D}"/>
              </a:ext>
            </a:extLst>
          </p:cNvPr>
          <p:cNvSpPr txBox="1"/>
          <p:nvPr/>
        </p:nvSpPr>
        <p:spPr>
          <a:xfrm>
            <a:off x="4471463" y="4195863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85B1510D-6615-9084-5DF8-7D4CF94F747B}"/>
              </a:ext>
            </a:extLst>
          </p:cNvPr>
          <p:cNvSpPr txBox="1"/>
          <p:nvPr/>
        </p:nvSpPr>
        <p:spPr>
          <a:xfrm>
            <a:off x="7686085" y="4188212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1B211F6-7DD6-6A1A-880E-3900A8E8EE3E}"/>
              </a:ext>
            </a:extLst>
          </p:cNvPr>
          <p:cNvSpPr txBox="1"/>
          <p:nvPr/>
        </p:nvSpPr>
        <p:spPr>
          <a:xfrm>
            <a:off x="10874538" y="4070212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797E4C44-782D-4283-86AD-E20663724F67}"/>
              </a:ext>
            </a:extLst>
          </p:cNvPr>
          <p:cNvSpPr txBox="1"/>
          <p:nvPr/>
        </p:nvSpPr>
        <p:spPr>
          <a:xfrm>
            <a:off x="4471463" y="3357189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DBCEC5B-2C02-71B2-C597-4665000B1604}"/>
              </a:ext>
            </a:extLst>
          </p:cNvPr>
          <p:cNvSpPr txBox="1"/>
          <p:nvPr/>
        </p:nvSpPr>
        <p:spPr>
          <a:xfrm>
            <a:off x="4451778" y="1546984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D3327033-2256-A801-075E-A98DA3871597}"/>
              </a:ext>
            </a:extLst>
          </p:cNvPr>
          <p:cNvSpPr txBox="1"/>
          <p:nvPr/>
        </p:nvSpPr>
        <p:spPr>
          <a:xfrm>
            <a:off x="5090960" y="3985782"/>
            <a:ext cx="135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(OP)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91C48C49-CDE9-0F80-789C-84C523A6A373}"/>
              </a:ext>
            </a:extLst>
          </p:cNvPr>
          <p:cNvSpPr txBox="1"/>
          <p:nvPr/>
        </p:nvSpPr>
        <p:spPr>
          <a:xfrm>
            <a:off x="7708535" y="3323114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E7BEDBD3-F6BB-69F1-DC79-2C6BFBC32859}"/>
              </a:ext>
            </a:extLst>
          </p:cNvPr>
          <p:cNvSpPr txBox="1"/>
          <p:nvPr/>
        </p:nvSpPr>
        <p:spPr>
          <a:xfrm>
            <a:off x="7688850" y="1512909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9454FE41-53BB-77AB-4B29-4070DDB1661B}"/>
              </a:ext>
            </a:extLst>
          </p:cNvPr>
          <p:cNvSpPr txBox="1"/>
          <p:nvPr/>
        </p:nvSpPr>
        <p:spPr>
          <a:xfrm>
            <a:off x="5219040" y="3559783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任意多边形: 形状 179">
            <a:extLst>
              <a:ext uri="{FF2B5EF4-FFF2-40B4-BE49-F238E27FC236}">
                <a16:creationId xmlns:a16="http://schemas.microsoft.com/office/drawing/2014/main" id="{B1E20F93-2F3B-D233-F4E9-2E82175F37D8}"/>
              </a:ext>
            </a:extLst>
          </p:cNvPr>
          <p:cNvSpPr/>
          <p:nvPr/>
        </p:nvSpPr>
        <p:spPr>
          <a:xfrm>
            <a:off x="4908358" y="3987800"/>
            <a:ext cx="241492" cy="193279"/>
          </a:xfrm>
          <a:custGeom>
            <a:avLst/>
            <a:gdLst>
              <a:gd name="connsiteX0" fmla="*/ 35175 w 235200"/>
              <a:gd name="connsiteY0" fmla="*/ 0 h 193279"/>
              <a:gd name="connsiteX1" fmla="*/ 250 w 235200"/>
              <a:gd name="connsiteY1" fmla="*/ 76200 h 193279"/>
              <a:gd name="connsiteX2" fmla="*/ 51050 w 235200"/>
              <a:gd name="connsiteY2" fmla="*/ 187325 h 193279"/>
              <a:gd name="connsiteX3" fmla="*/ 235200 w 235200"/>
              <a:gd name="connsiteY3" fmla="*/ 168275 h 193279"/>
              <a:gd name="connsiteX0" fmla="*/ 41467 w 241492"/>
              <a:gd name="connsiteY0" fmla="*/ 0 h 193279"/>
              <a:gd name="connsiteX1" fmla="*/ 192 w 241492"/>
              <a:gd name="connsiteY1" fmla="*/ 101600 h 193279"/>
              <a:gd name="connsiteX2" fmla="*/ 57342 w 241492"/>
              <a:gd name="connsiteY2" fmla="*/ 187325 h 193279"/>
              <a:gd name="connsiteX3" fmla="*/ 241492 w 241492"/>
              <a:gd name="connsiteY3" fmla="*/ 168275 h 193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92" h="193279">
                <a:moveTo>
                  <a:pt x="41467" y="0"/>
                </a:moveTo>
                <a:cubicBezTo>
                  <a:pt x="22681" y="22489"/>
                  <a:pt x="-2454" y="70379"/>
                  <a:pt x="192" y="101600"/>
                </a:cubicBezTo>
                <a:cubicBezTo>
                  <a:pt x="2838" y="132821"/>
                  <a:pt x="18184" y="171979"/>
                  <a:pt x="57342" y="187325"/>
                </a:cubicBezTo>
                <a:cubicBezTo>
                  <a:pt x="96500" y="202671"/>
                  <a:pt x="168996" y="185473"/>
                  <a:pt x="241492" y="168275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任意多边形: 形状 180">
            <a:extLst>
              <a:ext uri="{FF2B5EF4-FFF2-40B4-BE49-F238E27FC236}">
                <a16:creationId xmlns:a16="http://schemas.microsoft.com/office/drawing/2014/main" id="{EEE4B672-E132-41D9-E5D2-291FE96C8F1E}"/>
              </a:ext>
            </a:extLst>
          </p:cNvPr>
          <p:cNvSpPr/>
          <p:nvPr/>
        </p:nvSpPr>
        <p:spPr>
          <a:xfrm>
            <a:off x="5172236" y="3724275"/>
            <a:ext cx="180814" cy="161925"/>
          </a:xfrm>
          <a:custGeom>
            <a:avLst/>
            <a:gdLst>
              <a:gd name="connsiteX0" fmla="*/ 25239 w 180814"/>
              <a:gd name="connsiteY0" fmla="*/ 161925 h 161925"/>
              <a:gd name="connsiteX1" fmla="*/ 12539 w 180814"/>
              <a:gd name="connsiteY1" fmla="*/ 41275 h 161925"/>
              <a:gd name="connsiteX2" fmla="*/ 180814 w 180814"/>
              <a:gd name="connsiteY2" fmla="*/ 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14" h="161925">
                <a:moveTo>
                  <a:pt x="25239" y="161925"/>
                </a:moveTo>
                <a:cubicBezTo>
                  <a:pt x="5924" y="115093"/>
                  <a:pt x="-13390" y="68262"/>
                  <a:pt x="12539" y="41275"/>
                </a:cubicBezTo>
                <a:cubicBezTo>
                  <a:pt x="38468" y="14288"/>
                  <a:pt x="109641" y="7144"/>
                  <a:pt x="180814" y="0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21528524-F8EC-D5C6-D966-2AAC37E3511A}"/>
              </a:ext>
            </a:extLst>
          </p:cNvPr>
          <p:cNvSpPr txBox="1"/>
          <p:nvPr/>
        </p:nvSpPr>
        <p:spPr>
          <a:xfrm>
            <a:off x="6121214" y="3495321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7794C650-1F0A-9539-FD03-01F000E04336}"/>
              </a:ext>
            </a:extLst>
          </p:cNvPr>
          <p:cNvSpPr txBox="1"/>
          <p:nvPr/>
        </p:nvSpPr>
        <p:spPr>
          <a:xfrm>
            <a:off x="6303948" y="4090839"/>
            <a:ext cx="137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(OP)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E821B24A-035D-0AF1-57A1-01215F0C33D9}"/>
              </a:ext>
            </a:extLst>
          </p:cNvPr>
          <p:cNvSpPr/>
          <p:nvPr/>
        </p:nvSpPr>
        <p:spPr>
          <a:xfrm>
            <a:off x="6917531" y="3745706"/>
            <a:ext cx="78582" cy="135732"/>
          </a:xfrm>
          <a:custGeom>
            <a:avLst/>
            <a:gdLst>
              <a:gd name="connsiteX0" fmla="*/ 78582 w 78582"/>
              <a:gd name="connsiteY0" fmla="*/ 135732 h 135732"/>
              <a:gd name="connsiteX1" fmla="*/ 59532 w 78582"/>
              <a:gd name="connsiteY1" fmla="*/ 57150 h 135732"/>
              <a:gd name="connsiteX2" fmla="*/ 0 w 78582"/>
              <a:gd name="connsiteY2" fmla="*/ 0 h 13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582" h="135732">
                <a:moveTo>
                  <a:pt x="78582" y="135732"/>
                </a:moveTo>
                <a:cubicBezTo>
                  <a:pt x="75605" y="107752"/>
                  <a:pt x="72629" y="79772"/>
                  <a:pt x="59532" y="57150"/>
                </a:cubicBezTo>
                <a:cubicBezTo>
                  <a:pt x="46435" y="34528"/>
                  <a:pt x="23217" y="17264"/>
                  <a:pt x="0" y="0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2F7367FA-451C-7BF4-5A54-4D83003AC277}"/>
              </a:ext>
            </a:extLst>
          </p:cNvPr>
          <p:cNvSpPr/>
          <p:nvPr/>
        </p:nvSpPr>
        <p:spPr>
          <a:xfrm>
            <a:off x="7229475" y="3988594"/>
            <a:ext cx="23812" cy="121444"/>
          </a:xfrm>
          <a:custGeom>
            <a:avLst/>
            <a:gdLst>
              <a:gd name="connsiteX0" fmla="*/ 0 w 23812"/>
              <a:gd name="connsiteY0" fmla="*/ 0 h 121444"/>
              <a:gd name="connsiteX1" fmla="*/ 23812 w 23812"/>
              <a:gd name="connsiteY1" fmla="*/ 52387 h 121444"/>
              <a:gd name="connsiteX2" fmla="*/ 0 w 23812"/>
              <a:gd name="connsiteY2" fmla="*/ 121444 h 12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2" h="121444">
                <a:moveTo>
                  <a:pt x="0" y="0"/>
                </a:moveTo>
                <a:cubicBezTo>
                  <a:pt x="11906" y="16073"/>
                  <a:pt x="23812" y="32146"/>
                  <a:pt x="23812" y="52387"/>
                </a:cubicBezTo>
                <a:cubicBezTo>
                  <a:pt x="23812" y="72628"/>
                  <a:pt x="11906" y="97036"/>
                  <a:pt x="0" y="121444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515075BA-0F69-570E-5534-DF8DD8E16EB5}"/>
              </a:ext>
            </a:extLst>
          </p:cNvPr>
          <p:cNvSpPr txBox="1"/>
          <p:nvPr/>
        </p:nvSpPr>
        <p:spPr>
          <a:xfrm>
            <a:off x="5019882" y="1296523"/>
            <a:ext cx="1483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(OP)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04FD696-3A32-4432-36F0-C7AF85E8FAA6}"/>
              </a:ext>
            </a:extLst>
          </p:cNvPr>
          <p:cNvSpPr txBox="1"/>
          <p:nvPr/>
        </p:nvSpPr>
        <p:spPr>
          <a:xfrm>
            <a:off x="5215865" y="87055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任意多边形: 形状 187">
            <a:extLst>
              <a:ext uri="{FF2B5EF4-FFF2-40B4-BE49-F238E27FC236}">
                <a16:creationId xmlns:a16="http://schemas.microsoft.com/office/drawing/2014/main" id="{1D0F2A07-CE0C-E108-1660-30876BE5C81C}"/>
              </a:ext>
            </a:extLst>
          </p:cNvPr>
          <p:cNvSpPr/>
          <p:nvPr/>
        </p:nvSpPr>
        <p:spPr>
          <a:xfrm>
            <a:off x="4905183" y="1298575"/>
            <a:ext cx="241492" cy="193279"/>
          </a:xfrm>
          <a:custGeom>
            <a:avLst/>
            <a:gdLst>
              <a:gd name="connsiteX0" fmla="*/ 35175 w 235200"/>
              <a:gd name="connsiteY0" fmla="*/ 0 h 193279"/>
              <a:gd name="connsiteX1" fmla="*/ 250 w 235200"/>
              <a:gd name="connsiteY1" fmla="*/ 76200 h 193279"/>
              <a:gd name="connsiteX2" fmla="*/ 51050 w 235200"/>
              <a:gd name="connsiteY2" fmla="*/ 187325 h 193279"/>
              <a:gd name="connsiteX3" fmla="*/ 235200 w 235200"/>
              <a:gd name="connsiteY3" fmla="*/ 168275 h 193279"/>
              <a:gd name="connsiteX0" fmla="*/ 41467 w 241492"/>
              <a:gd name="connsiteY0" fmla="*/ 0 h 193279"/>
              <a:gd name="connsiteX1" fmla="*/ 192 w 241492"/>
              <a:gd name="connsiteY1" fmla="*/ 101600 h 193279"/>
              <a:gd name="connsiteX2" fmla="*/ 57342 w 241492"/>
              <a:gd name="connsiteY2" fmla="*/ 187325 h 193279"/>
              <a:gd name="connsiteX3" fmla="*/ 241492 w 241492"/>
              <a:gd name="connsiteY3" fmla="*/ 168275 h 193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92" h="193279">
                <a:moveTo>
                  <a:pt x="41467" y="0"/>
                </a:moveTo>
                <a:cubicBezTo>
                  <a:pt x="22681" y="22489"/>
                  <a:pt x="-2454" y="70379"/>
                  <a:pt x="192" y="101600"/>
                </a:cubicBezTo>
                <a:cubicBezTo>
                  <a:pt x="2838" y="132821"/>
                  <a:pt x="18184" y="171979"/>
                  <a:pt x="57342" y="187325"/>
                </a:cubicBezTo>
                <a:cubicBezTo>
                  <a:pt x="96500" y="202671"/>
                  <a:pt x="168996" y="185473"/>
                  <a:pt x="241492" y="168275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9F7EC89B-B83B-8A99-235B-E79FBCC96529}"/>
              </a:ext>
            </a:extLst>
          </p:cNvPr>
          <p:cNvSpPr/>
          <p:nvPr/>
        </p:nvSpPr>
        <p:spPr>
          <a:xfrm>
            <a:off x="5169061" y="1035050"/>
            <a:ext cx="180814" cy="161925"/>
          </a:xfrm>
          <a:custGeom>
            <a:avLst/>
            <a:gdLst>
              <a:gd name="connsiteX0" fmla="*/ 25239 w 180814"/>
              <a:gd name="connsiteY0" fmla="*/ 161925 h 161925"/>
              <a:gd name="connsiteX1" fmla="*/ 12539 w 180814"/>
              <a:gd name="connsiteY1" fmla="*/ 41275 h 161925"/>
              <a:gd name="connsiteX2" fmla="*/ 180814 w 180814"/>
              <a:gd name="connsiteY2" fmla="*/ 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14" h="161925">
                <a:moveTo>
                  <a:pt x="25239" y="161925"/>
                </a:moveTo>
                <a:cubicBezTo>
                  <a:pt x="5924" y="115093"/>
                  <a:pt x="-13390" y="68262"/>
                  <a:pt x="12539" y="41275"/>
                </a:cubicBezTo>
                <a:cubicBezTo>
                  <a:pt x="38468" y="14288"/>
                  <a:pt x="109641" y="7144"/>
                  <a:pt x="180814" y="0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4E24C83-CF1F-CC3C-3109-9D72BC17E2B4}"/>
              </a:ext>
            </a:extLst>
          </p:cNvPr>
          <p:cNvSpPr txBox="1"/>
          <p:nvPr/>
        </p:nvSpPr>
        <p:spPr>
          <a:xfrm>
            <a:off x="6118039" y="806096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376C5C50-1ED4-3CC4-F81B-0BAB34CC7BC4}"/>
              </a:ext>
            </a:extLst>
          </p:cNvPr>
          <p:cNvSpPr txBox="1"/>
          <p:nvPr/>
        </p:nvSpPr>
        <p:spPr>
          <a:xfrm>
            <a:off x="6291563" y="1406926"/>
            <a:ext cx="133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(OP)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任意多边形: 形状 191">
            <a:extLst>
              <a:ext uri="{FF2B5EF4-FFF2-40B4-BE49-F238E27FC236}">
                <a16:creationId xmlns:a16="http://schemas.microsoft.com/office/drawing/2014/main" id="{65BBE34D-633E-607D-9CA1-8ABCF27A42D7}"/>
              </a:ext>
            </a:extLst>
          </p:cNvPr>
          <p:cNvSpPr/>
          <p:nvPr/>
        </p:nvSpPr>
        <p:spPr>
          <a:xfrm>
            <a:off x="6914356" y="1056481"/>
            <a:ext cx="78582" cy="135732"/>
          </a:xfrm>
          <a:custGeom>
            <a:avLst/>
            <a:gdLst>
              <a:gd name="connsiteX0" fmla="*/ 78582 w 78582"/>
              <a:gd name="connsiteY0" fmla="*/ 135732 h 135732"/>
              <a:gd name="connsiteX1" fmla="*/ 59532 w 78582"/>
              <a:gd name="connsiteY1" fmla="*/ 57150 h 135732"/>
              <a:gd name="connsiteX2" fmla="*/ 0 w 78582"/>
              <a:gd name="connsiteY2" fmla="*/ 0 h 13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582" h="135732">
                <a:moveTo>
                  <a:pt x="78582" y="135732"/>
                </a:moveTo>
                <a:cubicBezTo>
                  <a:pt x="75605" y="107752"/>
                  <a:pt x="72629" y="79772"/>
                  <a:pt x="59532" y="57150"/>
                </a:cubicBezTo>
                <a:cubicBezTo>
                  <a:pt x="46435" y="34528"/>
                  <a:pt x="23217" y="17264"/>
                  <a:pt x="0" y="0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任意多边形: 形状 192">
            <a:extLst>
              <a:ext uri="{FF2B5EF4-FFF2-40B4-BE49-F238E27FC236}">
                <a16:creationId xmlns:a16="http://schemas.microsoft.com/office/drawing/2014/main" id="{65FCA8C9-DA6B-D6BB-0059-5F8BB5049D80}"/>
              </a:ext>
            </a:extLst>
          </p:cNvPr>
          <p:cNvSpPr/>
          <p:nvPr/>
        </p:nvSpPr>
        <p:spPr>
          <a:xfrm>
            <a:off x="7241147" y="1296668"/>
            <a:ext cx="23812" cy="121444"/>
          </a:xfrm>
          <a:custGeom>
            <a:avLst/>
            <a:gdLst>
              <a:gd name="connsiteX0" fmla="*/ 0 w 23812"/>
              <a:gd name="connsiteY0" fmla="*/ 0 h 121444"/>
              <a:gd name="connsiteX1" fmla="*/ 23812 w 23812"/>
              <a:gd name="connsiteY1" fmla="*/ 52387 h 121444"/>
              <a:gd name="connsiteX2" fmla="*/ 0 w 23812"/>
              <a:gd name="connsiteY2" fmla="*/ 121444 h 12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2" h="121444">
                <a:moveTo>
                  <a:pt x="0" y="0"/>
                </a:moveTo>
                <a:cubicBezTo>
                  <a:pt x="11906" y="16073"/>
                  <a:pt x="23812" y="32146"/>
                  <a:pt x="23812" y="52387"/>
                </a:cubicBezTo>
                <a:cubicBezTo>
                  <a:pt x="23812" y="72628"/>
                  <a:pt x="11906" y="97036"/>
                  <a:pt x="0" y="121444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696D27C0-85B4-FA35-9A7C-F84ECD49ED24}"/>
              </a:ext>
            </a:extLst>
          </p:cNvPr>
          <p:cNvSpPr txBox="1"/>
          <p:nvPr/>
        </p:nvSpPr>
        <p:spPr>
          <a:xfrm>
            <a:off x="4455640" y="658896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3A50828D-0FB8-3300-1779-B499E39A404B}"/>
              </a:ext>
            </a:extLst>
          </p:cNvPr>
          <p:cNvSpPr txBox="1"/>
          <p:nvPr/>
        </p:nvSpPr>
        <p:spPr>
          <a:xfrm>
            <a:off x="7716063" y="71014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51BA7097-B851-5BF7-7E67-9E919B04CCFB}"/>
              </a:ext>
            </a:extLst>
          </p:cNvPr>
          <p:cNvSpPr txBox="1"/>
          <p:nvPr/>
        </p:nvSpPr>
        <p:spPr>
          <a:xfrm>
            <a:off x="10873364" y="3770939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A6FF86F7-C66F-3D45-C676-D4FAE590D540}"/>
              </a:ext>
            </a:extLst>
          </p:cNvPr>
          <p:cNvSpPr txBox="1"/>
          <p:nvPr/>
        </p:nvSpPr>
        <p:spPr>
          <a:xfrm>
            <a:off x="10874538" y="1387542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212EC8DB-BA5E-3E97-28ED-B17C7963E425}"/>
              </a:ext>
            </a:extLst>
          </p:cNvPr>
          <p:cNvSpPr txBox="1"/>
          <p:nvPr/>
        </p:nvSpPr>
        <p:spPr>
          <a:xfrm>
            <a:off x="10873364" y="1069766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ECA19F33-49A5-D816-B83B-C91466BEFBCF}"/>
              </a:ext>
            </a:extLst>
          </p:cNvPr>
          <p:cNvSpPr txBox="1"/>
          <p:nvPr/>
        </p:nvSpPr>
        <p:spPr>
          <a:xfrm>
            <a:off x="10870295" y="3481484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DB5B0C14-14D1-467A-AF0B-7D7B357DAF0A}"/>
              </a:ext>
            </a:extLst>
          </p:cNvPr>
          <p:cNvSpPr txBox="1"/>
          <p:nvPr/>
        </p:nvSpPr>
        <p:spPr>
          <a:xfrm>
            <a:off x="10870295" y="775047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B531F26A-D617-492F-ABCE-7DB8C1E7CE79}"/>
              </a:ext>
            </a:extLst>
          </p:cNvPr>
          <p:cNvSpPr txBox="1"/>
          <p:nvPr/>
        </p:nvSpPr>
        <p:spPr>
          <a:xfrm>
            <a:off x="4448782" y="240633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DEE64734-C2E0-33CA-3C43-24AF4D0D2C65}"/>
              </a:ext>
            </a:extLst>
          </p:cNvPr>
          <p:cNvSpPr txBox="1"/>
          <p:nvPr/>
        </p:nvSpPr>
        <p:spPr>
          <a:xfrm>
            <a:off x="7664019" y="240633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73BFC568-891C-73B6-C0A1-3D3F15BF15F8}"/>
              </a:ext>
            </a:extLst>
          </p:cNvPr>
          <p:cNvSpPr txBox="1"/>
          <p:nvPr/>
        </p:nvSpPr>
        <p:spPr>
          <a:xfrm>
            <a:off x="9427335" y="2417308"/>
            <a:ext cx="1582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(Leaning column)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F67F681D-6FB3-5198-0EAF-EEF9A870D0B7}"/>
              </a:ext>
            </a:extLst>
          </p:cNvPr>
          <p:cNvSpPr txBox="1"/>
          <p:nvPr/>
        </p:nvSpPr>
        <p:spPr>
          <a:xfrm>
            <a:off x="9427334" y="5208686"/>
            <a:ext cx="1582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(Leaning column)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9A5E547-5703-9F73-ECAF-A0BBB5B79626}"/>
              </a:ext>
            </a:extLst>
          </p:cNvPr>
          <p:cNvCxnSpPr>
            <a:cxnSpLocks/>
          </p:cNvCxnSpPr>
          <p:nvPr/>
        </p:nvCxnSpPr>
        <p:spPr>
          <a:xfrm>
            <a:off x="6096000" y="1246711"/>
            <a:ext cx="920731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5107E6-430D-A9ED-D9DE-928CC14F9E0F}"/>
              </a:ext>
            </a:extLst>
          </p:cNvPr>
          <p:cNvCxnSpPr>
            <a:cxnSpLocks/>
          </p:cNvCxnSpPr>
          <p:nvPr/>
        </p:nvCxnSpPr>
        <p:spPr>
          <a:xfrm>
            <a:off x="5186129" y="3935277"/>
            <a:ext cx="1830602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333B0C-0632-E873-05FD-DFE14816FDEB}"/>
              </a:ext>
            </a:extLst>
          </p:cNvPr>
          <p:cNvSpPr txBox="1"/>
          <p:nvPr/>
        </p:nvSpPr>
        <p:spPr>
          <a:xfrm>
            <a:off x="5308441" y="1821409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B3FE957D-FD3D-3227-0F53-3DA84F43B0F4}"/>
              </a:ext>
            </a:extLst>
          </p:cNvPr>
          <p:cNvSpPr/>
          <p:nvPr/>
        </p:nvSpPr>
        <p:spPr>
          <a:xfrm>
            <a:off x="6081713" y="1273969"/>
            <a:ext cx="307203" cy="600075"/>
          </a:xfrm>
          <a:custGeom>
            <a:avLst/>
            <a:gdLst>
              <a:gd name="connsiteX0" fmla="*/ 45244 w 307203"/>
              <a:gd name="connsiteY0" fmla="*/ 0 h 600075"/>
              <a:gd name="connsiteX1" fmla="*/ 242888 w 307203"/>
              <a:gd name="connsiteY1" fmla="*/ 57150 h 600075"/>
              <a:gd name="connsiteX2" fmla="*/ 307182 w 307203"/>
              <a:gd name="connsiteY2" fmla="*/ 176212 h 600075"/>
              <a:gd name="connsiteX3" fmla="*/ 238125 w 307203"/>
              <a:gd name="connsiteY3" fmla="*/ 338137 h 600075"/>
              <a:gd name="connsiteX4" fmla="*/ 0 w 307203"/>
              <a:gd name="connsiteY4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203" h="600075">
                <a:moveTo>
                  <a:pt x="45244" y="0"/>
                </a:moveTo>
                <a:cubicBezTo>
                  <a:pt x="122238" y="13890"/>
                  <a:pt x="199232" y="27781"/>
                  <a:pt x="242888" y="57150"/>
                </a:cubicBezTo>
                <a:cubicBezTo>
                  <a:pt x="286544" y="86519"/>
                  <a:pt x="307976" y="129381"/>
                  <a:pt x="307182" y="176212"/>
                </a:cubicBezTo>
                <a:cubicBezTo>
                  <a:pt x="306388" y="223043"/>
                  <a:pt x="289322" y="267493"/>
                  <a:pt x="238125" y="338137"/>
                </a:cubicBezTo>
                <a:cubicBezTo>
                  <a:pt x="186928" y="408781"/>
                  <a:pt x="93464" y="504428"/>
                  <a:pt x="0" y="600075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40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B67DA908-1809-E38A-5E68-432FEE62AE8F}"/>
              </a:ext>
            </a:extLst>
          </p:cNvPr>
          <p:cNvCxnSpPr>
            <a:cxnSpLocks/>
          </p:cNvCxnSpPr>
          <p:nvPr/>
        </p:nvCxnSpPr>
        <p:spPr>
          <a:xfrm>
            <a:off x="2214438" y="6486174"/>
            <a:ext cx="997756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F87F52E-79C2-584F-F207-AA9005B19CF0}"/>
              </a:ext>
            </a:extLst>
          </p:cNvPr>
          <p:cNvCxnSpPr>
            <a:cxnSpLocks/>
          </p:cNvCxnSpPr>
          <p:nvPr/>
        </p:nvCxnSpPr>
        <p:spPr>
          <a:xfrm>
            <a:off x="2214438" y="3937186"/>
            <a:ext cx="997756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AD3C04C4-527D-9341-153C-4E0D195A927B}"/>
              </a:ext>
            </a:extLst>
          </p:cNvPr>
          <p:cNvCxnSpPr>
            <a:cxnSpLocks/>
          </p:cNvCxnSpPr>
          <p:nvPr/>
        </p:nvCxnSpPr>
        <p:spPr>
          <a:xfrm>
            <a:off x="7223153" y="3933901"/>
            <a:ext cx="30699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EC6A677-052B-62B0-2DF2-E31C48D9A876}"/>
              </a:ext>
            </a:extLst>
          </p:cNvPr>
          <p:cNvCxnSpPr>
            <a:cxnSpLocks/>
          </p:cNvCxnSpPr>
          <p:nvPr/>
        </p:nvCxnSpPr>
        <p:spPr>
          <a:xfrm>
            <a:off x="2214438" y="1246931"/>
            <a:ext cx="997756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393E729-E5E0-632E-71F3-F0A98B741038}"/>
              </a:ext>
            </a:extLst>
          </p:cNvPr>
          <p:cNvCxnSpPr>
            <a:cxnSpLocks/>
          </p:cNvCxnSpPr>
          <p:nvPr/>
        </p:nvCxnSpPr>
        <p:spPr>
          <a:xfrm>
            <a:off x="4491149" y="0"/>
            <a:ext cx="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262136F-DBEF-B8F1-21B4-4BE94E17C071}"/>
              </a:ext>
            </a:extLst>
          </p:cNvPr>
          <p:cNvCxnSpPr>
            <a:cxnSpLocks/>
          </p:cNvCxnSpPr>
          <p:nvPr/>
        </p:nvCxnSpPr>
        <p:spPr>
          <a:xfrm>
            <a:off x="7714006" y="0"/>
            <a:ext cx="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EAF6FA3-4FA3-AC3A-54BE-FD9113E57699}"/>
              </a:ext>
            </a:extLst>
          </p:cNvPr>
          <p:cNvCxnSpPr>
            <a:cxnSpLocks/>
          </p:cNvCxnSpPr>
          <p:nvPr/>
        </p:nvCxnSpPr>
        <p:spPr>
          <a:xfrm>
            <a:off x="10939004" y="0"/>
            <a:ext cx="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6F4BE89-B159-D395-7771-20BDA39DF2B8}"/>
              </a:ext>
            </a:extLst>
          </p:cNvPr>
          <p:cNvSpPr txBox="1"/>
          <p:nvPr/>
        </p:nvSpPr>
        <p:spPr>
          <a:xfrm>
            <a:off x="0" y="0"/>
            <a:ext cx="16248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Floor number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Story number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Axis number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Bay number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OP: Optional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8DABC79-C98E-88A0-41E5-D6B4DA097C7D}"/>
              </a:ext>
            </a:extLst>
          </p:cNvPr>
          <p:cNvCxnSpPr>
            <a:cxnSpLocks/>
          </p:cNvCxnSpPr>
          <p:nvPr/>
        </p:nvCxnSpPr>
        <p:spPr>
          <a:xfrm>
            <a:off x="4491149" y="4311471"/>
            <a:ext cx="0" cy="1936486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spiral_319244">
            <a:extLst>
              <a:ext uri="{FF2B5EF4-FFF2-40B4-BE49-F238E27FC236}">
                <a16:creationId xmlns:a16="http://schemas.microsoft.com/office/drawing/2014/main" id="{3ACC3309-AA65-639E-B0F4-C0BDBC16693D}"/>
              </a:ext>
            </a:extLst>
          </p:cNvPr>
          <p:cNvSpPr>
            <a:spLocks noChangeAspect="1"/>
          </p:cNvSpPr>
          <p:nvPr/>
        </p:nvSpPr>
        <p:spPr>
          <a:xfrm rot="5400000">
            <a:off x="4404112" y="6275513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33DB59-EF4A-22D2-5826-EF9FD5FF7926}"/>
              </a:ext>
            </a:extLst>
          </p:cNvPr>
          <p:cNvSpPr/>
          <p:nvPr/>
        </p:nvSpPr>
        <p:spPr>
          <a:xfrm>
            <a:off x="4208315" y="6476005"/>
            <a:ext cx="565671" cy="2253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spiral_319244">
            <a:extLst>
              <a:ext uri="{FF2B5EF4-FFF2-40B4-BE49-F238E27FC236}">
                <a16:creationId xmlns:a16="http://schemas.microsoft.com/office/drawing/2014/main" id="{48CB00C9-D6CB-8BB7-1AAD-3F9DE72EFD6A}"/>
              </a:ext>
            </a:extLst>
          </p:cNvPr>
          <p:cNvSpPr>
            <a:spLocks noChangeAspect="1"/>
          </p:cNvSpPr>
          <p:nvPr/>
        </p:nvSpPr>
        <p:spPr>
          <a:xfrm rot="5400000">
            <a:off x="4404112" y="4114153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8E1E504-D423-BD4E-388C-A1C1A6BDB6C8}"/>
              </a:ext>
            </a:extLst>
          </p:cNvPr>
          <p:cNvSpPr>
            <a:spLocks noChangeAspect="1"/>
          </p:cNvSpPr>
          <p:nvPr/>
        </p:nvSpPr>
        <p:spPr>
          <a:xfrm>
            <a:off x="4307290" y="3762376"/>
            <a:ext cx="350280" cy="349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spiral_319244">
            <a:extLst>
              <a:ext uri="{FF2B5EF4-FFF2-40B4-BE49-F238E27FC236}">
                <a16:creationId xmlns:a16="http://schemas.microsoft.com/office/drawing/2014/main" id="{B9D03C4F-73A8-964B-1629-11569EE5C77C}"/>
              </a:ext>
            </a:extLst>
          </p:cNvPr>
          <p:cNvSpPr>
            <a:spLocks noChangeAspect="1"/>
          </p:cNvSpPr>
          <p:nvPr/>
        </p:nvSpPr>
        <p:spPr>
          <a:xfrm rot="5400000">
            <a:off x="4404112" y="3590458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E386534-AAD4-7583-33E0-5494E47A8205}"/>
              </a:ext>
            </a:extLst>
          </p:cNvPr>
          <p:cNvCxnSpPr>
            <a:cxnSpLocks/>
          </p:cNvCxnSpPr>
          <p:nvPr/>
        </p:nvCxnSpPr>
        <p:spPr>
          <a:xfrm>
            <a:off x="4491149" y="2576514"/>
            <a:ext cx="0" cy="985657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F719BA8-5405-81E2-47E5-4682B66D24E0}"/>
              </a:ext>
            </a:extLst>
          </p:cNvPr>
          <p:cNvCxnSpPr>
            <a:cxnSpLocks/>
          </p:cNvCxnSpPr>
          <p:nvPr/>
        </p:nvCxnSpPr>
        <p:spPr>
          <a:xfrm>
            <a:off x="4491149" y="1625685"/>
            <a:ext cx="0" cy="950829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spiral_319244">
            <a:extLst>
              <a:ext uri="{FF2B5EF4-FFF2-40B4-BE49-F238E27FC236}">
                <a16:creationId xmlns:a16="http://schemas.microsoft.com/office/drawing/2014/main" id="{E174292C-0857-AB91-1087-1CF592168C4C}"/>
              </a:ext>
            </a:extLst>
          </p:cNvPr>
          <p:cNvSpPr>
            <a:spLocks noChangeAspect="1"/>
          </p:cNvSpPr>
          <p:nvPr/>
        </p:nvSpPr>
        <p:spPr>
          <a:xfrm rot="5400000">
            <a:off x="4404112" y="1427636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CDA7E98-FD46-233D-97EB-D0558543BBFC}"/>
              </a:ext>
            </a:extLst>
          </p:cNvPr>
          <p:cNvSpPr>
            <a:spLocks noChangeAspect="1"/>
          </p:cNvSpPr>
          <p:nvPr/>
        </p:nvSpPr>
        <p:spPr>
          <a:xfrm>
            <a:off x="4316009" y="1075126"/>
            <a:ext cx="350280" cy="349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5132D1F-5721-31F9-09C0-8741686BB75A}"/>
              </a:ext>
            </a:extLst>
          </p:cNvPr>
          <p:cNvCxnSpPr>
            <a:cxnSpLocks/>
          </p:cNvCxnSpPr>
          <p:nvPr/>
        </p:nvCxnSpPr>
        <p:spPr>
          <a:xfrm flipV="1">
            <a:off x="4496914" y="433091"/>
            <a:ext cx="0" cy="445591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spiral_319244">
            <a:extLst>
              <a:ext uri="{FF2B5EF4-FFF2-40B4-BE49-F238E27FC236}">
                <a16:creationId xmlns:a16="http://schemas.microsoft.com/office/drawing/2014/main" id="{BAAABCB7-308C-1A14-2FCF-94FBD7BB4EF8}"/>
              </a:ext>
            </a:extLst>
          </p:cNvPr>
          <p:cNvSpPr>
            <a:spLocks noChangeAspect="1"/>
          </p:cNvSpPr>
          <p:nvPr/>
        </p:nvSpPr>
        <p:spPr>
          <a:xfrm rot="5400000">
            <a:off x="4410079" y="896599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EE2096E-68C6-DE19-19CF-ACFCD4392319}"/>
              </a:ext>
            </a:extLst>
          </p:cNvPr>
          <p:cNvCxnSpPr>
            <a:cxnSpLocks/>
          </p:cNvCxnSpPr>
          <p:nvPr/>
        </p:nvCxnSpPr>
        <p:spPr>
          <a:xfrm>
            <a:off x="7714006" y="4311471"/>
            <a:ext cx="0" cy="1936486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spiral_319244">
            <a:extLst>
              <a:ext uri="{FF2B5EF4-FFF2-40B4-BE49-F238E27FC236}">
                <a16:creationId xmlns:a16="http://schemas.microsoft.com/office/drawing/2014/main" id="{4147C2BC-204A-CA63-AABA-316F7759B5C0}"/>
              </a:ext>
            </a:extLst>
          </p:cNvPr>
          <p:cNvSpPr>
            <a:spLocks noChangeAspect="1"/>
          </p:cNvSpPr>
          <p:nvPr/>
        </p:nvSpPr>
        <p:spPr>
          <a:xfrm rot="5400000">
            <a:off x="7626969" y="6275513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FB4BF22-3E21-2AD6-8EE2-962533779355}"/>
              </a:ext>
            </a:extLst>
          </p:cNvPr>
          <p:cNvSpPr/>
          <p:nvPr/>
        </p:nvSpPr>
        <p:spPr>
          <a:xfrm>
            <a:off x="7431172" y="6476005"/>
            <a:ext cx="565671" cy="2253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spiral_319244">
            <a:extLst>
              <a:ext uri="{FF2B5EF4-FFF2-40B4-BE49-F238E27FC236}">
                <a16:creationId xmlns:a16="http://schemas.microsoft.com/office/drawing/2014/main" id="{2E76FA79-0EB5-2032-18BB-C3BFA750D3F7}"/>
              </a:ext>
            </a:extLst>
          </p:cNvPr>
          <p:cNvSpPr>
            <a:spLocks noChangeAspect="1"/>
          </p:cNvSpPr>
          <p:nvPr/>
        </p:nvSpPr>
        <p:spPr>
          <a:xfrm rot="5400000">
            <a:off x="7626969" y="4114153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8704AFE-B8F4-7BC9-9CF1-55FC0488FA7E}"/>
              </a:ext>
            </a:extLst>
          </p:cNvPr>
          <p:cNvSpPr>
            <a:spLocks noChangeAspect="1"/>
          </p:cNvSpPr>
          <p:nvPr/>
        </p:nvSpPr>
        <p:spPr>
          <a:xfrm>
            <a:off x="7530147" y="3762376"/>
            <a:ext cx="350280" cy="349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spiral_319244">
            <a:extLst>
              <a:ext uri="{FF2B5EF4-FFF2-40B4-BE49-F238E27FC236}">
                <a16:creationId xmlns:a16="http://schemas.microsoft.com/office/drawing/2014/main" id="{D2D740E8-92B4-B695-293D-090D52E33A6C}"/>
              </a:ext>
            </a:extLst>
          </p:cNvPr>
          <p:cNvSpPr>
            <a:spLocks noChangeAspect="1"/>
          </p:cNvSpPr>
          <p:nvPr/>
        </p:nvSpPr>
        <p:spPr>
          <a:xfrm rot="5400000">
            <a:off x="7626969" y="3590458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2D6DFCF-4857-2A36-7A79-A541D4F8BD39}"/>
              </a:ext>
            </a:extLst>
          </p:cNvPr>
          <p:cNvCxnSpPr>
            <a:cxnSpLocks/>
          </p:cNvCxnSpPr>
          <p:nvPr/>
        </p:nvCxnSpPr>
        <p:spPr>
          <a:xfrm>
            <a:off x="7714006" y="2576514"/>
            <a:ext cx="0" cy="985657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9A74B42-D1E5-3750-C258-68ED69446CB3}"/>
              </a:ext>
            </a:extLst>
          </p:cNvPr>
          <p:cNvCxnSpPr>
            <a:cxnSpLocks/>
          </p:cNvCxnSpPr>
          <p:nvPr/>
        </p:nvCxnSpPr>
        <p:spPr>
          <a:xfrm>
            <a:off x="7714006" y="1625685"/>
            <a:ext cx="0" cy="950829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spiral_319244">
            <a:extLst>
              <a:ext uri="{FF2B5EF4-FFF2-40B4-BE49-F238E27FC236}">
                <a16:creationId xmlns:a16="http://schemas.microsoft.com/office/drawing/2014/main" id="{575FC940-5712-C0D8-58A7-08042287DA9B}"/>
              </a:ext>
            </a:extLst>
          </p:cNvPr>
          <p:cNvSpPr>
            <a:spLocks noChangeAspect="1"/>
          </p:cNvSpPr>
          <p:nvPr/>
        </p:nvSpPr>
        <p:spPr>
          <a:xfrm rot="5400000">
            <a:off x="7626969" y="1427636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903E9BF-AD6A-A2A1-A60E-123D953D16AE}"/>
              </a:ext>
            </a:extLst>
          </p:cNvPr>
          <p:cNvSpPr>
            <a:spLocks noChangeAspect="1"/>
          </p:cNvSpPr>
          <p:nvPr/>
        </p:nvSpPr>
        <p:spPr>
          <a:xfrm>
            <a:off x="7538866" y="1075126"/>
            <a:ext cx="350280" cy="349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5E3564F-4706-90B4-2EF7-9547483A1078}"/>
              </a:ext>
            </a:extLst>
          </p:cNvPr>
          <p:cNvCxnSpPr>
            <a:cxnSpLocks/>
          </p:cNvCxnSpPr>
          <p:nvPr/>
        </p:nvCxnSpPr>
        <p:spPr>
          <a:xfrm flipV="1">
            <a:off x="7719771" y="433091"/>
            <a:ext cx="0" cy="445591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spiral_319244">
            <a:extLst>
              <a:ext uri="{FF2B5EF4-FFF2-40B4-BE49-F238E27FC236}">
                <a16:creationId xmlns:a16="http://schemas.microsoft.com/office/drawing/2014/main" id="{46DD2521-4E86-E3C4-89A4-6E2DD5B49102}"/>
              </a:ext>
            </a:extLst>
          </p:cNvPr>
          <p:cNvSpPr>
            <a:spLocks noChangeAspect="1"/>
          </p:cNvSpPr>
          <p:nvPr/>
        </p:nvSpPr>
        <p:spPr>
          <a:xfrm rot="5400000">
            <a:off x="7632936" y="896599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80AAFF4-444B-29B5-3E44-95C0C3A34B18}"/>
              </a:ext>
            </a:extLst>
          </p:cNvPr>
          <p:cNvSpPr/>
          <p:nvPr/>
        </p:nvSpPr>
        <p:spPr>
          <a:xfrm>
            <a:off x="10656170" y="6476005"/>
            <a:ext cx="565671" cy="2253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spiral_319244">
            <a:extLst>
              <a:ext uri="{FF2B5EF4-FFF2-40B4-BE49-F238E27FC236}">
                <a16:creationId xmlns:a16="http://schemas.microsoft.com/office/drawing/2014/main" id="{E2617B8B-2426-586C-175A-CA967E6C465D}"/>
              </a:ext>
            </a:extLst>
          </p:cNvPr>
          <p:cNvSpPr>
            <a:spLocks noChangeAspect="1"/>
          </p:cNvSpPr>
          <p:nvPr/>
        </p:nvSpPr>
        <p:spPr>
          <a:xfrm rot="5400000">
            <a:off x="10857729" y="3972210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piral_319244">
            <a:extLst>
              <a:ext uri="{FF2B5EF4-FFF2-40B4-BE49-F238E27FC236}">
                <a16:creationId xmlns:a16="http://schemas.microsoft.com/office/drawing/2014/main" id="{73613085-8ADC-7917-48F7-03E7B8CEB252}"/>
              </a:ext>
            </a:extLst>
          </p:cNvPr>
          <p:cNvSpPr>
            <a:spLocks noChangeAspect="1"/>
          </p:cNvSpPr>
          <p:nvPr/>
        </p:nvSpPr>
        <p:spPr>
          <a:xfrm rot="5400000">
            <a:off x="10856304" y="3724933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piral_319244">
            <a:extLst>
              <a:ext uri="{FF2B5EF4-FFF2-40B4-BE49-F238E27FC236}">
                <a16:creationId xmlns:a16="http://schemas.microsoft.com/office/drawing/2014/main" id="{D9422B3F-0B96-7BA7-B45B-8E979C1AED4D}"/>
              </a:ext>
            </a:extLst>
          </p:cNvPr>
          <p:cNvSpPr>
            <a:spLocks noChangeAspect="1"/>
          </p:cNvSpPr>
          <p:nvPr/>
        </p:nvSpPr>
        <p:spPr>
          <a:xfrm rot="5400000">
            <a:off x="10856304" y="1286077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E4B9F003-57FA-329B-209E-9CA6B761BFCB}"/>
              </a:ext>
            </a:extLst>
          </p:cNvPr>
          <p:cNvCxnSpPr>
            <a:cxnSpLocks/>
          </p:cNvCxnSpPr>
          <p:nvPr/>
        </p:nvCxnSpPr>
        <p:spPr>
          <a:xfrm flipV="1">
            <a:off x="10938920" y="433090"/>
            <a:ext cx="0" cy="569416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spiral_319244">
            <a:extLst>
              <a:ext uri="{FF2B5EF4-FFF2-40B4-BE49-F238E27FC236}">
                <a16:creationId xmlns:a16="http://schemas.microsoft.com/office/drawing/2014/main" id="{8765BCE6-2BA2-FAE9-BCAA-89D01DDD863E}"/>
              </a:ext>
            </a:extLst>
          </p:cNvPr>
          <p:cNvSpPr>
            <a:spLocks noChangeAspect="1"/>
          </p:cNvSpPr>
          <p:nvPr/>
        </p:nvSpPr>
        <p:spPr>
          <a:xfrm rot="5400000">
            <a:off x="10856304" y="1034850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F9D33E0-F821-C6B2-A390-3868C3B3B05D}"/>
              </a:ext>
            </a:extLst>
          </p:cNvPr>
          <p:cNvSpPr/>
          <p:nvPr/>
        </p:nvSpPr>
        <p:spPr>
          <a:xfrm>
            <a:off x="4451549" y="6436407"/>
            <a:ext cx="79200" cy="79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3C45D14-B5AA-8243-C086-ECD3F2337ECB}"/>
              </a:ext>
            </a:extLst>
          </p:cNvPr>
          <p:cNvSpPr/>
          <p:nvPr/>
        </p:nvSpPr>
        <p:spPr>
          <a:xfrm>
            <a:off x="7677359" y="6446574"/>
            <a:ext cx="79200" cy="79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D88622F2-CC18-5F19-2D5D-A7818C348469}"/>
              </a:ext>
            </a:extLst>
          </p:cNvPr>
          <p:cNvCxnSpPr>
            <a:cxnSpLocks/>
          </p:cNvCxnSpPr>
          <p:nvPr/>
        </p:nvCxnSpPr>
        <p:spPr>
          <a:xfrm>
            <a:off x="4666289" y="3933901"/>
            <a:ext cx="30699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spiral_319244">
            <a:extLst>
              <a:ext uri="{FF2B5EF4-FFF2-40B4-BE49-F238E27FC236}">
                <a16:creationId xmlns:a16="http://schemas.microsoft.com/office/drawing/2014/main" id="{C3BB666A-AF1C-4249-E217-A4A2A9067450}"/>
              </a:ext>
            </a:extLst>
          </p:cNvPr>
          <p:cNvSpPr>
            <a:spLocks noChangeAspect="1"/>
          </p:cNvSpPr>
          <p:nvPr/>
        </p:nvSpPr>
        <p:spPr>
          <a:xfrm>
            <a:off x="4991573" y="3849020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C190598-AB1F-C2DD-505D-A781BCF9F0E3}"/>
              </a:ext>
            </a:extLst>
          </p:cNvPr>
          <p:cNvCxnSpPr>
            <a:cxnSpLocks/>
          </p:cNvCxnSpPr>
          <p:nvPr/>
        </p:nvCxnSpPr>
        <p:spPr>
          <a:xfrm>
            <a:off x="5197308" y="3933901"/>
            <a:ext cx="1817289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spiral_319244">
            <a:extLst>
              <a:ext uri="{FF2B5EF4-FFF2-40B4-BE49-F238E27FC236}">
                <a16:creationId xmlns:a16="http://schemas.microsoft.com/office/drawing/2014/main" id="{69D6BA87-C52C-36ED-92D8-8C972AFB44DD}"/>
              </a:ext>
            </a:extLst>
          </p:cNvPr>
          <p:cNvSpPr>
            <a:spLocks noChangeAspect="1"/>
          </p:cNvSpPr>
          <p:nvPr/>
        </p:nvSpPr>
        <p:spPr>
          <a:xfrm>
            <a:off x="7033052" y="3849019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34A6A98C-197F-44E4-66DB-06C9C6DFEAE8}"/>
              </a:ext>
            </a:extLst>
          </p:cNvPr>
          <p:cNvCxnSpPr>
            <a:cxnSpLocks/>
          </p:cNvCxnSpPr>
          <p:nvPr/>
        </p:nvCxnSpPr>
        <p:spPr>
          <a:xfrm>
            <a:off x="7223153" y="1246712"/>
            <a:ext cx="30699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63E7A5B-34A4-4B62-C539-E6ADE7CB2682}"/>
              </a:ext>
            </a:extLst>
          </p:cNvPr>
          <p:cNvCxnSpPr>
            <a:cxnSpLocks/>
          </p:cNvCxnSpPr>
          <p:nvPr/>
        </p:nvCxnSpPr>
        <p:spPr>
          <a:xfrm>
            <a:off x="4666289" y="1246712"/>
            <a:ext cx="306994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spiral_319244">
            <a:extLst>
              <a:ext uri="{FF2B5EF4-FFF2-40B4-BE49-F238E27FC236}">
                <a16:creationId xmlns:a16="http://schemas.microsoft.com/office/drawing/2014/main" id="{1C570236-A7A7-3EC4-FB53-8D2962CF2CFD}"/>
              </a:ext>
            </a:extLst>
          </p:cNvPr>
          <p:cNvSpPr>
            <a:spLocks noChangeAspect="1"/>
          </p:cNvSpPr>
          <p:nvPr/>
        </p:nvSpPr>
        <p:spPr>
          <a:xfrm>
            <a:off x="4991573" y="1161831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spiral_319244">
            <a:extLst>
              <a:ext uri="{FF2B5EF4-FFF2-40B4-BE49-F238E27FC236}">
                <a16:creationId xmlns:a16="http://schemas.microsoft.com/office/drawing/2014/main" id="{2D9A7408-F2E1-70EF-42FA-20A72A93E136}"/>
              </a:ext>
            </a:extLst>
          </p:cNvPr>
          <p:cNvSpPr>
            <a:spLocks noChangeAspect="1"/>
          </p:cNvSpPr>
          <p:nvPr/>
        </p:nvSpPr>
        <p:spPr>
          <a:xfrm>
            <a:off x="7033052" y="1161830"/>
            <a:ext cx="174074" cy="169763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D3B0D6D7-0DBB-F913-BE15-E94376FF5371}"/>
              </a:ext>
            </a:extLst>
          </p:cNvPr>
          <p:cNvCxnSpPr>
            <a:cxnSpLocks/>
          </p:cNvCxnSpPr>
          <p:nvPr/>
        </p:nvCxnSpPr>
        <p:spPr>
          <a:xfrm>
            <a:off x="7882568" y="1246711"/>
            <a:ext cx="3056352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C7C3E15-6C54-5522-1F98-77016AC1EAD8}"/>
              </a:ext>
            </a:extLst>
          </p:cNvPr>
          <p:cNvCxnSpPr>
            <a:cxnSpLocks/>
          </p:cNvCxnSpPr>
          <p:nvPr/>
        </p:nvCxnSpPr>
        <p:spPr>
          <a:xfrm>
            <a:off x="10938920" y="1495425"/>
            <a:ext cx="0" cy="2207354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9E103B2D-5B51-D0BD-C418-2BCE0AC961F1}"/>
              </a:ext>
            </a:extLst>
          </p:cNvPr>
          <p:cNvCxnSpPr>
            <a:cxnSpLocks/>
          </p:cNvCxnSpPr>
          <p:nvPr/>
        </p:nvCxnSpPr>
        <p:spPr>
          <a:xfrm>
            <a:off x="7873849" y="3930931"/>
            <a:ext cx="3056352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9A7E0FF-EB67-331E-4C73-DA50CA1DA503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0939004" y="4176713"/>
            <a:ext cx="2" cy="2299292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2B5A9D1-9C00-0530-7181-5350BC7C352B}"/>
              </a:ext>
            </a:extLst>
          </p:cNvPr>
          <p:cNvSpPr txBox="1"/>
          <p:nvPr/>
        </p:nvSpPr>
        <p:spPr>
          <a:xfrm>
            <a:off x="3974356" y="141780"/>
            <a:ext cx="1029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B352905-FFD1-01CB-4BA3-A5A4637F3E44}"/>
              </a:ext>
            </a:extLst>
          </p:cNvPr>
          <p:cNvSpPr txBox="1"/>
          <p:nvPr/>
        </p:nvSpPr>
        <p:spPr>
          <a:xfrm>
            <a:off x="7175252" y="157256"/>
            <a:ext cx="1029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38022EA4-B283-5AFF-F10D-9E7C756CD552}"/>
              </a:ext>
            </a:extLst>
          </p:cNvPr>
          <p:cNvSpPr txBox="1"/>
          <p:nvPr/>
        </p:nvSpPr>
        <p:spPr>
          <a:xfrm>
            <a:off x="10290825" y="58616"/>
            <a:ext cx="12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nbay+2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C315AAF5-3F1E-9EF8-A92A-67E2885B7266}"/>
              </a:ext>
            </a:extLst>
          </p:cNvPr>
          <p:cNvSpPr txBox="1"/>
          <p:nvPr/>
        </p:nvSpPr>
        <p:spPr>
          <a:xfrm>
            <a:off x="1464104" y="3795919"/>
            <a:ext cx="76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AF51CBE-9441-78DB-BA62-6DDA618107C8}"/>
              </a:ext>
            </a:extLst>
          </p:cNvPr>
          <p:cNvSpPr txBox="1"/>
          <p:nvPr/>
        </p:nvSpPr>
        <p:spPr>
          <a:xfrm>
            <a:off x="1464104" y="6332285"/>
            <a:ext cx="76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0578AC2-801A-0D86-CA26-786256264181}"/>
              </a:ext>
            </a:extLst>
          </p:cNvPr>
          <p:cNvSpPr txBox="1"/>
          <p:nvPr/>
        </p:nvSpPr>
        <p:spPr>
          <a:xfrm>
            <a:off x="1464104" y="1080422"/>
            <a:ext cx="76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437BA668-D97C-243C-2D1B-776A4645CB25}"/>
              </a:ext>
            </a:extLst>
          </p:cNvPr>
          <p:cNvSpPr txBox="1"/>
          <p:nvPr/>
        </p:nvSpPr>
        <p:spPr>
          <a:xfrm>
            <a:off x="2259683" y="4980847"/>
            <a:ext cx="76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7E673BC2-7DEF-3806-FA4B-EAE40A3C8D96}"/>
              </a:ext>
            </a:extLst>
          </p:cNvPr>
          <p:cNvCxnSpPr>
            <a:stCxn id="134" idx="0"/>
          </p:cNvCxnSpPr>
          <p:nvPr/>
        </p:nvCxnSpPr>
        <p:spPr>
          <a:xfrm flipV="1">
            <a:off x="2639876" y="3946922"/>
            <a:ext cx="0" cy="10339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B6CE431-EB71-F237-FC09-ECD2B3273F2C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2639876" y="5288624"/>
            <a:ext cx="0" cy="118738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205E8FDD-B120-E443-8797-4AA255E3DB84}"/>
              </a:ext>
            </a:extLst>
          </p:cNvPr>
          <p:cNvCxnSpPr>
            <a:cxnSpLocks/>
          </p:cNvCxnSpPr>
          <p:nvPr/>
        </p:nvCxnSpPr>
        <p:spPr>
          <a:xfrm flipV="1">
            <a:off x="2639876" y="1246711"/>
            <a:ext cx="0" cy="118906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8813636-08FC-BAAD-11DB-BF0B4B3D0871}"/>
              </a:ext>
            </a:extLst>
          </p:cNvPr>
          <p:cNvCxnSpPr>
            <a:cxnSpLocks/>
          </p:cNvCxnSpPr>
          <p:nvPr/>
        </p:nvCxnSpPr>
        <p:spPr>
          <a:xfrm>
            <a:off x="2639876" y="2743550"/>
            <a:ext cx="0" cy="118738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E73B780-ACAC-393E-EF1E-2C90D826CC55}"/>
              </a:ext>
            </a:extLst>
          </p:cNvPr>
          <p:cNvSpPr txBox="1"/>
          <p:nvPr/>
        </p:nvSpPr>
        <p:spPr>
          <a:xfrm>
            <a:off x="2259683" y="2409223"/>
            <a:ext cx="76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D81F4FBE-4EC1-F223-05F7-BE3ACD3B1E05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4505718" y="635995"/>
            <a:ext cx="119273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7463C381-BAC7-899D-A2A5-F0C874625892}"/>
              </a:ext>
            </a:extLst>
          </p:cNvPr>
          <p:cNvSpPr txBox="1"/>
          <p:nvPr/>
        </p:nvSpPr>
        <p:spPr>
          <a:xfrm>
            <a:off x="5698453" y="482107"/>
            <a:ext cx="8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B1C2F89A-1900-8551-1B2F-A1979BA38F26}"/>
              </a:ext>
            </a:extLst>
          </p:cNvPr>
          <p:cNvCxnSpPr>
            <a:cxnSpLocks/>
            <a:stCxn id="146" idx="3"/>
          </p:cNvCxnSpPr>
          <p:nvPr/>
        </p:nvCxnSpPr>
        <p:spPr>
          <a:xfrm flipV="1">
            <a:off x="6500938" y="631542"/>
            <a:ext cx="1201538" cy="44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848F563F-2A5D-19A8-F682-EFF66594924C}"/>
              </a:ext>
            </a:extLst>
          </p:cNvPr>
          <p:cNvCxnSpPr>
            <a:cxnSpLocks/>
          </p:cNvCxnSpPr>
          <p:nvPr/>
        </p:nvCxnSpPr>
        <p:spPr>
          <a:xfrm flipH="1" flipV="1">
            <a:off x="7730631" y="631541"/>
            <a:ext cx="119273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B1E201C-B668-EC2C-7DAB-9A6FA17B9B53}"/>
              </a:ext>
            </a:extLst>
          </p:cNvPr>
          <p:cNvCxnSpPr>
            <a:cxnSpLocks/>
          </p:cNvCxnSpPr>
          <p:nvPr/>
        </p:nvCxnSpPr>
        <p:spPr>
          <a:xfrm flipV="1">
            <a:off x="9725851" y="627088"/>
            <a:ext cx="1201538" cy="44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48B440C-ACDF-E5EB-DCCA-E749ABA0BC15}"/>
              </a:ext>
            </a:extLst>
          </p:cNvPr>
          <p:cNvSpPr txBox="1"/>
          <p:nvPr/>
        </p:nvSpPr>
        <p:spPr>
          <a:xfrm>
            <a:off x="8914727" y="479880"/>
            <a:ext cx="8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449400-EBAB-8F98-4D91-E0D4509BC54D}"/>
              </a:ext>
            </a:extLst>
          </p:cNvPr>
          <p:cNvSpPr txBox="1"/>
          <p:nvPr/>
        </p:nvSpPr>
        <p:spPr>
          <a:xfrm>
            <a:off x="4419015" y="5132310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A70CE3-A429-A6DA-F41F-1931D7DB396D}"/>
              </a:ext>
            </a:extLst>
          </p:cNvPr>
          <p:cNvSpPr txBox="1"/>
          <p:nvPr/>
        </p:nvSpPr>
        <p:spPr>
          <a:xfrm>
            <a:off x="7642087" y="5137636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31C2B7-B5AB-D1A4-188D-3C9FF848924D}"/>
              </a:ext>
            </a:extLst>
          </p:cNvPr>
          <p:cNvSpPr txBox="1"/>
          <p:nvPr/>
        </p:nvSpPr>
        <p:spPr>
          <a:xfrm>
            <a:off x="10846015" y="5137636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B12FC3-720E-BFAA-2CC9-03A11EAAE73D}"/>
              </a:ext>
            </a:extLst>
          </p:cNvPr>
          <p:cNvSpPr txBox="1"/>
          <p:nvPr/>
        </p:nvSpPr>
        <p:spPr>
          <a:xfrm>
            <a:off x="9427335" y="2417308"/>
            <a:ext cx="1582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(Leaning column)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B26C8D-A733-06BD-FF1C-3B500A119C69}"/>
              </a:ext>
            </a:extLst>
          </p:cNvPr>
          <p:cNvSpPr txBox="1"/>
          <p:nvPr/>
        </p:nvSpPr>
        <p:spPr>
          <a:xfrm>
            <a:off x="9427334" y="5208686"/>
            <a:ext cx="1582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(Leaning column)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C937D1-4D67-2CF5-BEFF-EB3034891DF8}"/>
              </a:ext>
            </a:extLst>
          </p:cNvPr>
          <p:cNvSpPr txBox="1"/>
          <p:nvPr/>
        </p:nvSpPr>
        <p:spPr>
          <a:xfrm>
            <a:off x="4419015" y="2856163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D9F38A-62DE-04BB-C303-3F65EF7EEA40}"/>
              </a:ext>
            </a:extLst>
          </p:cNvPr>
          <p:cNvSpPr txBox="1"/>
          <p:nvPr/>
        </p:nvSpPr>
        <p:spPr>
          <a:xfrm>
            <a:off x="4415496" y="2002057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F256FE-1E91-EAA8-2B39-5696573221A6}"/>
              </a:ext>
            </a:extLst>
          </p:cNvPr>
          <p:cNvSpPr txBox="1"/>
          <p:nvPr/>
        </p:nvSpPr>
        <p:spPr>
          <a:xfrm>
            <a:off x="7650085" y="2850120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75747D-2CF4-79F3-2580-25DEF3634A39}"/>
              </a:ext>
            </a:extLst>
          </p:cNvPr>
          <p:cNvSpPr txBox="1"/>
          <p:nvPr/>
        </p:nvSpPr>
        <p:spPr>
          <a:xfrm>
            <a:off x="7647801" y="2002057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53D4DB-6002-D722-673E-DF4F29BCD04B}"/>
              </a:ext>
            </a:extLst>
          </p:cNvPr>
          <p:cNvSpPr txBox="1"/>
          <p:nvPr/>
        </p:nvSpPr>
        <p:spPr>
          <a:xfrm>
            <a:off x="10846015" y="2329294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E29339-288D-C189-18DA-3469FF0EEEDF}"/>
              </a:ext>
            </a:extLst>
          </p:cNvPr>
          <p:cNvSpPr txBox="1"/>
          <p:nvPr/>
        </p:nvSpPr>
        <p:spPr>
          <a:xfrm>
            <a:off x="5563161" y="3593936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AE5FF4-5B97-943C-E3CD-F2A6A9A495FB}"/>
              </a:ext>
            </a:extLst>
          </p:cNvPr>
          <p:cNvSpPr txBox="1"/>
          <p:nvPr/>
        </p:nvSpPr>
        <p:spPr>
          <a:xfrm>
            <a:off x="8853311" y="3593291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9DCCAF-BF01-B6F5-0C47-A5098D738952}"/>
              </a:ext>
            </a:extLst>
          </p:cNvPr>
          <p:cNvSpPr txBox="1"/>
          <p:nvPr/>
        </p:nvSpPr>
        <p:spPr>
          <a:xfrm>
            <a:off x="5084670" y="936856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2A1F37C-DB0A-C078-ABB3-EF7867A8560A}"/>
              </a:ext>
            </a:extLst>
          </p:cNvPr>
          <p:cNvSpPr txBox="1"/>
          <p:nvPr/>
        </p:nvSpPr>
        <p:spPr>
          <a:xfrm>
            <a:off x="8800437" y="936447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E201810-4431-0B14-5D9C-49DC0E08E644}"/>
              </a:ext>
            </a:extLst>
          </p:cNvPr>
          <p:cNvSpPr txBox="1"/>
          <p:nvPr/>
        </p:nvSpPr>
        <p:spPr>
          <a:xfrm>
            <a:off x="4554032" y="687975"/>
            <a:ext cx="133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(OP)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9B60969-1ABF-5762-110F-835576598266}"/>
              </a:ext>
            </a:extLst>
          </p:cNvPr>
          <p:cNvSpPr txBox="1"/>
          <p:nvPr/>
        </p:nvSpPr>
        <p:spPr>
          <a:xfrm>
            <a:off x="6164606" y="682113"/>
            <a:ext cx="132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(OP)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2F03452-AD5B-54FC-232A-BBA81642B6F7}"/>
              </a:ext>
            </a:extLst>
          </p:cNvPr>
          <p:cNvSpPr txBox="1"/>
          <p:nvPr/>
        </p:nvSpPr>
        <p:spPr>
          <a:xfrm>
            <a:off x="3408703" y="6122873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7088EA2-3170-DB9F-FE09-E1D81FE5D2CB}"/>
              </a:ext>
            </a:extLst>
          </p:cNvPr>
          <p:cNvSpPr txBox="1"/>
          <p:nvPr/>
        </p:nvSpPr>
        <p:spPr>
          <a:xfrm>
            <a:off x="7732280" y="6148657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45EB908-7127-C9D9-0958-E80123356676}"/>
              </a:ext>
            </a:extLst>
          </p:cNvPr>
          <p:cNvSpPr txBox="1"/>
          <p:nvPr/>
        </p:nvSpPr>
        <p:spPr>
          <a:xfrm>
            <a:off x="3431565" y="3423541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14F33A1-AA2B-5BD7-F643-716F24047B67}"/>
              </a:ext>
            </a:extLst>
          </p:cNvPr>
          <p:cNvSpPr txBox="1"/>
          <p:nvPr/>
        </p:nvSpPr>
        <p:spPr>
          <a:xfrm>
            <a:off x="7693687" y="342026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5868B4-C3F2-986F-7480-A4D34FBF7B32}"/>
              </a:ext>
            </a:extLst>
          </p:cNvPr>
          <p:cNvSpPr txBox="1"/>
          <p:nvPr/>
        </p:nvSpPr>
        <p:spPr>
          <a:xfrm>
            <a:off x="3430496" y="406943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74F5D0A-AC59-FA72-69C5-80169D3001BB}"/>
              </a:ext>
            </a:extLst>
          </p:cNvPr>
          <p:cNvSpPr txBox="1"/>
          <p:nvPr/>
        </p:nvSpPr>
        <p:spPr>
          <a:xfrm>
            <a:off x="7680919" y="4049361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9D6270B-E333-A0B9-C172-1B76D1B6CA3E}"/>
              </a:ext>
            </a:extLst>
          </p:cNvPr>
          <p:cNvSpPr txBox="1"/>
          <p:nvPr/>
        </p:nvSpPr>
        <p:spPr>
          <a:xfrm>
            <a:off x="3417212" y="1386707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F824767-21F6-E3FA-73F7-0590A71D88ED}"/>
              </a:ext>
            </a:extLst>
          </p:cNvPr>
          <p:cNvSpPr txBox="1"/>
          <p:nvPr/>
        </p:nvSpPr>
        <p:spPr>
          <a:xfrm>
            <a:off x="7680919" y="1379964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38ACF07-B8E4-87EA-4896-C7601740505A}"/>
              </a:ext>
            </a:extLst>
          </p:cNvPr>
          <p:cNvSpPr txBox="1"/>
          <p:nvPr/>
        </p:nvSpPr>
        <p:spPr>
          <a:xfrm>
            <a:off x="5060457" y="3911951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5B9D8D8-7D4D-E6BA-B9AF-906D97532F21}"/>
              </a:ext>
            </a:extLst>
          </p:cNvPr>
          <p:cNvSpPr txBox="1"/>
          <p:nvPr/>
        </p:nvSpPr>
        <p:spPr>
          <a:xfrm>
            <a:off x="5962230" y="3914426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0F987874-21BA-0EDF-63C7-E0E9847B3149}"/>
              </a:ext>
            </a:extLst>
          </p:cNvPr>
          <p:cNvSpPr/>
          <p:nvPr/>
        </p:nvSpPr>
        <p:spPr>
          <a:xfrm>
            <a:off x="5064942" y="4024225"/>
            <a:ext cx="137007" cy="87601"/>
          </a:xfrm>
          <a:custGeom>
            <a:avLst/>
            <a:gdLst>
              <a:gd name="connsiteX0" fmla="*/ 11042 w 150742"/>
              <a:gd name="connsiteY0" fmla="*/ 0 h 87601"/>
              <a:gd name="connsiteX1" fmla="*/ 14217 w 150742"/>
              <a:gd name="connsiteY1" fmla="*/ 85725 h 87601"/>
              <a:gd name="connsiteX2" fmla="*/ 150742 w 150742"/>
              <a:gd name="connsiteY2" fmla="*/ 50800 h 87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742" h="87601">
                <a:moveTo>
                  <a:pt x="11042" y="0"/>
                </a:moveTo>
                <a:cubicBezTo>
                  <a:pt x="988" y="38629"/>
                  <a:pt x="-9066" y="77258"/>
                  <a:pt x="14217" y="85725"/>
                </a:cubicBezTo>
                <a:cubicBezTo>
                  <a:pt x="37500" y="94192"/>
                  <a:pt x="94121" y="72496"/>
                  <a:pt x="150742" y="50800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3E3663A6-12A1-B7D5-4F44-903C3296B59B}"/>
              </a:ext>
            </a:extLst>
          </p:cNvPr>
          <p:cNvSpPr/>
          <p:nvPr/>
        </p:nvSpPr>
        <p:spPr>
          <a:xfrm>
            <a:off x="6931025" y="4010025"/>
            <a:ext cx="216027" cy="93763"/>
          </a:xfrm>
          <a:custGeom>
            <a:avLst/>
            <a:gdLst>
              <a:gd name="connsiteX0" fmla="*/ 215900 w 216027"/>
              <a:gd name="connsiteY0" fmla="*/ 0 h 93763"/>
              <a:gd name="connsiteX1" fmla="*/ 180975 w 216027"/>
              <a:gd name="connsiteY1" fmla="*/ 92075 h 93763"/>
              <a:gd name="connsiteX2" fmla="*/ 0 w 216027"/>
              <a:gd name="connsiteY2" fmla="*/ 50800 h 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27" h="93763">
                <a:moveTo>
                  <a:pt x="215900" y="0"/>
                </a:moveTo>
                <a:cubicBezTo>
                  <a:pt x="216429" y="41804"/>
                  <a:pt x="216958" y="83608"/>
                  <a:pt x="180975" y="92075"/>
                </a:cubicBezTo>
                <a:cubicBezTo>
                  <a:pt x="144992" y="100542"/>
                  <a:pt x="72496" y="75671"/>
                  <a:pt x="0" y="50800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FC7573-6EB4-F453-AECA-B33B84570384}"/>
              </a:ext>
            </a:extLst>
          </p:cNvPr>
          <p:cNvSpPr txBox="1"/>
          <p:nvPr/>
        </p:nvSpPr>
        <p:spPr>
          <a:xfrm>
            <a:off x="5085857" y="1238601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CB38346-284D-4759-84B6-4178D2255ACE}"/>
              </a:ext>
            </a:extLst>
          </p:cNvPr>
          <p:cNvSpPr txBox="1"/>
          <p:nvPr/>
        </p:nvSpPr>
        <p:spPr>
          <a:xfrm>
            <a:off x="5974629" y="1239497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4F6F9E64-3396-5315-310E-749B1077EAFF}"/>
              </a:ext>
            </a:extLst>
          </p:cNvPr>
          <p:cNvSpPr/>
          <p:nvPr/>
        </p:nvSpPr>
        <p:spPr>
          <a:xfrm>
            <a:off x="5075308" y="1331912"/>
            <a:ext cx="145762" cy="119519"/>
          </a:xfrm>
          <a:custGeom>
            <a:avLst/>
            <a:gdLst>
              <a:gd name="connsiteX0" fmla="*/ 11042 w 150742"/>
              <a:gd name="connsiteY0" fmla="*/ 0 h 87601"/>
              <a:gd name="connsiteX1" fmla="*/ 14217 w 150742"/>
              <a:gd name="connsiteY1" fmla="*/ 85725 h 87601"/>
              <a:gd name="connsiteX2" fmla="*/ 150742 w 150742"/>
              <a:gd name="connsiteY2" fmla="*/ 50800 h 87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742" h="87601">
                <a:moveTo>
                  <a:pt x="11042" y="0"/>
                </a:moveTo>
                <a:cubicBezTo>
                  <a:pt x="988" y="38629"/>
                  <a:pt x="-9066" y="77258"/>
                  <a:pt x="14217" y="85725"/>
                </a:cubicBezTo>
                <a:cubicBezTo>
                  <a:pt x="37500" y="94192"/>
                  <a:pt x="94121" y="72496"/>
                  <a:pt x="150742" y="50800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16D04AB-D525-0B93-7B50-E252145ABAD9}"/>
              </a:ext>
            </a:extLst>
          </p:cNvPr>
          <p:cNvSpPr/>
          <p:nvPr/>
        </p:nvSpPr>
        <p:spPr>
          <a:xfrm>
            <a:off x="6940710" y="1319971"/>
            <a:ext cx="216027" cy="138025"/>
          </a:xfrm>
          <a:custGeom>
            <a:avLst/>
            <a:gdLst>
              <a:gd name="connsiteX0" fmla="*/ 215900 w 216027"/>
              <a:gd name="connsiteY0" fmla="*/ 0 h 93763"/>
              <a:gd name="connsiteX1" fmla="*/ 180975 w 216027"/>
              <a:gd name="connsiteY1" fmla="*/ 92075 h 93763"/>
              <a:gd name="connsiteX2" fmla="*/ 0 w 216027"/>
              <a:gd name="connsiteY2" fmla="*/ 50800 h 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27" h="93763">
                <a:moveTo>
                  <a:pt x="215900" y="0"/>
                </a:moveTo>
                <a:cubicBezTo>
                  <a:pt x="216429" y="41804"/>
                  <a:pt x="216958" y="83608"/>
                  <a:pt x="180975" y="92075"/>
                </a:cubicBezTo>
                <a:cubicBezTo>
                  <a:pt x="144992" y="100542"/>
                  <a:pt x="72496" y="75671"/>
                  <a:pt x="0" y="50800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BEA3ED2-E501-4BD9-E090-6A76F5B26C20}"/>
              </a:ext>
            </a:extLst>
          </p:cNvPr>
          <p:cNvSpPr txBox="1"/>
          <p:nvPr/>
        </p:nvSpPr>
        <p:spPr>
          <a:xfrm>
            <a:off x="3402892" y="785204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9CF97C4-81AE-44EC-842C-13F12B953943}"/>
              </a:ext>
            </a:extLst>
          </p:cNvPr>
          <p:cNvSpPr txBox="1"/>
          <p:nvPr/>
        </p:nvSpPr>
        <p:spPr>
          <a:xfrm>
            <a:off x="7677359" y="801480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6F183FC-D735-998B-9D43-78885890409B}"/>
              </a:ext>
            </a:extLst>
          </p:cNvPr>
          <p:cNvSpPr txBox="1"/>
          <p:nvPr/>
        </p:nvSpPr>
        <p:spPr>
          <a:xfrm>
            <a:off x="10891756" y="395793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7F5B6D3-093C-961B-E5E3-0285111F7126}"/>
              </a:ext>
            </a:extLst>
          </p:cNvPr>
          <p:cNvSpPr txBox="1"/>
          <p:nvPr/>
        </p:nvSpPr>
        <p:spPr>
          <a:xfrm>
            <a:off x="10887424" y="3619150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9A3CF17-4A1E-2D29-E068-14F9B783D70C}"/>
              </a:ext>
            </a:extLst>
          </p:cNvPr>
          <p:cNvSpPr txBox="1"/>
          <p:nvPr/>
        </p:nvSpPr>
        <p:spPr>
          <a:xfrm>
            <a:off x="10883582" y="127653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129C920-B701-1BD9-E312-5751723E9E8A}"/>
              </a:ext>
            </a:extLst>
          </p:cNvPr>
          <p:cNvSpPr txBox="1"/>
          <p:nvPr/>
        </p:nvSpPr>
        <p:spPr>
          <a:xfrm>
            <a:off x="10879250" y="937750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7ED78668-ED7C-43B2-917B-AE8C70E571F7}"/>
              </a:ext>
            </a:extLst>
          </p:cNvPr>
          <p:cNvSpPr/>
          <p:nvPr/>
        </p:nvSpPr>
        <p:spPr>
          <a:xfrm>
            <a:off x="4838419" y="939800"/>
            <a:ext cx="130456" cy="295275"/>
          </a:xfrm>
          <a:custGeom>
            <a:avLst/>
            <a:gdLst>
              <a:gd name="connsiteX0" fmla="*/ 130456 w 130456"/>
              <a:gd name="connsiteY0" fmla="*/ 0 h 295275"/>
              <a:gd name="connsiteX1" fmla="*/ 16156 w 130456"/>
              <a:gd name="connsiteY1" fmla="*/ 123825 h 295275"/>
              <a:gd name="connsiteX2" fmla="*/ 3456 w 130456"/>
              <a:gd name="connsiteY2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56" h="295275">
                <a:moveTo>
                  <a:pt x="130456" y="0"/>
                </a:moveTo>
                <a:cubicBezTo>
                  <a:pt x="83889" y="37306"/>
                  <a:pt x="37323" y="74613"/>
                  <a:pt x="16156" y="123825"/>
                </a:cubicBezTo>
                <a:cubicBezTo>
                  <a:pt x="-5011" y="173037"/>
                  <a:pt x="-778" y="234156"/>
                  <a:pt x="3456" y="295275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EF090CC3-9F84-B672-42AE-6BF4E0C2825F}"/>
              </a:ext>
            </a:extLst>
          </p:cNvPr>
          <p:cNvSpPr/>
          <p:nvPr/>
        </p:nvSpPr>
        <p:spPr>
          <a:xfrm>
            <a:off x="7242175" y="962025"/>
            <a:ext cx="125307" cy="276225"/>
          </a:xfrm>
          <a:custGeom>
            <a:avLst/>
            <a:gdLst>
              <a:gd name="connsiteX0" fmla="*/ 104775 w 125307"/>
              <a:gd name="connsiteY0" fmla="*/ 276225 h 276225"/>
              <a:gd name="connsiteX1" fmla="*/ 117475 w 125307"/>
              <a:gd name="connsiteY1" fmla="*/ 139700 h 276225"/>
              <a:gd name="connsiteX2" fmla="*/ 0 w 125307"/>
              <a:gd name="connsiteY2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307" h="276225">
                <a:moveTo>
                  <a:pt x="104775" y="276225"/>
                </a:moveTo>
                <a:cubicBezTo>
                  <a:pt x="119856" y="230981"/>
                  <a:pt x="134937" y="185737"/>
                  <a:pt x="117475" y="139700"/>
                </a:cubicBezTo>
                <a:cubicBezTo>
                  <a:pt x="100013" y="93663"/>
                  <a:pt x="50006" y="46831"/>
                  <a:pt x="0" y="0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54817F5-3139-8D83-358B-7DB5DCF734A1}"/>
              </a:ext>
            </a:extLst>
          </p:cNvPr>
          <p:cNvSpPr txBox="1"/>
          <p:nvPr/>
        </p:nvSpPr>
        <p:spPr>
          <a:xfrm>
            <a:off x="4554032" y="3380375"/>
            <a:ext cx="133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(OP)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F51FACD-D3F0-6A43-32DD-D22F4FA579DE}"/>
              </a:ext>
            </a:extLst>
          </p:cNvPr>
          <p:cNvSpPr txBox="1"/>
          <p:nvPr/>
        </p:nvSpPr>
        <p:spPr>
          <a:xfrm>
            <a:off x="6164606" y="3374513"/>
            <a:ext cx="132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(OP)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495FDF64-DF7A-075F-EE11-E44E59AF5313}"/>
              </a:ext>
            </a:extLst>
          </p:cNvPr>
          <p:cNvSpPr/>
          <p:nvPr/>
        </p:nvSpPr>
        <p:spPr>
          <a:xfrm>
            <a:off x="4838419" y="3632200"/>
            <a:ext cx="130456" cy="295275"/>
          </a:xfrm>
          <a:custGeom>
            <a:avLst/>
            <a:gdLst>
              <a:gd name="connsiteX0" fmla="*/ 130456 w 130456"/>
              <a:gd name="connsiteY0" fmla="*/ 0 h 295275"/>
              <a:gd name="connsiteX1" fmla="*/ 16156 w 130456"/>
              <a:gd name="connsiteY1" fmla="*/ 123825 h 295275"/>
              <a:gd name="connsiteX2" fmla="*/ 3456 w 130456"/>
              <a:gd name="connsiteY2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56" h="295275">
                <a:moveTo>
                  <a:pt x="130456" y="0"/>
                </a:moveTo>
                <a:cubicBezTo>
                  <a:pt x="83889" y="37306"/>
                  <a:pt x="37323" y="74613"/>
                  <a:pt x="16156" y="123825"/>
                </a:cubicBezTo>
                <a:cubicBezTo>
                  <a:pt x="-5011" y="173037"/>
                  <a:pt x="-778" y="234156"/>
                  <a:pt x="3456" y="295275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4D58E00B-AD4F-6D50-B60F-F3494DDEA718}"/>
              </a:ext>
            </a:extLst>
          </p:cNvPr>
          <p:cNvSpPr/>
          <p:nvPr/>
        </p:nvSpPr>
        <p:spPr>
          <a:xfrm>
            <a:off x="7242175" y="3654425"/>
            <a:ext cx="125307" cy="276225"/>
          </a:xfrm>
          <a:custGeom>
            <a:avLst/>
            <a:gdLst>
              <a:gd name="connsiteX0" fmla="*/ 104775 w 125307"/>
              <a:gd name="connsiteY0" fmla="*/ 276225 h 276225"/>
              <a:gd name="connsiteX1" fmla="*/ 117475 w 125307"/>
              <a:gd name="connsiteY1" fmla="*/ 139700 h 276225"/>
              <a:gd name="connsiteX2" fmla="*/ 0 w 125307"/>
              <a:gd name="connsiteY2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307" h="276225">
                <a:moveTo>
                  <a:pt x="104775" y="276225"/>
                </a:moveTo>
                <a:cubicBezTo>
                  <a:pt x="119856" y="230981"/>
                  <a:pt x="134937" y="185737"/>
                  <a:pt x="117475" y="139700"/>
                </a:cubicBezTo>
                <a:cubicBezTo>
                  <a:pt x="100013" y="93663"/>
                  <a:pt x="50006" y="46831"/>
                  <a:pt x="0" y="0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49ECD53-1668-8514-BAE2-B3E43E16CA04}"/>
              </a:ext>
            </a:extLst>
          </p:cNvPr>
          <p:cNvCxnSpPr>
            <a:cxnSpLocks/>
          </p:cNvCxnSpPr>
          <p:nvPr/>
        </p:nvCxnSpPr>
        <p:spPr>
          <a:xfrm>
            <a:off x="5197308" y="1244224"/>
            <a:ext cx="898692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58843A6-907C-8596-1526-9DCBC239C9EF}"/>
              </a:ext>
            </a:extLst>
          </p:cNvPr>
          <p:cNvCxnSpPr>
            <a:cxnSpLocks/>
          </p:cNvCxnSpPr>
          <p:nvPr/>
        </p:nvCxnSpPr>
        <p:spPr>
          <a:xfrm>
            <a:off x="6096000" y="1244223"/>
            <a:ext cx="920731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D684D298-EB6B-90D8-223C-EA2BF28D443D}"/>
              </a:ext>
            </a:extLst>
          </p:cNvPr>
          <p:cNvSpPr txBox="1"/>
          <p:nvPr/>
        </p:nvSpPr>
        <p:spPr>
          <a:xfrm>
            <a:off x="5980923" y="939731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FFBB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3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239D1968-5783-45F6-E323-B205AF230ACD}"/>
              </a:ext>
            </a:extLst>
          </p:cNvPr>
          <p:cNvCxnSpPr>
            <a:cxnSpLocks/>
          </p:cNvCxnSpPr>
          <p:nvPr/>
        </p:nvCxnSpPr>
        <p:spPr>
          <a:xfrm>
            <a:off x="1674202" y="3429000"/>
            <a:ext cx="269740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B7189F0-E356-06EC-7145-33C76DF02251}"/>
              </a:ext>
            </a:extLst>
          </p:cNvPr>
          <p:cNvCxnSpPr>
            <a:cxnSpLocks/>
          </p:cNvCxnSpPr>
          <p:nvPr/>
        </p:nvCxnSpPr>
        <p:spPr>
          <a:xfrm>
            <a:off x="3056625" y="2155140"/>
            <a:ext cx="0" cy="24549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spiral_319244">
            <a:extLst>
              <a:ext uri="{FF2B5EF4-FFF2-40B4-BE49-F238E27FC236}">
                <a16:creationId xmlns:a16="http://schemas.microsoft.com/office/drawing/2014/main" id="{ED14A7E0-982D-3D4E-765E-004E2D828C58}"/>
              </a:ext>
            </a:extLst>
          </p:cNvPr>
          <p:cNvSpPr>
            <a:spLocks noChangeAspect="1"/>
          </p:cNvSpPr>
          <p:nvPr/>
        </p:nvSpPr>
        <p:spPr>
          <a:xfrm rot="5400000">
            <a:off x="4194534" y="1988624"/>
            <a:ext cx="354150" cy="345379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6F8288F-ACD6-5FCD-8020-6BBED0A7582B}"/>
              </a:ext>
            </a:extLst>
          </p:cNvPr>
          <p:cNvCxnSpPr>
            <a:cxnSpLocks/>
          </p:cNvCxnSpPr>
          <p:nvPr/>
        </p:nvCxnSpPr>
        <p:spPr>
          <a:xfrm>
            <a:off x="1840451" y="4610100"/>
            <a:ext cx="1213835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49A09FE-154E-9611-A0F7-C0FD7D30918B}"/>
              </a:ext>
            </a:extLst>
          </p:cNvPr>
          <p:cNvSpPr/>
          <p:nvPr/>
        </p:nvSpPr>
        <p:spPr>
          <a:xfrm>
            <a:off x="1555871" y="4502100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83546AE-5784-4892-0D4C-5D072ECDECB4}"/>
              </a:ext>
            </a:extLst>
          </p:cNvPr>
          <p:cNvCxnSpPr>
            <a:cxnSpLocks/>
          </p:cNvCxnSpPr>
          <p:nvPr/>
        </p:nvCxnSpPr>
        <p:spPr>
          <a:xfrm flipV="1">
            <a:off x="1674202" y="2339340"/>
            <a:ext cx="0" cy="208656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07FAD1F-9A7F-210E-FC6F-EF3B8719D942}"/>
              </a:ext>
            </a:extLst>
          </p:cNvPr>
          <p:cNvSpPr/>
          <p:nvPr/>
        </p:nvSpPr>
        <p:spPr>
          <a:xfrm>
            <a:off x="1566202" y="2047140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90E60E8-DD4D-2301-516B-7D0B00E9A95D}"/>
              </a:ext>
            </a:extLst>
          </p:cNvPr>
          <p:cNvCxnSpPr>
            <a:cxnSpLocks/>
          </p:cNvCxnSpPr>
          <p:nvPr/>
        </p:nvCxnSpPr>
        <p:spPr>
          <a:xfrm>
            <a:off x="3054286" y="2155140"/>
            <a:ext cx="1074802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5918609A-5488-B792-0979-3874EDF78E40}"/>
              </a:ext>
            </a:extLst>
          </p:cNvPr>
          <p:cNvSpPr/>
          <p:nvPr/>
        </p:nvSpPr>
        <p:spPr>
          <a:xfrm>
            <a:off x="4263611" y="4502100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27E5F0-0A94-E58B-7762-9C10E1023DCE}"/>
              </a:ext>
            </a:extLst>
          </p:cNvPr>
          <p:cNvCxnSpPr>
            <a:cxnSpLocks/>
          </p:cNvCxnSpPr>
          <p:nvPr/>
        </p:nvCxnSpPr>
        <p:spPr>
          <a:xfrm flipH="1" flipV="1">
            <a:off x="4371609" y="2414588"/>
            <a:ext cx="2" cy="2011312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4AD1F15-935A-0EE5-13E8-5ED4E686183E}"/>
              </a:ext>
            </a:extLst>
          </p:cNvPr>
          <p:cNvCxnSpPr>
            <a:cxnSpLocks/>
          </p:cNvCxnSpPr>
          <p:nvPr/>
        </p:nvCxnSpPr>
        <p:spPr>
          <a:xfrm>
            <a:off x="1214583" y="3429000"/>
            <a:ext cx="459619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5891DF0-1E08-FD7F-2F51-9376DCF41B44}"/>
              </a:ext>
            </a:extLst>
          </p:cNvPr>
          <p:cNvCxnSpPr>
            <a:cxnSpLocks/>
          </p:cNvCxnSpPr>
          <p:nvPr/>
        </p:nvCxnSpPr>
        <p:spPr>
          <a:xfrm>
            <a:off x="3059986" y="1110205"/>
            <a:ext cx="0" cy="57912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68B3151-4F7A-EED7-2857-EDA84BCDFD8A}"/>
              </a:ext>
            </a:extLst>
          </p:cNvPr>
          <p:cNvCxnSpPr>
            <a:cxnSpLocks/>
          </p:cNvCxnSpPr>
          <p:nvPr/>
        </p:nvCxnSpPr>
        <p:spPr>
          <a:xfrm flipV="1">
            <a:off x="3049776" y="5082554"/>
            <a:ext cx="0" cy="65664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9709261-9825-86E2-5A3F-6E34045A9E2E}"/>
              </a:ext>
            </a:extLst>
          </p:cNvPr>
          <p:cNvCxnSpPr>
            <a:cxnSpLocks/>
          </p:cNvCxnSpPr>
          <p:nvPr/>
        </p:nvCxnSpPr>
        <p:spPr>
          <a:xfrm flipH="1">
            <a:off x="4371609" y="3429000"/>
            <a:ext cx="549641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spiral_319244">
            <a:extLst>
              <a:ext uri="{FF2B5EF4-FFF2-40B4-BE49-F238E27FC236}">
                <a16:creationId xmlns:a16="http://schemas.microsoft.com/office/drawing/2014/main" id="{FCB4F423-7D0C-7CCE-C791-8E1DFD3603B8}"/>
              </a:ext>
            </a:extLst>
          </p:cNvPr>
          <p:cNvSpPr>
            <a:spLocks noChangeAspect="1"/>
          </p:cNvSpPr>
          <p:nvPr/>
        </p:nvSpPr>
        <p:spPr>
          <a:xfrm rot="5400000">
            <a:off x="2899682" y="1752900"/>
            <a:ext cx="354150" cy="345379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1E1C6F4-3E0A-B8DE-D845-2AE1023C848E}"/>
              </a:ext>
            </a:extLst>
          </p:cNvPr>
          <p:cNvCxnSpPr>
            <a:cxnSpLocks/>
          </p:cNvCxnSpPr>
          <p:nvPr/>
        </p:nvCxnSpPr>
        <p:spPr>
          <a:xfrm>
            <a:off x="1840451" y="2155140"/>
            <a:ext cx="1213835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spiral_319244">
            <a:extLst>
              <a:ext uri="{FF2B5EF4-FFF2-40B4-BE49-F238E27FC236}">
                <a16:creationId xmlns:a16="http://schemas.microsoft.com/office/drawing/2014/main" id="{720DE7C9-7C59-D09C-BEF2-E4B95E05A1B2}"/>
              </a:ext>
            </a:extLst>
          </p:cNvPr>
          <p:cNvSpPr>
            <a:spLocks noChangeAspect="1"/>
          </p:cNvSpPr>
          <p:nvPr/>
        </p:nvSpPr>
        <p:spPr>
          <a:xfrm rot="5400000">
            <a:off x="2899681" y="4677770"/>
            <a:ext cx="354150" cy="345379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98D0640-9539-15DB-3317-6E6D701FE602}"/>
              </a:ext>
            </a:extLst>
          </p:cNvPr>
          <p:cNvCxnSpPr>
            <a:cxnSpLocks/>
          </p:cNvCxnSpPr>
          <p:nvPr/>
        </p:nvCxnSpPr>
        <p:spPr>
          <a:xfrm>
            <a:off x="3049776" y="4610100"/>
            <a:ext cx="1149143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E12680B-AE83-50C9-CB69-E3FE31E5A754}"/>
              </a:ext>
            </a:extLst>
          </p:cNvPr>
          <p:cNvSpPr txBox="1"/>
          <p:nvPr/>
        </p:nvSpPr>
        <p:spPr>
          <a:xfrm>
            <a:off x="2533965" y="4247304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9781571-985F-7097-569F-A327D153AF0B}"/>
              </a:ext>
            </a:extLst>
          </p:cNvPr>
          <p:cNvSpPr txBox="1"/>
          <p:nvPr/>
        </p:nvSpPr>
        <p:spPr>
          <a:xfrm>
            <a:off x="1663871" y="3266355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9FAA873-4621-1350-6E27-F57A683FDF1B}"/>
              </a:ext>
            </a:extLst>
          </p:cNvPr>
          <p:cNvSpPr txBox="1"/>
          <p:nvPr/>
        </p:nvSpPr>
        <p:spPr>
          <a:xfrm>
            <a:off x="2541021" y="2183949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ECCA79A-EF60-0CC6-C214-15FF73710647}"/>
              </a:ext>
            </a:extLst>
          </p:cNvPr>
          <p:cNvSpPr txBox="1"/>
          <p:nvPr/>
        </p:nvSpPr>
        <p:spPr>
          <a:xfrm>
            <a:off x="3346728" y="3270790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F9D0759-8693-55BC-69F6-2C84F7B8A103}"/>
              </a:ext>
            </a:extLst>
          </p:cNvPr>
          <p:cNvSpPr txBox="1"/>
          <p:nvPr/>
        </p:nvSpPr>
        <p:spPr>
          <a:xfrm>
            <a:off x="1361786" y="4698566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F737F68-268C-FE0B-9717-4A08E0A5B959}"/>
              </a:ext>
            </a:extLst>
          </p:cNvPr>
          <p:cNvSpPr txBox="1"/>
          <p:nvPr/>
        </p:nvSpPr>
        <p:spPr>
          <a:xfrm>
            <a:off x="632033" y="4190485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87D17C3-1555-26DD-FE00-A78F8B8FC19C}"/>
              </a:ext>
            </a:extLst>
          </p:cNvPr>
          <p:cNvSpPr txBox="1"/>
          <p:nvPr/>
        </p:nvSpPr>
        <p:spPr>
          <a:xfrm>
            <a:off x="632033" y="2361550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32D49E9-32C3-96EA-5A39-9A6D17C1D019}"/>
              </a:ext>
            </a:extLst>
          </p:cNvPr>
          <p:cNvSpPr txBox="1"/>
          <p:nvPr/>
        </p:nvSpPr>
        <p:spPr>
          <a:xfrm>
            <a:off x="1444392" y="1739025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201DCC3-660C-7762-281A-39FA526049A9}"/>
              </a:ext>
            </a:extLst>
          </p:cNvPr>
          <p:cNvSpPr txBox="1"/>
          <p:nvPr/>
        </p:nvSpPr>
        <p:spPr>
          <a:xfrm>
            <a:off x="3278972" y="1732677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0C8A1C4-EB32-02EC-8156-44759E4F868B}"/>
              </a:ext>
            </a:extLst>
          </p:cNvPr>
          <p:cNvSpPr txBox="1"/>
          <p:nvPr/>
        </p:nvSpPr>
        <p:spPr>
          <a:xfrm>
            <a:off x="4399026" y="2355901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FFAA10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9A04B31-CA14-7A54-58D7-62BE04ACEFF6}"/>
              </a:ext>
            </a:extLst>
          </p:cNvPr>
          <p:cNvSpPr txBox="1"/>
          <p:nvPr/>
        </p:nvSpPr>
        <p:spPr>
          <a:xfrm>
            <a:off x="4401216" y="4198645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FFAA11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37EFF80-74D0-92B3-A689-E368A01E8B09}"/>
              </a:ext>
            </a:extLst>
          </p:cNvPr>
          <p:cNvSpPr txBox="1"/>
          <p:nvPr/>
        </p:nvSpPr>
        <p:spPr>
          <a:xfrm>
            <a:off x="3604489" y="4700962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FFAA12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144BA76-100B-15AD-5AD3-5F32A607FD83}"/>
              </a:ext>
            </a:extLst>
          </p:cNvPr>
          <p:cNvCxnSpPr>
            <a:cxnSpLocks/>
          </p:cNvCxnSpPr>
          <p:nvPr/>
        </p:nvCxnSpPr>
        <p:spPr>
          <a:xfrm>
            <a:off x="7308446" y="3407808"/>
            <a:ext cx="269740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EE593A9-D60F-62FD-3426-00F86F900002}"/>
              </a:ext>
            </a:extLst>
          </p:cNvPr>
          <p:cNvCxnSpPr>
            <a:cxnSpLocks/>
          </p:cNvCxnSpPr>
          <p:nvPr/>
        </p:nvCxnSpPr>
        <p:spPr>
          <a:xfrm>
            <a:off x="8690869" y="2133948"/>
            <a:ext cx="0" cy="24549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spiral_319244">
            <a:extLst>
              <a:ext uri="{FF2B5EF4-FFF2-40B4-BE49-F238E27FC236}">
                <a16:creationId xmlns:a16="http://schemas.microsoft.com/office/drawing/2014/main" id="{133A070D-0365-EF64-95AC-F876A8DE0E71}"/>
              </a:ext>
            </a:extLst>
          </p:cNvPr>
          <p:cNvSpPr>
            <a:spLocks noChangeAspect="1"/>
          </p:cNvSpPr>
          <p:nvPr/>
        </p:nvSpPr>
        <p:spPr>
          <a:xfrm rot="5400000">
            <a:off x="9828778" y="1967432"/>
            <a:ext cx="354150" cy="345379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1DBE406-1058-E8CE-5ACE-74E52B6E546F}"/>
              </a:ext>
            </a:extLst>
          </p:cNvPr>
          <p:cNvCxnSpPr>
            <a:cxnSpLocks/>
          </p:cNvCxnSpPr>
          <p:nvPr/>
        </p:nvCxnSpPr>
        <p:spPr>
          <a:xfrm>
            <a:off x="7474695" y="4588908"/>
            <a:ext cx="1213835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5A0C1953-A151-5947-46F5-6FBEAC5F0E6A}"/>
              </a:ext>
            </a:extLst>
          </p:cNvPr>
          <p:cNvSpPr/>
          <p:nvPr/>
        </p:nvSpPr>
        <p:spPr>
          <a:xfrm>
            <a:off x="7190115" y="4480908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F72A5ED-3BB9-46D6-88BA-7F064935C70B}"/>
              </a:ext>
            </a:extLst>
          </p:cNvPr>
          <p:cNvCxnSpPr>
            <a:cxnSpLocks/>
          </p:cNvCxnSpPr>
          <p:nvPr/>
        </p:nvCxnSpPr>
        <p:spPr>
          <a:xfrm flipV="1">
            <a:off x="7308446" y="2318148"/>
            <a:ext cx="0" cy="208656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B580D037-0D92-28C6-DFAD-1E370EA60700}"/>
              </a:ext>
            </a:extLst>
          </p:cNvPr>
          <p:cNvSpPr/>
          <p:nvPr/>
        </p:nvSpPr>
        <p:spPr>
          <a:xfrm>
            <a:off x="7200446" y="2025948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09403654-A3E5-C7E3-3B5D-1880AA0DAFFD}"/>
              </a:ext>
            </a:extLst>
          </p:cNvPr>
          <p:cNvCxnSpPr>
            <a:cxnSpLocks/>
          </p:cNvCxnSpPr>
          <p:nvPr/>
        </p:nvCxnSpPr>
        <p:spPr>
          <a:xfrm>
            <a:off x="8688530" y="2133948"/>
            <a:ext cx="1074802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B7082620-65FB-365B-46BF-450AD59FFA3A}"/>
              </a:ext>
            </a:extLst>
          </p:cNvPr>
          <p:cNvSpPr/>
          <p:nvPr/>
        </p:nvSpPr>
        <p:spPr>
          <a:xfrm>
            <a:off x="9897855" y="4480908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ABFEFBD2-D82D-4F15-76BF-E8AC61453EDC}"/>
              </a:ext>
            </a:extLst>
          </p:cNvPr>
          <p:cNvCxnSpPr>
            <a:cxnSpLocks/>
          </p:cNvCxnSpPr>
          <p:nvPr/>
        </p:nvCxnSpPr>
        <p:spPr>
          <a:xfrm flipH="1" flipV="1">
            <a:off x="10005853" y="2393396"/>
            <a:ext cx="2" cy="2011312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6EDB378-410C-20FF-6418-B76B3DAC604D}"/>
              </a:ext>
            </a:extLst>
          </p:cNvPr>
          <p:cNvCxnSpPr>
            <a:cxnSpLocks/>
          </p:cNvCxnSpPr>
          <p:nvPr/>
        </p:nvCxnSpPr>
        <p:spPr>
          <a:xfrm>
            <a:off x="6848827" y="3407808"/>
            <a:ext cx="459619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713DCA9B-EAC6-7701-EEB5-C3EDFABABC38}"/>
              </a:ext>
            </a:extLst>
          </p:cNvPr>
          <p:cNvCxnSpPr>
            <a:cxnSpLocks/>
          </p:cNvCxnSpPr>
          <p:nvPr/>
        </p:nvCxnSpPr>
        <p:spPr>
          <a:xfrm>
            <a:off x="8694230" y="1089013"/>
            <a:ext cx="0" cy="57912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36E03DBB-64B9-C115-D452-8344B1A9E586}"/>
              </a:ext>
            </a:extLst>
          </p:cNvPr>
          <p:cNvCxnSpPr>
            <a:cxnSpLocks/>
          </p:cNvCxnSpPr>
          <p:nvPr/>
        </p:nvCxnSpPr>
        <p:spPr>
          <a:xfrm flipV="1">
            <a:off x="8684020" y="5061362"/>
            <a:ext cx="0" cy="65664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2C77CB0E-0BCA-58EC-9FD6-DF74CD4A981F}"/>
              </a:ext>
            </a:extLst>
          </p:cNvPr>
          <p:cNvCxnSpPr>
            <a:cxnSpLocks/>
          </p:cNvCxnSpPr>
          <p:nvPr/>
        </p:nvCxnSpPr>
        <p:spPr>
          <a:xfrm flipH="1">
            <a:off x="10005853" y="3407808"/>
            <a:ext cx="549641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spiral_319244">
            <a:extLst>
              <a:ext uri="{FF2B5EF4-FFF2-40B4-BE49-F238E27FC236}">
                <a16:creationId xmlns:a16="http://schemas.microsoft.com/office/drawing/2014/main" id="{7935BA09-F98D-33D2-9587-C789042F6520}"/>
              </a:ext>
            </a:extLst>
          </p:cNvPr>
          <p:cNvSpPr>
            <a:spLocks noChangeAspect="1"/>
          </p:cNvSpPr>
          <p:nvPr/>
        </p:nvSpPr>
        <p:spPr>
          <a:xfrm rot="5400000">
            <a:off x="8533926" y="1731708"/>
            <a:ext cx="354150" cy="345379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888CDF3B-3437-2F64-AC6F-89061D3A3DE8}"/>
              </a:ext>
            </a:extLst>
          </p:cNvPr>
          <p:cNvCxnSpPr>
            <a:cxnSpLocks/>
          </p:cNvCxnSpPr>
          <p:nvPr/>
        </p:nvCxnSpPr>
        <p:spPr>
          <a:xfrm>
            <a:off x="7474695" y="2133948"/>
            <a:ext cx="1213835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" name="spiral_319244">
            <a:extLst>
              <a:ext uri="{FF2B5EF4-FFF2-40B4-BE49-F238E27FC236}">
                <a16:creationId xmlns:a16="http://schemas.microsoft.com/office/drawing/2014/main" id="{E819033F-5BA3-6483-798A-26D91BBAC37F}"/>
              </a:ext>
            </a:extLst>
          </p:cNvPr>
          <p:cNvSpPr>
            <a:spLocks noChangeAspect="1"/>
          </p:cNvSpPr>
          <p:nvPr/>
        </p:nvSpPr>
        <p:spPr>
          <a:xfrm rot="5400000">
            <a:off x="8533925" y="4656578"/>
            <a:ext cx="354150" cy="345379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05F9859C-1983-1D9C-D12B-A235C72FB5F0}"/>
              </a:ext>
            </a:extLst>
          </p:cNvPr>
          <p:cNvCxnSpPr>
            <a:cxnSpLocks/>
          </p:cNvCxnSpPr>
          <p:nvPr/>
        </p:nvCxnSpPr>
        <p:spPr>
          <a:xfrm>
            <a:off x="8684020" y="4588908"/>
            <a:ext cx="1149143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B80E07FE-983A-89BC-9146-9E38093E4E67}"/>
              </a:ext>
            </a:extLst>
          </p:cNvPr>
          <p:cNvSpPr txBox="1"/>
          <p:nvPr/>
        </p:nvSpPr>
        <p:spPr>
          <a:xfrm>
            <a:off x="7502276" y="4265892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5950C1C6-AFF6-45FB-08E6-9B781B778DE9}"/>
              </a:ext>
            </a:extLst>
          </p:cNvPr>
          <p:cNvSpPr txBox="1"/>
          <p:nvPr/>
        </p:nvSpPr>
        <p:spPr>
          <a:xfrm>
            <a:off x="6330864" y="3752370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DBC5D809-CA03-4B78-9CE4-65562FFEA38E}"/>
              </a:ext>
            </a:extLst>
          </p:cNvPr>
          <p:cNvSpPr txBox="1"/>
          <p:nvPr/>
        </p:nvSpPr>
        <p:spPr>
          <a:xfrm>
            <a:off x="6330864" y="2708614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842C3ADB-F7F9-683E-78C0-DC1EC7ED202F}"/>
              </a:ext>
            </a:extLst>
          </p:cNvPr>
          <p:cNvSpPr txBox="1"/>
          <p:nvPr/>
        </p:nvSpPr>
        <p:spPr>
          <a:xfrm>
            <a:off x="7434587" y="1809157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71BE1ED9-E79D-4619-310C-247652F59176}"/>
              </a:ext>
            </a:extLst>
          </p:cNvPr>
          <p:cNvSpPr txBox="1"/>
          <p:nvPr/>
        </p:nvSpPr>
        <p:spPr>
          <a:xfrm>
            <a:off x="8747581" y="1810825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1296C739-0E89-9D92-92D3-7A5363216744}"/>
              </a:ext>
            </a:extLst>
          </p:cNvPr>
          <p:cNvSpPr txBox="1"/>
          <p:nvPr/>
        </p:nvSpPr>
        <p:spPr>
          <a:xfrm>
            <a:off x="9897855" y="2669390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0E2A2EA2-94E0-ED2C-5F0F-A5852572108E}"/>
              </a:ext>
            </a:extLst>
          </p:cNvPr>
          <p:cNvSpPr txBox="1"/>
          <p:nvPr/>
        </p:nvSpPr>
        <p:spPr>
          <a:xfrm>
            <a:off x="9897855" y="3742489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DA1BA6F6-6E31-76FB-225C-82E921C40331}"/>
              </a:ext>
            </a:extLst>
          </p:cNvPr>
          <p:cNvSpPr txBox="1"/>
          <p:nvPr/>
        </p:nvSpPr>
        <p:spPr>
          <a:xfrm>
            <a:off x="8747581" y="4265891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81C72340-0E31-E490-3B1F-E43D228065C4}"/>
              </a:ext>
            </a:extLst>
          </p:cNvPr>
          <p:cNvSpPr txBox="1"/>
          <p:nvPr/>
        </p:nvSpPr>
        <p:spPr>
          <a:xfrm>
            <a:off x="10025984" y="1727502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A0477D33-A52D-E42D-7651-5D93640D80C6}"/>
              </a:ext>
            </a:extLst>
          </p:cNvPr>
          <p:cNvSpPr txBox="1"/>
          <p:nvPr/>
        </p:nvSpPr>
        <p:spPr>
          <a:xfrm>
            <a:off x="6244371" y="4628407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0D704DBA-EBAB-2591-FA1C-4652C54ACF64}"/>
              </a:ext>
            </a:extLst>
          </p:cNvPr>
          <p:cNvSpPr txBox="1"/>
          <p:nvPr/>
        </p:nvSpPr>
        <p:spPr>
          <a:xfrm>
            <a:off x="6244371" y="1817395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A1088AF6-6DF2-2318-3ED7-048EF8CA3A62}"/>
              </a:ext>
            </a:extLst>
          </p:cNvPr>
          <p:cNvSpPr txBox="1"/>
          <p:nvPr/>
        </p:nvSpPr>
        <p:spPr>
          <a:xfrm>
            <a:off x="9936174" y="458890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16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0C5CEB5-6881-C28A-3134-96B99530AD7C}"/>
              </a:ext>
            </a:extLst>
          </p:cNvPr>
          <p:cNvCxnSpPr>
            <a:cxnSpLocks/>
          </p:cNvCxnSpPr>
          <p:nvPr/>
        </p:nvCxnSpPr>
        <p:spPr>
          <a:xfrm>
            <a:off x="3018043" y="3396709"/>
            <a:ext cx="153348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AAE4E96-4DE4-C556-7CBD-716BCEBD1A7A}"/>
              </a:ext>
            </a:extLst>
          </p:cNvPr>
          <p:cNvCxnSpPr>
            <a:cxnSpLocks/>
          </p:cNvCxnSpPr>
          <p:nvPr/>
        </p:nvCxnSpPr>
        <p:spPr>
          <a:xfrm>
            <a:off x="948525" y="3396709"/>
            <a:ext cx="527332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9DE0C56-A93C-53BA-81CB-8526F671F7A0}"/>
              </a:ext>
            </a:extLst>
          </p:cNvPr>
          <p:cNvCxnSpPr>
            <a:cxnSpLocks/>
          </p:cNvCxnSpPr>
          <p:nvPr/>
        </p:nvCxnSpPr>
        <p:spPr>
          <a:xfrm>
            <a:off x="3009335" y="1180781"/>
            <a:ext cx="0" cy="489209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7F9E87A-BBDF-5A3E-9C67-FCC33B86AC60}"/>
              </a:ext>
            </a:extLst>
          </p:cNvPr>
          <p:cNvCxnSpPr>
            <a:cxnSpLocks/>
          </p:cNvCxnSpPr>
          <p:nvPr/>
        </p:nvCxnSpPr>
        <p:spPr>
          <a:xfrm flipV="1">
            <a:off x="3009336" y="5129345"/>
            <a:ext cx="0" cy="553791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ECF3822-E2B5-607C-50E4-0846F90FA67B}"/>
              </a:ext>
            </a:extLst>
          </p:cNvPr>
          <p:cNvCxnSpPr>
            <a:cxnSpLocks/>
          </p:cNvCxnSpPr>
          <p:nvPr/>
        </p:nvCxnSpPr>
        <p:spPr>
          <a:xfrm flipH="1">
            <a:off x="4551523" y="3396709"/>
            <a:ext cx="667491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4462E1-0202-622A-54E3-5EC3BDEF8A56}"/>
              </a:ext>
            </a:extLst>
          </p:cNvPr>
          <p:cNvCxnSpPr>
            <a:cxnSpLocks/>
          </p:cNvCxnSpPr>
          <p:nvPr/>
        </p:nvCxnSpPr>
        <p:spPr>
          <a:xfrm>
            <a:off x="1475857" y="3396709"/>
            <a:ext cx="153348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B666295-16D2-B4D2-2D99-434AABE327A8}"/>
              </a:ext>
            </a:extLst>
          </p:cNvPr>
          <p:cNvCxnSpPr>
            <a:cxnSpLocks/>
          </p:cNvCxnSpPr>
          <p:nvPr/>
        </p:nvCxnSpPr>
        <p:spPr>
          <a:xfrm>
            <a:off x="3009336" y="3396709"/>
            <a:ext cx="0" cy="1278725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70E9201-BE1D-B492-E4FC-8CEB9C1718FA}"/>
              </a:ext>
            </a:extLst>
          </p:cNvPr>
          <p:cNvCxnSpPr>
            <a:cxnSpLocks/>
          </p:cNvCxnSpPr>
          <p:nvPr/>
        </p:nvCxnSpPr>
        <p:spPr>
          <a:xfrm>
            <a:off x="3009336" y="2117984"/>
            <a:ext cx="0" cy="1278725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spiral_319244">
            <a:extLst>
              <a:ext uri="{FF2B5EF4-FFF2-40B4-BE49-F238E27FC236}">
                <a16:creationId xmlns:a16="http://schemas.microsoft.com/office/drawing/2014/main" id="{39100EA0-67B1-8D72-746F-05ABE6C6E479}"/>
              </a:ext>
            </a:extLst>
          </p:cNvPr>
          <p:cNvSpPr>
            <a:spLocks noChangeAspect="1"/>
          </p:cNvSpPr>
          <p:nvPr/>
        </p:nvSpPr>
        <p:spPr>
          <a:xfrm rot="5400000">
            <a:off x="2832259" y="1717273"/>
            <a:ext cx="354150" cy="345379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piral_319244">
            <a:extLst>
              <a:ext uri="{FF2B5EF4-FFF2-40B4-BE49-F238E27FC236}">
                <a16:creationId xmlns:a16="http://schemas.microsoft.com/office/drawing/2014/main" id="{7B211F5A-66CD-A8AB-FDE2-0539A6AEC498}"/>
              </a:ext>
            </a:extLst>
          </p:cNvPr>
          <p:cNvSpPr>
            <a:spLocks noChangeAspect="1"/>
          </p:cNvSpPr>
          <p:nvPr/>
        </p:nvSpPr>
        <p:spPr>
          <a:xfrm rot="5400000">
            <a:off x="2832260" y="4727338"/>
            <a:ext cx="354150" cy="345379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295A7E0-AFA2-81DF-41A9-029F0C163303}"/>
              </a:ext>
            </a:extLst>
          </p:cNvPr>
          <p:cNvSpPr txBox="1"/>
          <p:nvPr/>
        </p:nvSpPr>
        <p:spPr>
          <a:xfrm>
            <a:off x="2915513" y="3036690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1DD1460-E70E-3365-2904-5736AEC153CE}"/>
              </a:ext>
            </a:extLst>
          </p:cNvPr>
          <p:cNvSpPr txBox="1"/>
          <p:nvPr/>
        </p:nvSpPr>
        <p:spPr>
          <a:xfrm>
            <a:off x="2915513" y="4413606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6262E07-D9DA-AFC5-7C8A-A39AB616C4F5}"/>
              </a:ext>
            </a:extLst>
          </p:cNvPr>
          <p:cNvSpPr txBox="1"/>
          <p:nvPr/>
        </p:nvSpPr>
        <p:spPr>
          <a:xfrm>
            <a:off x="950508" y="3027573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D1253EB-3426-93E1-B304-D7E18795781D}"/>
              </a:ext>
            </a:extLst>
          </p:cNvPr>
          <p:cNvSpPr txBox="1"/>
          <p:nvPr/>
        </p:nvSpPr>
        <p:spPr>
          <a:xfrm>
            <a:off x="2918863" y="197450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668B651-12AC-29AB-0A1C-AFFC7E9B2C7A}"/>
              </a:ext>
            </a:extLst>
          </p:cNvPr>
          <p:cNvSpPr txBox="1"/>
          <p:nvPr/>
        </p:nvSpPr>
        <p:spPr>
          <a:xfrm>
            <a:off x="3976974" y="3027573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80CD0E9-B98D-7209-1691-8EA96B6D36B7}"/>
              </a:ext>
            </a:extLst>
          </p:cNvPr>
          <p:cNvCxnSpPr>
            <a:cxnSpLocks/>
          </p:cNvCxnSpPr>
          <p:nvPr/>
        </p:nvCxnSpPr>
        <p:spPr>
          <a:xfrm>
            <a:off x="8763523" y="3396708"/>
            <a:ext cx="153348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359310A-7B50-5A43-5E64-78A891CE0ED6}"/>
              </a:ext>
            </a:extLst>
          </p:cNvPr>
          <p:cNvCxnSpPr>
            <a:cxnSpLocks/>
          </p:cNvCxnSpPr>
          <p:nvPr/>
        </p:nvCxnSpPr>
        <p:spPr>
          <a:xfrm>
            <a:off x="6694005" y="3396708"/>
            <a:ext cx="527332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DC8BE3A-A481-1BFF-0D69-2BB680E29659}"/>
              </a:ext>
            </a:extLst>
          </p:cNvPr>
          <p:cNvCxnSpPr>
            <a:cxnSpLocks/>
          </p:cNvCxnSpPr>
          <p:nvPr/>
        </p:nvCxnSpPr>
        <p:spPr>
          <a:xfrm>
            <a:off x="8754815" y="1180780"/>
            <a:ext cx="0" cy="489209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96715745-3E29-93CA-F009-859EB32B2C1D}"/>
              </a:ext>
            </a:extLst>
          </p:cNvPr>
          <p:cNvCxnSpPr>
            <a:cxnSpLocks/>
          </p:cNvCxnSpPr>
          <p:nvPr/>
        </p:nvCxnSpPr>
        <p:spPr>
          <a:xfrm flipV="1">
            <a:off x="8754816" y="5129344"/>
            <a:ext cx="0" cy="553791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46462B8-220B-25C3-45FF-9E6BE4B6B478}"/>
              </a:ext>
            </a:extLst>
          </p:cNvPr>
          <p:cNvCxnSpPr>
            <a:cxnSpLocks/>
          </p:cNvCxnSpPr>
          <p:nvPr/>
        </p:nvCxnSpPr>
        <p:spPr>
          <a:xfrm flipH="1">
            <a:off x="10297003" y="3396708"/>
            <a:ext cx="667491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E04F3E3-C97D-B2A7-501A-FACFEFE95472}"/>
              </a:ext>
            </a:extLst>
          </p:cNvPr>
          <p:cNvCxnSpPr>
            <a:cxnSpLocks/>
          </p:cNvCxnSpPr>
          <p:nvPr/>
        </p:nvCxnSpPr>
        <p:spPr>
          <a:xfrm>
            <a:off x="7221337" y="3396708"/>
            <a:ext cx="153348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651AAE8-E7EA-516C-607C-1AD36582C3E4}"/>
              </a:ext>
            </a:extLst>
          </p:cNvPr>
          <p:cNvCxnSpPr>
            <a:cxnSpLocks/>
          </p:cNvCxnSpPr>
          <p:nvPr/>
        </p:nvCxnSpPr>
        <p:spPr>
          <a:xfrm>
            <a:off x="8754816" y="3396708"/>
            <a:ext cx="0" cy="1278725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631BE1D-3253-50D2-4467-ED9D8AD504FF}"/>
              </a:ext>
            </a:extLst>
          </p:cNvPr>
          <p:cNvCxnSpPr>
            <a:cxnSpLocks/>
          </p:cNvCxnSpPr>
          <p:nvPr/>
        </p:nvCxnSpPr>
        <p:spPr>
          <a:xfrm>
            <a:off x="8754816" y="2117983"/>
            <a:ext cx="0" cy="1278725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spiral_319244">
            <a:extLst>
              <a:ext uri="{FF2B5EF4-FFF2-40B4-BE49-F238E27FC236}">
                <a16:creationId xmlns:a16="http://schemas.microsoft.com/office/drawing/2014/main" id="{7541B50F-E873-9FB7-A7A7-CC8D0F6472F9}"/>
              </a:ext>
            </a:extLst>
          </p:cNvPr>
          <p:cNvSpPr>
            <a:spLocks noChangeAspect="1"/>
          </p:cNvSpPr>
          <p:nvPr/>
        </p:nvSpPr>
        <p:spPr>
          <a:xfrm rot="5400000">
            <a:off x="8577739" y="1717272"/>
            <a:ext cx="354150" cy="345379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piral_319244">
            <a:extLst>
              <a:ext uri="{FF2B5EF4-FFF2-40B4-BE49-F238E27FC236}">
                <a16:creationId xmlns:a16="http://schemas.microsoft.com/office/drawing/2014/main" id="{9AE7B899-3C1B-7B48-B325-A18CE3CF7D5B}"/>
              </a:ext>
            </a:extLst>
          </p:cNvPr>
          <p:cNvSpPr>
            <a:spLocks noChangeAspect="1"/>
          </p:cNvSpPr>
          <p:nvPr/>
        </p:nvSpPr>
        <p:spPr>
          <a:xfrm rot="5400000">
            <a:off x="8577740" y="4727337"/>
            <a:ext cx="354150" cy="345379"/>
          </a:xfrm>
          <a:custGeom>
            <a:avLst/>
            <a:gdLst>
              <a:gd name="T0" fmla="*/ 6057 w 7078"/>
              <a:gd name="T1" fmla="*/ 1966 h 6914"/>
              <a:gd name="T2" fmla="*/ 3017 w 7078"/>
              <a:gd name="T3" fmla="*/ 1966 h 6914"/>
              <a:gd name="T4" fmla="*/ 3017 w 7078"/>
              <a:gd name="T5" fmla="*/ 4478 h 6914"/>
              <a:gd name="T6" fmla="*/ 5107 w 7078"/>
              <a:gd name="T7" fmla="*/ 4478 h 6914"/>
              <a:gd name="T8" fmla="*/ 5107 w 7078"/>
              <a:gd name="T9" fmla="*/ 2725 h 6914"/>
              <a:gd name="T10" fmla="*/ 3625 w 7078"/>
              <a:gd name="T11" fmla="*/ 2725 h 6914"/>
              <a:gd name="T12" fmla="*/ 3624 w 7078"/>
              <a:gd name="T13" fmla="*/ 3128 h 6914"/>
              <a:gd name="T14" fmla="*/ 4027 w 7078"/>
              <a:gd name="T15" fmla="*/ 3128 h 6914"/>
              <a:gd name="T16" fmla="*/ 4705 w 7078"/>
              <a:gd name="T17" fmla="*/ 3128 h 6914"/>
              <a:gd name="T18" fmla="*/ 4705 w 7078"/>
              <a:gd name="T19" fmla="*/ 4076 h 6914"/>
              <a:gd name="T20" fmla="*/ 3419 w 7078"/>
              <a:gd name="T21" fmla="*/ 4076 h 6914"/>
              <a:gd name="T22" fmla="*/ 3419 w 7078"/>
              <a:gd name="T23" fmla="*/ 2368 h 6914"/>
              <a:gd name="T24" fmla="*/ 5655 w 7078"/>
              <a:gd name="T25" fmla="*/ 2368 h 6914"/>
              <a:gd name="T26" fmla="*/ 5655 w 7078"/>
              <a:gd name="T27" fmla="*/ 5263 h 6914"/>
              <a:gd name="T28" fmla="*/ 1936 w 7078"/>
              <a:gd name="T29" fmla="*/ 5263 h 6914"/>
              <a:gd name="T30" fmla="*/ 1936 w 7078"/>
              <a:gd name="T31" fmla="*/ 514 h 6914"/>
              <a:gd name="T32" fmla="*/ 1936 w 7078"/>
              <a:gd name="T33" fmla="*/ 111 h 6914"/>
              <a:gd name="T34" fmla="*/ 1533 w 7078"/>
              <a:gd name="T35" fmla="*/ 111 h 6914"/>
              <a:gd name="T36" fmla="*/ 1533 w 7078"/>
              <a:gd name="T37" fmla="*/ 5665 h 6914"/>
              <a:gd name="T38" fmla="*/ 6057 w 7078"/>
              <a:gd name="T39" fmla="*/ 5665 h 6914"/>
              <a:gd name="T40" fmla="*/ 6057 w 7078"/>
              <a:gd name="T41" fmla="*/ 1966 h 6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078" h="6914">
                <a:moveTo>
                  <a:pt x="6057" y="1966"/>
                </a:moveTo>
                <a:cubicBezTo>
                  <a:pt x="5217" y="1126"/>
                  <a:pt x="3856" y="1126"/>
                  <a:pt x="3017" y="1966"/>
                </a:cubicBezTo>
                <a:cubicBezTo>
                  <a:pt x="2323" y="2659"/>
                  <a:pt x="2323" y="3785"/>
                  <a:pt x="3017" y="4478"/>
                </a:cubicBezTo>
                <a:cubicBezTo>
                  <a:pt x="3594" y="5055"/>
                  <a:pt x="4530" y="5055"/>
                  <a:pt x="5107" y="4478"/>
                </a:cubicBezTo>
                <a:cubicBezTo>
                  <a:pt x="5591" y="3994"/>
                  <a:pt x="5591" y="3209"/>
                  <a:pt x="5107" y="2725"/>
                </a:cubicBezTo>
                <a:cubicBezTo>
                  <a:pt x="4698" y="2316"/>
                  <a:pt x="4034" y="2316"/>
                  <a:pt x="3625" y="2725"/>
                </a:cubicBezTo>
                <a:cubicBezTo>
                  <a:pt x="3514" y="2836"/>
                  <a:pt x="3513" y="3016"/>
                  <a:pt x="3624" y="3128"/>
                </a:cubicBezTo>
                <a:cubicBezTo>
                  <a:pt x="3735" y="3239"/>
                  <a:pt x="3916" y="3239"/>
                  <a:pt x="4027" y="3128"/>
                </a:cubicBezTo>
                <a:cubicBezTo>
                  <a:pt x="4214" y="2941"/>
                  <a:pt x="4518" y="2941"/>
                  <a:pt x="4705" y="3128"/>
                </a:cubicBezTo>
                <a:cubicBezTo>
                  <a:pt x="4967" y="3389"/>
                  <a:pt x="4967" y="3814"/>
                  <a:pt x="4705" y="4076"/>
                </a:cubicBezTo>
                <a:cubicBezTo>
                  <a:pt x="4350" y="4431"/>
                  <a:pt x="3774" y="4431"/>
                  <a:pt x="3419" y="4076"/>
                </a:cubicBezTo>
                <a:cubicBezTo>
                  <a:pt x="2948" y="3604"/>
                  <a:pt x="2948" y="2840"/>
                  <a:pt x="3419" y="2368"/>
                </a:cubicBezTo>
                <a:cubicBezTo>
                  <a:pt x="4036" y="1751"/>
                  <a:pt x="5037" y="1751"/>
                  <a:pt x="5655" y="2368"/>
                </a:cubicBezTo>
                <a:cubicBezTo>
                  <a:pt x="6454" y="3168"/>
                  <a:pt x="6454" y="4463"/>
                  <a:pt x="5655" y="5263"/>
                </a:cubicBezTo>
                <a:cubicBezTo>
                  <a:pt x="4628" y="6290"/>
                  <a:pt x="2963" y="6290"/>
                  <a:pt x="1936" y="5263"/>
                </a:cubicBezTo>
                <a:cubicBezTo>
                  <a:pt x="624" y="3951"/>
                  <a:pt x="624" y="1825"/>
                  <a:pt x="1936" y="514"/>
                </a:cubicBezTo>
                <a:cubicBezTo>
                  <a:pt x="2047" y="403"/>
                  <a:pt x="2047" y="222"/>
                  <a:pt x="1936" y="111"/>
                </a:cubicBezTo>
                <a:cubicBezTo>
                  <a:pt x="1825" y="0"/>
                  <a:pt x="1644" y="0"/>
                  <a:pt x="1533" y="111"/>
                </a:cubicBezTo>
                <a:cubicBezTo>
                  <a:pt x="0" y="1645"/>
                  <a:pt x="0" y="4132"/>
                  <a:pt x="1533" y="5665"/>
                </a:cubicBezTo>
                <a:cubicBezTo>
                  <a:pt x="2782" y="6914"/>
                  <a:pt x="4808" y="6914"/>
                  <a:pt x="6057" y="5665"/>
                </a:cubicBezTo>
                <a:cubicBezTo>
                  <a:pt x="7078" y="4644"/>
                  <a:pt x="7078" y="2988"/>
                  <a:pt x="6057" y="196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56D89AD-4C08-AEF2-C8EF-B68D72900280}"/>
              </a:ext>
            </a:extLst>
          </p:cNvPr>
          <p:cNvSpPr txBox="1"/>
          <p:nvPr/>
        </p:nvSpPr>
        <p:spPr>
          <a:xfrm>
            <a:off x="8660993" y="392969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C78BA14-BA96-39E3-5532-9D6EEC36A285}"/>
              </a:ext>
            </a:extLst>
          </p:cNvPr>
          <p:cNvSpPr txBox="1"/>
          <p:nvPr/>
        </p:nvSpPr>
        <p:spPr>
          <a:xfrm>
            <a:off x="7445286" y="3077220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977315A-E832-912B-ED3C-FB18051DF01B}"/>
              </a:ext>
            </a:extLst>
          </p:cNvPr>
          <p:cNvSpPr txBox="1"/>
          <p:nvPr/>
        </p:nvSpPr>
        <p:spPr>
          <a:xfrm>
            <a:off x="8660993" y="2449568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FB65881-ED94-8431-8C21-4A7909FA12A3}"/>
              </a:ext>
            </a:extLst>
          </p:cNvPr>
          <p:cNvSpPr txBox="1"/>
          <p:nvPr/>
        </p:nvSpPr>
        <p:spPr>
          <a:xfrm>
            <a:off x="8988768" y="3074789"/>
            <a:ext cx="1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FFAA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34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43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19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73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34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240</Words>
  <Application>Microsoft Office PowerPoint</Application>
  <PresentationFormat>宽屏</PresentationFormat>
  <Paragraphs>132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Wenchen Lie</dc:creator>
  <cp:lastModifiedBy>Wenchen Lie</cp:lastModifiedBy>
  <cp:revision>83</cp:revision>
  <dcterms:created xsi:type="dcterms:W3CDTF">2024-03-12T16:05:14Z</dcterms:created>
  <dcterms:modified xsi:type="dcterms:W3CDTF">2024-03-13T11:18:19Z</dcterms:modified>
</cp:coreProperties>
</file>