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2D48E-FC67-BB13-C49A-B17CF1846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A1E90-AF9E-3FD6-A450-27D16B1D1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AA064-21FE-C3F2-856B-72D8BE08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38367-5D4E-2BE9-555D-58A8F28D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18C7E-BCC9-D81F-E277-1ECF836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5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55999-2792-0D9C-68B6-082A8407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DB9A1-8BFB-FDE9-EA5B-CF5CE3E9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5F575-336B-8A02-8FD0-FC2EA30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5BD35-99D6-3DAC-F87F-6B2B5501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C9723-0928-C69A-E56E-24390C20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880783-BE26-42F0-A6D2-E23DDDD8D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852B6-DF4F-65BF-8A67-39BC9EC6C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93BCE-9A7D-01E4-0E47-4F72AB82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BF728-F397-4921-7686-BFD89A1F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D0333-0006-FEFD-2BCB-D47CE0AF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8E7D-0931-9281-15FD-92AD388C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5818C-BFA5-43C1-AF6B-CD822740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8D261-BF6D-B781-1A37-CC623CEA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3116D-97A9-DDB0-A375-CE71A560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A7A0D-5DD0-19BC-080F-5ACC7A7F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1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BFF83-58A8-4BC9-A186-CE967FB3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3B28E-57AE-19E7-2A6B-FFDE79BC7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476BD-7C36-5F78-AF65-CF6C569F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06AE3-B2E6-20D5-7CC8-1D80EC1B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00460-29CF-0387-E1C8-A1B243A1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6591-ACC8-16DE-D42D-DB17581F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553D2-9CB6-DF22-9A1F-C3B148AAA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3ED87-1AEB-8FCE-DE8D-CC5A241C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D35D7-4BE8-6A81-F7B2-9E555358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64AAF-A014-F902-6342-A37C64AE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3FEAA-F2DD-03C5-924C-8735CB77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2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5390F-2FE7-B53A-4282-ACE5FE0B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EADB3-B372-A85A-D3D7-A50ACC4F7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53928-6B9E-B329-F486-466AB86C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5E593-2F96-4B0C-A566-004DD7B8C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20CFCF-E545-E658-816A-7A6C4FFB6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6DBB83-2F66-657A-5B2C-4AC8D192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7BA78-826F-489D-E95D-B91C80CE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519C1D-B400-C639-9424-2CE321B2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DAFBC-2B4A-CC27-7124-66192FD0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6B017-E8B6-9D5B-02ED-A7A932A9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335D52-82D7-A982-3956-8326F076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A51B10-A651-67E5-5CF9-799C67E2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5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870088-9E3B-3017-D177-F0E48272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90861-C0A8-426A-4FB0-035B3E09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FCDF1-CD46-B062-64DD-A93EC398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2BF4-19F2-2D43-DD09-5DD76141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815F4-8740-DC66-5EAC-A6FA0F07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E3358-20C1-EE9B-59AF-9960F99A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736B0-C5DD-DE9D-F135-56CA76FA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1846B-55EE-9729-DE97-344A8D55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57C1D-505C-51B2-8923-04254750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0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6A22E-9648-A750-7B5F-03E21E74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1290A8-027F-FEA4-E1A2-B27561BF3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E2F9D-3E59-FF21-63E8-5B7B410E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0F033-8593-1502-60AF-CB9DDEF0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58F5C-F72D-73CC-5A2A-1CA782DC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B5113-C2E1-F9F2-F212-88EE4FC0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6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9E8645-D617-DA10-E5D2-6FED159C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7AF2D-7D58-DF6D-E0F2-61315FCF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A3220-02D5-260F-BF24-2CDE2FF68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A5A9-9F70-47FE-8B34-1D42232D6617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F5345-9D29-5DDE-0ED4-181C9038D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ADF74-C770-0FF6-B41B-2206016D8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EA07-12CD-4CDF-A432-B8711AE4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6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5969C3-D190-4B40-C029-E93B06C6A9F8}"/>
              </a:ext>
            </a:extLst>
          </p:cNvPr>
          <p:cNvSpPr txBox="1"/>
          <p:nvPr/>
        </p:nvSpPr>
        <p:spPr>
          <a:xfrm>
            <a:off x="3535200" y="1648801"/>
            <a:ext cx="1919450" cy="14773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ckwell Extra Bold" panose="02060903040505020403" pitchFamily="18" charset="0"/>
              </a:rPr>
              <a:t>OS</a:t>
            </a:r>
            <a:endParaRPr lang="zh-CN" altLang="en-US"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Rockwell Extra Bold" panose="020609030405050204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BBBDEE-ED0B-C02F-0F79-FE7DE7EADE9E}"/>
              </a:ext>
            </a:extLst>
          </p:cNvPr>
          <p:cNvSpPr txBox="1"/>
          <p:nvPr/>
        </p:nvSpPr>
        <p:spPr>
          <a:xfrm>
            <a:off x="3599031" y="2683518"/>
            <a:ext cx="1791788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Rockwell Extra Bold" panose="02060903040505020403" pitchFamily="18" charset="0"/>
              </a:rPr>
              <a:t>mat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7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33A0D8-6209-D3EA-F67F-7E58F8E5A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1" t="25370" r="11491" b="18518"/>
          <a:stretch/>
        </p:blipFill>
        <p:spPr>
          <a:xfrm>
            <a:off x="4159250" y="1739900"/>
            <a:ext cx="3886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Rockwell Extra Bold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列文琛</dc:creator>
  <cp:lastModifiedBy>列文琛</cp:lastModifiedBy>
  <cp:revision>3</cp:revision>
  <dcterms:created xsi:type="dcterms:W3CDTF">2023-08-29T16:40:26Z</dcterms:created>
  <dcterms:modified xsi:type="dcterms:W3CDTF">2023-08-30T13:21:26Z</dcterms:modified>
</cp:coreProperties>
</file>