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5" r:id="rId3"/>
    <p:sldId id="314" r:id="rId4"/>
    <p:sldId id="312" r:id="rId5"/>
    <p:sldId id="313" r:id="rId6"/>
    <p:sldId id="316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76" y="5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C5E94AA-0F04-43DA-8148-3CAD14671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37B8B-2D0C-4E0C-9A76-59D8CDB43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025A2-ED05-4567-83AF-A89520F59A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C29BB-51DC-40FE-8B96-BF011B60E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6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6T14:14:34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0,'4'25,"1"9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3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 0,'-7'4,"-6"0,-1 4,-2 1,3-2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8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0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18,'0'-4,"3"-1,6 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1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0,'-4'4,"3"0,1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1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3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5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43,'0'-1,"1"0,-1 0,0 0,1 0,-1 0,1 0,0 1,-1-1,1 0,0 0,-1 1,1-1,0 0,0 1,-1-1,1 0,0 1,0-1,0 1,0 0,2-1,25-9,-23 9,7-3,1 1,-1 0,1 1,0 0,25 0,-34 3,0-1,0 0,0 1,-1 0,1 0,0 0,0 0,-1 1,1-1,-1 1,1 0,-1 0,0 0,0 0,1 1,-2 0,1-1,0 1,0 0,-1 0,0 0,0 1,3 4,-1 1,-1 0,0 1,0-1,-1 1,0 0,-1-1,0 1,0 0,-1 0,-1 0,1 0,-2 0,1-1,-1 1,-1 0,0-1,0 0,-1 0,-5 9,-4 8,-1-2,-2 0,0 0,-2-2,-26 27,39-44,0 0,1-1,0 1,0 0,0 0,-3 7,6-11,1-1,-1 1,1 0,0 0,-1 0,1 0,0 0,0 0,0 0,-1 0,1 0,0 0,0 0,1 0,-1 0,0 0,0-1,0 1,1 0,-1 0,0 0,1 0,-1 0,1 0,-1 0,1-1,-1 1,1 0,-1 0,1-1,0 1,0 0,-1-1,1 1,0-1,0 1,0-1,-1 1,1-1,2 1,20 7,1 0,1-2,-1-1,1-1,0-1,34 0,-46-2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5.6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136 0,'0'25,"-4"20,-4 8,-5 3,-4-1,-2-9,-2-13,-1-13,4-12,4-8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6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0,'-4'36,"0"26,-1 21,1 14,2 8,0 2,5-8,5-9,5-13,11-13,12-9,11-11,11-13,-3-11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6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3,'8'-1,"1"0,0 0,-1 1,1 0,0 1,-1 0,1 0,-1 1,16 5,-21-6,1 1,-1-1,1 1,-1 0,0 1,0-1,0 0,0 1,0 0,-1 0,1 0,-1 0,0 0,0 0,0 0,0 1,0-1,-1 1,1-1,-1 1,0 0,0-1,-1 1,1 6,0 3,-2 0,0 0,0-1,-1 1,0 0,-1-1,-1 0,0 0,-6 13,-59 105,48-93,6-12,10-17,0 0,0 0,1 0,0 1,0-1,1 1,0 0,-3 15,6-22,0-1,1 0,-1 1,0-1,0 0,1 0,-1 1,0-1,1 0,-1 0,1 0,0 0,-1 0,1 0,0 0,0 0,0 0,0 0,0 0,-1 0,2 0,-1-1,0 1,0 0,0-1,0 1,0-1,2 1,36 8,-34-8,21 3,-1-2,48-1,-66-1,1 0,-1-1,0 0,0-1,0 1,0-1,0-1,0 1,-1-1,1 0,-1-1,0 1,0-1,0-1,6-4,0-8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6T14:14:34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0,'0'11,"0"3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36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323 0,'4'32,"1"30,-4 24,-10 21,-9 9,-10 6,-11 1,-9-6,-11-8,-10-13,7-22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1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106 142,'-11'0,"9"-1,1 1,-1 0,0 0,0 0,0 0,0 1,0-1,0 1,1-1,-1 1,0-1,0 1,1 0,-1 0,0 0,1 0,-2 1,-3 2,0 0,0-1,0 1,-11 3,17-7,-1 0,0 1,0-1,1 0,-1 0,0 0,1 0,-1 0,0 0,1 0,-1 0,0 0,0 0,1 0,-1 0,0 0,1-1,-1 1,0 0,1-1,-1 1,1 0,-2-1,2 0,-1 0,1-1,-1 1,1 0,-1 0,1 0,0-1,0 1,0 0,0 0,0-1,0 1,0 0,0 0,0 0,0-1,1 1,-1 0,1-1,0-2,0 1,0 0,0 0,0 0,1 1,-1-1,1 0,0 0,0 1,0-1,0 1,0 0,1 0,-1 0,1 0,-1 0,1 0,0 0,3-1,-3 2,-1 0,0 1,0-1,1 0,-1 1,0 0,1 0,-1-1,1 1,-1 1,0-1,1 0,-1 0,0 1,1 0,-1-1,0 1,0 0,1 0,-1 0,0 0,0 1,0-1,0 0,-1 1,4 2,-5-3,1-1,-1 0,1 1,-1-1,1 1,-1-1,1 1,-1-1,0 1,1 0,-1-1,0 1,1-1,-1 1,0 0,0-1,0 1,1 0,-1-1,0 1,0 0,0-1,0 1,0 0,0-1,0 1,-1 0,1-1,0 2,-1-1,0 0,0 0,0 0,0 0,0 0,0-1,-1 1,1 0,0-1,0 1,-1-1,1 1,-2 0,-5 0,1 1,0-1,0 0,-11-1,16 0,0 0,0-1,-1 1,1-1,0 0,0 1,0-1,0 0,0 0,0 0,0-1,0 1,0 0,1-1,-1 1,1-1,-1 0,1 1,-1-1,1 0,0 0,0 0,0 0,0 0,0 0,0 0,1 0,-1-1,1 1,-1-4,0 5,1-1,0 0,0 0,0 1,0-1,0 0,0 0,1 0,-1 1,0-1,1 0,0 1,-1-1,1 0,0 1,0-1,0 1,0-1,0 1,0-1,0 1,0 0,0 0,1-1,-1 1,1 0,-1 0,1 0,-1 1,1-1,0 0,-1 1,1-1,0 0,-1 1,1 0,2-1,-2 1,-1 0,1 1,0-1,0 0,0 1,-1-1,1 1,0-1,-1 1,1 0,0 0,-1 0,1 0,-1 0,0 0,1 0,-1 0,0 1,0-1,1 0,-1 1,0-1,0 1,-1 0,1-1,1 4,-1-3,0 0,0 0,-1 0,1 0,0 1,-1-1,0 0,0 0,1 0,-1 1,-1-1,1 0,0 0,0 0,-1 0,1 1,-1-1,0 0,0 0,0 0,-1 2,2-3,0-1,-1 0,1 1,0-1,0 0,-1 1,1-1,0 0,0 1,-1-1,1 0,0 0,-1 0,1 1,0-1,-1 0,1 0,0 0,-1 0,1 1,0-1,-1 0,1 0,-1 0,1 0,0 0,-1 0,1 0,-1 0,1 0,0 0,-1 0,1-1,0 1,-1 0,1 0,0 0,-1 0,0-1,-9-17,2-24,8 39,0 0,0 0,1 0,-1 1,1-1,0 0,-1 0,1 1,1-1,-1 0,0 1,1-1,-1 1,1-1,-1 1,1 0,0 0,0 0,0 0,1 0,-1 0,0 0,1 1,-1-1,1 1,2-2,-3 3,0-1,1 0,-1 1,0-1,0 1,1 0,-1 0,0 0,1 0,-1 0,0 0,1 0,-1 1,0 0,0-1,0 1,1 0,-1 0,0 0,0 0,0 0,0 0,-1 1,1-1,0 1,0-1,-1 1,1 0,-1 0,0 0,1-1,1 5,0 1,1 0,-2 0,1 1,-1-1,0 0,0 1,-1-1,0 1,-1 0,1-1,-1 1,-1 0,0-1,-2 14,2-20,1 0,0-1,0 1,0 0,-1-1,1 1,0 0,0-1,-1 1,1 0,-1-1,1 1,-1-1,1 1,-1-1,1 1,-1-1,1 1,-1-1,0 0,1 1,-1-1,1 0,-1 0,0 1,1-1,-1 0,0 0,0 0,1 0,-2 0,0 0,1-1,0 1,-1-1,1 0,0 0,-1 0,1 0,0 0,0 0,0 0,0 0,0 0,-2-3,0-1,-1-1,1 0,0 0,0 0,-4-12,7 16,0 1,-1-1,1 1,0-1,0 1,0-1,0 1,0-1,0 1,1-1,-1 1,0-1,1 1,-1-1,1 1,-1-1,1 1,0 0,0-1,0 1,-1 0,1 0,1 0,-1 0,0 0,0 0,0 0,0 0,1 0,-1 0,0 0,3 0,-3 1,1 0,-1-1,0 2,0-1,1 0,-1 0,0 0,0 0,1 1,-1-1,0 0,0 1,0-1,0 1,1 0,-1-1,0 1,0 0,0 0,0 0,-1-1,1 1,0 0,0 0,0 0,-1 0,1 1,-1-1,1 0,-1 0,1 0,-1 0,1 1,-1-1,0 0,0 0,0 1,0-1,0 2,0 0,1 1,-2 0,1 0,0 0,-1-1,0 1,0 0,0-1,0 1,-1-1,-2 6,3-7,0 0,0-1,0 1,1-1,-2 1,1-1,0 0,0 1,0-1,0 0,-1 0,1 0,-1 0,1 0,-1 0,1 0,-1-1,0 1,1 0,-1-1,0 1,1-1,-1 0,0 1,0-1,-2 0,2-1,0 0,1 0,-1 1,1-1,-1 0,1 0,-1-1,1 1,-1 0,1 0,0-1,0 1,0-1,0 1,0-1,0 1,0-1,0 0,1 1,-1-1,0 0,1 0,0 0,-1 1,1-1,0 0,0-3,0 0,-1 0,1 1,1-1,-1 0,0 0,1 1,0-1,0 0,4-7,-5 11,1 0,-1 0,1 0,-1 0,1 0,0 0,-1 0,1 0,0 0,0 0,0 0,0 0,-1 1,1-1,1 0,-1 1,0-1,0 1,0-1,0 1,0-1,0 1,1 0,-1 0,0-1,0 1,0 0,1 0,-1 0,0 0,0 0,0 1,1-1,-1 0,0 1,0-1,0 0,0 1,0 0,1-1,-1 1,0-1,0 1,-1 0,1 0,0 0,0 0,0-1,0 1,-1 0,2 2,0-1,0 1,0-1,0 1,0 0,0 0,-1 0,1 0,-1 0,0 0,0 0,0 1,0-1,0 0,-1 1,0-1,1 0,-2 7,1-9,0-1,0 0,0 1,0-1,0 0,0 1,0-1,0 0,0 1,0-1,0 0,-1 1,1-1,0 0,0 1,0-1,-1 0,1 0,0 1,0-1,-1 0,1 0,0 1,0-1,-1 0,1 0,0 0,-1 0,1 1,0-1,-1 0,1 0,0 0,-1 0,1 0,-1 0,-8-10,-4-20,9 15,1-1,-1-29,4 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1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2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1,'-5'0,"0"-1,0 2,1-1,-1 0,0 1,0 0,1 0,-1 0,0 1,1-1,0 1,-1 0,1 1,0-1,0 1,0-1,0 1,0 0,1 1,0-1,-1 1,1-1,0 1,1 0,-1 0,1 1,0-1,-3 6,-4 16,1 1,1 1,2-1,0 1,2 0,1 0,1 0,2 0,5 42,-5-64,0 0,0 0,1 0,0-1,0 1,0 0,1-1,-1 0,1 0,0 0,1 0,4 5,-6-8,0 1,1-1,0 0,-1 0,1 0,0-1,0 1,0-1,0 1,1-1,-1 0,0 0,0-1,1 1,-1-1,1 1,-1-1,0 0,1 0,-1-1,0 1,6-2,6-2,-1-1,0 0,19-11,3-3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3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13,'11'0,"10"0,10 0,5 0,2 0,-3 0,-4-4,-3 0,-6-1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3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0,'0'22,"0"21,0 14,0 9,0 3,0-3,0-5,0-9,0-14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3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 0,'-4'29,"-4"16,-6 9,-2 1,-3-5,-2-10,-1-12,0-12,3-7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4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0,'11'4,"7"4,4 2,2-2,0-2,-3-1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4.7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0,'3'32,"6"26,0 17,-1 10,-2 5,-1-2,-6-9,-3-10,0-14,-4-16,1-14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5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218 0,'14'32,"9"26,0 20,-4 12,-5 4,-8 1,-9-4,-15-8,-12-10,-11-11,-10-8,-6-10,-5-6,8-8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8:48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174 1,'-11'0,"0"0,0 1,0 0,1 1,-1 0,-14 5,20-5,1-1,0 2,0-1,0 0,0 1,1 0,-1-1,1 1,0 1,-1-1,1 1,1-1,-1 1,0 0,1 0,0 0,-3 8,0 0,1 0,1 1,0-1,0 1,2 0,-1 0,2 0,0 0,0 0,4 17,-4-25,1-1,0 0,0 1,1-1,-1 0,1 0,0 0,0 0,0 0,1-1,-1 1,1-1,0 1,0-1,0 0,0 0,1-1,-1 1,1 0,0-1,0 0,0 0,0 0,0-1,0 1,0-1,0 0,1 0,-1 0,0-1,1 1,-1-1,7-1,-3 1,1-1,-1-1,0 1,1-1,-1 0,0-1,0 0,-1-1,1 1,-1-1,0-1,0 1,0-1,0 0,-1-1,0 0,0 0,0 0,-1-1,0 0,0 1,-1-2,0 1,0-1,-1 1,0-1,0 0,0 0,-1 0,-1-1,1 1,-1 0,-1-1,0 1,0-1,0 1,-1 0,-1-1,1 1,-5-12,-3-5,0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5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0,'0'14,"3"5,2-4,0-5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6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 99,'-2'0,"0"1,0 0,0-1,0 1,0 0,0 0,0 0,1 0,-1 0,0 0,1 1,-1-1,1 0,-1 1,1 0,0-1,0 1,-1 0,1-1,-1 4,-16 39,14-29,2-1,0 1,0-1,1 1,1 0,1 0,2 19,-2-28,-1-1,1 0,0 0,1 0,-1 0,1 0,0-1,1 1,-1 0,1-1,-1 1,1-1,1 0,-1 0,0 0,1-1,0 1,0-1,0 0,0 0,1 0,-1 0,1-1,6 3,-8-5,0 1,0 0,-1-1,1 0,0 0,0 0,0 0,0 0,-1 0,1-1,0 0,0 1,-1-1,1 0,0 0,-1 0,5-3,-2 0,0 1,0-1,0-1,-1 1,0-1,1 0,4-8,2-4,-2 0,0-1,-1-1,7-19,-8 15,-1 0,-1 0,-1-1,-1 1,1-43,-4 64,0 0,0-1,0 1,-1 0,1-1,0 1,-1 0,0-1,1 1,-1 0,0 0,0-1,0 1,-1 0,1 0,0 0,-1 1,0-1,1 0,-1 0,0 1,0-1,-2-1,-2 1,0 0,0 0,0 0,0 0,0 1,-13-1,0 0,2-1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8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0,'-4'14,"-4"13,-5 4,-4 2,2-2,-1-3,-2-6,3-3,1-4,2-6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8.6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0,'-14'25,"-5"20,0 15,5 10,3 2,5-2,3-8,8-5,8-10,9-9,0-11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9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0,'7'22,"3"17,-4 14,-7 7,-11 6,-9 1,-10-3,-9-8,-3-11,8-13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7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48.9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0,'0'4,"0"8,0 9,0 12,0 8,-4 4,-4 1,-5 1,-3-9,-3-10,1-10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0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3,'37'-1,"-22"0,0 0,0 1,1 1,25 5,-38-5,1 0,0 0,-1 0,1 1,-1-1,0 1,1 0,-1 0,0 0,0 1,0-1,0 1,-1-1,1 1,-1 0,0 0,1 0,-1 1,-1-1,1 0,0 1,-1-1,2 8,0-1,-1 1,-1 0,0-1,0 1,-1 0,0 0,-1 0,-3 13,-3 9,-15 41,5-19,16-53,0 0,0 0,1 0,-1 0,1 0,-1 0,1 0,0 1,0-1,0 0,0 0,1 0,-1 1,0-1,1 0,-1 0,1 0,0 0,0 0,0 0,0 0,0 0,0-1,3 4,-1-3,0 0,0 0,1 0,-1-1,0 0,1 0,-1 0,1 0,-1 0,1-1,-1 1,1-1,-1 0,7 0,7-2,0-1,0 0,0-1,0 0,15-8,9-3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2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0,'3'29,"6"31,0 30,-1 26,-2 14,-1 7,-3-6,3-14,7-20,10-26,10-25,19-28,19-28,-3-12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19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152 0,'-18'29,"-6"20,-3 9,0 2,5-2,5-8,7-4,4-8,10-5,9-9,9-5,8-5,9-6,6-7,2-8,-6-3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1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0,'7'4,"10"0,5 1,3-2,0 0,4-1,4-5,3-5,-4-1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1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2.2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 0,'0'4,"0"-3,-4 6,0 12,-5 15,1 15,-3 10,-2 6,0-1,3-8,-1-6,2-8,-2-7,2-11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3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 0,'18'22,"9"24,1 27,-5 23,-6 19,-7 12,-4 0,-10-9,-9-16,-9-19,-11-16,-11-16,-16-16,2-15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6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0,'25'14,"16"6,7-2,4-3,-4-5,-7-3,-6-7,-10-7,-8-2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6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0,'7'25,"6"23,1 18,-2 8,-3 2,-3 0,1-11,0-11,-3-16</inkml:trace>
  <inkml:trace contextRef="#ctx0" brushRef="#br0" timeOffset="1">382 297,'-7'36,"-10"22,-5 17,-3 5,-4 4,-1 6,-3 9,5-12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8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0,'0'36,"0"34,0 26,3 18,6 9,4-4,7-10,4-20,5-22,5-22,3-19,7-18,10-16,-4-8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8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13,'0'0,"-1"0,1 0,0-1,0 1,-1 0,1 0,0 0,0-1,-1 1,1 0,0 0,0 0,0-1,0 1,0 0,-1-1,1 1,0 0,0 0,0-1,0 1,0 0,0-1,0 1,0 0,0 0,0-1,0 1,0 0,0-1,0 1,0 0,0 0,1-1,9-2,18 5,-9 1,-1 1,0 0,0 1,30 14,-44-17,1 0,-1 0,0 1,1-1,-1 1,-1 0,1 1,0-1,-1 1,1-1,-1 1,0 0,-1 0,1 1,0-1,-1 0,0 1,0 0,-1-1,1 1,-1 0,1 9,-1-3,-2 0,1 1,-1-1,-1 0,0 0,-1 0,-7 20,-3 0,-23 37,20-39,-16 41,30-67,1-1,0 0,1 1,-1-1,0 1,1-1,0 1,-1 0,1-1,0 1,0-1,0 1,1-1,-1 1,1-1,-1 1,1-1,0 1,0-1,2 4,-1-3,0-1,0 0,1 0,-1 1,1-2,-1 1,1 0,0 0,-1-1,1 0,0 1,0-1,0 0,5 0,8 2,0-1,1-1,-1 0,1-1,17-3,-23 3,-1-1,0 0,1-1,-1 0,0-1,0 0,0 0,-1-1,11-6,-3-3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58.7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0,'11'22,"3"17,0 17,-3 10,-3 4,-3-2,-2-6,-6-6,-5-2,-6 4,-7 11,-7 14,1-6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30:03.3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53,'0'-14,"-4"-6,0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0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0,'0'25,"0"16,0 4,0-2,0-4,0-9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53:19.8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0,'-4'0,"-4"0,-5 0,-4 0,1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54:46.025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gnorePressure" value="1"/>
      <inkml:brushProperty name="inkEffects" value="gold"/>
      <inkml:brushProperty name="anchorX" value="-46804.10938"/>
      <inkml:brushProperty name="anchorY" value="-59030.10547"/>
      <inkml:brushProperty name="scaleFactor" value="0.5"/>
    </inkml:brush>
  </inkml:definitions>
  <inkml:trace contextRef="#ctx0" brushRef="#br0">210 0,'0'0,"-25"0,-19 4,-3 5,-4 12,8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01:05:40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0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0,'0'29,"-4"16,-4 5,-2-3,-2-6,1-10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1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0,'-4'22,"0"14,-1 4,1 4,2-4,4-7,2-6,0-8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1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0,'14'25,"5"23,-1 18,-7 15,-9 9,-8 3,-11-4,-9-2,-8-5,2-16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2:29:23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0,'0'4,"3"-3,2-1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DB998C1-4D16-47A3-A5CE-6FBCE6BCB71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5480D6-4326-4270-80BD-AEEC02607BFB}"/>
              </a:ext>
            </a:extLst>
          </p:cNvPr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26" Type="http://schemas.openxmlformats.org/officeDocument/2006/relationships/customXml" Target="../ink/ink15.xml"/><Relationship Id="rId39" Type="http://schemas.openxmlformats.org/officeDocument/2006/relationships/customXml" Target="../ink/ink22.xml"/><Relationship Id="rId21" Type="http://schemas.openxmlformats.org/officeDocument/2006/relationships/image" Target="../media/image21.png"/><Relationship Id="rId34" Type="http://schemas.openxmlformats.org/officeDocument/2006/relationships/image" Target="../media/image27.png"/><Relationship Id="rId42" Type="http://schemas.openxmlformats.org/officeDocument/2006/relationships/customXml" Target="../ink/ink24.xml"/><Relationship Id="rId47" Type="http://schemas.openxmlformats.org/officeDocument/2006/relationships/image" Target="../media/image33.png"/><Relationship Id="rId50" Type="http://schemas.openxmlformats.org/officeDocument/2006/relationships/customXml" Target="../ink/ink28.xml"/><Relationship Id="rId55" Type="http://schemas.openxmlformats.org/officeDocument/2006/relationships/image" Target="../media/image37.png"/><Relationship Id="rId63" Type="http://schemas.openxmlformats.org/officeDocument/2006/relationships/image" Target="../media/image41.png"/><Relationship Id="rId68" Type="http://schemas.openxmlformats.org/officeDocument/2006/relationships/customXml" Target="../ink/ink37.xml"/><Relationship Id="rId76" Type="http://schemas.openxmlformats.org/officeDocument/2006/relationships/customXml" Target="../ink/ink41.xml"/><Relationship Id="rId84" Type="http://schemas.openxmlformats.org/officeDocument/2006/relationships/customXml" Target="../ink/ink45.xml"/><Relationship Id="rId89" Type="http://schemas.openxmlformats.org/officeDocument/2006/relationships/image" Target="../media/image54.png"/><Relationship Id="rId7" Type="http://schemas.openxmlformats.org/officeDocument/2006/relationships/customXml" Target="../ink/ink5.xml"/><Relationship Id="rId71" Type="http://schemas.openxmlformats.org/officeDocument/2006/relationships/image" Target="../media/image45.png"/><Relationship Id="rId92" Type="http://schemas.openxmlformats.org/officeDocument/2006/relationships/customXml" Target="../ink/ink49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9" Type="http://schemas.openxmlformats.org/officeDocument/2006/relationships/customXml" Target="../ink/ink17.xml"/><Relationship Id="rId11" Type="http://schemas.openxmlformats.org/officeDocument/2006/relationships/customXml" Target="../ink/ink7.xml"/><Relationship Id="rId24" Type="http://schemas.openxmlformats.org/officeDocument/2006/relationships/customXml" Target="../ink/ink14.xml"/><Relationship Id="rId32" Type="http://schemas.openxmlformats.org/officeDocument/2006/relationships/image" Target="../media/image26.png"/><Relationship Id="rId37" Type="http://schemas.openxmlformats.org/officeDocument/2006/relationships/customXml" Target="../ink/ink21.xml"/><Relationship Id="rId40" Type="http://schemas.openxmlformats.org/officeDocument/2006/relationships/customXml" Target="../ink/ink2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2.xml"/><Relationship Id="rId66" Type="http://schemas.openxmlformats.org/officeDocument/2006/relationships/customXml" Target="../ink/ink36.xml"/><Relationship Id="rId74" Type="http://schemas.openxmlformats.org/officeDocument/2006/relationships/customXml" Target="../ink/ink40.xml"/><Relationship Id="rId79" Type="http://schemas.openxmlformats.org/officeDocument/2006/relationships/image" Target="../media/image49.png"/><Relationship Id="rId87" Type="http://schemas.openxmlformats.org/officeDocument/2006/relationships/image" Target="../media/image53.png"/><Relationship Id="rId5" Type="http://schemas.openxmlformats.org/officeDocument/2006/relationships/customXml" Target="../ink/ink4.xml"/><Relationship Id="rId61" Type="http://schemas.openxmlformats.org/officeDocument/2006/relationships/image" Target="../media/image40.png"/><Relationship Id="rId82" Type="http://schemas.openxmlformats.org/officeDocument/2006/relationships/customXml" Target="../ink/ink44.xml"/><Relationship Id="rId90" Type="http://schemas.openxmlformats.org/officeDocument/2006/relationships/customXml" Target="../ink/ink48.xml"/><Relationship Id="rId19" Type="http://schemas.openxmlformats.org/officeDocument/2006/relationships/customXml" Target="../ink/ink11.xml"/><Relationship Id="rId14" Type="http://schemas.openxmlformats.org/officeDocument/2006/relationships/image" Target="../media/image18.png"/><Relationship Id="rId22" Type="http://schemas.openxmlformats.org/officeDocument/2006/relationships/customXml" Target="../ink/ink13.xml"/><Relationship Id="rId27" Type="http://schemas.openxmlformats.org/officeDocument/2006/relationships/customXml" Target="../ink/ink16.xml"/><Relationship Id="rId30" Type="http://schemas.openxmlformats.org/officeDocument/2006/relationships/image" Target="../media/image25.png"/><Relationship Id="rId35" Type="http://schemas.openxmlformats.org/officeDocument/2006/relationships/customXml" Target="../ink/ink20.xml"/><Relationship Id="rId43" Type="http://schemas.openxmlformats.org/officeDocument/2006/relationships/image" Target="../media/image31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4.png"/><Relationship Id="rId77" Type="http://schemas.openxmlformats.org/officeDocument/2006/relationships/image" Target="../media/image48.png"/><Relationship Id="rId8" Type="http://schemas.openxmlformats.org/officeDocument/2006/relationships/image" Target="../media/image15.png"/><Relationship Id="rId51" Type="http://schemas.openxmlformats.org/officeDocument/2006/relationships/image" Target="../media/image35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85" Type="http://schemas.openxmlformats.org/officeDocument/2006/relationships/image" Target="../media/image52.png"/><Relationship Id="rId93" Type="http://schemas.openxmlformats.org/officeDocument/2006/relationships/image" Target="../media/image56.png"/><Relationship Id="rId3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10.xml"/><Relationship Id="rId25" Type="http://schemas.openxmlformats.org/officeDocument/2006/relationships/image" Target="../media/image23.png"/><Relationship Id="rId33" Type="http://schemas.openxmlformats.org/officeDocument/2006/relationships/customXml" Target="../ink/ink19.xml"/><Relationship Id="rId38" Type="http://schemas.openxmlformats.org/officeDocument/2006/relationships/image" Target="../media/image29.png"/><Relationship Id="rId46" Type="http://schemas.openxmlformats.org/officeDocument/2006/relationships/customXml" Target="../ink/ink26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12.xml"/><Relationship Id="rId41" Type="http://schemas.openxmlformats.org/officeDocument/2006/relationships/image" Target="../media/image30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47.png"/><Relationship Id="rId83" Type="http://schemas.openxmlformats.org/officeDocument/2006/relationships/image" Target="../media/image51.png"/><Relationship Id="rId88" Type="http://schemas.openxmlformats.org/officeDocument/2006/relationships/customXml" Target="../ink/ink47.xml"/><Relationship Id="rId9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customXml" Target="../ink/ink9.xml"/><Relationship Id="rId23" Type="http://schemas.openxmlformats.org/officeDocument/2006/relationships/image" Target="../media/image22.png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image" Target="../media/image16.png"/><Relationship Id="rId31" Type="http://schemas.openxmlformats.org/officeDocument/2006/relationships/customXml" Target="../ink/ink18.xml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78" Type="http://schemas.openxmlformats.org/officeDocument/2006/relationships/customXml" Target="../ink/ink42.xml"/><Relationship Id="rId81" Type="http://schemas.openxmlformats.org/officeDocument/2006/relationships/image" Target="../media/image50.png"/><Relationship Id="rId86" Type="http://schemas.openxmlformats.org/officeDocument/2006/relationships/customXml" Target="../ink/ink46.xml"/><Relationship Id="rId4" Type="http://schemas.openxmlformats.org/officeDocument/2006/relationships/image" Target="../media/image13.png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64.png"/><Relationship Id="rId4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hyperlink" Target="https://learnopengl.com/code_viewer_gh.php?code=src/1.getting_started/4.3.textures_exercise2/textures_exercise2.cpp" TargetMode="External"/><Relationship Id="rId7" Type="http://schemas.openxmlformats.org/officeDocument/2006/relationships/image" Target="../media/image66.png"/><Relationship Id="rId2" Type="http://schemas.openxmlformats.org/officeDocument/2006/relationships/hyperlink" Target="https://learnopengl.com/code_viewer.php?code=getting-started/textures-exercis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code_viewer_gh.php?code=src/1.getting_started/4.5.textures_exercise4/textures_exercise4.cpp" TargetMode="External"/><Relationship Id="rId5" Type="http://schemas.openxmlformats.org/officeDocument/2006/relationships/hyperlink" Target="https://learnopengl.com/code_viewer_gh.php?code=src/1.getting_started/4.4.textures_exercise3/textures_exercise3.cpp" TargetMode="External"/><Relationship Id="rId4" Type="http://schemas.openxmlformats.org/officeDocument/2006/relationships/hyperlink" Target="https://learnopengl-cn.github.io/img/01/06/textures_exercise2.png" TargetMode="External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5052" y="262189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3"/>
                </a:solidFill>
                <a:latin typeface="Consolas" panose="020B0609020204030204" pitchFamily="49" charset="0"/>
              </a:rPr>
              <a:t>纹理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03C42-6EB7-4B9A-86A5-05D0D363C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3" y="927732"/>
            <a:ext cx="3155984" cy="31559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440D4E-F505-4A24-89BE-DEE509B7ED74}"/>
              </a:ext>
            </a:extLst>
          </p:cNvPr>
          <p:cNvSpPr txBox="1"/>
          <p:nvPr/>
        </p:nvSpPr>
        <p:spPr>
          <a:xfrm>
            <a:off x="4154557" y="808464"/>
            <a:ext cx="5963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当我们需要给图形赋予真实的颜色的时候，不大可能使用前面的方法，为每一个顶点指定第一个颜色。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通常我们会采用纹理贴图。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37476-F60F-40FB-8295-DEB494191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01" y="1824127"/>
            <a:ext cx="31051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867A9F-7109-42A6-862F-7FC1A9F52F8D}"/>
              </a:ext>
            </a:extLst>
          </p:cNvPr>
          <p:cNvSpPr txBox="1"/>
          <p:nvPr/>
        </p:nvSpPr>
        <p:spPr>
          <a:xfrm>
            <a:off x="689769" y="4389642"/>
            <a:ext cx="942826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每个顶点关联一个</a:t>
            </a:r>
            <a:r>
              <a:rPr lang="zh-CN" altLang="en-US">
                <a:solidFill>
                  <a:srgbClr val="FF0000"/>
                </a:solidFill>
              </a:rPr>
              <a:t>纹理坐标</a:t>
            </a:r>
            <a:r>
              <a:rPr lang="en-US" altLang="zh-CN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(Texture Coordinate)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。之后在图形的其它片段上进行片段插值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(Fragment Interpolation)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ADA28E-913A-4E62-B2C6-E210EED1FF95}"/>
              </a:ext>
            </a:extLst>
          </p:cNvPr>
          <p:cNvSpPr txBox="1"/>
          <p:nvPr/>
        </p:nvSpPr>
        <p:spPr>
          <a:xfrm>
            <a:off x="689768" y="5182138"/>
            <a:ext cx="52339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我们的工作：告诉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该怎样对纹理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采样</a:t>
            </a:r>
            <a:endParaRPr lang="zh-CN" alt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6FD6C09F-2036-48E8-9A87-05DF7BE4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2E3168-1713-4DFB-9D57-D54625131E6E}"/>
              </a:ext>
            </a:extLst>
          </p:cNvPr>
          <p:cNvSpPr txBox="1"/>
          <p:nvPr/>
        </p:nvSpPr>
        <p:spPr>
          <a:xfrm>
            <a:off x="650248" y="5670222"/>
            <a:ext cx="946778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positions      // colors        // texture coords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bottom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bottom 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left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CC40851-6E46-4D09-9528-4143EEE58317}"/>
              </a:ext>
            </a:extLst>
          </p:cNvPr>
          <p:cNvGrpSpPr/>
          <p:nvPr/>
        </p:nvGrpSpPr>
        <p:grpSpPr>
          <a:xfrm>
            <a:off x="2011680" y="7757658"/>
            <a:ext cx="6497371" cy="2343150"/>
            <a:chOff x="1981200" y="8073569"/>
            <a:chExt cx="6497371" cy="23431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A2B427C-B125-44F2-9038-0376C996FF7A}"/>
                </a:ext>
              </a:extLst>
            </p:cNvPr>
            <p:cNvSpPr/>
            <p:nvPr/>
          </p:nvSpPr>
          <p:spPr>
            <a:xfrm>
              <a:off x="1981200" y="8073569"/>
              <a:ext cx="6497371" cy="2343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1" name="Picture 7" descr="Image of VBO with interleaved position, color and texture data with strides and offsets shown for configuring vertex attribute pointers.">
              <a:extLst>
                <a:ext uri="{FF2B5EF4-FFF2-40B4-BE49-F238E27FC236}">
                  <a16:creationId xmlns:a16="http://schemas.microsoft.com/office/drawing/2014/main" id="{CF46EB1B-1312-48C8-A780-7CF012882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76" y="8073569"/>
              <a:ext cx="6343650" cy="234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6728C85-D696-475C-92DB-6182ACFD82AB}"/>
              </a:ext>
            </a:extLst>
          </p:cNvPr>
          <p:cNvSpPr txBox="1"/>
          <p:nvPr/>
        </p:nvSpPr>
        <p:spPr>
          <a:xfrm>
            <a:off x="630103" y="10254206"/>
            <a:ext cx="946778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336AAD-5821-49D0-9DB0-6B7A0079A648}"/>
              </a:ext>
            </a:extLst>
          </p:cNvPr>
          <p:cNvSpPr txBox="1"/>
          <p:nvPr/>
        </p:nvSpPr>
        <p:spPr>
          <a:xfrm>
            <a:off x="630103" y="11053935"/>
            <a:ext cx="946778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texture;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&amp;texture);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texture);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818E96"/>
                </a:solidFill>
                <a:effectLst/>
              </a:rPr>
              <a:t>// load and generate the 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width, height, nrChannels;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*data = stbi_load(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"container.jpg"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&amp;width, &amp;height, &amp;nrChannels,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(data)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width, 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"Failed to load texture"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stbi_image_free(data);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DB2C13E-4DB1-45EC-B360-A3E24E4F5E9B}"/>
              </a:ext>
            </a:extLst>
          </p:cNvPr>
          <p:cNvSpPr txBox="1"/>
          <p:nvPr/>
        </p:nvSpPr>
        <p:spPr>
          <a:xfrm>
            <a:off x="8645266" y="11053935"/>
            <a:ext cx="145262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stb_image.h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6C4591C-7B3C-4611-94F1-86A69980DAE8}"/>
              </a:ext>
            </a:extLst>
          </p:cNvPr>
          <p:cNvSpPr txBox="1"/>
          <p:nvPr/>
        </p:nvSpPr>
        <p:spPr>
          <a:xfrm>
            <a:off x="3691006" y="13847074"/>
            <a:ext cx="64068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effectLst/>
              </a:rPr>
              <a:t> </a:t>
            </a:r>
            <a:r>
              <a:rPr lang="en-US" altLang="zh-CN">
                <a:solidFill>
                  <a:srgbClr val="007330"/>
                </a:solidFill>
                <a:effectLst/>
              </a:rPr>
              <a:t>QOpenGLTexture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：</a:t>
            </a:r>
            <a:r>
              <a:rPr lang="en-US" altLang="zh-CN">
                <a:effectLst/>
              </a:rPr>
              <a:t> encapsulates an OpenGL texture object.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8275E0-E243-4D0E-8F8B-03E29CD61DC5}"/>
              </a:ext>
            </a:extLst>
          </p:cNvPr>
          <p:cNvSpPr txBox="1"/>
          <p:nvPr/>
        </p:nvSpPr>
        <p:spPr>
          <a:xfrm>
            <a:off x="744032" y="11040848"/>
            <a:ext cx="932464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#version 330 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FragColor;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ourColor;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vec2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TexCoord;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uniform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sampler2D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texture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Wall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uniform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sampler2D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texture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FragColor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mix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(texture(texture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TexCoord),texture(texture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TexCoord),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45BD2-725F-45B7-A83C-0F9CB3E47626}"/>
              </a:ext>
            </a:extLst>
          </p:cNvPr>
          <p:cNvSpPr/>
          <p:nvPr/>
        </p:nvSpPr>
        <p:spPr>
          <a:xfrm>
            <a:off x="7725065" y="11040848"/>
            <a:ext cx="2343608" cy="560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片段着色器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ED1AA-C41B-40DD-B35F-7EB9C8AB3DF0}"/>
              </a:ext>
            </a:extLst>
          </p:cNvPr>
          <p:cNvSpPr txBox="1"/>
          <p:nvPr/>
        </p:nvSpPr>
        <p:spPr>
          <a:xfrm>
            <a:off x="744032" y="7505168"/>
            <a:ext cx="932464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#version 330 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layout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(location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aPos;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layout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(location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aColor;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Arial Unicode MS"/>
              </a:rPr>
              <a:t>layout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(location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00FF00"/>
                </a:highlight>
                <a:latin typeface="Arial Unicode MS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vec2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aTexCoord;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ourColor;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  <a:latin typeface="Arial Unicode MS"/>
              </a:rPr>
              <a:t>vec2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TexCoord;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gl_Position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(aPos.x,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aPos.y,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aPos.z,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ourColor=aColor;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TexCoord=aTexCoord;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48E37C-03D5-4658-B646-DEEBC02309C6}"/>
              </a:ext>
            </a:extLst>
          </p:cNvPr>
          <p:cNvSpPr/>
          <p:nvPr/>
        </p:nvSpPr>
        <p:spPr>
          <a:xfrm>
            <a:off x="7725065" y="7505168"/>
            <a:ext cx="2343608" cy="560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顶点着色器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7DCF78-8D34-4E73-B2DA-CAD1C3FC5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92" y="9074828"/>
            <a:ext cx="1263174" cy="12631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126B34-6DE7-4DB8-82CC-D71C6F757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78" y="8947908"/>
            <a:ext cx="1263174" cy="12631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2CDBE2-2328-4A5B-995A-3BA92A803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29" y="7331350"/>
            <a:ext cx="1867472" cy="19320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13C1A8-E0B9-4F98-9727-2601AD55270C}"/>
              </a:ext>
            </a:extLst>
          </p:cNvPr>
          <p:cNvSpPr txBox="1"/>
          <p:nvPr/>
        </p:nvSpPr>
        <p:spPr>
          <a:xfrm>
            <a:off x="744032" y="4547271"/>
            <a:ext cx="932464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textureWall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QOpenGLTexture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":/images/images/wall.jpg"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).mirrored());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textureLe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QOpenGLTexture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":/images/images/le.ico"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).mirrored());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.bind();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"texture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"texture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0B06CB-8808-4895-BE6D-1348DBD563E5}"/>
              </a:ext>
            </a:extLst>
          </p:cNvPr>
          <p:cNvSpPr txBox="1"/>
          <p:nvPr/>
        </p:nvSpPr>
        <p:spPr>
          <a:xfrm>
            <a:off x="744032" y="6131021"/>
            <a:ext cx="932464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.bind();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textureWall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-&gt;bind(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textureLe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-&gt;bind(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glDrawElements(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GL_UNSIGNED_INT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97E0E4-BBC6-4B17-A341-CA6D15284377}"/>
              </a:ext>
            </a:extLst>
          </p:cNvPr>
          <p:cNvSpPr/>
          <p:nvPr/>
        </p:nvSpPr>
        <p:spPr>
          <a:xfrm>
            <a:off x="7725065" y="6139914"/>
            <a:ext cx="2343608" cy="560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>
                <a:solidFill>
                  <a:srgbClr val="000000"/>
                </a:solidFill>
                <a:effectLst/>
              </a:rPr>
              <a:t>paintGL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277D20-22F4-4238-938A-B19BEE2A20CB}"/>
              </a:ext>
            </a:extLst>
          </p:cNvPr>
          <p:cNvSpPr txBox="1"/>
          <p:nvPr/>
        </p:nvSpPr>
        <p:spPr>
          <a:xfrm>
            <a:off x="941584" y="1753672"/>
            <a:ext cx="895509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(GL_TEXTURE0);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texture1);</a:t>
            </a:r>
          </a:p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(GL_TEXTURE1);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texture2); </a:t>
            </a:r>
          </a:p>
          <a:p>
            <a:r>
              <a:rPr lang="en-US" altLang="zh-CN"/>
              <a:t>glDrawElements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GL_UNSIGNED_INT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>
                <a:solidFill>
                  <a:srgbClr val="00B050"/>
                </a:solidFill>
              </a:rPr>
              <a:t>//……</a:t>
            </a:r>
            <a:br>
              <a:rPr lang="en-US" altLang="zh-CN"/>
            </a:b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ourShader.use(); </a:t>
            </a:r>
          </a:p>
          <a:p>
            <a:r>
              <a:rPr lang="en-US" altLang="zh-CN"/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1i(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(ourShader.ID,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"texture1"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ourShader.setInt(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"texture2"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439E3F-4958-4F72-81D3-694E0465792B}"/>
              </a:ext>
            </a:extLst>
          </p:cNvPr>
          <p:cNvSpPr txBox="1"/>
          <p:nvPr/>
        </p:nvSpPr>
        <p:spPr>
          <a:xfrm>
            <a:off x="903592" y="1043380"/>
            <a:ext cx="907129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保证至少有</a:t>
            </a:r>
            <a:r>
              <a:rPr lang="en-US" altLang="zh-CN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16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个</a:t>
            </a:r>
            <a:r>
              <a:rPr lang="zh-CN" altLang="en-US" b="0" i="0">
                <a:solidFill>
                  <a:srgbClr val="FF0000"/>
                </a:solidFill>
                <a:effectLst/>
                <a:ea typeface="Microsoft Yahei" panose="020B0503020204020204" pitchFamily="34" charset="-122"/>
              </a:rPr>
              <a:t>纹理单元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，也就是说你可以激活从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GL_TEXTURE0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GL_TEXTRUE15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。它们都是按顺序定义的，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GL_TEXTURE0 + 8</a:t>
            </a:r>
            <a:r>
              <a:rPr lang="zh-CN" altLang="en-US">
                <a:solidFill>
                  <a:srgbClr val="444444"/>
                </a:solidFill>
                <a:ea typeface="Microsoft Yahei" panose="020B0503020204020204" pitchFamily="34" charset="-122"/>
              </a:rPr>
              <a:t>可以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GL_TEXTURE8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。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A1A43C-F212-428E-92B4-2345E72E2FAC}"/>
              </a:ext>
            </a:extLst>
          </p:cNvPr>
          <p:cNvSpPr/>
          <p:nvPr/>
        </p:nvSpPr>
        <p:spPr>
          <a:xfrm>
            <a:off x="3893820" y="11321243"/>
            <a:ext cx="2689860" cy="817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GLSL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有一个供纹理对象使用的内建数据类型，叫做</a:t>
            </a:r>
            <a:r>
              <a:rPr lang="zh-CN" altLang="en-US" b="1">
                <a:solidFill>
                  <a:srgbClr val="FF0000"/>
                </a:solidFill>
              </a:rPr>
              <a:t>采样器</a:t>
            </a:r>
            <a:r>
              <a:rPr lang="en-US" altLang="zh-CN" b="1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(Sampler)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2472B7-13FE-40D9-A44E-435B32B6941E}"/>
              </a:ext>
            </a:extLst>
          </p:cNvPr>
          <p:cNvSpPr/>
          <p:nvPr/>
        </p:nvSpPr>
        <p:spPr>
          <a:xfrm>
            <a:off x="1607820" y="12199620"/>
            <a:ext cx="1188720" cy="5257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C7A3BA-672B-4AA4-9653-49F7AB29CE8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96540" y="11729952"/>
            <a:ext cx="109728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C25962FF-05DF-4EB7-AFCE-B11854332D18}"/>
              </a:ext>
            </a:extLst>
          </p:cNvPr>
          <p:cNvGrpSpPr/>
          <p:nvPr/>
        </p:nvGrpSpPr>
        <p:grpSpPr>
          <a:xfrm>
            <a:off x="5013360" y="5463360"/>
            <a:ext cx="46080" cy="32400"/>
            <a:chOff x="5013360" y="5463360"/>
            <a:chExt cx="4608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1" name="墨迹 390">
                  <a:extLst>
                    <a:ext uri="{FF2B5EF4-FFF2-40B4-BE49-F238E27FC236}">
                      <a16:creationId xmlns:a16="http://schemas.microsoft.com/office/drawing/2014/main" id="{714F199F-8B41-4A41-8752-D2BA94ED3A7E}"/>
                    </a:ext>
                  </a:extLst>
                </p14:cNvPr>
                <p14:cNvContentPartPr/>
                <p14:nvPr/>
              </p14:nvContentPartPr>
              <p14:xfrm>
                <a:off x="5013360" y="5463360"/>
                <a:ext cx="3600" cy="21600"/>
              </p14:xfrm>
            </p:contentPart>
          </mc:Choice>
          <mc:Fallback xmlns="">
            <p:pic>
              <p:nvPicPr>
                <p:cNvPr id="391" name="墨迹 390">
                  <a:extLst>
                    <a:ext uri="{FF2B5EF4-FFF2-40B4-BE49-F238E27FC236}">
                      <a16:creationId xmlns:a16="http://schemas.microsoft.com/office/drawing/2014/main" id="{714F199F-8B41-4A41-8752-D2BA94ED3A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4720" y="5454360"/>
                  <a:ext cx="21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2" name="墨迹 391">
                  <a:extLst>
                    <a:ext uri="{FF2B5EF4-FFF2-40B4-BE49-F238E27FC236}">
                      <a16:creationId xmlns:a16="http://schemas.microsoft.com/office/drawing/2014/main" id="{B82AD52C-3EB0-481B-9C4D-DA9E14439FD1}"/>
                    </a:ext>
                  </a:extLst>
                </p14:cNvPr>
                <p14:cNvContentPartPr/>
                <p14:nvPr/>
              </p14:nvContentPartPr>
              <p14:xfrm>
                <a:off x="5059080" y="5486400"/>
                <a:ext cx="360" cy="9360"/>
              </p14:xfrm>
            </p:contentPart>
          </mc:Choice>
          <mc:Fallback xmlns="">
            <p:pic>
              <p:nvPicPr>
                <p:cNvPr id="392" name="墨迹 391">
                  <a:extLst>
                    <a:ext uri="{FF2B5EF4-FFF2-40B4-BE49-F238E27FC236}">
                      <a16:creationId xmlns:a16="http://schemas.microsoft.com/office/drawing/2014/main" id="{B82AD52C-3EB0-481B-9C4D-DA9E14439F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50440" y="5477400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83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FBBCAE-EE9B-435C-8BC8-D8F28B45C3F1}"/>
              </a:ext>
            </a:extLst>
          </p:cNvPr>
          <p:cNvSpPr txBox="1"/>
          <p:nvPr/>
        </p:nvSpPr>
        <p:spPr>
          <a:xfrm>
            <a:off x="4762796" y="307651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纹理环绕方式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9C279-DB65-4D9C-8094-8E6E905D83D1}"/>
              </a:ext>
            </a:extLst>
          </p:cNvPr>
          <p:cNvSpPr txBox="1"/>
          <p:nvPr/>
        </p:nvSpPr>
        <p:spPr>
          <a:xfrm>
            <a:off x="908429" y="865402"/>
            <a:ext cx="892047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纹理坐标的范围通常是从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(0, 0)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(1, 1)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，如果设置为范围之外会怎样？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F63CD0-0FAC-4FF5-ADA7-005FA14B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32962"/>
              </p:ext>
            </p:extLst>
          </p:nvPr>
        </p:nvGraphicFramePr>
        <p:xfrm>
          <a:off x="908428" y="1234734"/>
          <a:ext cx="8920480" cy="2045208"/>
        </p:xfrm>
        <a:graphic>
          <a:graphicData uri="http://schemas.openxmlformats.org/drawingml/2006/table">
            <a:tbl>
              <a:tblPr/>
              <a:tblGrid>
                <a:gridCol w="2529220">
                  <a:extLst>
                    <a:ext uri="{9D8B030D-6E8A-4147-A177-3AD203B41FA5}">
                      <a16:colId xmlns:a16="http://schemas.microsoft.com/office/drawing/2014/main" val="2096387021"/>
                    </a:ext>
                  </a:extLst>
                </a:gridCol>
                <a:gridCol w="6391260">
                  <a:extLst>
                    <a:ext uri="{9D8B030D-6E8A-4147-A177-3AD203B41FA5}">
                      <a16:colId xmlns:a16="http://schemas.microsoft.com/office/drawing/2014/main" val="400257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b="1">
                          <a:effectLst/>
                        </a:rPr>
                        <a:t>环绕方式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b="1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GL_REPEAT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对纹理的默认行为。重复纹理图像。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9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GL_MIRRORED_REPEAT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GL_REPEAT</a:t>
                      </a:r>
                      <a:r>
                        <a:rPr lang="zh-CN" altLang="en-US">
                          <a:effectLst/>
                        </a:rPr>
                        <a:t>一样，但每次重复图片是镜像放置的。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9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GL_CLAMP_TO_EDGE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纹理坐标会被约束在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到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之间，超出的部分会重复纹理坐标的边缘，产生一种边缘被拉伸的效果。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6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GL_CLAMP_TO_BORDER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超出的坐标为用户指定的边缘颜色。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75974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9063DAED-8EE5-4BA3-A8F8-2D3219E75235}"/>
              </a:ext>
            </a:extLst>
          </p:cNvPr>
          <p:cNvGrpSpPr/>
          <p:nvPr/>
        </p:nvGrpSpPr>
        <p:grpSpPr>
          <a:xfrm>
            <a:off x="1508981" y="3440204"/>
            <a:ext cx="7832249" cy="2143125"/>
            <a:chOff x="1290320" y="8688069"/>
            <a:chExt cx="7832249" cy="21431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6AC928-5D82-4239-A62A-8608DC68FC38}"/>
                </a:ext>
              </a:extLst>
            </p:cNvPr>
            <p:cNvSpPr/>
            <p:nvPr/>
          </p:nvSpPr>
          <p:spPr>
            <a:xfrm>
              <a:off x="1290320" y="8688070"/>
              <a:ext cx="7832249" cy="20452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5E8CCF29-F55F-49DA-883C-AC7A6A8EF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569" y="8688069"/>
              <a:ext cx="76200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CF40AF8-11FC-48C3-8B84-D5F1D0E7A4EC}"/>
              </a:ext>
            </a:extLst>
          </p:cNvPr>
          <p:cNvSpPr/>
          <p:nvPr/>
        </p:nvSpPr>
        <p:spPr>
          <a:xfrm>
            <a:off x="1067454" y="6289862"/>
            <a:ext cx="883368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glTexParameter</a:t>
            </a:r>
            <a:r>
              <a:rPr lang="en-US" altLang="zh-CN" b="1" i="0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GL_TEXTURE_WRAP_T, GL_MIRRORED_REPEAT)</a:t>
            </a:r>
            <a:r>
              <a:rPr lang="en-US" altLang="zh-CN">
                <a:solidFill>
                  <a:srgbClr val="E0E2E4"/>
                </a:solidFill>
              </a:rPr>
              <a:t>;</a:t>
            </a:r>
          </a:p>
          <a:p>
            <a:r>
              <a:rPr lang="en-US" altLang="zh-CN" b="1"/>
              <a:t>glTexParameter</a:t>
            </a:r>
            <a:r>
              <a:rPr lang="en-US" altLang="zh-CN" b="1">
                <a:solidFill>
                  <a:srgbClr val="E0E2E4"/>
                </a:solidFill>
              </a:rPr>
              <a:t>i</a:t>
            </a:r>
            <a:r>
              <a:rPr lang="en-US" altLang="zh-CN">
                <a:solidFill>
                  <a:srgbClr val="E0E2E4"/>
                </a:solidFill>
              </a:rPr>
              <a:t>(GL_TEXTURE_2D, GL_TEXTURE_WRAP_S, GL_MIRRORED_REPEAT);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E44D7-22D9-4775-B506-A274610417D6}"/>
              </a:ext>
            </a:extLst>
          </p:cNvPr>
          <p:cNvSpPr txBox="1"/>
          <p:nvPr/>
        </p:nvSpPr>
        <p:spPr>
          <a:xfrm>
            <a:off x="1070990" y="5885523"/>
            <a:ext cx="8920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79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ffectLst/>
                <a:latin typeface="verdana" panose="020B0604030504040204" pitchFamily="34" charset="0"/>
              </a:rPr>
              <a:t>void </a:t>
            </a:r>
            <a:r>
              <a:rPr lang="en-US" altLang="zh-CN" b="1">
                <a:effectLst/>
                <a:latin typeface="verdana" panose="020B0604030504040204" pitchFamily="34" charset="0"/>
              </a:rPr>
              <a:t>glTexParameter</a:t>
            </a:r>
            <a:r>
              <a:rPr lang="en-US" altLang="zh-CN" b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CN">
                <a:effectLst/>
                <a:latin typeface="verdana" panose="020B0604030504040204" pitchFamily="34" charset="0"/>
              </a:rPr>
              <a:t>(GLenum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target</a:t>
            </a:r>
            <a:r>
              <a:rPr lang="en-US" altLang="zh-CN">
                <a:effectLst/>
                <a:latin typeface="verdana" panose="020B0604030504040204" pitchFamily="34" charset="0"/>
              </a:rPr>
              <a:t>,GLenum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pname</a:t>
            </a:r>
            <a:r>
              <a:rPr lang="en-US" altLang="zh-CN">
                <a:effectLst/>
                <a:latin typeface="verdana" panose="020B0604030504040204" pitchFamily="34" charset="0"/>
              </a:rPr>
              <a:t>,GLint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param</a:t>
            </a:r>
            <a:r>
              <a:rPr lang="en-US" altLang="zh-CN">
                <a:effectLst/>
                <a:latin typeface="verdana" panose="020B0604030504040204" pitchFamily="34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AF3-D6FC-4E6C-9CF2-595A7444D16F}"/>
              </a:ext>
            </a:extLst>
          </p:cNvPr>
          <p:cNvSpPr txBox="1"/>
          <p:nvPr/>
        </p:nvSpPr>
        <p:spPr>
          <a:xfrm>
            <a:off x="961006" y="5485413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设置纹理参数的函数原型：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A98D71-608C-414B-8C2C-5DC62F66932E}"/>
              </a:ext>
            </a:extLst>
          </p:cNvPr>
          <p:cNvSpPr txBox="1"/>
          <p:nvPr/>
        </p:nvSpPr>
        <p:spPr>
          <a:xfrm>
            <a:off x="986457" y="7097255"/>
            <a:ext cx="865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如果我们选择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GL_CLAMP_TO_BORDER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选项，我们还需要指定一个边缘的颜色。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1CACE0-BE36-4735-AE5D-6DDEBAF73E8D}"/>
              </a:ext>
            </a:extLst>
          </p:cNvPr>
          <p:cNvSpPr/>
          <p:nvPr/>
        </p:nvSpPr>
        <p:spPr>
          <a:xfrm>
            <a:off x="1067454" y="7477241"/>
            <a:ext cx="883368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borderColor[] = {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};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fv(GL_TEXTURE_2D, GL_TEXTURE_BORDER_COLOR, borderColor); 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3CE44C98-D24F-4274-96B4-C15DD30C4676}"/>
                  </a:ext>
                </a:extLst>
              </p14:cNvPr>
              <p14:cNvContentPartPr/>
              <p14:nvPr/>
            </p14:nvContentPartPr>
            <p14:xfrm>
              <a:off x="2239920" y="3893760"/>
              <a:ext cx="360" cy="3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3CE44C98-D24F-4274-96B4-C15DD30C4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1280" y="38847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4F7B31B-DA6F-4D8C-BDD4-342FA1758B9B}"/>
              </a:ext>
            </a:extLst>
          </p:cNvPr>
          <p:cNvGrpSpPr/>
          <p:nvPr/>
        </p:nvGrpSpPr>
        <p:grpSpPr>
          <a:xfrm>
            <a:off x="8487360" y="3741120"/>
            <a:ext cx="398160" cy="262080"/>
            <a:chOff x="8487360" y="3741120"/>
            <a:chExt cx="3981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B4E4757C-55A0-410B-9B8F-72039CD3AC53}"/>
                    </a:ext>
                  </a:extLst>
                </p14:cNvPr>
                <p14:cNvContentPartPr/>
                <p14:nvPr/>
              </p14:nvContentPartPr>
              <p14:xfrm>
                <a:off x="8487360" y="3809880"/>
                <a:ext cx="87120" cy="17568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B4E4757C-55A0-410B-9B8F-72039CD3AC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8720" y="3800880"/>
                  <a:ext cx="104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BC1FF496-DA53-473B-B0BB-A27D515BE4F9}"/>
                    </a:ext>
                  </a:extLst>
                </p14:cNvPr>
                <p14:cNvContentPartPr/>
                <p14:nvPr/>
              </p14:nvContentPartPr>
              <p14:xfrm>
                <a:off x="8625240" y="3817440"/>
                <a:ext cx="360" cy="8064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BC1FF496-DA53-473B-B0BB-A27D515BE4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16600" y="3808440"/>
                  <a:ext cx="1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4FBBC5B1-0448-41B0-A73F-49052356C520}"/>
                    </a:ext>
                  </a:extLst>
                </p14:cNvPr>
                <p14:cNvContentPartPr/>
                <p14:nvPr/>
              </p14:nvContentPartPr>
              <p14:xfrm>
                <a:off x="8708760" y="3848040"/>
                <a:ext cx="16560" cy="8784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4FBBC5B1-0448-41B0-A73F-49052356C5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9760" y="3839040"/>
                  <a:ext cx="34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32FF4D78-E3A1-4E77-BE2A-780E45647F69}"/>
                    </a:ext>
                  </a:extLst>
                </p14:cNvPr>
                <p14:cNvContentPartPr/>
                <p14:nvPr/>
              </p14:nvContentPartPr>
              <p14:xfrm>
                <a:off x="8786160" y="3786840"/>
                <a:ext cx="7200" cy="9432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32FF4D78-E3A1-4E77-BE2A-780E45647F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77520" y="3777840"/>
                  <a:ext cx="24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2FB92633-30B0-4A7D-A815-4A4D04F83FDE}"/>
                    </a:ext>
                  </a:extLst>
                </p14:cNvPr>
                <p14:cNvContentPartPr/>
                <p14:nvPr/>
              </p14:nvContentPartPr>
              <p14:xfrm>
                <a:off x="8843760" y="3741120"/>
                <a:ext cx="41760" cy="26208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2FB92633-30B0-4A7D-A815-4A4D04F83F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34760" y="3732120"/>
                  <a:ext cx="594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27C12ED7-C0C5-4EBD-9767-AF5B7BEA0560}"/>
                  </a:ext>
                </a:extLst>
              </p14:cNvPr>
              <p14:cNvContentPartPr/>
              <p14:nvPr/>
            </p14:nvContentPartPr>
            <p14:xfrm>
              <a:off x="7444440" y="5204160"/>
              <a:ext cx="3240" cy="216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27C12ED7-C0C5-4EBD-9767-AF5B7BEA05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35800" y="5195160"/>
                <a:ext cx="20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61904B1B-1828-4E26-9C2C-3154AC08EEFB}"/>
                  </a:ext>
                </a:extLst>
              </p14:cNvPr>
              <p14:cNvContentPartPr/>
              <p14:nvPr/>
            </p14:nvContentPartPr>
            <p14:xfrm>
              <a:off x="8960760" y="3627000"/>
              <a:ext cx="23040" cy="1188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61904B1B-1828-4E26-9C2C-3154AC08E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52120" y="3618000"/>
                <a:ext cx="40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8F0BF5BC-C3AD-428E-A534-A5E41E18ED18}"/>
                  </a:ext>
                </a:extLst>
              </p14:cNvPr>
              <p14:cNvContentPartPr/>
              <p14:nvPr/>
            </p14:nvContentPartPr>
            <p14:xfrm>
              <a:off x="8541720" y="4046040"/>
              <a:ext cx="360" cy="36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8F0BF5BC-C3AD-428E-A534-A5E41E18E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3080" y="4037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60EA3ABB-27D3-4393-B8C6-7442B2BBD914}"/>
                  </a:ext>
                </a:extLst>
              </p14:cNvPr>
              <p14:cNvContentPartPr/>
              <p14:nvPr/>
            </p14:nvContentPartPr>
            <p14:xfrm>
              <a:off x="7916760" y="4656960"/>
              <a:ext cx="7920" cy="648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60EA3ABB-27D3-4393-B8C6-7442B2BBD9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8120" y="4648320"/>
                <a:ext cx="25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2A24EF24-F74F-456A-8643-CDB9A2BF3AB4}"/>
                  </a:ext>
                </a:extLst>
              </p14:cNvPr>
              <p14:cNvContentPartPr/>
              <p14:nvPr/>
            </p14:nvContentPartPr>
            <p14:xfrm>
              <a:off x="8562960" y="4671000"/>
              <a:ext cx="2160" cy="504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2A24EF24-F74F-456A-8643-CDB9A2BF3A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3960" y="4662000"/>
                <a:ext cx="1980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5FF896B-59E0-4051-8C7E-66D6DE02E849}"/>
              </a:ext>
            </a:extLst>
          </p:cNvPr>
          <p:cNvGrpSpPr/>
          <p:nvPr/>
        </p:nvGrpSpPr>
        <p:grpSpPr>
          <a:xfrm>
            <a:off x="9036720" y="4632840"/>
            <a:ext cx="46080" cy="30960"/>
            <a:chOff x="9036720" y="4632840"/>
            <a:chExt cx="4608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2B8DFD33-56C0-48A9-B388-3F16B22B3470}"/>
                    </a:ext>
                  </a:extLst>
                </p14:cNvPr>
                <p14:cNvContentPartPr/>
                <p14:nvPr/>
              </p14:nvContentPartPr>
              <p14:xfrm>
                <a:off x="9036720" y="4663440"/>
                <a:ext cx="3600" cy="36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2B8DFD33-56C0-48A9-B388-3F16B22B34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28080" y="465444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8EE3B9B9-B020-4FDD-91BA-1C4C504BB3AE}"/>
                    </a:ext>
                  </a:extLst>
                </p14:cNvPr>
                <p14:cNvContentPartPr/>
                <p14:nvPr/>
              </p14:nvContentPartPr>
              <p14:xfrm>
                <a:off x="9082440" y="4632840"/>
                <a:ext cx="360" cy="3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8EE3B9B9-B020-4FDD-91BA-1C4C504BB3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800" y="4623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C3C9CFF-CA34-41FB-9182-A79262E1A683}"/>
              </a:ext>
            </a:extLst>
          </p:cNvPr>
          <p:cNvGrpSpPr/>
          <p:nvPr/>
        </p:nvGrpSpPr>
        <p:grpSpPr>
          <a:xfrm>
            <a:off x="9136440" y="3337560"/>
            <a:ext cx="343080" cy="349560"/>
            <a:chOff x="9136440" y="3337560"/>
            <a:chExt cx="34308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3F3E5834-2A2D-4BC0-80C8-4041116EBC65}"/>
                    </a:ext>
                  </a:extLst>
                </p14:cNvPr>
                <p14:cNvContentPartPr/>
                <p14:nvPr/>
              </p14:nvContentPartPr>
              <p14:xfrm>
                <a:off x="9295920" y="3405600"/>
                <a:ext cx="108360" cy="19152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3F3E5834-2A2D-4BC0-80C8-4041116EBC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7280" y="3396600"/>
                  <a:ext cx="12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0EDA5BB9-9090-45B5-860D-76EA10A894E3}"/>
                    </a:ext>
                  </a:extLst>
                </p14:cNvPr>
                <p14:cNvContentPartPr/>
                <p14:nvPr/>
              </p14:nvContentPartPr>
              <p14:xfrm>
                <a:off x="9430200" y="3497400"/>
                <a:ext cx="49320" cy="12312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0EDA5BB9-9090-45B5-860D-76EA10A894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21200" y="3488400"/>
                  <a:ext cx="66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72514B35-695A-4A18-9265-B916989864A4}"/>
                    </a:ext>
                  </a:extLst>
                </p14:cNvPr>
                <p14:cNvContentPartPr/>
                <p14:nvPr/>
              </p14:nvContentPartPr>
              <p14:xfrm>
                <a:off x="9136440" y="3337560"/>
                <a:ext cx="88200" cy="34956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72514B35-695A-4A18-9265-B916989864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27440" y="3328560"/>
                  <a:ext cx="10584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1A72A9A-DAAF-44C1-8C04-EFD10918A691}"/>
              </a:ext>
            </a:extLst>
          </p:cNvPr>
          <p:cNvGrpSpPr/>
          <p:nvPr/>
        </p:nvGrpSpPr>
        <p:grpSpPr>
          <a:xfrm>
            <a:off x="9626400" y="3397320"/>
            <a:ext cx="237240" cy="392400"/>
            <a:chOff x="9626400" y="3397320"/>
            <a:chExt cx="23724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04A82527-40E8-4360-A206-6D8E4C143042}"/>
                    </a:ext>
                  </a:extLst>
                </p14:cNvPr>
                <p14:cNvContentPartPr/>
                <p14:nvPr/>
              </p14:nvContentPartPr>
              <p14:xfrm>
                <a:off x="9626400" y="3397320"/>
                <a:ext cx="113760" cy="20088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04A82527-40E8-4360-A206-6D8E4C1430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17400" y="3388320"/>
                  <a:ext cx="131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908F16AE-5402-4EB4-8342-3B66246B7B5D}"/>
                    </a:ext>
                  </a:extLst>
                </p14:cNvPr>
                <p14:cNvContentPartPr/>
                <p14:nvPr/>
              </p14:nvContentPartPr>
              <p14:xfrm>
                <a:off x="9743760" y="3413520"/>
                <a:ext cx="119880" cy="37620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908F16AE-5402-4EB4-8342-3B66246B7B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35120" y="3404520"/>
                  <a:ext cx="13752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26E87DF3-C464-4156-9813-14A6B642F3AB}"/>
                  </a:ext>
                </a:extLst>
              </p14:cNvPr>
              <p14:cNvContentPartPr/>
              <p14:nvPr/>
            </p14:nvContentPartPr>
            <p14:xfrm>
              <a:off x="7855920" y="4635000"/>
              <a:ext cx="63000" cy="6300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26E87DF3-C464-4156-9813-14A6B642F3A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47280" y="4626360"/>
                <a:ext cx="8064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DE8C45FE-AA6E-47A2-AEAA-07B620E25825}"/>
              </a:ext>
            </a:extLst>
          </p:cNvPr>
          <p:cNvGrpSpPr/>
          <p:nvPr/>
        </p:nvGrpSpPr>
        <p:grpSpPr>
          <a:xfrm>
            <a:off x="7167960" y="5158440"/>
            <a:ext cx="368640" cy="285480"/>
            <a:chOff x="7167960" y="5158440"/>
            <a:chExt cx="3686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FE6BC6F4-C02F-4252-B8F6-DA45252C3360}"/>
                    </a:ext>
                  </a:extLst>
                </p14:cNvPr>
                <p14:cNvContentPartPr/>
                <p14:nvPr/>
              </p14:nvContentPartPr>
              <p14:xfrm>
                <a:off x="7421400" y="5158440"/>
                <a:ext cx="360" cy="36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FE6BC6F4-C02F-4252-B8F6-DA45252C33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12760" y="5149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2DF2B676-EB15-4ECC-84EF-C24ED7257178}"/>
                    </a:ext>
                  </a:extLst>
                </p14:cNvPr>
                <p14:cNvContentPartPr/>
                <p14:nvPr/>
              </p14:nvContentPartPr>
              <p14:xfrm>
                <a:off x="7167960" y="5265000"/>
                <a:ext cx="82800" cy="1767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2DF2B676-EB15-4ECC-84EF-C24ED72571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8960" y="5256000"/>
                  <a:ext cx="100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A11DE2F8-2AAB-48ED-A315-6EE6CE1B24E5}"/>
                    </a:ext>
                  </a:extLst>
                </p14:cNvPr>
                <p14:cNvContentPartPr/>
                <p14:nvPr/>
              </p14:nvContentPartPr>
              <p14:xfrm>
                <a:off x="7276680" y="5336640"/>
                <a:ext cx="91440" cy="504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A11DE2F8-2AAB-48ED-A315-6EE6CE1B24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8040" y="5327640"/>
                  <a:ext cx="10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9058F214-7AA5-4FE5-B749-F49BB68A3160}"/>
                    </a:ext>
                  </a:extLst>
                </p14:cNvPr>
                <p14:cNvContentPartPr/>
                <p14:nvPr/>
              </p14:nvContentPartPr>
              <p14:xfrm>
                <a:off x="7428960" y="5227200"/>
                <a:ext cx="360" cy="17100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9058F214-7AA5-4FE5-B749-F49BB68A31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20320" y="5218200"/>
                  <a:ext cx="18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95940A4D-B2AE-4E48-9044-355ADF8A2D91}"/>
                    </a:ext>
                  </a:extLst>
                </p14:cNvPr>
                <p14:cNvContentPartPr/>
                <p14:nvPr/>
              </p14:nvContentPartPr>
              <p14:xfrm>
                <a:off x="7484040" y="5326200"/>
                <a:ext cx="52560" cy="11772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95940A4D-B2AE-4E48-9044-355ADF8A2D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75040" y="5317200"/>
                  <a:ext cx="70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6632D1E-9475-4378-98B9-6EE25FAFA44E}"/>
              </a:ext>
            </a:extLst>
          </p:cNvPr>
          <p:cNvGrpSpPr/>
          <p:nvPr/>
        </p:nvGrpSpPr>
        <p:grpSpPr>
          <a:xfrm>
            <a:off x="7650000" y="5166360"/>
            <a:ext cx="295200" cy="332280"/>
            <a:chOff x="7650000" y="5166360"/>
            <a:chExt cx="295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D3928D61-1D04-46AC-94F8-913D2BF0490F}"/>
                    </a:ext>
                  </a:extLst>
                </p14:cNvPr>
                <p14:cNvContentPartPr/>
                <p14:nvPr/>
              </p14:nvContentPartPr>
              <p14:xfrm>
                <a:off x="7650000" y="5295600"/>
                <a:ext cx="43560" cy="1512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D3928D61-1D04-46AC-94F8-913D2BF049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41360" y="5286600"/>
                  <a:ext cx="61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8B8321B6-1D31-4C5C-804B-5BA6AA3E14DC}"/>
                    </a:ext>
                  </a:extLst>
                </p14:cNvPr>
                <p14:cNvContentPartPr/>
                <p14:nvPr/>
              </p14:nvContentPartPr>
              <p14:xfrm>
                <a:off x="7772040" y="5204160"/>
                <a:ext cx="14760" cy="25056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8B8321B6-1D31-4C5C-804B-5BA6AA3E14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3400" y="5195160"/>
                  <a:ext cx="32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75C844A9-1137-4C58-95B1-3E209D0CD30C}"/>
                    </a:ext>
                  </a:extLst>
                </p14:cNvPr>
                <p14:cNvContentPartPr/>
                <p14:nvPr/>
              </p14:nvContentPartPr>
              <p14:xfrm>
                <a:off x="7831080" y="5166360"/>
                <a:ext cx="114120" cy="33228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75C844A9-1137-4C58-95B1-3E209D0CD3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22440" y="5157360"/>
                  <a:ext cx="13176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ED8599C-ECF6-449D-80D1-5E9BA2F13980}"/>
              </a:ext>
            </a:extLst>
          </p:cNvPr>
          <p:cNvGrpSpPr/>
          <p:nvPr/>
        </p:nvGrpSpPr>
        <p:grpSpPr>
          <a:xfrm>
            <a:off x="7634160" y="4632840"/>
            <a:ext cx="451080" cy="258120"/>
            <a:chOff x="7634160" y="4632840"/>
            <a:chExt cx="4510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C6B603ED-413F-4620-A03C-0C1D844E3419}"/>
                    </a:ext>
                  </a:extLst>
                </p14:cNvPr>
                <p14:cNvContentPartPr/>
                <p14:nvPr/>
              </p14:nvContentPartPr>
              <p14:xfrm>
                <a:off x="7717320" y="4693320"/>
                <a:ext cx="108360" cy="11628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C6B603ED-413F-4620-A03C-0C1D844E34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8680" y="4684680"/>
                  <a:ext cx="126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A2694BFE-1224-4C27-BA33-F7D5CA80F80A}"/>
                    </a:ext>
                  </a:extLst>
                </p14:cNvPr>
                <p14:cNvContentPartPr/>
                <p14:nvPr/>
              </p14:nvContentPartPr>
              <p14:xfrm>
                <a:off x="7840440" y="4800600"/>
                <a:ext cx="5040" cy="2124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A2694BFE-1224-4C27-BA33-F7D5CA80F8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1800" y="4791600"/>
                  <a:ext cx="22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B29A0E5B-934F-46D0-BB5B-8D2F91356E8E}"/>
                    </a:ext>
                  </a:extLst>
                </p14:cNvPr>
                <p14:cNvContentPartPr/>
                <p14:nvPr/>
              </p14:nvContentPartPr>
              <p14:xfrm>
                <a:off x="7901640" y="4711320"/>
                <a:ext cx="93600" cy="14940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B29A0E5B-934F-46D0-BB5B-8D2F91356E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92640" y="4702680"/>
                  <a:ext cx="111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3A9223F9-1FDE-4CE3-AB82-8B8EF392BE86}"/>
                    </a:ext>
                  </a:extLst>
                </p14:cNvPr>
                <p14:cNvContentPartPr/>
                <p14:nvPr/>
              </p14:nvContentPartPr>
              <p14:xfrm>
                <a:off x="7785360" y="4792680"/>
                <a:ext cx="47880" cy="8280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3A9223F9-1FDE-4CE3-AB82-8B8EF392BE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6720" y="4783680"/>
                  <a:ext cx="65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1AD9300F-5A5E-4A48-B5E8-808F829DAEA5}"/>
                    </a:ext>
                  </a:extLst>
                </p14:cNvPr>
                <p14:cNvContentPartPr/>
                <p14:nvPr/>
              </p14:nvContentPartPr>
              <p14:xfrm>
                <a:off x="7634160" y="4640400"/>
                <a:ext cx="31320" cy="20664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1AD9300F-5A5E-4A48-B5E8-808F829DAE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25520" y="4631400"/>
                  <a:ext cx="48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A063322B-004A-4D48-BD27-493D12559B28}"/>
                    </a:ext>
                  </a:extLst>
                </p14:cNvPr>
                <p14:cNvContentPartPr/>
                <p14:nvPr/>
              </p14:nvContentPartPr>
              <p14:xfrm>
                <a:off x="8019000" y="4709160"/>
                <a:ext cx="66240" cy="18180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A063322B-004A-4D48-BD27-493D12559B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0360" y="4700160"/>
                  <a:ext cx="83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AA7ACBE5-BE7C-4A71-BA76-844F2EA39EB6}"/>
                    </a:ext>
                  </a:extLst>
                </p14:cNvPr>
                <p14:cNvContentPartPr/>
                <p14:nvPr/>
              </p14:nvContentPartPr>
              <p14:xfrm>
                <a:off x="7901640" y="4632840"/>
                <a:ext cx="360" cy="79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AA7ACBE5-BE7C-4A71-BA76-844F2EA39E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93000" y="462384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74571198-0C87-4F87-A957-21DAB8B42B37}"/>
                  </a:ext>
                </a:extLst>
              </p14:cNvPr>
              <p14:cNvContentPartPr/>
              <p14:nvPr/>
            </p14:nvContentPartPr>
            <p14:xfrm>
              <a:off x="9191880" y="5295600"/>
              <a:ext cx="28080" cy="12024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74571198-0C87-4F87-A957-21DAB8B42B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82880" y="5286600"/>
                <a:ext cx="4572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84BC203-2453-490D-8C0A-1B70F28D34FB}"/>
              </a:ext>
            </a:extLst>
          </p:cNvPr>
          <p:cNvGrpSpPr/>
          <p:nvPr/>
        </p:nvGrpSpPr>
        <p:grpSpPr>
          <a:xfrm>
            <a:off x="8892780" y="5158440"/>
            <a:ext cx="230400" cy="375480"/>
            <a:chOff x="8869320" y="5158440"/>
            <a:chExt cx="2304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F0B680EA-D657-4AE1-A2F9-902519A68A44}"/>
                    </a:ext>
                  </a:extLst>
                </p14:cNvPr>
                <p14:cNvContentPartPr/>
                <p14:nvPr/>
              </p14:nvContentPartPr>
              <p14:xfrm>
                <a:off x="8960760" y="5248800"/>
                <a:ext cx="138960" cy="1490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F0B680EA-D657-4AE1-A2F9-902519A68A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2120" y="5239800"/>
                  <a:ext cx="15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AFA5BD8A-4601-485C-A40D-2C9A1DFF9D69}"/>
                    </a:ext>
                  </a:extLst>
                </p14:cNvPr>
                <p14:cNvContentPartPr/>
                <p14:nvPr/>
              </p14:nvContentPartPr>
              <p14:xfrm>
                <a:off x="8869320" y="5158440"/>
                <a:ext cx="108720" cy="3754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AFA5BD8A-4601-485C-A40D-2C9A1DFF9D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60680" y="5149440"/>
                  <a:ext cx="1263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FF9DDF6-4BD4-4A4C-80C1-A70A0CC200F3}"/>
              </a:ext>
            </a:extLst>
          </p:cNvPr>
          <p:cNvGrpSpPr/>
          <p:nvPr/>
        </p:nvGrpSpPr>
        <p:grpSpPr>
          <a:xfrm>
            <a:off x="9326520" y="5051880"/>
            <a:ext cx="351720" cy="389880"/>
            <a:chOff x="9326520" y="5051880"/>
            <a:chExt cx="35172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C76DCD20-F6A2-48AA-85CF-BC02B5BDAA9D}"/>
                    </a:ext>
                  </a:extLst>
                </p14:cNvPr>
                <p14:cNvContentPartPr/>
                <p14:nvPr/>
              </p14:nvContentPartPr>
              <p14:xfrm>
                <a:off x="9326520" y="5242320"/>
                <a:ext cx="81720" cy="792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C76DCD20-F6A2-48AA-85CF-BC02B5BDAA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17880" y="5233320"/>
                  <a:ext cx="99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5CC13CDA-DBDD-4FC8-AB6E-06C6CE0ABF3F}"/>
                    </a:ext>
                  </a:extLst>
                </p14:cNvPr>
                <p14:cNvContentPartPr/>
                <p14:nvPr/>
              </p14:nvContentPartPr>
              <p14:xfrm>
                <a:off x="9532080" y="5150880"/>
                <a:ext cx="360" cy="324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5CC13CDA-DBDD-4FC8-AB6E-06C6CE0ABF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23440" y="514188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257F229C-C6A0-4E28-BDEB-DB583C3421DC}"/>
                    </a:ext>
                  </a:extLst>
                </p14:cNvPr>
                <p14:cNvContentPartPr/>
                <p14:nvPr/>
              </p14:nvContentPartPr>
              <p14:xfrm>
                <a:off x="9491760" y="5150880"/>
                <a:ext cx="40680" cy="18360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257F229C-C6A0-4E28-BDEB-DB583C3421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83120" y="5141880"/>
                  <a:ext cx="58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AA2D5E98-8AC9-4D9D-BAB5-E69E6D1F3E13}"/>
                    </a:ext>
                  </a:extLst>
                </p14:cNvPr>
                <p14:cNvContentPartPr/>
                <p14:nvPr/>
              </p14:nvContentPartPr>
              <p14:xfrm>
                <a:off x="9593280" y="5051880"/>
                <a:ext cx="84960" cy="38988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AA2D5E98-8AC9-4D9D-BAB5-E69E6D1F3E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4640" y="5042880"/>
                  <a:ext cx="10260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CD7D771B-C6E7-4911-A647-036CDC5CE0E8}"/>
              </a:ext>
            </a:extLst>
          </p:cNvPr>
          <p:cNvGrpSpPr/>
          <p:nvPr/>
        </p:nvGrpSpPr>
        <p:grpSpPr>
          <a:xfrm>
            <a:off x="7177680" y="3329640"/>
            <a:ext cx="434520" cy="372240"/>
            <a:chOff x="7177680" y="3329640"/>
            <a:chExt cx="434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A3F295A4-F98E-4DE0-954B-5A02EC229AC3}"/>
                    </a:ext>
                  </a:extLst>
                </p14:cNvPr>
                <p14:cNvContentPartPr/>
                <p14:nvPr/>
              </p14:nvContentPartPr>
              <p14:xfrm>
                <a:off x="7307280" y="3466800"/>
                <a:ext cx="119880" cy="3060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A3F295A4-F98E-4DE0-954B-5A02EC229A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98640" y="3457800"/>
                  <a:ext cx="137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C5180573-8FEB-4CA1-AD04-0005A93D1702}"/>
                    </a:ext>
                  </a:extLst>
                </p14:cNvPr>
                <p14:cNvContentPartPr/>
                <p14:nvPr/>
              </p14:nvContentPartPr>
              <p14:xfrm>
                <a:off x="7474680" y="3375360"/>
                <a:ext cx="137520" cy="32652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C5180573-8FEB-4CA1-AD04-0005A93D17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66040" y="3366360"/>
                  <a:ext cx="155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A6BCAC0C-16AD-4E52-B56F-E65CFD63D464}"/>
                    </a:ext>
                  </a:extLst>
                </p14:cNvPr>
                <p14:cNvContentPartPr/>
                <p14:nvPr/>
              </p14:nvContentPartPr>
              <p14:xfrm>
                <a:off x="7177680" y="3329640"/>
                <a:ext cx="114480" cy="32508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A6BCAC0C-16AD-4E52-B56F-E65CFD63D4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69040" y="3320640"/>
                  <a:ext cx="13212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E9665D6-7A13-45BF-810E-2D4FCD8BE48B}"/>
              </a:ext>
            </a:extLst>
          </p:cNvPr>
          <p:cNvGrpSpPr/>
          <p:nvPr/>
        </p:nvGrpSpPr>
        <p:grpSpPr>
          <a:xfrm>
            <a:off x="7778160" y="3261240"/>
            <a:ext cx="269280" cy="299520"/>
            <a:chOff x="7778160" y="3261240"/>
            <a:chExt cx="26928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1069AC92-4D99-4B32-9CA6-F71F1AABCEFD}"/>
                    </a:ext>
                  </a:extLst>
                </p14:cNvPr>
                <p14:cNvContentPartPr/>
                <p14:nvPr/>
              </p14:nvContentPartPr>
              <p14:xfrm>
                <a:off x="7778160" y="3370680"/>
                <a:ext cx="145800" cy="19008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1069AC92-4D99-4B32-9CA6-F71F1AABCE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69520" y="3362040"/>
                  <a:ext cx="163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7F7469D0-7BE1-435F-95B2-EBD5EA35E7E3}"/>
                    </a:ext>
                  </a:extLst>
                </p14:cNvPr>
                <p14:cNvContentPartPr/>
                <p14:nvPr/>
              </p14:nvContentPartPr>
              <p14:xfrm>
                <a:off x="8010720" y="3261240"/>
                <a:ext cx="36720" cy="28116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7F7469D0-7BE1-435F-95B2-EBD5EA35E7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02080" y="3252240"/>
                  <a:ext cx="54360" cy="29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096B1CE2-A1F0-45C6-9550-0C466A72C5CF}"/>
                  </a:ext>
                </a:extLst>
              </p14:cNvPr>
              <p14:cNvContentPartPr/>
              <p14:nvPr/>
            </p14:nvContentPartPr>
            <p14:xfrm>
              <a:off x="2541600" y="3508920"/>
              <a:ext cx="3240" cy="1908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096B1CE2-A1F0-45C6-9550-0C466A72C5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32960" y="3500280"/>
                <a:ext cx="2088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2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11F1EF-DF83-46C4-885D-314B912962C8}"/>
              </a:ext>
            </a:extLst>
          </p:cNvPr>
          <p:cNvSpPr txBox="1"/>
          <p:nvPr/>
        </p:nvSpPr>
        <p:spPr>
          <a:xfrm>
            <a:off x="3829207" y="357349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纹理过滤（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Gudea"/>
              </a:rPr>
              <a:t>Texture Filtering</a:t>
            </a:r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67C3DD-D522-441A-BF12-A4D63A3147B6}"/>
              </a:ext>
            </a:extLst>
          </p:cNvPr>
          <p:cNvGrpSpPr/>
          <p:nvPr/>
        </p:nvGrpSpPr>
        <p:grpSpPr>
          <a:xfrm>
            <a:off x="736282" y="857884"/>
            <a:ext cx="4924426" cy="2543176"/>
            <a:chOff x="736282" y="857884"/>
            <a:chExt cx="4924426" cy="254317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54F367-56D6-419F-A69A-7C4E74EDABA1}"/>
                </a:ext>
              </a:extLst>
            </p:cNvPr>
            <p:cNvSpPr/>
            <p:nvPr/>
          </p:nvSpPr>
          <p:spPr>
            <a:xfrm>
              <a:off x="736282" y="857884"/>
              <a:ext cx="4924425" cy="2454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C59A489-AF4E-4191-B443-8065E3D7B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83" y="857885"/>
              <a:ext cx="4924425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950423-CD6C-4EA7-88E8-4B94321DDB1A}"/>
              </a:ext>
            </a:extLst>
          </p:cNvPr>
          <p:cNvSpPr txBox="1"/>
          <p:nvPr/>
        </p:nvSpPr>
        <p:spPr>
          <a:xfrm>
            <a:off x="5816599" y="1023500"/>
            <a:ext cx="430593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纹理坐标不依赖于分辨率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(Resolution)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需要知道怎样将</a:t>
            </a:r>
            <a:r>
              <a:rPr lang="zh-CN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纹理像素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映射到纹理坐标；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28549-64F0-46D3-A125-FCC5509014E6}"/>
              </a:ext>
            </a:extLst>
          </p:cNvPr>
          <p:cNvSpPr txBox="1"/>
          <p:nvPr/>
        </p:nvSpPr>
        <p:spPr>
          <a:xfrm>
            <a:off x="5816600" y="2243650"/>
            <a:ext cx="430593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可以想象你打开一张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.jpg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格式图片，不断放大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会发现它是由无数像素点组成的，这个点就是纹理像素；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F29B95-B03F-4634-B5AB-AEB729F63E58}"/>
              </a:ext>
            </a:extLst>
          </p:cNvPr>
          <p:cNvSpPr txBox="1"/>
          <p:nvPr/>
        </p:nvSpPr>
        <p:spPr>
          <a:xfrm>
            <a:off x="768681" y="9877772"/>
            <a:ext cx="921310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i(GL_TEXTURE_2D, GL_TEXTURE_MIN_FILTER, GL_NEAREST); </a:t>
            </a:r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i(GL_TEXTURE_2D, GL_TEXTURE_MAG_FILTER, GL_LINEAR);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2AF0AF-ED82-456B-AFC2-92D5CCFC1E40}"/>
              </a:ext>
            </a:extLst>
          </p:cNvPr>
          <p:cNvGrpSpPr/>
          <p:nvPr/>
        </p:nvGrpSpPr>
        <p:grpSpPr>
          <a:xfrm>
            <a:off x="736282" y="3842522"/>
            <a:ext cx="4369434" cy="1277303"/>
            <a:chOff x="1483360" y="4460240"/>
            <a:chExt cx="4369434" cy="12773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00F6A9-2293-4920-9D06-7E9DA8CBF75E}"/>
                </a:ext>
              </a:extLst>
            </p:cNvPr>
            <p:cNvSpPr/>
            <p:nvPr/>
          </p:nvSpPr>
          <p:spPr>
            <a:xfrm>
              <a:off x="1483360" y="4460240"/>
              <a:ext cx="1976755" cy="1277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E5850A0-3AEC-4778-8B28-EF80EBB70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115" y="4556443"/>
              <a:ext cx="1905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1DA8FF-53E7-4776-BBE8-B8CE5C34E389}"/>
                </a:ext>
              </a:extLst>
            </p:cNvPr>
            <p:cNvSpPr/>
            <p:nvPr/>
          </p:nvSpPr>
          <p:spPr>
            <a:xfrm>
              <a:off x="3876039" y="4460240"/>
              <a:ext cx="1976755" cy="1277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2A867D-10C7-4E83-A76C-CE3187473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794" y="4556443"/>
              <a:ext cx="1905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1097B4C-14BB-4C54-AC17-6ACAA17C7F91}"/>
              </a:ext>
            </a:extLst>
          </p:cNvPr>
          <p:cNvSpPr txBox="1"/>
          <p:nvPr/>
        </p:nvSpPr>
        <p:spPr>
          <a:xfrm>
            <a:off x="5694611" y="3501972"/>
            <a:ext cx="446236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纹理坐标的精度是无限的，可以是任意的浮点值</a:t>
            </a:r>
            <a:endParaRPr lang="en-US" altLang="zh-CN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纹理像素是有限的（图片分辨率）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一个像素需要一个颜色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所以采样就是，通过纹理坐标，问图片要纹理像素的颜色值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EA45D8C-B150-452C-B44C-994AD36C2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16" y="6516607"/>
            <a:ext cx="1050191" cy="10501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71BB67A-5A44-4B21-A6CA-2BE9E96B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680" y="6524282"/>
            <a:ext cx="2336885" cy="2336885"/>
          </a:xfrm>
          <a:prstGeom prst="rect">
            <a:avLst/>
          </a:prstGeom>
        </p:spPr>
      </p:pic>
      <p:sp>
        <p:nvSpPr>
          <p:cNvPr id="24" name="右大括号 23">
            <a:extLst>
              <a:ext uri="{FF2B5EF4-FFF2-40B4-BE49-F238E27FC236}">
                <a16:creationId xmlns:a16="http://schemas.microsoft.com/office/drawing/2014/main" id="{E487E639-2FD9-44BF-AED1-4056A1511643}"/>
              </a:ext>
            </a:extLst>
          </p:cNvPr>
          <p:cNvSpPr/>
          <p:nvPr/>
        </p:nvSpPr>
        <p:spPr>
          <a:xfrm>
            <a:off x="4312463" y="6544657"/>
            <a:ext cx="263740" cy="102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" name="文本框 2047">
            <a:extLst>
              <a:ext uri="{FF2B5EF4-FFF2-40B4-BE49-F238E27FC236}">
                <a16:creationId xmlns:a16="http://schemas.microsoft.com/office/drawing/2014/main" id="{9948BDED-3A64-4FB3-8E49-1F83C5885329}"/>
              </a:ext>
            </a:extLst>
          </p:cNvPr>
          <p:cNvSpPr txBox="1"/>
          <p:nvPr/>
        </p:nvSpPr>
        <p:spPr>
          <a:xfrm>
            <a:off x="4496811" y="6840443"/>
            <a:ext cx="492443" cy="430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0-1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2C6D3252-09BA-4316-8402-A7836B968478}"/>
              </a:ext>
            </a:extLst>
          </p:cNvPr>
          <p:cNvSpPr/>
          <p:nvPr/>
        </p:nvSpPr>
        <p:spPr>
          <a:xfrm>
            <a:off x="7292500" y="6544655"/>
            <a:ext cx="263740" cy="230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255F56-BDF0-490B-B706-648B1188A94A}"/>
              </a:ext>
            </a:extLst>
          </p:cNvPr>
          <p:cNvSpPr txBox="1"/>
          <p:nvPr/>
        </p:nvSpPr>
        <p:spPr>
          <a:xfrm>
            <a:off x="7424370" y="7469765"/>
            <a:ext cx="492443" cy="430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0-1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A06D8984-3650-481E-9576-856101628561}"/>
              </a:ext>
            </a:extLst>
          </p:cNvPr>
          <p:cNvSpPr/>
          <p:nvPr/>
        </p:nvSpPr>
        <p:spPr>
          <a:xfrm>
            <a:off x="2173935" y="9009914"/>
            <a:ext cx="614876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大纹理贴小面片时：纹理的精度高，相邻纹理像素往往色差不大，无需融合，直接就近选取即可。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A202E0-6442-4432-AB0F-AB2CB2D902B8}"/>
              </a:ext>
            </a:extLst>
          </p:cNvPr>
          <p:cNvSpPr txBox="1"/>
          <p:nvPr/>
        </p:nvSpPr>
        <p:spPr>
          <a:xfrm>
            <a:off x="641680" y="5807948"/>
            <a:ext cx="93401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Texture coordinates do not depend on resolution but can be any floating point value, thus OpenGL has to figure out which </a:t>
            </a:r>
            <a:r>
              <a:rPr lang="en-US" altLang="zh-CN" i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texture pixel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 (also known as a 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texel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 ) to map the texture coordinate to.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9FADFD-5636-44C3-9320-E63D803E0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10" y="3235970"/>
            <a:ext cx="48010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11F1EF-DF83-46C4-885D-314B912962C8}"/>
              </a:ext>
            </a:extLst>
          </p:cNvPr>
          <p:cNvSpPr txBox="1"/>
          <p:nvPr/>
        </p:nvSpPr>
        <p:spPr>
          <a:xfrm>
            <a:off x="3829207" y="357349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多级渐远纹理（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Gudea"/>
              </a:rPr>
              <a:t>Mipmaps</a:t>
            </a:r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E29D4D-D99C-4F0B-B4E8-435B824B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40" y="211296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E5F8D93-2CD7-4C24-9DAA-5E493D84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920057"/>
            <a:ext cx="47720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19567BC-2441-40C3-84D1-E5D9A25BDCE4}"/>
              </a:ext>
            </a:extLst>
          </p:cNvPr>
          <p:cNvSpPr txBox="1"/>
          <p:nvPr/>
        </p:nvSpPr>
        <p:spPr>
          <a:xfrm>
            <a:off x="843741" y="920057"/>
            <a:ext cx="389589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+mj-ea"/>
                <a:ea typeface="+mj-ea"/>
              </a:rPr>
              <a:t>简单来说就是一系列的纹理图像，根据观察者与物体的距离，参考</a:t>
            </a:r>
            <a:r>
              <a:rPr lang="zh-CN" altLang="en-US" b="0" i="0">
                <a:solidFill>
                  <a:srgbClr val="FF0000"/>
                </a:solidFill>
                <a:effectLst/>
                <a:latin typeface="+mj-ea"/>
                <a:ea typeface="+mj-ea"/>
              </a:rPr>
              <a:t>临界值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j-ea"/>
                <a:ea typeface="+mj-ea"/>
              </a:rPr>
              <a:t>，选择最适合物体的距离的那个纹理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05E22A-6F2C-40DE-9783-05C34EF2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45775"/>
              </p:ext>
            </p:extLst>
          </p:nvPr>
        </p:nvGraphicFramePr>
        <p:xfrm>
          <a:off x="1775719" y="5173503"/>
          <a:ext cx="7203282" cy="2763012"/>
        </p:xfrm>
        <a:graphic>
          <a:graphicData uri="http://schemas.openxmlformats.org/drawingml/2006/table">
            <a:tbl>
              <a:tblPr/>
              <a:tblGrid>
                <a:gridCol w="3145331">
                  <a:extLst>
                    <a:ext uri="{9D8B030D-6E8A-4147-A177-3AD203B41FA5}">
                      <a16:colId xmlns:a16="http://schemas.microsoft.com/office/drawing/2014/main" val="2865300256"/>
                    </a:ext>
                  </a:extLst>
                </a:gridCol>
                <a:gridCol w="4057951">
                  <a:extLst>
                    <a:ext uri="{9D8B030D-6E8A-4147-A177-3AD203B41FA5}">
                      <a16:colId xmlns:a16="http://schemas.microsoft.com/office/drawing/2014/main" val="479102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过滤方式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GL_NEAREST_MIPMAP_NEAREST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使用最邻近的多级渐远纹理来匹配像素大小，并使用邻近插值进行纹理采样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5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GL_LINEAR_MIPMAP_NEAREST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使用最邻近的多级渐远纹理级别，并使用线性插值进行采样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0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GL_NEAREST_MIPMAP_LINEAR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在两个最匹配像素大小的多级渐远纹理之间进行线性插值，使用邻近插值进行采样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9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GL_LINEAR_MIPMAP_LINEAR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在两个邻近的多级渐远纹理之间使用线性插值，并使用线性插值进行采样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4874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98641A38-80BB-4726-9E0B-633BA4D0A1EC}"/>
              </a:ext>
            </a:extLst>
          </p:cNvPr>
          <p:cNvSpPr txBox="1"/>
          <p:nvPr/>
        </p:nvSpPr>
        <p:spPr>
          <a:xfrm>
            <a:off x="1104445" y="8588779"/>
            <a:ext cx="88811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GL_LINEAR_MIPMAP_LINEAR);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F85BD1-2AE0-4DA7-83F4-412F5CED2974}"/>
              </a:ext>
            </a:extLst>
          </p:cNvPr>
          <p:cNvSpPr txBox="1"/>
          <p:nvPr/>
        </p:nvSpPr>
        <p:spPr>
          <a:xfrm>
            <a:off x="1482090" y="4443264"/>
            <a:ext cx="83477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有一个</a:t>
            </a:r>
            <a:r>
              <a:rPr lang="en-US" altLang="zh-CN"/>
              <a:t>glGenerateMipmaps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函数，可以生产多级渐远纹理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E073A12E-B022-42B6-8728-76AFA4EC0877}"/>
                  </a:ext>
                </a:extLst>
              </p14:cNvPr>
              <p14:cNvContentPartPr/>
              <p14:nvPr/>
            </p14:nvContentPartPr>
            <p14:xfrm>
              <a:off x="9313560" y="3116520"/>
              <a:ext cx="20880" cy="360"/>
            </p14:xfrm>
          </p:contentPart>
        </mc:Choice>
        <mc:Fallback xmlns=""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E073A12E-B022-42B6-8728-76AFA4EC08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4560" y="3107520"/>
                <a:ext cx="3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39CC7A1A-722F-4AF2-88ED-052417D240D1}"/>
                  </a:ext>
                </a:extLst>
              </p14:cNvPr>
              <p14:cNvContentPartPr/>
              <p14:nvPr/>
            </p14:nvContentPartPr>
            <p14:xfrm>
              <a:off x="9114120" y="3649680"/>
              <a:ext cx="75600" cy="20160"/>
            </p14:xfrm>
          </p:contentPart>
        </mc:Choice>
        <mc:Fallback xmlns=""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39CC7A1A-722F-4AF2-88ED-052417D240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5120" y="3640680"/>
                <a:ext cx="932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5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AC976C-4010-43B5-9163-0581E0BDB439}"/>
              </a:ext>
            </a:extLst>
          </p:cNvPr>
          <p:cNvSpPr txBox="1"/>
          <p:nvPr/>
        </p:nvSpPr>
        <p:spPr>
          <a:xfrm>
            <a:off x="900348" y="720150"/>
            <a:ext cx="9020891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修改片段着色器，让笑脸图案朝另一个方向看，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尝试不同的纹理环绕方式，设定一个从0.0f到2.0f范围内的（而不是原来的0.0f到1.0f）纹理坐标。试试看能不能在箱子的角落放置4个笑脸：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结果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。记得一定要试试其它的环绕方式。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尝试在矩形上只显示纹理图像的中间一部分，修改纹理坐标，达到能看见单个的像素的效果。尝试使用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GL_NEAREST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的纹理过滤方式让像素显示得更清晰：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使用一个uniform变量作为mix函数的第三个参数来改变两个纹理可见度，使用上和下键来改变箱子或笑脸的可见度：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F943A-252F-4798-9343-16989E137782}"/>
              </a:ext>
            </a:extLst>
          </p:cNvPr>
          <p:cNvSpPr txBox="1"/>
          <p:nvPr/>
        </p:nvSpPr>
        <p:spPr>
          <a:xfrm>
            <a:off x="4963755" y="3200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22D0C0-28BB-45C9-BF9F-A7BADFD5DB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18" y="3677707"/>
            <a:ext cx="1850581" cy="18925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5092362F-81FB-4E9D-B6B3-F4C76699E446}"/>
                  </a:ext>
                </a:extLst>
              </p14:cNvPr>
              <p14:cNvContentPartPr/>
              <p14:nvPr/>
            </p14:nvContentPartPr>
            <p14:xfrm>
              <a:off x="5142960" y="3482220"/>
              <a:ext cx="360" cy="36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5092362F-81FB-4E9D-B6B3-F4C76699E4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4320" y="34732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65031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3791</TotalTime>
  <Words>1525</Words>
  <Application>Microsoft Office PowerPoint</Application>
  <PresentationFormat>自定义</PresentationFormat>
  <Paragraphs>118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 Unicode MS</vt:lpstr>
      <vt:lpstr>Gudea</vt:lpstr>
      <vt:lpstr>等线</vt:lpstr>
      <vt:lpstr>黑体</vt:lpstr>
      <vt:lpstr>华文琥珀</vt:lpstr>
      <vt:lpstr>微软雅黑</vt:lpstr>
      <vt:lpstr>微软雅黑</vt:lpstr>
      <vt:lpstr>Arial</vt:lpstr>
      <vt:lpstr>Calibri</vt:lpstr>
      <vt:lpstr>Cambria</vt:lpstr>
      <vt:lpstr>Consolas</vt:lpstr>
      <vt:lpstr>Courier New</vt:lpstr>
      <vt:lpstr>Open Sans</vt:lpstr>
      <vt:lpstr>verdana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1541</cp:revision>
  <dcterms:created xsi:type="dcterms:W3CDTF">2020-06-26T01:00:00Z</dcterms:created>
  <dcterms:modified xsi:type="dcterms:W3CDTF">2021-09-28T01:18:14Z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