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0" r:id="rId3"/>
    <p:sldId id="327" r:id="rId4"/>
    <p:sldId id="329" r:id="rId5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354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8151" y="7607741"/>
            <a:ext cx="8766772" cy="311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….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foreach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auto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modelInfo,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model.setToIdentity();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model.translate(modelInfo.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worldPos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model.rotate(modelInfo.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pitch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model.rotate(modelInfo.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yaw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model.rotate(modelInfo.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roll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-&gt;Draw(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多模型加载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046" y="4045150"/>
            <a:ext cx="9117354" cy="3205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::loadModel(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path)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static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_model=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::currentContext()-&gt;versionFunctions&lt;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&gt;()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,path.c_str());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.setY((_model-&gt;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m_maxY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-_model-&gt;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m_minY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"张三"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::number(i++)]=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{_model,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0.0,0.0,0.0,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"张三"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doneCurrent();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881" y="929741"/>
            <a:ext cx="4037815" cy="2758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struct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worldPos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yaw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roll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>
                <a:solidFill>
                  <a:srgbClr val="800080"/>
                </a:solidFill>
                <a:effectLst/>
              </a:rPr>
              <a:t>QMap</a:t>
            </a:r>
            <a:r>
              <a:rPr lang="en-US" altLang="zh-CN"/>
              <a:t>&lt;</a:t>
            </a:r>
            <a:r>
              <a:rPr lang="en-US" altLang="zh-CN">
                <a:solidFill>
                  <a:srgbClr val="800080"/>
                </a:solidFill>
                <a:effectLst/>
              </a:rPr>
              <a:t>QString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0080"/>
                </a:solidFill>
                <a:effectLst/>
              </a:rPr>
              <a:t>ModelInfo</a:t>
            </a:r>
            <a:r>
              <a:rPr lang="en-US" altLang="zh-CN"/>
              <a:t>&gt;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0000"/>
                </a:solidFill>
                <a:effectLst/>
              </a:rPr>
              <a:t>m_Models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5240" y="3679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多模型加载：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657" y="11128045"/>
            <a:ext cx="8766772" cy="1874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::~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auto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iter=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.begin();iter!=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.end();iter++){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*modelInfo=&amp;iter.value();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delete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797" y="714525"/>
            <a:ext cx="3356657" cy="27221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22" y="714525"/>
            <a:ext cx="3356657" cy="27583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1046" y="72506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绘制模型：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1471" y="107401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回收内存：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4139" y="377499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点击选择模型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049" y="3862955"/>
            <a:ext cx="9591040" cy="4925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mouseDoubleClickEvent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QMouseEvent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*event)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Q_UNUSED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(event);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m_modelMoving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//再次双击取消移动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m_modelMoving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foreach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auto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modelInfo,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//双击启动移动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(modelInfo.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m_modelMoving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//qDebug()&lt;&lt;modelInfo.name&lt;&lt;modelInfo.isSelected;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4580" y="4616508"/>
            <a:ext cx="3461036" cy="280684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7049" y="796823"/>
            <a:ext cx="9591040" cy="2810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iterator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iter=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.begin();iter!=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.end();iter++){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*modelInfo=&amp;iter.value();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r=(modelInfo-&gt;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m_maxY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m_minY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worldPos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.distanceToPoint(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(wolrdPostion))&lt;r)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qDebug()&lt;&lt;modelInfo-&gt;worldPos.distanceToPoint(QVector3D(wolrdPostion))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&lt;&lt;"&lt;"&lt;&lt;r&lt;&lt;"="&lt;&lt;modelInfo-&gt;isSelected;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3200" y="1351280"/>
            <a:ext cx="2284889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选择模型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23199" y="3971948"/>
            <a:ext cx="2284889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移动状态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6104" y="9465786"/>
            <a:ext cx="7912002" cy="1344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mousePressEvent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QMouseEvent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*event)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lastPos=event-&gt;pos();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/>
                </a:solidFill>
              </a:rPr>
              <a:t>……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4000" y="544972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旋转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8289" y="6145236"/>
            <a:ext cx="3769817" cy="2800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struct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worldPos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pitch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yaw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roll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104" y="5995430"/>
            <a:ext cx="3155791" cy="2949979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03620" y="10055860"/>
          <a:ext cx="1825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包装程序外壳对象" showAsIcon="1" r:id="rId2" imgW="1943100" imgH="638175" progId="Package">
                  <p:embed/>
                </p:oleObj>
              </mc:Choice>
              <mc:Fallback>
                <p:oleObj name="包装程序外壳对象" showAsIcon="1" r:id="rId2" imgW="1943100" imgH="638175" progId="Package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03620" y="10055860"/>
                        <a:ext cx="182562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38969" y="921231"/>
            <a:ext cx="9591040" cy="438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mouseMoveEvent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QMouseEvent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*event)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makeCurrent();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……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m_modelMoving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iterator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.begin();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Arial Unicode MS"/>
              </a:rPr>
              <a:t>	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iter!=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m_Models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.end();iter++){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ModelInfo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*modelInfo=&amp;iter.value();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isSelected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continue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modelInfo-&gt;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worldPos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3"/>
            <a:r>
              <a:rPr lang="en-US" altLang="zh-CN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worldPostionFromViewPort(event-&gt;pos().x(),event-&gt;pos().y());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doneCurrent();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5119" y="1491261"/>
            <a:ext cx="2284889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移动模型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55729" y="291711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位移</a:t>
            </a:r>
            <a:endParaRPr lang="en-US" altLang="zh-CN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2369</Words>
  <Application>WPS 演示</Application>
  <PresentationFormat>自定义</PresentationFormat>
  <Paragraphs>115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华文琥珀</vt:lpstr>
      <vt:lpstr>Calibri</vt:lpstr>
      <vt:lpstr>Arial Unicode MS</vt:lpstr>
      <vt:lpstr>微软雅黑</vt:lpstr>
      <vt:lpstr>Cambria</vt:lpstr>
      <vt:lpstr>黑体</vt:lpstr>
      <vt:lpstr>等线</vt:lpstr>
      <vt:lpstr>Arial Unicode MS</vt:lpstr>
      <vt:lpstr>4_第一PPT，www.1ppt.com</vt:lpstr>
      <vt:lpstr>Package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1736</cp:revision>
  <dcterms:created xsi:type="dcterms:W3CDTF">2020-06-26T01:00:00Z</dcterms:created>
  <dcterms:modified xsi:type="dcterms:W3CDTF">2021-11-06T12:13:55Z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