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2.png" ContentType="image/png"/>
  <Override PartName="/ppt/media/image21.png" ContentType="image/png"/>
  <Override PartName="/ppt/media/image20.jpeg" ContentType="image/jpe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jpeg"/><Relationship Id="rId7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m 14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39880" y="1368000"/>
            <a:ext cx="8447760" cy="4379400"/>
          </a:xfrm>
          <a:prstGeom prst="rect">
            <a:avLst/>
          </a:prstGeom>
          <a:ln>
            <a:noFill/>
          </a:ln>
        </p:spPr>
      </p:pic>
      <p:sp>
        <p:nvSpPr>
          <p:cNvPr id="109" name="CustomShape 1"/>
          <p:cNvSpPr/>
          <p:nvPr/>
        </p:nvSpPr>
        <p:spPr>
          <a:xfrm>
            <a:off x="6127560" y="5069880"/>
            <a:ext cx="3135960" cy="150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 sz="4000">
                <a:solidFill>
                  <a:srgbClr val="a6a6a6"/>
                </a:solidFill>
                <a:latin typeface="Calibri"/>
                <a:ea typeface="DejaVu Sans"/>
              </a:rPr>
              <a:t>Bem-vindos</a:t>
            </a:r>
            <a:r>
              <a:rPr lang="pt-BR" sz="4400">
                <a:solidFill>
                  <a:srgbClr val="a6a6a6"/>
                </a:solidFill>
                <a:latin typeface="Calibri"/>
                <a:ea typeface="DejaVu Sans"/>
              </a:rPr>
              <a:t>	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6127560" y="6081480"/>
            <a:ext cx="3276720" cy="80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 sz="2000">
                <a:solidFill>
                  <a:srgbClr val="808080"/>
                </a:solidFill>
                <a:latin typeface="Cambria"/>
                <a:ea typeface="DejaVu Sans"/>
              </a:rPr>
              <a:t>#femugABC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1200">
                <a:solidFill>
                  <a:srgbClr val="808080"/>
                </a:solidFill>
                <a:latin typeface="Cambria"/>
                <a:ea typeface="DejaVu Sans"/>
              </a:rPr>
              <a:t>abc.femug.com | @femugabc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97200" y="2736000"/>
            <a:ext cx="4978800" cy="937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 sz="4400">
                <a:solidFill>
                  <a:srgbClr val="a6a6a6"/>
                </a:solidFill>
                <a:latin typeface="Calibri"/>
                <a:ea typeface="DejaVu Sans"/>
              </a:rPr>
              <a:t>O que é FEMUG?</a:t>
            </a:r>
            <a:r>
              <a:rPr lang="pt-BR" sz="4400">
                <a:solidFill>
                  <a:srgbClr val="a6a6a6"/>
                </a:solidFill>
                <a:latin typeface="Calibri"/>
                <a:ea typeface="DejaVu Sans"/>
              </a:rPr>
              <a:t>	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4669200" y="3022560"/>
            <a:ext cx="4547520" cy="346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ambria"/>
                <a:ea typeface="DejaVu Sans"/>
              </a:rPr>
              <a:t>O "Front-End Meet-Up Group" é um projeto que nasceu da necessidade de unir os desenvolvedores Front-End de São Paulo, e então tornou-se uma ideia coletiva, para que o acesso à informação seja feito em qualquer lugar que haja interesse do aprendizado.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13" name="Imagem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16120" y="755280"/>
            <a:ext cx="3598200" cy="1865160"/>
          </a:xfrm>
          <a:prstGeom prst="rect">
            <a:avLst/>
          </a:prstGeom>
          <a:ln>
            <a:noFill/>
          </a:ln>
        </p:spPr>
      </p:pic>
      <p:sp>
        <p:nvSpPr>
          <p:cNvPr id="114" name="CustomShape 3"/>
          <p:cNvSpPr/>
          <p:nvPr/>
        </p:nvSpPr>
        <p:spPr>
          <a:xfrm>
            <a:off x="1185480" y="6359040"/>
            <a:ext cx="4098240" cy="47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ambria"/>
                <a:ea typeface="DejaVu Sans"/>
              </a:rPr>
              <a:t>#femugABC</a:t>
            </a:r>
            <a:endParaRPr/>
          </a:p>
          <a:p>
            <a:pPr>
              <a:lnSpc>
                <a:spcPct val="100000"/>
              </a:lnSpc>
            </a:pPr>
            <a:r>
              <a:rPr lang="pt-BR" sz="1600">
                <a:solidFill>
                  <a:srgbClr val="e46c0a"/>
                </a:solidFill>
                <a:latin typeface="Cambria"/>
                <a:ea typeface="DejaVu Sans"/>
              </a:rPr>
              <a:t>https://github.com/braziljs/femug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631760" y="3650760"/>
            <a:ext cx="4630680" cy="1424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ambria"/>
                <a:ea typeface="DejaVu Sans"/>
              </a:rPr>
              <a:t>O FEMUG ABC foi criado com foco nos desenvolvedores e empresas da região do Grande ABC, para unir quem deseja aprender, compartilhar, ampliar as relações profissionais entre profissionais e empresas da região.</a:t>
            </a:r>
            <a:endParaRPr/>
          </a:p>
        </p:txBody>
      </p:sp>
      <p:pic>
        <p:nvPicPr>
          <p:cNvPr id="116" name="Imagem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16120" y="755280"/>
            <a:ext cx="3598200" cy="1865160"/>
          </a:xfrm>
          <a:prstGeom prst="rect">
            <a:avLst/>
          </a:prstGeom>
          <a:ln>
            <a:noFill/>
          </a:ln>
        </p:spPr>
      </p:pic>
      <p:sp>
        <p:nvSpPr>
          <p:cNvPr id="117" name="CustomShape 2"/>
          <p:cNvSpPr/>
          <p:nvPr/>
        </p:nvSpPr>
        <p:spPr>
          <a:xfrm>
            <a:off x="4559760" y="2773800"/>
            <a:ext cx="4978800" cy="937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 sz="4400">
                <a:solidFill>
                  <a:srgbClr val="a6a6a6"/>
                </a:solidFill>
                <a:latin typeface="Calibri"/>
                <a:ea typeface="DejaVu Sans"/>
              </a:rPr>
              <a:t>O FEMUG ABC</a:t>
            </a:r>
            <a:endParaRPr/>
          </a:p>
        </p:txBody>
      </p:sp>
      <p:sp>
        <p:nvSpPr>
          <p:cNvPr id="118" name="CustomShape 3"/>
          <p:cNvSpPr/>
          <p:nvPr/>
        </p:nvSpPr>
        <p:spPr>
          <a:xfrm>
            <a:off x="1185480" y="6359040"/>
            <a:ext cx="3027600" cy="47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ambria"/>
                <a:ea typeface="DejaVu Sans"/>
              </a:rPr>
              <a:t>#femugABC</a:t>
            </a:r>
            <a:endParaRPr/>
          </a:p>
          <a:p>
            <a:pPr>
              <a:lnSpc>
                <a:spcPct val="100000"/>
              </a:lnSpc>
            </a:pPr>
            <a:r>
              <a:rPr lang="pt-BR" sz="1600">
                <a:solidFill>
                  <a:srgbClr val="e46c0a"/>
                </a:solidFill>
                <a:latin typeface="Cambria"/>
                <a:ea typeface="DejaVu Sans"/>
              </a:rPr>
              <a:t>http://abc.femug.com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m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16120" y="755280"/>
            <a:ext cx="3598200" cy="1865160"/>
          </a:xfrm>
          <a:prstGeom prst="rect">
            <a:avLst/>
          </a:prstGeom>
          <a:ln>
            <a:noFill/>
          </a:ln>
        </p:spPr>
      </p:pic>
      <p:pic>
        <p:nvPicPr>
          <p:cNvPr id="120" name="Imagem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030640" y="5563080"/>
            <a:ext cx="893160" cy="893160"/>
          </a:xfrm>
          <a:prstGeom prst="rect">
            <a:avLst/>
          </a:prstGeom>
          <a:ln>
            <a:noFill/>
          </a:ln>
        </p:spPr>
      </p:pic>
      <p:pic>
        <p:nvPicPr>
          <p:cNvPr id="121" name="Imagem 7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054040" y="4107960"/>
            <a:ext cx="919080" cy="919080"/>
          </a:xfrm>
          <a:prstGeom prst="rect">
            <a:avLst/>
          </a:prstGeom>
          <a:ln>
            <a:noFill/>
          </a:ln>
        </p:spPr>
      </p:pic>
      <p:pic>
        <p:nvPicPr>
          <p:cNvPr id="122" name="Imagem 8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033880" y="2685240"/>
            <a:ext cx="889920" cy="887400"/>
          </a:xfrm>
          <a:prstGeom prst="rect">
            <a:avLst/>
          </a:prstGeom>
          <a:ln>
            <a:noFill/>
          </a:ln>
        </p:spPr>
      </p:pic>
      <p:pic>
        <p:nvPicPr>
          <p:cNvPr id="123" name="Imagem 9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5047920" y="1266120"/>
            <a:ext cx="925200" cy="885240"/>
          </a:xfrm>
          <a:prstGeom prst="rect">
            <a:avLst/>
          </a:prstGeom>
          <a:ln>
            <a:noFill/>
          </a:ln>
        </p:spPr>
      </p:pic>
      <p:sp>
        <p:nvSpPr>
          <p:cNvPr id="124" name="CustomShape 1"/>
          <p:cNvSpPr/>
          <p:nvPr/>
        </p:nvSpPr>
        <p:spPr>
          <a:xfrm>
            <a:off x="6198840" y="1585440"/>
            <a:ext cx="3027600" cy="47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ambria"/>
                <a:ea typeface="DejaVu Sans"/>
              </a:rPr>
              <a:t>@woliveiras</a:t>
            </a:r>
            <a:endParaRPr/>
          </a:p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ambria"/>
                <a:ea typeface="DejaVu Sans"/>
              </a:rPr>
              <a:t>w.oliveira542@gmail.com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6198840" y="1171080"/>
            <a:ext cx="3027600" cy="400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>
                <a:solidFill>
                  <a:srgbClr val="a6a6a6"/>
                </a:solidFill>
                <a:latin typeface="Calibri"/>
                <a:ea typeface="DejaVu Sans"/>
              </a:rPr>
              <a:t>William Oliveira Souza</a:t>
            </a:r>
            <a:endParaRPr/>
          </a:p>
        </p:txBody>
      </p:sp>
      <p:sp>
        <p:nvSpPr>
          <p:cNvPr id="126" name="CustomShape 3"/>
          <p:cNvSpPr/>
          <p:nvPr/>
        </p:nvSpPr>
        <p:spPr>
          <a:xfrm>
            <a:off x="6198840" y="3004560"/>
            <a:ext cx="3217320" cy="47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pt-BR" sz="1600">
                <a:solidFill>
                  <a:srgbClr val="000000"/>
                </a:solidFill>
                <a:latin typeface="Cambria"/>
                <a:ea typeface="DejaVu Sans"/>
              </a:rPr>
              <a:t>@marquinhusgonc</a:t>
            </a:r>
            <a:endParaRPr/>
          </a:p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ambria"/>
                <a:ea typeface="DejaVu Sans"/>
              </a:rPr>
              <a:t>marquinhusgoncalves@hotmail.com</a:t>
            </a:r>
            <a:endParaRPr/>
          </a:p>
        </p:txBody>
      </p:sp>
      <p:sp>
        <p:nvSpPr>
          <p:cNvPr id="127" name="CustomShape 4"/>
          <p:cNvSpPr/>
          <p:nvPr/>
        </p:nvSpPr>
        <p:spPr>
          <a:xfrm>
            <a:off x="6198840" y="2590200"/>
            <a:ext cx="3027600" cy="400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>
                <a:solidFill>
                  <a:srgbClr val="a6a6a6"/>
                </a:solidFill>
                <a:latin typeface="Calibri"/>
                <a:ea typeface="DejaVu Sans"/>
              </a:rPr>
              <a:t>Marcus Vinícius</a:t>
            </a:r>
            <a:endParaRPr/>
          </a:p>
        </p:txBody>
      </p:sp>
      <p:sp>
        <p:nvSpPr>
          <p:cNvPr id="128" name="CustomShape 5"/>
          <p:cNvSpPr/>
          <p:nvPr/>
        </p:nvSpPr>
        <p:spPr>
          <a:xfrm>
            <a:off x="6198840" y="4427280"/>
            <a:ext cx="3027600" cy="47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ambria"/>
                <a:ea typeface="DejaVu Sans"/>
              </a:rPr>
              <a:t>@danvitoriano</a:t>
            </a:r>
            <a:endParaRPr/>
          </a:p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ambria"/>
                <a:ea typeface="DejaVu Sans"/>
              </a:rPr>
              <a:t>dan@fullcircle.com.br</a:t>
            </a:r>
            <a:endParaRPr/>
          </a:p>
        </p:txBody>
      </p:sp>
      <p:sp>
        <p:nvSpPr>
          <p:cNvPr id="129" name="CustomShape 6"/>
          <p:cNvSpPr/>
          <p:nvPr/>
        </p:nvSpPr>
        <p:spPr>
          <a:xfrm>
            <a:off x="6198840" y="4012920"/>
            <a:ext cx="3027600" cy="400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>
                <a:solidFill>
                  <a:srgbClr val="a6a6a6"/>
                </a:solidFill>
                <a:latin typeface="Calibri"/>
                <a:ea typeface="DejaVu Sans"/>
              </a:rPr>
              <a:t>Danilo Vitoriano</a:t>
            </a:r>
            <a:endParaRPr/>
          </a:p>
        </p:txBody>
      </p:sp>
      <p:sp>
        <p:nvSpPr>
          <p:cNvPr id="130" name="CustomShape 7"/>
          <p:cNvSpPr/>
          <p:nvPr/>
        </p:nvSpPr>
        <p:spPr>
          <a:xfrm>
            <a:off x="6198840" y="5894280"/>
            <a:ext cx="3027600" cy="47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ambria"/>
                <a:ea typeface="DejaVu Sans"/>
              </a:rPr>
              <a:t>v.uliana@gmail.com</a:t>
            </a:r>
            <a:endParaRPr/>
          </a:p>
        </p:txBody>
      </p:sp>
      <p:sp>
        <p:nvSpPr>
          <p:cNvPr id="131" name="CustomShape 8"/>
          <p:cNvSpPr/>
          <p:nvPr/>
        </p:nvSpPr>
        <p:spPr>
          <a:xfrm>
            <a:off x="6198840" y="5479920"/>
            <a:ext cx="3027600" cy="400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>
                <a:solidFill>
                  <a:srgbClr val="a6a6a6"/>
                </a:solidFill>
                <a:latin typeface="Calibri"/>
                <a:ea typeface="DejaVu Sans"/>
              </a:rPr>
              <a:t>Felipe Uliana</a:t>
            </a:r>
            <a:endParaRPr/>
          </a:p>
        </p:txBody>
      </p:sp>
      <p:sp>
        <p:nvSpPr>
          <p:cNvPr id="132" name="CustomShape 9"/>
          <p:cNvSpPr/>
          <p:nvPr/>
        </p:nvSpPr>
        <p:spPr>
          <a:xfrm>
            <a:off x="1185480" y="6359040"/>
            <a:ext cx="3027600" cy="47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ambria"/>
                <a:ea typeface="DejaVu Sans"/>
              </a:rPr>
              <a:t>#femugABC</a:t>
            </a:r>
            <a:endParaRPr/>
          </a:p>
          <a:p>
            <a:pPr>
              <a:lnSpc>
                <a:spcPct val="100000"/>
              </a:lnSpc>
            </a:pPr>
            <a:r>
              <a:rPr lang="pt-BR" sz="1600">
                <a:solidFill>
                  <a:srgbClr val="e46c0a"/>
                </a:solidFill>
                <a:latin typeface="Cambria"/>
                <a:ea typeface="DejaVu Sans"/>
              </a:rPr>
              <a:t>https://goo.gl/L0mk8l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16120" y="755280"/>
            <a:ext cx="3598200" cy="1865160"/>
          </a:xfrm>
          <a:prstGeom prst="rect">
            <a:avLst/>
          </a:prstGeom>
          <a:ln>
            <a:noFill/>
          </a:ln>
        </p:spPr>
      </p:pic>
      <p:sp>
        <p:nvSpPr>
          <p:cNvPr id="134" name="CustomShape 1"/>
          <p:cNvSpPr/>
          <p:nvPr/>
        </p:nvSpPr>
        <p:spPr>
          <a:xfrm>
            <a:off x="4595760" y="2888640"/>
            <a:ext cx="4978800" cy="937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 sz="4400">
                <a:solidFill>
                  <a:srgbClr val="a6a6a6"/>
                </a:solidFill>
                <a:latin typeface="Calibri"/>
                <a:ea typeface="DejaVu Sans"/>
              </a:rPr>
              <a:t>Apoios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1185480" y="6359040"/>
            <a:ext cx="3027600" cy="47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ambria"/>
                <a:ea typeface="DejaVu Sans"/>
              </a:rPr>
              <a:t>#femugABC</a:t>
            </a:r>
            <a:endParaRPr/>
          </a:p>
          <a:p>
            <a:pPr>
              <a:lnSpc>
                <a:spcPct val="100000"/>
              </a:lnSpc>
            </a:pPr>
            <a:r>
              <a:rPr lang="pt-BR" sz="1600">
                <a:solidFill>
                  <a:srgbClr val="e46c0a"/>
                </a:solidFill>
                <a:latin typeface="Cambria"/>
                <a:ea typeface="DejaVu Sans"/>
              </a:rPr>
              <a:t>http://abc.femug.com</a:t>
            </a:r>
            <a:endParaRPr/>
          </a:p>
        </p:txBody>
      </p:sp>
      <p:pic>
        <p:nvPicPr>
          <p:cNvPr id="13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95760" y="3965760"/>
            <a:ext cx="1495440" cy="600120"/>
          </a:xfrm>
          <a:prstGeom prst="rect">
            <a:avLst/>
          </a:prstGeom>
          <a:ln>
            <a:noFill/>
          </a:ln>
        </p:spPr>
      </p:pic>
      <p:pic>
        <p:nvPicPr>
          <p:cNvPr id="13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595760" y="4838760"/>
            <a:ext cx="1284840" cy="51480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6424920" y="4048920"/>
            <a:ext cx="1273320" cy="43236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6345000" y="4714200"/>
            <a:ext cx="957600" cy="957600"/>
          </a:xfrm>
          <a:prstGeom prst="rect">
            <a:avLst/>
          </a:prstGeom>
          <a:ln>
            <a:noFill/>
          </a:ln>
        </p:spPr>
      </p:pic>
      <p:sp>
        <p:nvSpPr>
          <p:cNvPr id="140" name="CustomShape 3"/>
          <p:cNvSpPr/>
          <p:nvPr/>
        </p:nvSpPr>
        <p:spPr>
          <a:xfrm>
            <a:off x="4595760" y="5542200"/>
            <a:ext cx="1022400" cy="824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2000">
                <a:solidFill>
                  <a:srgbClr val="a6a6a6"/>
                </a:solidFill>
                <a:latin typeface="Cambria"/>
                <a:ea typeface="DejaVu Sans"/>
              </a:rPr>
              <a:t>Omega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000">
                <a:solidFill>
                  <a:srgbClr val="a6a6a6"/>
                </a:solidFill>
                <a:latin typeface="Cambria"/>
                <a:ea typeface="DejaVu Sans"/>
              </a:rPr>
              <a:t>Systems</a:t>
            </a:r>
            <a:endParaRPr/>
          </a:p>
        </p:txBody>
      </p:sp>
      <p:pic>
        <p:nvPicPr>
          <p:cNvPr id="141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6444000" y="5701680"/>
            <a:ext cx="828000" cy="41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95760" y="4298760"/>
            <a:ext cx="4630680" cy="1424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ambria"/>
                <a:ea typeface="DejaVu Sans"/>
              </a:rPr>
              <a:t>Se você tem um espaço para sediar um encontro, seja na sua empresa ou escola, entre em contato.</a:t>
            </a:r>
            <a:endParaRPr/>
          </a:p>
        </p:txBody>
      </p:sp>
      <p:pic>
        <p:nvPicPr>
          <p:cNvPr id="14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16120" y="755280"/>
            <a:ext cx="3598200" cy="1865160"/>
          </a:xfrm>
          <a:prstGeom prst="rect">
            <a:avLst/>
          </a:prstGeom>
          <a:ln>
            <a:noFill/>
          </a:ln>
        </p:spPr>
      </p:pic>
      <p:sp>
        <p:nvSpPr>
          <p:cNvPr id="144" name="CustomShape 2"/>
          <p:cNvSpPr/>
          <p:nvPr/>
        </p:nvSpPr>
        <p:spPr>
          <a:xfrm>
            <a:off x="4595760" y="3313800"/>
            <a:ext cx="4978800" cy="937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 sz="4400">
                <a:solidFill>
                  <a:srgbClr val="e46c0a"/>
                </a:solidFill>
                <a:latin typeface="Calibri"/>
                <a:ea typeface="DejaVu Sans"/>
              </a:rPr>
              <a:t>Oferecer local</a:t>
            </a:r>
            <a:endParaRPr/>
          </a:p>
        </p:txBody>
      </p:sp>
      <p:sp>
        <p:nvSpPr>
          <p:cNvPr id="145" name="CustomShape 3"/>
          <p:cNvSpPr/>
          <p:nvPr/>
        </p:nvSpPr>
        <p:spPr>
          <a:xfrm>
            <a:off x="1185480" y="6359040"/>
            <a:ext cx="3027600" cy="47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ambria"/>
                <a:ea typeface="DejaVu Sans"/>
              </a:rPr>
              <a:t>#femugABC</a:t>
            </a:r>
            <a:endParaRPr/>
          </a:p>
          <a:p>
            <a:pPr>
              <a:lnSpc>
                <a:spcPct val="100000"/>
              </a:lnSpc>
            </a:pPr>
            <a:r>
              <a:rPr lang="pt-BR" sz="1600">
                <a:solidFill>
                  <a:srgbClr val="e46c0a"/>
                </a:solidFill>
                <a:latin typeface="Cambria"/>
                <a:ea typeface="DejaVu Sans"/>
              </a:rPr>
              <a:t>http://abc.femug.com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595760" y="4298760"/>
            <a:ext cx="4630680" cy="1424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ambria"/>
                <a:ea typeface="DejaVu Sans"/>
              </a:rPr>
              <a:t>Pode ser uma talk, uma palestra, resolver um bug, ou sugerir um assunto interessante para discutirmos:</a:t>
            </a:r>
            <a:endParaRPr/>
          </a:p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ambria"/>
                <a:ea typeface="DejaVu Sans"/>
              </a:rPr>
              <a:t>entre em contato.</a:t>
            </a:r>
            <a:endParaRPr/>
          </a:p>
        </p:txBody>
      </p:sp>
      <p:pic>
        <p:nvPicPr>
          <p:cNvPr id="14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16120" y="755280"/>
            <a:ext cx="3598200" cy="1865160"/>
          </a:xfrm>
          <a:prstGeom prst="rect">
            <a:avLst/>
          </a:prstGeom>
          <a:ln>
            <a:noFill/>
          </a:ln>
        </p:spPr>
      </p:pic>
      <p:sp>
        <p:nvSpPr>
          <p:cNvPr id="148" name="CustomShape 2"/>
          <p:cNvSpPr/>
          <p:nvPr/>
        </p:nvSpPr>
        <p:spPr>
          <a:xfrm>
            <a:off x="4595760" y="3313800"/>
            <a:ext cx="4978800" cy="937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 sz="4400">
                <a:solidFill>
                  <a:srgbClr val="e46c0a"/>
                </a:solidFill>
                <a:latin typeface="Calibri"/>
                <a:ea typeface="DejaVu Sans"/>
              </a:rPr>
              <a:t>Quero palestrar</a:t>
            </a:r>
            <a:endParaRPr/>
          </a:p>
        </p:txBody>
      </p:sp>
      <p:sp>
        <p:nvSpPr>
          <p:cNvPr id="149" name="CustomShape 3"/>
          <p:cNvSpPr/>
          <p:nvPr/>
        </p:nvSpPr>
        <p:spPr>
          <a:xfrm>
            <a:off x="1185480" y="6359040"/>
            <a:ext cx="3027600" cy="47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1600">
                <a:solidFill>
                  <a:srgbClr val="000000"/>
                </a:solidFill>
                <a:latin typeface="Cambria"/>
                <a:ea typeface="DejaVu Sans"/>
              </a:rPr>
              <a:t>#femugABC</a:t>
            </a:r>
            <a:endParaRPr/>
          </a:p>
          <a:p>
            <a:pPr>
              <a:lnSpc>
                <a:spcPct val="100000"/>
              </a:lnSpc>
            </a:pPr>
            <a:r>
              <a:rPr lang="pt-BR" sz="1600">
                <a:solidFill>
                  <a:srgbClr val="e46c0a"/>
                </a:solidFill>
                <a:latin typeface="Cambria"/>
                <a:ea typeface="DejaVu Sans"/>
              </a:rPr>
              <a:t>http://abc.femug.com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16120" y="755280"/>
            <a:ext cx="3598200" cy="1865160"/>
          </a:xfrm>
          <a:prstGeom prst="rect">
            <a:avLst/>
          </a:prstGeom>
          <a:ln>
            <a:noFill/>
          </a:ln>
        </p:spPr>
      </p:pic>
      <p:sp>
        <p:nvSpPr>
          <p:cNvPr id="151" name="CustomShape 1"/>
          <p:cNvSpPr/>
          <p:nvPr/>
        </p:nvSpPr>
        <p:spPr>
          <a:xfrm>
            <a:off x="4595760" y="3313800"/>
            <a:ext cx="4978800" cy="937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 sz="4400">
                <a:solidFill>
                  <a:srgbClr val="e46c0a"/>
                </a:solidFill>
                <a:latin typeface="Calibri"/>
                <a:ea typeface="DejaVu Sans"/>
              </a:rPr>
              <a:t>Obrigado ;)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4595760" y="4549680"/>
            <a:ext cx="3276720" cy="112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pt-BR" sz="2000">
                <a:solidFill>
                  <a:srgbClr val="808080"/>
                </a:solidFill>
                <a:latin typeface="Cambria"/>
                <a:ea typeface="DejaVu Sans"/>
              </a:rPr>
              <a:t>#femugABC</a:t>
            </a:r>
            <a:endParaRPr/>
          </a:p>
          <a:p>
            <a:pPr>
              <a:lnSpc>
                <a:spcPct val="100000"/>
              </a:lnSpc>
            </a:pPr>
            <a:r>
              <a:rPr lang="pt-BR" sz="1200">
                <a:solidFill>
                  <a:srgbClr val="808080"/>
                </a:solidFill>
                <a:latin typeface="Cambria"/>
                <a:ea typeface="DejaVu Sans"/>
              </a:rPr>
              <a:t>abc.femug.com | @femugabc</a:t>
            </a:r>
            <a:endParaRPr/>
          </a:p>
          <a:p>
            <a:pPr>
              <a:lnSpc>
                <a:spcPct val="100000"/>
              </a:lnSpc>
            </a:pPr>
            <a:r>
              <a:rPr lang="pt-BR" sz="1200">
                <a:solidFill>
                  <a:srgbClr val="808080"/>
                </a:solidFill>
                <a:latin typeface="Cambria"/>
                <a:ea typeface="DejaVu Sans"/>
              </a:rPr>
              <a:t>https://github.com/front-abc/frontabc.github.io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