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jpeg" ContentType="image/jpe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jpeg"/><Relationship Id="rId7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4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9880" y="1368000"/>
            <a:ext cx="8447400" cy="43790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6127560" y="5069880"/>
            <a:ext cx="3135600" cy="15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000">
                <a:solidFill>
                  <a:srgbClr val="a6a6a6"/>
                </a:solidFill>
                <a:latin typeface="Calibri"/>
                <a:ea typeface="DejaVu Sans"/>
              </a:rPr>
              <a:t>Bem-vindos</a:t>
            </a: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127560" y="6081480"/>
            <a:ext cx="3276360" cy="80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2000">
                <a:solidFill>
                  <a:srgbClr val="80808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abc.femug.com | @femugabc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97200" y="2736000"/>
            <a:ext cx="4978440" cy="93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O que é FEMUG?</a:t>
            </a: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669200" y="3022560"/>
            <a:ext cx="4547160" cy="346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O "Front-End Meet-Up Group" é um projeto que nasceu da necessidade de unir os desenvolvedores Front-End de São Paulo, e então tornou-se uma ideia coletiva, para que o acesso à informação seja feito em qualquer lugar que haja interesse do aprendizado.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840" cy="186480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1185480" y="6359040"/>
            <a:ext cx="409788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https://github.com/femug/femug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631760" y="3650760"/>
            <a:ext cx="4630320" cy="142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O FEMUG ABC foi criado com foco nos desenvolvedores e empresas da região do Grande ABC, para unir quem deseja aprender, compartilhar, ampliar as relações profissionais entre profissionais e empresas da região.</a:t>
            </a:r>
            <a:endParaRPr/>
          </a:p>
        </p:txBody>
      </p:sp>
      <p:pic>
        <p:nvPicPr>
          <p:cNvPr id="116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840" cy="186480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559760" y="2773800"/>
            <a:ext cx="4978440" cy="93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O FEMUG ABC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1185480" y="6359040"/>
            <a:ext cx="302724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840" cy="1864800"/>
          </a:xfrm>
          <a:prstGeom prst="rect">
            <a:avLst/>
          </a:prstGeom>
          <a:ln>
            <a:noFill/>
          </a:ln>
        </p:spPr>
      </p:pic>
      <p:pic>
        <p:nvPicPr>
          <p:cNvPr id="120" name="Imagem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30640" y="556308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21" name="Imagem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54040" y="4107960"/>
            <a:ext cx="918720" cy="918720"/>
          </a:xfrm>
          <a:prstGeom prst="rect">
            <a:avLst/>
          </a:prstGeom>
          <a:ln>
            <a:noFill/>
          </a:ln>
        </p:spPr>
      </p:pic>
      <p:pic>
        <p:nvPicPr>
          <p:cNvPr id="122" name="Imagem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33880" y="2685240"/>
            <a:ext cx="889560" cy="887040"/>
          </a:xfrm>
          <a:prstGeom prst="rect">
            <a:avLst/>
          </a:prstGeom>
          <a:ln>
            <a:noFill/>
          </a:ln>
        </p:spPr>
      </p:pic>
      <p:pic>
        <p:nvPicPr>
          <p:cNvPr id="123" name="Imagem 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047920" y="1266120"/>
            <a:ext cx="924840" cy="8848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6198840" y="1585440"/>
            <a:ext cx="302724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@woliveiras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w.oliveira542@gmail.com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198840" y="1171080"/>
            <a:ext cx="3027240" cy="40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William Oliveira Souza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6198840" y="3004560"/>
            <a:ext cx="321696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@marquinhusgonc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marquinhusgoncalves@hotmail.com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198840" y="2590200"/>
            <a:ext cx="3027240" cy="40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Marcus Vinícius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6198840" y="4427280"/>
            <a:ext cx="302724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@danvitoriano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dan@fullcircle.com.br</a:t>
            </a:r>
            <a:endParaRPr/>
          </a:p>
        </p:txBody>
      </p:sp>
      <p:sp>
        <p:nvSpPr>
          <p:cNvPr id="129" name="CustomShape 6"/>
          <p:cNvSpPr/>
          <p:nvPr/>
        </p:nvSpPr>
        <p:spPr>
          <a:xfrm>
            <a:off x="6198840" y="4012920"/>
            <a:ext cx="3027240" cy="40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Danilo Vitoriano</a:t>
            </a:r>
            <a:endParaRPr/>
          </a:p>
        </p:txBody>
      </p:sp>
      <p:sp>
        <p:nvSpPr>
          <p:cNvPr id="130" name="CustomShape 7"/>
          <p:cNvSpPr/>
          <p:nvPr/>
        </p:nvSpPr>
        <p:spPr>
          <a:xfrm>
            <a:off x="6198840" y="5894280"/>
            <a:ext cx="302724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v.uliana@gmail.com</a:t>
            </a:r>
            <a:endParaRPr/>
          </a:p>
        </p:txBody>
      </p:sp>
      <p:sp>
        <p:nvSpPr>
          <p:cNvPr id="131" name="CustomShape 8"/>
          <p:cNvSpPr/>
          <p:nvPr/>
        </p:nvSpPr>
        <p:spPr>
          <a:xfrm>
            <a:off x="6198840" y="5479920"/>
            <a:ext cx="3027240" cy="40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Felipe Uliana</a:t>
            </a: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1185480" y="6359040"/>
            <a:ext cx="302724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https://goo.gl/L0mk8l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840" cy="186480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4595760" y="2888640"/>
            <a:ext cx="4978440" cy="93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Apoios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185480" y="6359040"/>
            <a:ext cx="302724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95760" y="3965760"/>
            <a:ext cx="1495080" cy="5997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95760" y="4838760"/>
            <a:ext cx="1284480" cy="5144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24920" y="4048920"/>
            <a:ext cx="1272960" cy="4320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345000" y="4714200"/>
            <a:ext cx="957240" cy="95724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4595760" y="5542200"/>
            <a:ext cx="1022040" cy="82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a6a6a6"/>
                </a:solidFill>
                <a:latin typeface="Cambria"/>
                <a:ea typeface="DejaVu Sans"/>
              </a:rPr>
              <a:t>Omega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a6a6a6"/>
                </a:solidFill>
                <a:latin typeface="Cambria"/>
                <a:ea typeface="DejaVu Sans"/>
              </a:rPr>
              <a:t>Systems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44000" y="5701680"/>
            <a:ext cx="827640" cy="41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95760" y="4298760"/>
            <a:ext cx="4630320" cy="142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Se você tem um espaço para sediar um encontro, seja na sua empresa ou escola, entre em contato.</a:t>
            </a: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840" cy="186480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4595760" y="3313800"/>
            <a:ext cx="4978440" cy="93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Oferecer local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1185480" y="6359040"/>
            <a:ext cx="302724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95760" y="4298760"/>
            <a:ext cx="4630320" cy="142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Pode ser uma talk, uma palestra, resolver um bug, ou sugerir um assunto interessante para discutirmos: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entre em contato.</a:t>
            </a:r>
            <a:endParaRPr/>
          </a:p>
        </p:txBody>
      </p:sp>
      <p:pic>
        <p:nvPicPr>
          <p:cNvPr id="1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840" cy="186480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4595760" y="3313800"/>
            <a:ext cx="4978440" cy="93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Quero palestrar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185480" y="6359040"/>
            <a:ext cx="302724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840" cy="186480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4595760" y="3313800"/>
            <a:ext cx="4978440" cy="93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Obrigado ;)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95760" y="4549680"/>
            <a:ext cx="3276360" cy="112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2000">
                <a:solidFill>
                  <a:srgbClr val="80808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abc.femug.com | @femugabc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https://github.com/femug-abc/femug-abc/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