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7" r:id="rId6"/>
    <p:sldId id="290" r:id="rId7"/>
    <p:sldId id="298" r:id="rId8"/>
    <p:sldId id="311" r:id="rId9"/>
    <p:sldId id="312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9" r:id="rId19"/>
    <p:sldId id="310" r:id="rId20"/>
    <p:sldId id="31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82EDB-152C-416A-A562-D3478B4852B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9C50B-36E9-4FF4-AA33-7CA10265BF1F}">
      <dgm:prSet phldrT="[Text]" custT="1"/>
      <dgm:spPr>
        <a:solidFill>
          <a:srgbClr val="BFBFBF"/>
        </a:solidFill>
        <a:ln>
          <a:noFill/>
        </a:ln>
      </dgm:spPr>
      <dgm:t>
        <a:bodyPr rIns="274320"/>
        <a:lstStyle/>
        <a:p>
          <a:pPr algn="ctr"/>
          <a:r>
            <a:rPr lang="en-US" altLang="en-US" sz="2000" b="1" dirty="0"/>
            <a:t>Occasion</a:t>
          </a:r>
        </a:p>
        <a:p>
          <a:pPr algn="ctr"/>
          <a:r>
            <a:rPr lang="en-US" sz="1600" dirty="0">
              <a:cs typeface="Arial" panose="020B0604020202020204" pitchFamily="34" charset="0"/>
            </a:rPr>
            <a:t>1. purpose </a:t>
          </a:r>
        </a:p>
        <a:p>
          <a:pPr algn="ctr"/>
          <a:r>
            <a:rPr lang="en-US" sz="1600" dirty="0">
              <a:cs typeface="Arial" panose="020B0604020202020204" pitchFamily="34" charset="0"/>
            </a:rPr>
            <a:t>- event 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600" dirty="0">
              <a:cs typeface="Arial" panose="020B0604020202020204" pitchFamily="34" charset="0"/>
            </a:rPr>
            <a:t>2. context 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600" dirty="0">
              <a:cs typeface="Arial" panose="020B0604020202020204" pitchFamily="34" charset="0"/>
            </a:rPr>
            <a:t>- larger theme - other speakers</a:t>
          </a:r>
          <a:endParaRPr lang="en-US" sz="1600" dirty="0"/>
        </a:p>
      </dgm:t>
    </dgm:pt>
    <dgm:pt modelId="{DB46852E-DC69-4686-A03B-720D4A5404B3}" type="parTrans" cxnId="{C4806651-84F2-477A-8A58-F821780738E0}">
      <dgm:prSet/>
      <dgm:spPr/>
      <dgm:t>
        <a:bodyPr/>
        <a:lstStyle/>
        <a:p>
          <a:endParaRPr lang="en-US"/>
        </a:p>
      </dgm:t>
    </dgm:pt>
    <dgm:pt modelId="{7E90867C-7092-4646-8E62-6B8CB0220464}" type="sibTrans" cxnId="{C4806651-84F2-477A-8A58-F821780738E0}">
      <dgm:prSet/>
      <dgm:spPr/>
      <dgm:t>
        <a:bodyPr/>
        <a:lstStyle/>
        <a:p>
          <a:endParaRPr lang="en-US"/>
        </a:p>
      </dgm:t>
    </dgm:pt>
    <dgm:pt modelId="{21A54394-56DD-4181-BB97-BB470171AE39}">
      <dgm:prSet phldrT="[Text]" custT="1"/>
      <dgm:spPr>
        <a:solidFill>
          <a:srgbClr val="A6A6A6"/>
        </a:solidFill>
        <a:ln>
          <a:noFill/>
        </a:ln>
      </dgm:spPr>
      <dgm:t>
        <a:bodyPr rIns="274320"/>
        <a:lstStyle/>
        <a:p>
          <a:pPr algn="ctr"/>
          <a:r>
            <a:rPr lang="en-MY" sz="2000" b="1" dirty="0">
              <a:cs typeface="Arial" panose="020B0604020202020204" pitchFamily="34" charset="0"/>
            </a:rPr>
            <a:t>Size</a:t>
          </a:r>
          <a:r>
            <a:rPr lang="en-US" sz="2000" dirty="0">
              <a:solidFill>
                <a:srgbClr val="FFFFFF"/>
              </a:solidFill>
            </a:rPr>
            <a:t> </a:t>
          </a:r>
        </a:p>
        <a:p>
          <a:pPr algn="ctr"/>
          <a:r>
            <a:rPr lang="en-US" sz="1600" dirty="0">
              <a:solidFill>
                <a:schemeClr val="tx1"/>
              </a:solidFill>
              <a:cs typeface="Arial" panose="020B0604020202020204" pitchFamily="34" charset="0"/>
            </a:rPr>
            <a:t>1. Formality </a:t>
          </a:r>
        </a:p>
        <a:p>
          <a:pPr algn="ctr"/>
          <a:r>
            <a:rPr lang="en-US" sz="1600" dirty="0">
              <a:solidFill>
                <a:schemeClr val="tx1"/>
              </a:solidFill>
              <a:cs typeface="Arial" panose="020B0604020202020204" pitchFamily="34" charset="0"/>
            </a:rPr>
            <a:t>- When size increase </a:t>
          </a:r>
          <a:r>
            <a:rPr lang="en-US" sz="1600" dirty="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chemeClr val="tx1"/>
              </a:solidFill>
              <a:cs typeface="Arial" panose="020B0604020202020204" pitchFamily="34" charset="0"/>
            </a:rPr>
            <a:t>?</a:t>
          </a:r>
        </a:p>
        <a:p>
          <a:pPr algn="ctr"/>
          <a:r>
            <a:rPr lang="en-US" sz="1600" dirty="0">
              <a:solidFill>
                <a:schemeClr val="tx1"/>
              </a:solidFill>
              <a:cs typeface="Arial" panose="020B0604020202020204" pitchFamily="34" charset="0"/>
            </a:rPr>
            <a:t>How to </a:t>
          </a:r>
          <a:r>
            <a:rPr lang="en-US" altLang="zh-CN" sz="1600" dirty="0">
              <a:solidFill>
                <a:schemeClr val="tx1"/>
              </a:solidFill>
              <a:cs typeface="Arial" panose="020B0604020202020204" pitchFamily="34" charset="0"/>
            </a:rPr>
            <a:t>decrease formality?</a:t>
          </a:r>
          <a:endParaRPr lang="en-US" sz="1600" dirty="0">
            <a:solidFill>
              <a:schemeClr val="tx1"/>
            </a:solidFill>
          </a:endParaRPr>
        </a:p>
      </dgm:t>
    </dgm:pt>
    <dgm:pt modelId="{A0DEDE4F-0455-4E37-B464-6FA4CE794450}" type="parTrans" cxnId="{69D344CC-85A0-4838-8F5F-C1A98DCC502F}">
      <dgm:prSet/>
      <dgm:spPr/>
      <dgm:t>
        <a:bodyPr/>
        <a:lstStyle/>
        <a:p>
          <a:endParaRPr lang="en-US"/>
        </a:p>
      </dgm:t>
    </dgm:pt>
    <dgm:pt modelId="{80E99721-DEEC-4624-9AB6-3412D1B03FA1}" type="sibTrans" cxnId="{69D344CC-85A0-4838-8F5F-C1A98DCC502F}">
      <dgm:prSet/>
      <dgm:spPr/>
      <dgm:t>
        <a:bodyPr/>
        <a:lstStyle/>
        <a:p>
          <a:endParaRPr lang="en-US"/>
        </a:p>
      </dgm:t>
    </dgm:pt>
    <dgm:pt modelId="{B389E4E7-5C41-40E3-BFA8-34C9717011E0}">
      <dgm:prSet custT="1"/>
      <dgm:spPr>
        <a:solidFill>
          <a:srgbClr val="7F7F7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600" b="1" dirty="0"/>
        </a:p>
      </dgm:t>
    </dgm:pt>
    <dgm:pt modelId="{6E107221-F1E8-40D5-B50F-779FE5D5C4A9}" type="parTrans" cxnId="{83975A53-541B-4F6B-9D93-E82DF997CD1D}">
      <dgm:prSet/>
      <dgm:spPr/>
      <dgm:t>
        <a:bodyPr/>
        <a:lstStyle/>
        <a:p>
          <a:endParaRPr lang="en-US"/>
        </a:p>
      </dgm:t>
    </dgm:pt>
    <dgm:pt modelId="{1CB656DD-F820-4E7C-A829-A7BF7FF9B84E}" type="sibTrans" cxnId="{83975A53-541B-4F6B-9D93-E82DF997CD1D}">
      <dgm:prSet/>
      <dgm:spPr/>
      <dgm:t>
        <a:bodyPr/>
        <a:lstStyle/>
        <a:p>
          <a:endParaRPr lang="en-US"/>
        </a:p>
      </dgm:t>
    </dgm:pt>
    <dgm:pt modelId="{4A1410C0-8F71-40B6-88E1-99D7E5715612}">
      <dgm:prSet custT="1"/>
      <dgm:spPr>
        <a:solidFill>
          <a:srgbClr val="7F7F7F"/>
        </a:solidFill>
        <a:ln>
          <a:noFill/>
        </a:ln>
        <a:effectLst/>
      </dgm:spPr>
      <dgm:t>
        <a:bodyPr rIns="274320"/>
        <a:lstStyle/>
        <a:p>
          <a:pPr algn="ctr"/>
          <a:r>
            <a:rPr lang="en-US" altLang="en-US" sz="2000" b="1" dirty="0"/>
            <a:t>Organizational Culture</a:t>
          </a:r>
          <a:r>
            <a:rPr lang="en-US" sz="2000" dirty="0">
              <a:solidFill>
                <a:srgbClr val="FFFFFF"/>
              </a:solidFill>
            </a:rPr>
            <a:t> </a:t>
          </a:r>
        </a:p>
        <a:p>
          <a:pPr algn="ctr"/>
          <a:r>
            <a:rPr lang="en-US" sz="2000" dirty="0">
              <a:solidFill>
                <a:srgbClr val="FFFFFF"/>
              </a:solidFill>
            </a:rPr>
            <a:t>Power Distance</a:t>
          </a:r>
        </a:p>
      </dgm:t>
    </dgm:pt>
    <dgm:pt modelId="{6831A14A-9781-4DA3-9CAA-1A658F919C0F}" type="parTrans" cxnId="{DC658FC8-8357-4A00-8C3A-821FDD6B1383}">
      <dgm:prSet/>
      <dgm:spPr/>
      <dgm:t>
        <a:bodyPr/>
        <a:lstStyle/>
        <a:p>
          <a:endParaRPr lang="en-US"/>
        </a:p>
      </dgm:t>
    </dgm:pt>
    <dgm:pt modelId="{C835B916-C6FA-46BA-82FB-1300EF521EB2}" type="sibTrans" cxnId="{DC658FC8-8357-4A00-8C3A-821FDD6B1383}">
      <dgm:prSet/>
      <dgm:spPr/>
      <dgm:t>
        <a:bodyPr/>
        <a:lstStyle/>
        <a:p>
          <a:endParaRPr lang="en-US"/>
        </a:p>
      </dgm:t>
    </dgm:pt>
    <dgm:pt modelId="{AD5AE90F-13E7-40DC-A3F8-1C7F8D1A3675}">
      <dgm:prSet custT="1"/>
      <dgm:spPr>
        <a:solidFill>
          <a:srgbClr val="595959"/>
        </a:solidFill>
        <a:ln>
          <a:noFill/>
        </a:ln>
        <a:effectLst/>
      </dgm:spPr>
      <dgm:t>
        <a:bodyPr lIns="0" rIns="274320"/>
        <a:lstStyle/>
        <a:p>
          <a:pPr algn="ctr"/>
          <a:r>
            <a:rPr lang="en-MY" sz="2000" b="1" dirty="0">
              <a:cs typeface="Arial" panose="020B0604020202020204" pitchFamily="34" charset="0"/>
            </a:rPr>
            <a:t>Time</a:t>
          </a:r>
        </a:p>
        <a:p>
          <a:pPr algn="ctr"/>
          <a:r>
            <a:rPr lang="en-MY" sz="2000" dirty="0">
              <a:solidFill>
                <a:schemeClr val="bg1"/>
              </a:solidFill>
            </a:rPr>
            <a:t>Time allotted</a:t>
          </a:r>
        </a:p>
        <a:p>
          <a:pPr algn="ctr">
            <a:buFontTx/>
            <a:buChar char="-"/>
          </a:pPr>
          <a:r>
            <a:rPr lang="en-MY" sz="2000" dirty="0">
              <a:solidFill>
                <a:schemeClr val="bg1"/>
              </a:solidFill>
            </a:rPr>
            <a:t>Time management </a:t>
          </a:r>
        </a:p>
        <a:p>
          <a:pPr algn="ctr">
            <a:buFontTx/>
            <a:buChar char="-"/>
          </a:pPr>
          <a:r>
            <a:rPr lang="en-MY" sz="2000" dirty="0">
              <a:solidFill>
                <a:schemeClr val="bg1"/>
              </a:solidFill>
            </a:rPr>
            <a:t>K.I.S.S.</a:t>
          </a:r>
          <a:endParaRPr lang="en-MY" sz="2000" b="1" dirty="0">
            <a:solidFill>
              <a:schemeClr val="bg1"/>
            </a:solidFill>
            <a:cs typeface="Arial" panose="020B0604020202020204" pitchFamily="34" charset="0"/>
          </a:endParaRPr>
        </a:p>
      </dgm:t>
    </dgm:pt>
    <dgm:pt modelId="{0732C778-815A-42FD-B155-45706C6C41DE}" type="parTrans" cxnId="{0D6B03A4-9428-485C-92EA-0B763D826AD0}">
      <dgm:prSet/>
      <dgm:spPr/>
      <dgm:t>
        <a:bodyPr/>
        <a:lstStyle/>
        <a:p>
          <a:endParaRPr lang="en-US"/>
        </a:p>
      </dgm:t>
    </dgm:pt>
    <dgm:pt modelId="{944729E1-FD8F-4AC1-AA6F-A91607ADDDC8}" type="sibTrans" cxnId="{0D6B03A4-9428-485C-92EA-0B763D826AD0}">
      <dgm:prSet/>
      <dgm:spPr/>
      <dgm:t>
        <a:bodyPr/>
        <a:lstStyle/>
        <a:p>
          <a:endParaRPr lang="en-US"/>
        </a:p>
      </dgm:t>
    </dgm:pt>
    <dgm:pt modelId="{D51462F6-28B9-4095-A89B-993785E50505}">
      <dgm:prSet phldrT="[Text]" custT="1"/>
      <dgm:spPr>
        <a:solidFill>
          <a:srgbClr val="BFB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600" b="1" dirty="0"/>
        </a:p>
      </dgm:t>
    </dgm:pt>
    <dgm:pt modelId="{16769D66-C735-4872-8E6D-AA7CAA4C45E1}" type="sibTrans" cxnId="{D102D827-991F-44F0-A740-4B858943A669}">
      <dgm:prSet/>
      <dgm:spPr/>
      <dgm:t>
        <a:bodyPr/>
        <a:lstStyle/>
        <a:p>
          <a:endParaRPr lang="en-US"/>
        </a:p>
      </dgm:t>
    </dgm:pt>
    <dgm:pt modelId="{20B93663-B6B4-41DE-86D6-78EEC5C7C2B4}" type="parTrans" cxnId="{D102D827-991F-44F0-A740-4B858943A669}">
      <dgm:prSet/>
      <dgm:spPr/>
      <dgm:t>
        <a:bodyPr/>
        <a:lstStyle/>
        <a:p>
          <a:endParaRPr lang="en-US"/>
        </a:p>
      </dgm:t>
    </dgm:pt>
    <dgm:pt modelId="{7B09E43F-4F2C-46FB-9889-01169F0AFAA3}">
      <dgm:prSet phldrT="[Text]" custT="1"/>
      <dgm:spPr>
        <a:solidFill>
          <a:srgbClr val="A6A6A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600" b="1" dirty="0"/>
        </a:p>
      </dgm:t>
    </dgm:pt>
    <dgm:pt modelId="{32B778DC-209A-486F-A808-C1529FD95646}" type="sibTrans" cxnId="{BF0B4F65-B7F8-4FB3-888A-CAB3A6BE6CC3}">
      <dgm:prSet/>
      <dgm:spPr/>
      <dgm:t>
        <a:bodyPr/>
        <a:lstStyle/>
        <a:p>
          <a:endParaRPr lang="en-US"/>
        </a:p>
      </dgm:t>
    </dgm:pt>
    <dgm:pt modelId="{CA2E8FC9-8363-49DF-BAB5-510F9BBC6FE9}" type="parTrans" cxnId="{BF0B4F65-B7F8-4FB3-888A-CAB3A6BE6CC3}">
      <dgm:prSet/>
      <dgm:spPr/>
      <dgm:t>
        <a:bodyPr/>
        <a:lstStyle/>
        <a:p>
          <a:endParaRPr lang="en-US"/>
        </a:p>
      </dgm:t>
    </dgm:pt>
    <dgm:pt modelId="{B7D010F4-7AC2-4B08-90B7-85B027063A79}">
      <dgm:prSet custT="1"/>
      <dgm:spPr>
        <a:solidFill>
          <a:srgbClr val="595959"/>
        </a:solidFill>
        <a:ln>
          <a:noFill/>
        </a:ln>
        <a:effectLst/>
      </dgm:spPr>
      <dgm:t>
        <a:bodyPr/>
        <a:lstStyle/>
        <a:p>
          <a:pPr algn="ctr">
            <a:buClrTx/>
            <a:buSzTx/>
            <a:buFontTx/>
            <a:buNone/>
          </a:pPr>
          <a:r>
            <a:rPr lang="en-MY" sz="2400" b="1" dirty="0">
              <a:cs typeface="Arial" panose="020B0604020202020204" pitchFamily="34" charset="0"/>
            </a:rPr>
            <a:t>Physical Environment</a:t>
          </a:r>
        </a:p>
        <a:p>
          <a:pPr algn="ctr">
            <a:buClrTx/>
            <a:buSzTx/>
            <a:buFontTx/>
            <a:buNone/>
          </a:pPr>
          <a:r>
            <a:rPr lang="en-MY" sz="1800" dirty="0">
              <a:solidFill>
                <a:schemeClr val="bg1"/>
              </a:solidFill>
            </a:rPr>
            <a:t>Lectern/ Stage </a:t>
          </a:r>
        </a:p>
        <a:p>
          <a:pPr algn="ctr">
            <a:buClrTx/>
            <a:buSzTx/>
            <a:buFontTx/>
            <a:buNone/>
          </a:pPr>
          <a:r>
            <a:rPr lang="en-MY" sz="1800" dirty="0">
              <a:solidFill>
                <a:schemeClr val="bg1"/>
              </a:solidFill>
            </a:rPr>
            <a:t>PPT</a:t>
          </a:r>
        </a:p>
        <a:p>
          <a:pPr algn="ctr">
            <a:buFontTx/>
            <a:buChar char="-"/>
          </a:pPr>
          <a:r>
            <a:rPr lang="en-MY" sz="1800" dirty="0">
              <a:solidFill>
                <a:schemeClr val="bg1"/>
              </a:solidFill>
            </a:rPr>
            <a:t>Food/ Tables</a:t>
          </a:r>
          <a:endParaRPr lang="en-MY" sz="1800" b="1" dirty="0">
            <a:solidFill>
              <a:schemeClr val="bg1"/>
            </a:solidFill>
            <a:cs typeface="Arial" panose="020B0604020202020204" pitchFamily="34" charset="0"/>
          </a:endParaRPr>
        </a:p>
        <a:p>
          <a:pPr algn="ctr">
            <a:buClrTx/>
            <a:buSzTx/>
            <a:buFontTx/>
            <a:buNone/>
          </a:pPr>
          <a:endParaRPr lang="en-MY" sz="2400" b="1" dirty="0">
            <a:solidFill>
              <a:schemeClr val="bg1"/>
            </a:solidFill>
            <a:cs typeface="Arial" panose="020B0604020202020204" pitchFamily="34" charset="0"/>
          </a:endParaRPr>
        </a:p>
      </dgm:t>
    </dgm:pt>
    <dgm:pt modelId="{FA15146F-97C7-42A9-8CF5-2368988C071D}" type="parTrans" cxnId="{D33CAC92-E8AF-413A-9E78-789E2E1AF3F6}">
      <dgm:prSet/>
      <dgm:spPr/>
      <dgm:t>
        <a:bodyPr/>
        <a:lstStyle/>
        <a:p>
          <a:endParaRPr lang="en-MY"/>
        </a:p>
      </dgm:t>
    </dgm:pt>
    <dgm:pt modelId="{1EFCED72-45E0-401F-879B-BC79C9F9B96C}" type="sibTrans" cxnId="{D33CAC92-E8AF-413A-9E78-789E2E1AF3F6}">
      <dgm:prSet/>
      <dgm:spPr/>
      <dgm:t>
        <a:bodyPr/>
        <a:lstStyle/>
        <a:p>
          <a:endParaRPr lang="en-MY"/>
        </a:p>
      </dgm:t>
    </dgm:pt>
    <dgm:pt modelId="{DC03E4C6-CF03-4142-92CF-C0521F6E49C5}">
      <dgm:prSet custT="1"/>
      <dgm:spPr>
        <a:solidFill>
          <a:srgbClr val="59595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600" b="1" dirty="0"/>
        </a:p>
      </dgm:t>
    </dgm:pt>
    <dgm:pt modelId="{7E01305A-461D-4960-8FFC-F58703151891}" type="sibTrans" cxnId="{E4BD15C6-BD80-41A7-9655-5ACE1DA054CD}">
      <dgm:prSet/>
      <dgm:spPr/>
      <dgm:t>
        <a:bodyPr/>
        <a:lstStyle/>
        <a:p>
          <a:endParaRPr lang="en-US"/>
        </a:p>
      </dgm:t>
    </dgm:pt>
    <dgm:pt modelId="{3F08C9B5-C168-4E6E-AC53-2F885459EAAE}" type="parTrans" cxnId="{E4BD15C6-BD80-41A7-9655-5ACE1DA054CD}">
      <dgm:prSet/>
      <dgm:spPr/>
      <dgm:t>
        <a:bodyPr/>
        <a:lstStyle/>
        <a:p>
          <a:endParaRPr lang="en-US"/>
        </a:p>
      </dgm:t>
    </dgm:pt>
    <dgm:pt modelId="{0442B99F-FD5D-4C04-A395-09343BE58850}" type="pres">
      <dgm:prSet presAssocID="{D4682EDB-152C-416A-A562-D3478B4852BE}" presName="list" presStyleCnt="0">
        <dgm:presLayoutVars>
          <dgm:dir/>
          <dgm:animLvl val="lvl"/>
        </dgm:presLayoutVars>
      </dgm:prSet>
      <dgm:spPr/>
    </dgm:pt>
    <dgm:pt modelId="{151FA6CF-67CE-48D1-BAD8-3519B7476C74}" type="pres">
      <dgm:prSet presAssocID="{D51462F6-28B9-4095-A89B-993785E50505}" presName="posSpace" presStyleCnt="0"/>
      <dgm:spPr/>
    </dgm:pt>
    <dgm:pt modelId="{C4838C0C-7272-41F0-ACF9-5D882132519F}" type="pres">
      <dgm:prSet presAssocID="{D51462F6-28B9-4095-A89B-993785E50505}" presName="vertFlow" presStyleCnt="0"/>
      <dgm:spPr/>
    </dgm:pt>
    <dgm:pt modelId="{D8B20639-EF23-4621-898E-512369B26518}" type="pres">
      <dgm:prSet presAssocID="{D51462F6-28B9-4095-A89B-993785E50505}" presName="topSpace" presStyleCnt="0"/>
      <dgm:spPr/>
    </dgm:pt>
    <dgm:pt modelId="{B7ADD0E7-8118-4833-BD8E-8001AE1ACF9F}" type="pres">
      <dgm:prSet presAssocID="{D51462F6-28B9-4095-A89B-993785E50505}" presName="firstComp" presStyleCnt="0"/>
      <dgm:spPr/>
    </dgm:pt>
    <dgm:pt modelId="{8768483D-3B41-4C5B-8CA4-299C223B5DA1}" type="pres">
      <dgm:prSet presAssocID="{D51462F6-28B9-4095-A89B-993785E50505}" presName="firstChild" presStyleLbl="bgAccFollowNode1" presStyleIdx="0" presStyleCnt="5" custScaleX="135940" custScaleY="277712" custLinFactNeighborX="14908" custLinFactNeighborY="-2143"/>
      <dgm:spPr>
        <a:prstGeom prst="ellipse">
          <a:avLst/>
        </a:prstGeom>
      </dgm:spPr>
    </dgm:pt>
    <dgm:pt modelId="{4A60AA19-D4DE-43AF-9E27-0B483BB89C75}" type="pres">
      <dgm:prSet presAssocID="{D51462F6-28B9-4095-A89B-993785E50505}" presName="firstChildTx" presStyleLbl="bgAccFollowNode1" presStyleIdx="0" presStyleCnt="5">
        <dgm:presLayoutVars>
          <dgm:bulletEnabled val="1"/>
        </dgm:presLayoutVars>
      </dgm:prSet>
      <dgm:spPr/>
    </dgm:pt>
    <dgm:pt modelId="{B2E09C79-1434-4AC8-9D53-646DEB9C845C}" type="pres">
      <dgm:prSet presAssocID="{D51462F6-28B9-4095-A89B-993785E50505}" presName="negSpace" presStyleCnt="0"/>
      <dgm:spPr/>
    </dgm:pt>
    <dgm:pt modelId="{A51EEC41-7F68-4654-B787-F797CC89AE9A}" type="pres">
      <dgm:prSet presAssocID="{D51462F6-28B9-4095-A89B-993785E50505}" presName="circle" presStyleLbl="node1" presStyleIdx="0" presStyleCnt="4" custScaleX="79066" custScaleY="79066" custLinFactNeighborX="5913" custLinFactNeighborY="24391"/>
      <dgm:spPr/>
    </dgm:pt>
    <dgm:pt modelId="{AF2F7994-61E0-4572-B1BF-B562CD0CAAD6}" type="pres">
      <dgm:prSet presAssocID="{16769D66-C735-4872-8E6D-AA7CAA4C45E1}" presName="transSpace" presStyleCnt="0"/>
      <dgm:spPr/>
    </dgm:pt>
    <dgm:pt modelId="{987A2086-3F50-4660-96C5-AB1C127A7E06}" type="pres">
      <dgm:prSet presAssocID="{7B09E43F-4F2C-46FB-9889-01169F0AFAA3}" presName="posSpace" presStyleCnt="0"/>
      <dgm:spPr/>
    </dgm:pt>
    <dgm:pt modelId="{2432DD58-5943-4116-8B53-63BB9F237FB9}" type="pres">
      <dgm:prSet presAssocID="{7B09E43F-4F2C-46FB-9889-01169F0AFAA3}" presName="vertFlow" presStyleCnt="0"/>
      <dgm:spPr/>
    </dgm:pt>
    <dgm:pt modelId="{A69E01CA-24A1-4646-B05C-4FE43AFAB5F3}" type="pres">
      <dgm:prSet presAssocID="{7B09E43F-4F2C-46FB-9889-01169F0AFAA3}" presName="topSpace" presStyleCnt="0"/>
      <dgm:spPr/>
    </dgm:pt>
    <dgm:pt modelId="{2B418B5D-5B94-4A61-88CB-73489FE68DFA}" type="pres">
      <dgm:prSet presAssocID="{7B09E43F-4F2C-46FB-9889-01169F0AFAA3}" presName="firstComp" presStyleCnt="0"/>
      <dgm:spPr/>
    </dgm:pt>
    <dgm:pt modelId="{D71620C5-29E2-480A-A3E0-E1609382498C}" type="pres">
      <dgm:prSet presAssocID="{7B09E43F-4F2C-46FB-9889-01169F0AFAA3}" presName="firstChild" presStyleLbl="bgAccFollowNode1" presStyleIdx="1" presStyleCnt="5" custScaleX="135940" custScaleY="277712" custLinFactNeighborX="-27670" custLinFactNeighborY="-6734"/>
      <dgm:spPr>
        <a:prstGeom prst="ellipse">
          <a:avLst/>
        </a:prstGeom>
      </dgm:spPr>
    </dgm:pt>
    <dgm:pt modelId="{4BBD4029-38E6-44A3-81EB-451E621D4ED8}" type="pres">
      <dgm:prSet presAssocID="{7B09E43F-4F2C-46FB-9889-01169F0AFAA3}" presName="firstChildTx" presStyleLbl="bgAccFollowNode1" presStyleIdx="1" presStyleCnt="5">
        <dgm:presLayoutVars>
          <dgm:bulletEnabled val="1"/>
        </dgm:presLayoutVars>
      </dgm:prSet>
      <dgm:spPr/>
    </dgm:pt>
    <dgm:pt modelId="{2C9F294D-4E84-4F3F-B3CF-B99312184F10}" type="pres">
      <dgm:prSet presAssocID="{7B09E43F-4F2C-46FB-9889-01169F0AFAA3}" presName="negSpace" presStyleCnt="0"/>
      <dgm:spPr/>
    </dgm:pt>
    <dgm:pt modelId="{FCBD1CC0-A9BB-4778-BECA-345AE7E4BF3E}" type="pres">
      <dgm:prSet presAssocID="{7B09E43F-4F2C-46FB-9889-01169F0AFAA3}" presName="circle" presStyleLbl="node1" presStyleIdx="1" presStyleCnt="4" custScaleX="79066" custScaleY="79066" custLinFactNeighborX="-56862" custLinFactNeighborY="18143"/>
      <dgm:spPr/>
    </dgm:pt>
    <dgm:pt modelId="{B8AE3DC5-6AB3-4180-86C1-FDB5976C1308}" type="pres">
      <dgm:prSet presAssocID="{32B778DC-209A-486F-A808-C1529FD95646}" presName="transSpace" presStyleCnt="0"/>
      <dgm:spPr/>
    </dgm:pt>
    <dgm:pt modelId="{EFBFF9E4-317A-4F1B-AA83-11C9AED14514}" type="pres">
      <dgm:prSet presAssocID="{B389E4E7-5C41-40E3-BFA8-34C9717011E0}" presName="posSpace" presStyleCnt="0"/>
      <dgm:spPr/>
    </dgm:pt>
    <dgm:pt modelId="{82775B84-BAF3-4D3E-A34F-41996CCAE38D}" type="pres">
      <dgm:prSet presAssocID="{B389E4E7-5C41-40E3-BFA8-34C9717011E0}" presName="vertFlow" presStyleCnt="0"/>
      <dgm:spPr/>
    </dgm:pt>
    <dgm:pt modelId="{E46C0E7D-ADC7-4127-A857-AAF8BF8507C4}" type="pres">
      <dgm:prSet presAssocID="{B389E4E7-5C41-40E3-BFA8-34C9717011E0}" presName="topSpace" presStyleCnt="0"/>
      <dgm:spPr/>
    </dgm:pt>
    <dgm:pt modelId="{1ED751E1-6C6F-478F-B0A5-57F717ABAE4E}" type="pres">
      <dgm:prSet presAssocID="{B389E4E7-5C41-40E3-BFA8-34C9717011E0}" presName="firstComp" presStyleCnt="0"/>
      <dgm:spPr/>
    </dgm:pt>
    <dgm:pt modelId="{F92D1AF4-0E07-450D-BC35-F29C4B1AE32B}" type="pres">
      <dgm:prSet presAssocID="{B389E4E7-5C41-40E3-BFA8-34C9717011E0}" presName="firstChild" presStyleLbl="bgAccFollowNode1" presStyleIdx="2" presStyleCnt="5" custScaleX="135940" custScaleY="277712" custLinFactNeighborX="-69204" custLinFactNeighborY="-6116"/>
      <dgm:spPr>
        <a:prstGeom prst="ellipse">
          <a:avLst/>
        </a:prstGeom>
        <a:solidFill>
          <a:srgbClr val="7F7F7F"/>
        </a:solidFill>
        <a:ln>
          <a:noFill/>
        </a:ln>
      </dgm:spPr>
    </dgm:pt>
    <dgm:pt modelId="{245D7293-039F-43E7-93D8-690AC3954D1B}" type="pres">
      <dgm:prSet presAssocID="{B389E4E7-5C41-40E3-BFA8-34C9717011E0}" presName="firstChildTx" presStyleLbl="bgAccFollowNode1" presStyleIdx="2" presStyleCnt="5">
        <dgm:presLayoutVars>
          <dgm:bulletEnabled val="1"/>
        </dgm:presLayoutVars>
      </dgm:prSet>
      <dgm:spPr/>
    </dgm:pt>
    <dgm:pt modelId="{DDE3F8EF-C903-45B6-BAE7-40647C029A42}" type="pres">
      <dgm:prSet presAssocID="{B389E4E7-5C41-40E3-BFA8-34C9717011E0}" presName="negSpace" presStyleCnt="0"/>
      <dgm:spPr/>
    </dgm:pt>
    <dgm:pt modelId="{AF1592E9-5C53-449B-8018-5EB36BC01428}" type="pres">
      <dgm:prSet presAssocID="{B389E4E7-5C41-40E3-BFA8-34C9717011E0}" presName="circle" presStyleLbl="node1" presStyleIdx="2" presStyleCnt="4" custScaleX="79066" custScaleY="79066" custLinFactX="-8113" custLinFactNeighborX="-100000" custLinFactNeighborY="12445"/>
      <dgm:spPr/>
    </dgm:pt>
    <dgm:pt modelId="{0CF503A4-61AE-4A48-BAAF-25E4C65B041C}" type="pres">
      <dgm:prSet presAssocID="{1CB656DD-F820-4E7C-A829-A7BF7FF9B84E}" presName="transSpace" presStyleCnt="0"/>
      <dgm:spPr/>
    </dgm:pt>
    <dgm:pt modelId="{A21BC69B-195A-4AE0-ACE3-8ADC8B0F0169}" type="pres">
      <dgm:prSet presAssocID="{DC03E4C6-CF03-4142-92CF-C0521F6E49C5}" presName="posSpace" presStyleCnt="0"/>
      <dgm:spPr/>
    </dgm:pt>
    <dgm:pt modelId="{C25F1C67-0F5E-435B-AA09-A6BC112A496F}" type="pres">
      <dgm:prSet presAssocID="{DC03E4C6-CF03-4142-92CF-C0521F6E49C5}" presName="vertFlow" presStyleCnt="0"/>
      <dgm:spPr/>
    </dgm:pt>
    <dgm:pt modelId="{A43E7997-EEC8-4159-A1AE-DF94D1BF67B3}" type="pres">
      <dgm:prSet presAssocID="{DC03E4C6-CF03-4142-92CF-C0521F6E49C5}" presName="topSpace" presStyleCnt="0"/>
      <dgm:spPr/>
    </dgm:pt>
    <dgm:pt modelId="{17F337AE-56EC-4282-9C14-715E286F0256}" type="pres">
      <dgm:prSet presAssocID="{DC03E4C6-CF03-4142-92CF-C0521F6E49C5}" presName="firstComp" presStyleCnt="0"/>
      <dgm:spPr/>
    </dgm:pt>
    <dgm:pt modelId="{DB3D7275-A85D-4283-83AA-4DBBDA0B820B}" type="pres">
      <dgm:prSet presAssocID="{DC03E4C6-CF03-4142-92CF-C0521F6E49C5}" presName="firstChild" presStyleLbl="bgAccFollowNode1" presStyleIdx="3" presStyleCnt="5" custScaleX="135940" custScaleY="277712" custLinFactX="-200000" custLinFactY="100000" custLinFactNeighborX="-238772" custLinFactNeighborY="171992"/>
      <dgm:spPr>
        <a:prstGeom prst="ellipse">
          <a:avLst/>
        </a:prstGeom>
        <a:solidFill>
          <a:srgbClr val="595959"/>
        </a:solidFill>
        <a:ln>
          <a:noFill/>
        </a:ln>
      </dgm:spPr>
    </dgm:pt>
    <dgm:pt modelId="{BBA46FF5-35DF-41A2-B52D-896E44278258}" type="pres">
      <dgm:prSet presAssocID="{DC03E4C6-CF03-4142-92CF-C0521F6E49C5}" presName="firstChildTx" presStyleLbl="bgAccFollowNode1" presStyleIdx="3" presStyleCnt="5">
        <dgm:presLayoutVars>
          <dgm:bulletEnabled val="1"/>
        </dgm:presLayoutVars>
      </dgm:prSet>
      <dgm:spPr/>
    </dgm:pt>
    <dgm:pt modelId="{24C609E6-F8EC-4C86-85D8-638A588F52B4}" type="pres">
      <dgm:prSet presAssocID="{B7D010F4-7AC2-4B08-90B7-85B027063A79}" presName="comp" presStyleCnt="0"/>
      <dgm:spPr/>
    </dgm:pt>
    <dgm:pt modelId="{7E43AF63-ED08-40C5-B420-6C0326E54501}" type="pres">
      <dgm:prSet presAssocID="{B7D010F4-7AC2-4B08-90B7-85B027063A79}" presName="child" presStyleLbl="bgAccFollowNode1" presStyleIdx="4" presStyleCnt="5" custScaleX="135940" custScaleY="277712" custLinFactX="-100000" custLinFactNeighborX="-183572" custLinFactNeighborY="3827"/>
      <dgm:spPr>
        <a:prstGeom prst="ellipse">
          <a:avLst/>
        </a:prstGeom>
      </dgm:spPr>
    </dgm:pt>
    <dgm:pt modelId="{E3076831-D737-4BBE-9D4B-F2CC2E15248D}" type="pres">
      <dgm:prSet presAssocID="{B7D010F4-7AC2-4B08-90B7-85B027063A79}" presName="childTx" presStyleLbl="bgAccFollowNode1" presStyleIdx="4" presStyleCnt="5">
        <dgm:presLayoutVars>
          <dgm:bulletEnabled val="1"/>
        </dgm:presLayoutVars>
      </dgm:prSet>
      <dgm:spPr/>
    </dgm:pt>
    <dgm:pt modelId="{FF85034E-F8BA-4043-8E89-38BA083A26CB}" type="pres">
      <dgm:prSet presAssocID="{DC03E4C6-CF03-4142-92CF-C0521F6E49C5}" presName="negSpace" presStyleCnt="0"/>
      <dgm:spPr/>
    </dgm:pt>
    <dgm:pt modelId="{909B06FC-AD69-4F04-8940-71D59CAD11A9}" type="pres">
      <dgm:prSet presAssocID="{DC03E4C6-CF03-4142-92CF-C0521F6E49C5}" presName="circle" presStyleLbl="node1" presStyleIdx="3" presStyleCnt="4" custScaleX="79066" custScaleY="79066" custLinFactX="-226917" custLinFactY="103034" custLinFactNeighborX="-300000" custLinFactNeighborY="200000"/>
      <dgm:spPr/>
    </dgm:pt>
  </dgm:ptLst>
  <dgm:cxnLst>
    <dgm:cxn modelId="{D102D827-991F-44F0-A740-4B858943A669}" srcId="{D4682EDB-152C-416A-A562-D3478B4852BE}" destId="{D51462F6-28B9-4095-A89B-993785E50505}" srcOrd="0" destOrd="0" parTransId="{20B93663-B6B4-41DE-86D6-78EEC5C7C2B4}" sibTransId="{16769D66-C735-4872-8E6D-AA7CAA4C45E1}"/>
    <dgm:cxn modelId="{8532792A-24F2-415C-942B-779822E76449}" type="presOf" srcId="{7049C50B-36E9-4FF4-AA33-7CA10265BF1F}" destId="{8768483D-3B41-4C5B-8CA4-299C223B5DA1}" srcOrd="0" destOrd="0" presId="urn:microsoft.com/office/officeart/2005/8/layout/hList9"/>
    <dgm:cxn modelId="{1B40422B-1DC0-4BD7-A4DE-95E8B9871CA8}" type="presOf" srcId="{B389E4E7-5C41-40E3-BFA8-34C9717011E0}" destId="{AF1592E9-5C53-449B-8018-5EB36BC01428}" srcOrd="0" destOrd="0" presId="urn:microsoft.com/office/officeart/2005/8/layout/hList9"/>
    <dgm:cxn modelId="{6DAEC539-E14E-4705-9E8F-6D9AB9473C72}" type="presOf" srcId="{7049C50B-36E9-4FF4-AA33-7CA10265BF1F}" destId="{4A60AA19-D4DE-43AF-9E27-0B483BB89C75}" srcOrd="1" destOrd="0" presId="urn:microsoft.com/office/officeart/2005/8/layout/hList9"/>
    <dgm:cxn modelId="{96402142-7FF6-463F-A480-64445F5827CE}" type="presOf" srcId="{21A54394-56DD-4181-BB97-BB470171AE39}" destId="{D71620C5-29E2-480A-A3E0-E1609382498C}" srcOrd="0" destOrd="0" presId="urn:microsoft.com/office/officeart/2005/8/layout/hList9"/>
    <dgm:cxn modelId="{BF0B4F65-B7F8-4FB3-888A-CAB3A6BE6CC3}" srcId="{D4682EDB-152C-416A-A562-D3478B4852BE}" destId="{7B09E43F-4F2C-46FB-9889-01169F0AFAA3}" srcOrd="1" destOrd="0" parTransId="{CA2E8FC9-8363-49DF-BAB5-510F9BBC6FE9}" sibTransId="{32B778DC-209A-486F-A808-C1529FD95646}"/>
    <dgm:cxn modelId="{821A4848-88C6-4807-9F42-8AD6D213F680}" type="presOf" srcId="{DC03E4C6-CF03-4142-92CF-C0521F6E49C5}" destId="{909B06FC-AD69-4F04-8940-71D59CAD11A9}" srcOrd="0" destOrd="0" presId="urn:microsoft.com/office/officeart/2005/8/layout/hList9"/>
    <dgm:cxn modelId="{0C62B26F-88D1-494C-A1A9-C129B12C56C1}" type="presOf" srcId="{21A54394-56DD-4181-BB97-BB470171AE39}" destId="{4BBD4029-38E6-44A3-81EB-451E621D4ED8}" srcOrd="1" destOrd="0" presId="urn:microsoft.com/office/officeart/2005/8/layout/hList9"/>
    <dgm:cxn modelId="{C4806651-84F2-477A-8A58-F821780738E0}" srcId="{D51462F6-28B9-4095-A89B-993785E50505}" destId="{7049C50B-36E9-4FF4-AA33-7CA10265BF1F}" srcOrd="0" destOrd="0" parTransId="{DB46852E-DC69-4686-A03B-720D4A5404B3}" sibTransId="{7E90867C-7092-4646-8E62-6B8CB0220464}"/>
    <dgm:cxn modelId="{83975A53-541B-4F6B-9D93-E82DF997CD1D}" srcId="{D4682EDB-152C-416A-A562-D3478B4852BE}" destId="{B389E4E7-5C41-40E3-BFA8-34C9717011E0}" srcOrd="2" destOrd="0" parTransId="{6E107221-F1E8-40D5-B50F-779FE5D5C4A9}" sibTransId="{1CB656DD-F820-4E7C-A829-A7BF7FF9B84E}"/>
    <dgm:cxn modelId="{5370F07B-2183-46D6-AB92-4D8AC5A27C2D}" type="presOf" srcId="{AD5AE90F-13E7-40DC-A3F8-1C7F8D1A3675}" destId="{BBA46FF5-35DF-41A2-B52D-896E44278258}" srcOrd="1" destOrd="0" presId="urn:microsoft.com/office/officeart/2005/8/layout/hList9"/>
    <dgm:cxn modelId="{72BBA28F-39D1-484E-B46B-9BDCA14F78AC}" type="presOf" srcId="{D4682EDB-152C-416A-A562-D3478B4852BE}" destId="{0442B99F-FD5D-4C04-A395-09343BE58850}" srcOrd="0" destOrd="0" presId="urn:microsoft.com/office/officeart/2005/8/layout/hList9"/>
    <dgm:cxn modelId="{D33CAC92-E8AF-413A-9E78-789E2E1AF3F6}" srcId="{DC03E4C6-CF03-4142-92CF-C0521F6E49C5}" destId="{B7D010F4-7AC2-4B08-90B7-85B027063A79}" srcOrd="1" destOrd="0" parTransId="{FA15146F-97C7-42A9-8CF5-2368988C071D}" sibTransId="{1EFCED72-45E0-401F-879B-BC79C9F9B96C}"/>
    <dgm:cxn modelId="{00C73294-89F0-47BF-AC69-6257C92A246E}" type="presOf" srcId="{B7D010F4-7AC2-4B08-90B7-85B027063A79}" destId="{7E43AF63-ED08-40C5-B420-6C0326E54501}" srcOrd="0" destOrd="0" presId="urn:microsoft.com/office/officeart/2005/8/layout/hList9"/>
    <dgm:cxn modelId="{E7A17D97-D1DD-491A-A363-E8CCE3CF1B36}" type="presOf" srcId="{D51462F6-28B9-4095-A89B-993785E50505}" destId="{A51EEC41-7F68-4654-B787-F797CC89AE9A}" srcOrd="0" destOrd="0" presId="urn:microsoft.com/office/officeart/2005/8/layout/hList9"/>
    <dgm:cxn modelId="{FBB70C9B-5FAC-428A-8376-1BB299A9AFFF}" type="presOf" srcId="{B7D010F4-7AC2-4B08-90B7-85B027063A79}" destId="{E3076831-D737-4BBE-9D4B-F2CC2E15248D}" srcOrd="1" destOrd="0" presId="urn:microsoft.com/office/officeart/2005/8/layout/hList9"/>
    <dgm:cxn modelId="{0D6B03A4-9428-485C-92EA-0B763D826AD0}" srcId="{DC03E4C6-CF03-4142-92CF-C0521F6E49C5}" destId="{AD5AE90F-13E7-40DC-A3F8-1C7F8D1A3675}" srcOrd="0" destOrd="0" parTransId="{0732C778-815A-42FD-B155-45706C6C41DE}" sibTransId="{944729E1-FD8F-4AC1-AA6F-A91607ADDDC8}"/>
    <dgm:cxn modelId="{A6F12CB2-EB53-41B3-8F19-A5DDEFDA5B6B}" type="presOf" srcId="{4A1410C0-8F71-40B6-88E1-99D7E5715612}" destId="{245D7293-039F-43E7-93D8-690AC3954D1B}" srcOrd="1" destOrd="0" presId="urn:microsoft.com/office/officeart/2005/8/layout/hList9"/>
    <dgm:cxn modelId="{6FC782B7-B70C-425B-A9CF-5543145CBB11}" type="presOf" srcId="{7B09E43F-4F2C-46FB-9889-01169F0AFAA3}" destId="{FCBD1CC0-A9BB-4778-BECA-345AE7E4BF3E}" srcOrd="0" destOrd="0" presId="urn:microsoft.com/office/officeart/2005/8/layout/hList9"/>
    <dgm:cxn modelId="{23B625B8-1C34-4939-9DD9-897BD29ACFB0}" type="presOf" srcId="{AD5AE90F-13E7-40DC-A3F8-1C7F8D1A3675}" destId="{DB3D7275-A85D-4283-83AA-4DBBDA0B820B}" srcOrd="0" destOrd="0" presId="urn:microsoft.com/office/officeart/2005/8/layout/hList9"/>
    <dgm:cxn modelId="{E4BD15C6-BD80-41A7-9655-5ACE1DA054CD}" srcId="{D4682EDB-152C-416A-A562-D3478B4852BE}" destId="{DC03E4C6-CF03-4142-92CF-C0521F6E49C5}" srcOrd="3" destOrd="0" parTransId="{3F08C9B5-C168-4E6E-AC53-2F885459EAAE}" sibTransId="{7E01305A-461D-4960-8FFC-F58703151891}"/>
    <dgm:cxn modelId="{DC658FC8-8357-4A00-8C3A-821FDD6B1383}" srcId="{B389E4E7-5C41-40E3-BFA8-34C9717011E0}" destId="{4A1410C0-8F71-40B6-88E1-99D7E5715612}" srcOrd="0" destOrd="0" parTransId="{6831A14A-9781-4DA3-9CAA-1A658F919C0F}" sibTransId="{C835B916-C6FA-46BA-82FB-1300EF521EB2}"/>
    <dgm:cxn modelId="{69D344CC-85A0-4838-8F5F-C1A98DCC502F}" srcId="{7B09E43F-4F2C-46FB-9889-01169F0AFAA3}" destId="{21A54394-56DD-4181-BB97-BB470171AE39}" srcOrd="0" destOrd="0" parTransId="{A0DEDE4F-0455-4E37-B464-6FA4CE794450}" sibTransId="{80E99721-DEEC-4624-9AB6-3412D1B03FA1}"/>
    <dgm:cxn modelId="{46D8D9E7-178A-4FEA-8790-2A59FD36DF0D}" type="presOf" srcId="{4A1410C0-8F71-40B6-88E1-99D7E5715612}" destId="{F92D1AF4-0E07-450D-BC35-F29C4B1AE32B}" srcOrd="0" destOrd="0" presId="urn:microsoft.com/office/officeart/2005/8/layout/hList9"/>
    <dgm:cxn modelId="{2FCD26A4-BEDE-4096-9D47-E55B92786FE5}" type="presParOf" srcId="{0442B99F-FD5D-4C04-A395-09343BE58850}" destId="{151FA6CF-67CE-48D1-BAD8-3519B7476C74}" srcOrd="0" destOrd="0" presId="urn:microsoft.com/office/officeart/2005/8/layout/hList9"/>
    <dgm:cxn modelId="{EFCB500E-7113-4CF4-BF83-4219C3FAFCEA}" type="presParOf" srcId="{0442B99F-FD5D-4C04-A395-09343BE58850}" destId="{C4838C0C-7272-41F0-ACF9-5D882132519F}" srcOrd="1" destOrd="0" presId="urn:microsoft.com/office/officeart/2005/8/layout/hList9"/>
    <dgm:cxn modelId="{604F6E44-7FE0-4DEF-9647-D1D63DDC15FD}" type="presParOf" srcId="{C4838C0C-7272-41F0-ACF9-5D882132519F}" destId="{D8B20639-EF23-4621-898E-512369B26518}" srcOrd="0" destOrd="0" presId="urn:microsoft.com/office/officeart/2005/8/layout/hList9"/>
    <dgm:cxn modelId="{943BEFBA-7232-4636-9791-45E3269EB675}" type="presParOf" srcId="{C4838C0C-7272-41F0-ACF9-5D882132519F}" destId="{B7ADD0E7-8118-4833-BD8E-8001AE1ACF9F}" srcOrd="1" destOrd="0" presId="urn:microsoft.com/office/officeart/2005/8/layout/hList9"/>
    <dgm:cxn modelId="{9610FCD4-E20F-4DFD-B222-A6CC0F3EAFD1}" type="presParOf" srcId="{B7ADD0E7-8118-4833-BD8E-8001AE1ACF9F}" destId="{8768483D-3B41-4C5B-8CA4-299C223B5DA1}" srcOrd="0" destOrd="0" presId="urn:microsoft.com/office/officeart/2005/8/layout/hList9"/>
    <dgm:cxn modelId="{D5E855C0-6E77-4C18-AD99-D40499FD843C}" type="presParOf" srcId="{B7ADD0E7-8118-4833-BD8E-8001AE1ACF9F}" destId="{4A60AA19-D4DE-43AF-9E27-0B483BB89C75}" srcOrd="1" destOrd="0" presId="urn:microsoft.com/office/officeart/2005/8/layout/hList9"/>
    <dgm:cxn modelId="{B5A948B5-6D38-4E7C-8CC0-428694DC832D}" type="presParOf" srcId="{0442B99F-FD5D-4C04-A395-09343BE58850}" destId="{B2E09C79-1434-4AC8-9D53-646DEB9C845C}" srcOrd="2" destOrd="0" presId="urn:microsoft.com/office/officeart/2005/8/layout/hList9"/>
    <dgm:cxn modelId="{8B69057E-CECA-4B56-9F2C-CEAB11DE51CD}" type="presParOf" srcId="{0442B99F-FD5D-4C04-A395-09343BE58850}" destId="{A51EEC41-7F68-4654-B787-F797CC89AE9A}" srcOrd="3" destOrd="0" presId="urn:microsoft.com/office/officeart/2005/8/layout/hList9"/>
    <dgm:cxn modelId="{4859DC49-56C5-4561-A404-B7F14728A34A}" type="presParOf" srcId="{0442B99F-FD5D-4C04-A395-09343BE58850}" destId="{AF2F7994-61E0-4572-B1BF-B562CD0CAAD6}" srcOrd="4" destOrd="0" presId="urn:microsoft.com/office/officeart/2005/8/layout/hList9"/>
    <dgm:cxn modelId="{82C3A0F3-5B6E-438D-B077-5D52CFE6E8DD}" type="presParOf" srcId="{0442B99F-FD5D-4C04-A395-09343BE58850}" destId="{987A2086-3F50-4660-96C5-AB1C127A7E06}" srcOrd="5" destOrd="0" presId="urn:microsoft.com/office/officeart/2005/8/layout/hList9"/>
    <dgm:cxn modelId="{E9F39B20-C525-4797-ACC8-B6727424BEB2}" type="presParOf" srcId="{0442B99F-FD5D-4C04-A395-09343BE58850}" destId="{2432DD58-5943-4116-8B53-63BB9F237FB9}" srcOrd="6" destOrd="0" presId="urn:microsoft.com/office/officeart/2005/8/layout/hList9"/>
    <dgm:cxn modelId="{75E785A3-240C-45CC-BE62-901E454E059D}" type="presParOf" srcId="{2432DD58-5943-4116-8B53-63BB9F237FB9}" destId="{A69E01CA-24A1-4646-B05C-4FE43AFAB5F3}" srcOrd="0" destOrd="0" presId="urn:microsoft.com/office/officeart/2005/8/layout/hList9"/>
    <dgm:cxn modelId="{498B1B72-5E28-42CB-8D62-793B31697A64}" type="presParOf" srcId="{2432DD58-5943-4116-8B53-63BB9F237FB9}" destId="{2B418B5D-5B94-4A61-88CB-73489FE68DFA}" srcOrd="1" destOrd="0" presId="urn:microsoft.com/office/officeart/2005/8/layout/hList9"/>
    <dgm:cxn modelId="{D8F54763-2D4D-4AE4-B3DD-ED1AC6567ADA}" type="presParOf" srcId="{2B418B5D-5B94-4A61-88CB-73489FE68DFA}" destId="{D71620C5-29E2-480A-A3E0-E1609382498C}" srcOrd="0" destOrd="0" presId="urn:microsoft.com/office/officeart/2005/8/layout/hList9"/>
    <dgm:cxn modelId="{CBCBDE8D-A6D7-48C5-BD79-8F973245D862}" type="presParOf" srcId="{2B418B5D-5B94-4A61-88CB-73489FE68DFA}" destId="{4BBD4029-38E6-44A3-81EB-451E621D4ED8}" srcOrd="1" destOrd="0" presId="urn:microsoft.com/office/officeart/2005/8/layout/hList9"/>
    <dgm:cxn modelId="{AE09FDC2-9EA4-4349-8BDD-A36C281D9D17}" type="presParOf" srcId="{0442B99F-FD5D-4C04-A395-09343BE58850}" destId="{2C9F294D-4E84-4F3F-B3CF-B99312184F10}" srcOrd="7" destOrd="0" presId="urn:microsoft.com/office/officeart/2005/8/layout/hList9"/>
    <dgm:cxn modelId="{3F7F08F4-F71F-4747-990A-A1A9633F35A2}" type="presParOf" srcId="{0442B99F-FD5D-4C04-A395-09343BE58850}" destId="{FCBD1CC0-A9BB-4778-BECA-345AE7E4BF3E}" srcOrd="8" destOrd="0" presId="urn:microsoft.com/office/officeart/2005/8/layout/hList9"/>
    <dgm:cxn modelId="{833B1E23-482D-4176-8383-A9185A792CE1}" type="presParOf" srcId="{0442B99F-FD5D-4C04-A395-09343BE58850}" destId="{B8AE3DC5-6AB3-4180-86C1-FDB5976C1308}" srcOrd="9" destOrd="0" presId="urn:microsoft.com/office/officeart/2005/8/layout/hList9"/>
    <dgm:cxn modelId="{AAFDB58B-7FF9-4EA7-9DBC-B69D9908E71E}" type="presParOf" srcId="{0442B99F-FD5D-4C04-A395-09343BE58850}" destId="{EFBFF9E4-317A-4F1B-AA83-11C9AED14514}" srcOrd="10" destOrd="0" presId="urn:microsoft.com/office/officeart/2005/8/layout/hList9"/>
    <dgm:cxn modelId="{0C5EA2F4-465C-4684-A447-2EFD12E6EBC5}" type="presParOf" srcId="{0442B99F-FD5D-4C04-A395-09343BE58850}" destId="{82775B84-BAF3-4D3E-A34F-41996CCAE38D}" srcOrd="11" destOrd="0" presId="urn:microsoft.com/office/officeart/2005/8/layout/hList9"/>
    <dgm:cxn modelId="{C28095B8-0EBC-450D-90A1-9DCDCFC20C1B}" type="presParOf" srcId="{82775B84-BAF3-4D3E-A34F-41996CCAE38D}" destId="{E46C0E7D-ADC7-4127-A857-AAF8BF8507C4}" srcOrd="0" destOrd="0" presId="urn:microsoft.com/office/officeart/2005/8/layout/hList9"/>
    <dgm:cxn modelId="{1B85DD1B-2C9F-4303-834E-792DCAFE7502}" type="presParOf" srcId="{82775B84-BAF3-4D3E-A34F-41996CCAE38D}" destId="{1ED751E1-6C6F-478F-B0A5-57F717ABAE4E}" srcOrd="1" destOrd="0" presId="urn:microsoft.com/office/officeart/2005/8/layout/hList9"/>
    <dgm:cxn modelId="{107D4334-0A6F-4861-8DB5-87FEEEA0EA9A}" type="presParOf" srcId="{1ED751E1-6C6F-478F-B0A5-57F717ABAE4E}" destId="{F92D1AF4-0E07-450D-BC35-F29C4B1AE32B}" srcOrd="0" destOrd="0" presId="urn:microsoft.com/office/officeart/2005/8/layout/hList9"/>
    <dgm:cxn modelId="{51AEBDCD-BC41-4D46-9DE9-4BCD033296F2}" type="presParOf" srcId="{1ED751E1-6C6F-478F-B0A5-57F717ABAE4E}" destId="{245D7293-039F-43E7-93D8-690AC3954D1B}" srcOrd="1" destOrd="0" presId="urn:microsoft.com/office/officeart/2005/8/layout/hList9"/>
    <dgm:cxn modelId="{F3CBB522-1929-40A9-A5F1-89FAC7A49DFD}" type="presParOf" srcId="{0442B99F-FD5D-4C04-A395-09343BE58850}" destId="{DDE3F8EF-C903-45B6-BAE7-40647C029A42}" srcOrd="12" destOrd="0" presId="urn:microsoft.com/office/officeart/2005/8/layout/hList9"/>
    <dgm:cxn modelId="{CF2140E1-5951-4EE2-8B94-97D53AF6845F}" type="presParOf" srcId="{0442B99F-FD5D-4C04-A395-09343BE58850}" destId="{AF1592E9-5C53-449B-8018-5EB36BC01428}" srcOrd="13" destOrd="0" presId="urn:microsoft.com/office/officeart/2005/8/layout/hList9"/>
    <dgm:cxn modelId="{4D3C023C-259E-4650-A888-3DF679845137}" type="presParOf" srcId="{0442B99F-FD5D-4C04-A395-09343BE58850}" destId="{0CF503A4-61AE-4A48-BAAF-25E4C65B041C}" srcOrd="14" destOrd="0" presId="urn:microsoft.com/office/officeart/2005/8/layout/hList9"/>
    <dgm:cxn modelId="{D5B11C99-6605-48D3-94A9-3474E127FD81}" type="presParOf" srcId="{0442B99F-FD5D-4C04-A395-09343BE58850}" destId="{A21BC69B-195A-4AE0-ACE3-8ADC8B0F0169}" srcOrd="15" destOrd="0" presId="urn:microsoft.com/office/officeart/2005/8/layout/hList9"/>
    <dgm:cxn modelId="{24BB8240-CB90-4032-B683-4E88CBFD9968}" type="presParOf" srcId="{0442B99F-FD5D-4C04-A395-09343BE58850}" destId="{C25F1C67-0F5E-435B-AA09-A6BC112A496F}" srcOrd="16" destOrd="0" presId="urn:microsoft.com/office/officeart/2005/8/layout/hList9"/>
    <dgm:cxn modelId="{937748CE-D183-47CC-BF48-E1D78B6BC7FC}" type="presParOf" srcId="{C25F1C67-0F5E-435B-AA09-A6BC112A496F}" destId="{A43E7997-EEC8-4159-A1AE-DF94D1BF67B3}" srcOrd="0" destOrd="0" presId="urn:microsoft.com/office/officeart/2005/8/layout/hList9"/>
    <dgm:cxn modelId="{B2C989EA-EB5B-4DA7-9955-F317DA4B43DA}" type="presParOf" srcId="{C25F1C67-0F5E-435B-AA09-A6BC112A496F}" destId="{17F337AE-56EC-4282-9C14-715E286F0256}" srcOrd="1" destOrd="0" presId="urn:microsoft.com/office/officeart/2005/8/layout/hList9"/>
    <dgm:cxn modelId="{C1E124D6-EFC3-4EF1-A088-362F5340ABB8}" type="presParOf" srcId="{17F337AE-56EC-4282-9C14-715E286F0256}" destId="{DB3D7275-A85D-4283-83AA-4DBBDA0B820B}" srcOrd="0" destOrd="0" presId="urn:microsoft.com/office/officeart/2005/8/layout/hList9"/>
    <dgm:cxn modelId="{88766DEF-BAB0-4FA0-92DC-D25A6834F52A}" type="presParOf" srcId="{17F337AE-56EC-4282-9C14-715E286F0256}" destId="{BBA46FF5-35DF-41A2-B52D-896E44278258}" srcOrd="1" destOrd="0" presId="urn:microsoft.com/office/officeart/2005/8/layout/hList9"/>
    <dgm:cxn modelId="{3515D923-678F-4CE1-9A77-A0F3937FA0CC}" type="presParOf" srcId="{C25F1C67-0F5E-435B-AA09-A6BC112A496F}" destId="{24C609E6-F8EC-4C86-85D8-638A588F52B4}" srcOrd="2" destOrd="0" presId="urn:microsoft.com/office/officeart/2005/8/layout/hList9"/>
    <dgm:cxn modelId="{20BF6F66-0D06-4901-BCFF-6C54F817E995}" type="presParOf" srcId="{24C609E6-F8EC-4C86-85D8-638A588F52B4}" destId="{7E43AF63-ED08-40C5-B420-6C0326E54501}" srcOrd="0" destOrd="0" presId="urn:microsoft.com/office/officeart/2005/8/layout/hList9"/>
    <dgm:cxn modelId="{D60B8FAA-BD25-435D-8828-F213154F2534}" type="presParOf" srcId="{24C609E6-F8EC-4C86-85D8-638A588F52B4}" destId="{E3076831-D737-4BBE-9D4B-F2CC2E15248D}" srcOrd="1" destOrd="0" presId="urn:microsoft.com/office/officeart/2005/8/layout/hList9"/>
    <dgm:cxn modelId="{D0B34C3F-EC3F-409A-AEF3-148D8ED3D220}" type="presParOf" srcId="{0442B99F-FD5D-4C04-A395-09343BE58850}" destId="{FF85034E-F8BA-4043-8E89-38BA083A26CB}" srcOrd="17" destOrd="0" presId="urn:microsoft.com/office/officeart/2005/8/layout/hList9"/>
    <dgm:cxn modelId="{DCEA2030-B5C2-45E5-AF2D-2A218DD33B80}" type="presParOf" srcId="{0442B99F-FD5D-4C04-A395-09343BE58850}" destId="{909B06FC-AD69-4F04-8940-71D59CAD11A9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483D-3B41-4C5B-8CA4-299C223B5DA1}">
      <dsp:nvSpPr>
        <dsp:cNvPr id="0" name=""/>
        <dsp:cNvSpPr/>
      </dsp:nvSpPr>
      <dsp:spPr>
        <a:xfrm>
          <a:off x="553994" y="364217"/>
          <a:ext cx="2645176" cy="2651433"/>
        </a:xfrm>
        <a:prstGeom prst="ellipse">
          <a:avLst/>
        </a:prstGeom>
        <a:solidFill>
          <a:srgbClr val="BFBFB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27432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Occasion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Arial" panose="020B0604020202020204" pitchFamily="34" charset="0"/>
            </a:rPr>
            <a:t>1. purpose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Arial" panose="020B0604020202020204" pitchFamily="34" charset="0"/>
            </a:rPr>
            <a:t>- event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cs typeface="Arial" panose="020B0604020202020204" pitchFamily="34" charset="0"/>
            </a:rPr>
            <a:t>2. context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cs typeface="Arial" panose="020B0604020202020204" pitchFamily="34" charset="0"/>
            </a:rPr>
            <a:t>- larger theme - other speakers</a:t>
          </a:r>
          <a:endParaRPr lang="en-US" sz="1600" kern="1200" dirty="0"/>
        </a:p>
      </dsp:txBody>
      <dsp:txXfrm>
        <a:off x="977222" y="364217"/>
        <a:ext cx="2221948" cy="2651433"/>
      </dsp:txXfrm>
    </dsp:sp>
    <dsp:sp modelId="{A51EEC41-7F68-4654-B787-F797CC89AE9A}">
      <dsp:nvSpPr>
        <dsp:cNvPr id="0" name=""/>
        <dsp:cNvSpPr/>
      </dsp:nvSpPr>
      <dsp:spPr>
        <a:xfrm>
          <a:off x="798914" y="235726"/>
          <a:ext cx="754499" cy="754499"/>
        </a:xfrm>
        <a:prstGeom prst="ellipse">
          <a:avLst/>
        </a:prstGeom>
        <a:solidFill>
          <a:srgbClr val="BFBFBF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</dsp:txBody>
      <dsp:txXfrm>
        <a:off x="909408" y="346220"/>
        <a:ext cx="533511" cy="533511"/>
      </dsp:txXfrm>
    </dsp:sp>
    <dsp:sp modelId="{D71620C5-29E2-480A-A3E0-E1609382498C}">
      <dsp:nvSpPr>
        <dsp:cNvPr id="0" name=""/>
        <dsp:cNvSpPr/>
      </dsp:nvSpPr>
      <dsp:spPr>
        <a:xfrm>
          <a:off x="3125169" y="320385"/>
          <a:ext cx="2645176" cy="2651433"/>
        </a:xfrm>
        <a:prstGeom prst="ellipse">
          <a:avLst/>
        </a:prstGeom>
        <a:solidFill>
          <a:srgbClr val="A6A6A6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27432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>
              <a:cs typeface="Arial" panose="020B0604020202020204" pitchFamily="34" charset="0"/>
            </a:rPr>
            <a:t>Size</a:t>
          </a:r>
          <a:r>
            <a:rPr lang="en-US" sz="2000" kern="1200" dirty="0">
              <a:solidFill>
                <a:srgbClr val="FFFFFF"/>
              </a:solidFill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cs typeface="Arial" panose="020B0604020202020204" pitchFamily="34" charset="0"/>
            </a:rPr>
            <a:t>1. Formality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cs typeface="Arial" panose="020B0604020202020204" pitchFamily="34" charset="0"/>
            </a:rPr>
            <a:t>- When size increase </a:t>
          </a:r>
          <a:r>
            <a:rPr lang="en-US" sz="1600" kern="1200" dirty="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chemeClr val="tx1"/>
              </a:solidFill>
              <a:cs typeface="Arial" panose="020B0604020202020204" pitchFamily="34" charset="0"/>
            </a:rPr>
            <a:t>?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cs typeface="Arial" panose="020B0604020202020204" pitchFamily="34" charset="0"/>
            </a:rPr>
            <a:t>How to </a:t>
          </a:r>
          <a:r>
            <a:rPr lang="en-US" altLang="zh-CN" sz="1600" kern="1200" dirty="0">
              <a:solidFill>
                <a:schemeClr val="tx1"/>
              </a:solidFill>
              <a:cs typeface="Arial" panose="020B0604020202020204" pitchFamily="34" charset="0"/>
            </a:rPr>
            <a:t>decrease formality?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48398" y="320385"/>
        <a:ext cx="2221948" cy="2651433"/>
      </dsp:txXfrm>
    </dsp:sp>
    <dsp:sp modelId="{FCBD1CC0-A9BB-4778-BECA-345AE7E4BF3E}">
      <dsp:nvSpPr>
        <dsp:cNvPr id="0" name=""/>
        <dsp:cNvSpPr/>
      </dsp:nvSpPr>
      <dsp:spPr>
        <a:xfrm>
          <a:off x="3300030" y="176104"/>
          <a:ext cx="754499" cy="754499"/>
        </a:xfrm>
        <a:prstGeom prst="ellipse">
          <a:avLst/>
        </a:prstGeom>
        <a:solidFill>
          <a:srgbClr val="A6A6A6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</dsp:txBody>
      <dsp:txXfrm>
        <a:off x="3410524" y="286598"/>
        <a:ext cx="533511" cy="533511"/>
      </dsp:txXfrm>
    </dsp:sp>
    <dsp:sp modelId="{F92D1AF4-0E07-450D-BC35-F29C4B1AE32B}">
      <dsp:nvSpPr>
        <dsp:cNvPr id="0" name=""/>
        <dsp:cNvSpPr/>
      </dsp:nvSpPr>
      <dsp:spPr>
        <a:xfrm>
          <a:off x="5716659" y="326285"/>
          <a:ext cx="2645176" cy="2651433"/>
        </a:xfrm>
        <a:prstGeom prst="ellipse">
          <a:avLst/>
        </a:prstGeom>
        <a:solidFill>
          <a:srgbClr val="7F7F7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27432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Organizational Culture</a:t>
          </a:r>
          <a:r>
            <a:rPr lang="en-US" sz="2000" kern="1200" dirty="0">
              <a:solidFill>
                <a:srgbClr val="FFFFFF"/>
              </a:solidFill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</a:rPr>
            <a:t>Power Distance</a:t>
          </a:r>
        </a:p>
      </dsp:txBody>
      <dsp:txXfrm>
        <a:off x="6139888" y="326285"/>
        <a:ext cx="2221948" cy="2651433"/>
      </dsp:txXfrm>
    </dsp:sp>
    <dsp:sp modelId="{AF1592E9-5C53-449B-8018-5EB36BC01428}">
      <dsp:nvSpPr>
        <dsp:cNvPr id="0" name=""/>
        <dsp:cNvSpPr/>
      </dsp:nvSpPr>
      <dsp:spPr>
        <a:xfrm>
          <a:off x="6004810" y="121730"/>
          <a:ext cx="754499" cy="754499"/>
        </a:xfrm>
        <a:prstGeom prst="ellipse">
          <a:avLst/>
        </a:prstGeom>
        <a:solidFill>
          <a:srgbClr val="7F7F7F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</dsp:txBody>
      <dsp:txXfrm>
        <a:off x="6115304" y="232224"/>
        <a:ext cx="533511" cy="533511"/>
      </dsp:txXfrm>
    </dsp:sp>
    <dsp:sp modelId="{DB3D7275-A85D-4283-83AA-4DBBDA0B820B}">
      <dsp:nvSpPr>
        <dsp:cNvPr id="0" name=""/>
        <dsp:cNvSpPr/>
      </dsp:nvSpPr>
      <dsp:spPr>
        <a:xfrm>
          <a:off x="1925128" y="2981499"/>
          <a:ext cx="2645176" cy="2651433"/>
        </a:xfrm>
        <a:prstGeom prst="ellipse">
          <a:avLst/>
        </a:prstGeom>
        <a:solidFill>
          <a:srgbClr val="59595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27432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>
              <a:cs typeface="Arial" panose="020B0604020202020204" pitchFamily="34" charset="0"/>
            </a:rPr>
            <a:t>Time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bg1"/>
              </a:solidFill>
            </a:rPr>
            <a:t>Time allotted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MY" sz="2000" kern="1200" dirty="0">
              <a:solidFill>
                <a:schemeClr val="bg1"/>
              </a:solidFill>
            </a:rPr>
            <a:t>Time management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MY" sz="2000" kern="1200" dirty="0">
              <a:solidFill>
                <a:schemeClr val="bg1"/>
              </a:solidFill>
            </a:rPr>
            <a:t>K.I.S.S.</a:t>
          </a:r>
          <a:endParaRPr lang="en-MY" sz="2000" b="1" kern="1200" dirty="0">
            <a:solidFill>
              <a:schemeClr val="bg1"/>
            </a:solidFill>
            <a:cs typeface="Arial" panose="020B0604020202020204" pitchFamily="34" charset="0"/>
          </a:endParaRPr>
        </a:p>
      </dsp:txBody>
      <dsp:txXfrm>
        <a:off x="2348356" y="2981499"/>
        <a:ext cx="2221948" cy="2651433"/>
      </dsp:txXfrm>
    </dsp:sp>
    <dsp:sp modelId="{7E43AF63-ED08-40C5-B420-6C0326E54501}">
      <dsp:nvSpPr>
        <dsp:cNvPr id="0" name=""/>
        <dsp:cNvSpPr/>
      </dsp:nvSpPr>
      <dsp:spPr>
        <a:xfrm>
          <a:off x="4945074" y="3039082"/>
          <a:ext cx="2645176" cy="2651433"/>
        </a:xfrm>
        <a:prstGeom prst="ellipse">
          <a:avLst/>
        </a:prstGeom>
        <a:solidFill>
          <a:srgbClr val="59595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MY" sz="2400" b="1" kern="1200" dirty="0">
              <a:cs typeface="Arial" panose="020B0604020202020204" pitchFamily="34" charset="0"/>
            </a:rPr>
            <a:t>Physical Environment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MY" sz="1800" kern="1200" dirty="0">
              <a:solidFill>
                <a:schemeClr val="bg1"/>
              </a:solidFill>
            </a:rPr>
            <a:t>Lectern/ Stage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MY" sz="1800" kern="1200" dirty="0">
              <a:solidFill>
                <a:schemeClr val="bg1"/>
              </a:solidFill>
            </a:rPr>
            <a:t>PPT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MY" sz="1800" kern="1200" dirty="0">
              <a:solidFill>
                <a:schemeClr val="bg1"/>
              </a:solidFill>
            </a:rPr>
            <a:t>Food/ Tables</a:t>
          </a:r>
          <a:endParaRPr lang="en-MY" sz="1800" b="1" kern="1200" dirty="0">
            <a:solidFill>
              <a:schemeClr val="bg1"/>
            </a:solidFill>
            <a:cs typeface="Arial" panose="020B0604020202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MY" sz="2400" b="1" kern="1200" dirty="0">
            <a:solidFill>
              <a:schemeClr val="bg1"/>
            </a:solidFill>
            <a:cs typeface="Arial" panose="020B0604020202020204" pitchFamily="34" charset="0"/>
          </a:endParaRPr>
        </a:p>
      </dsp:txBody>
      <dsp:txXfrm>
        <a:off x="5368302" y="3039082"/>
        <a:ext cx="2221948" cy="2651433"/>
      </dsp:txXfrm>
    </dsp:sp>
    <dsp:sp modelId="{909B06FC-AD69-4F04-8940-71D59CAD11A9}">
      <dsp:nvSpPr>
        <dsp:cNvPr id="0" name=""/>
        <dsp:cNvSpPr/>
      </dsp:nvSpPr>
      <dsp:spPr>
        <a:xfrm>
          <a:off x="2163487" y="2894718"/>
          <a:ext cx="754499" cy="754499"/>
        </a:xfrm>
        <a:prstGeom prst="ellipse">
          <a:avLst/>
        </a:prstGeom>
        <a:solidFill>
          <a:srgbClr val="595959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</dsp:txBody>
      <dsp:txXfrm>
        <a:off x="2273981" y="3005212"/>
        <a:ext cx="533511" cy="533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9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2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9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4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6158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COMM3590 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249640"/>
            <a:ext cx="10965142" cy="115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 9</a:t>
            </a: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 8: Adjusting to your Audience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77185-B18E-49F1-B7F0-D336DB0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0" y="909787"/>
            <a:ext cx="3695612" cy="202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9A0261-6D28-4F54-90B2-EAC54DFF4BD1}"/>
              </a:ext>
            </a:extLst>
          </p:cNvPr>
          <p:cNvSpPr/>
          <p:nvPr/>
        </p:nvSpPr>
        <p:spPr>
          <a:xfrm>
            <a:off x="4686654" y="919118"/>
            <a:ext cx="855730" cy="424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E98A7-E4ED-4B59-A18C-B2E10092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66" y="2945202"/>
            <a:ext cx="9280628" cy="251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893F2-4022-4D41-8F73-C2246CA6F1A6}"/>
              </a:ext>
            </a:extLst>
          </p:cNvPr>
          <p:cNvSpPr txBox="1"/>
          <p:nvPr/>
        </p:nvSpPr>
        <p:spPr>
          <a:xfrm>
            <a:off x="5928946" y="6338055"/>
            <a:ext cx="60975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indent="-540385" algn="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DiSanza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R.,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Legge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J. (2017)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B591-A02F-4DBA-A12E-64F5B199F52C}"/>
              </a:ext>
            </a:extLst>
          </p:cNvPr>
          <p:cNvSpPr txBox="1"/>
          <p:nvPr/>
        </p:nvSpPr>
        <p:spPr>
          <a:xfrm>
            <a:off x="1083412" y="5696337"/>
            <a:ext cx="339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Example: Society Recruitment Day</a:t>
            </a:r>
          </a:p>
          <a:p>
            <a:r>
              <a:rPr lang="en-MY" dirty="0"/>
              <a:t>              V.I.P. Sale</a:t>
            </a:r>
          </a:p>
        </p:txBody>
      </p:sp>
    </p:spTree>
    <p:extLst>
      <p:ext uri="{BB962C8B-B14F-4D97-AF65-F5344CB8AC3E}">
        <p14:creationId xmlns:p14="http://schemas.microsoft.com/office/powerpoint/2010/main" val="386937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77185-B18E-49F1-B7F0-D336DB0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0" y="909787"/>
            <a:ext cx="3695612" cy="202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9A0261-6D28-4F54-90B2-EAC54DFF4BD1}"/>
              </a:ext>
            </a:extLst>
          </p:cNvPr>
          <p:cNvSpPr/>
          <p:nvPr/>
        </p:nvSpPr>
        <p:spPr>
          <a:xfrm>
            <a:off x="4686654" y="2234734"/>
            <a:ext cx="855730" cy="424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93F2-4022-4D41-8F73-C2246CA6F1A6}"/>
              </a:ext>
            </a:extLst>
          </p:cNvPr>
          <p:cNvSpPr txBox="1"/>
          <p:nvPr/>
        </p:nvSpPr>
        <p:spPr>
          <a:xfrm>
            <a:off x="5928946" y="6338055"/>
            <a:ext cx="60975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indent="-540385" algn="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DiSanza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R.,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Legge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J. (2017)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FFF4F-5115-48F9-BF81-C6809E5E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8" y="3058149"/>
            <a:ext cx="8809563" cy="3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77185-B18E-49F1-B7F0-D336DB0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0" y="909787"/>
            <a:ext cx="3695612" cy="202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9A0261-6D28-4F54-90B2-EAC54DFF4BD1}"/>
              </a:ext>
            </a:extLst>
          </p:cNvPr>
          <p:cNvSpPr/>
          <p:nvPr/>
        </p:nvSpPr>
        <p:spPr>
          <a:xfrm>
            <a:off x="5573062" y="1582314"/>
            <a:ext cx="855730" cy="424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93F2-4022-4D41-8F73-C2246CA6F1A6}"/>
              </a:ext>
            </a:extLst>
          </p:cNvPr>
          <p:cNvSpPr txBox="1"/>
          <p:nvPr/>
        </p:nvSpPr>
        <p:spPr>
          <a:xfrm>
            <a:off x="5928946" y="6338055"/>
            <a:ext cx="60975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indent="-540385" algn="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DiSanza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R.,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Legge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J. (2017)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64B52-2A49-4C36-945E-4EE152EE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57" y="3245035"/>
            <a:ext cx="8945300" cy="24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77185-B18E-49F1-B7F0-D336DB0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0" y="909787"/>
            <a:ext cx="3695612" cy="202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9A0261-6D28-4F54-90B2-EAC54DFF4BD1}"/>
              </a:ext>
            </a:extLst>
          </p:cNvPr>
          <p:cNvSpPr/>
          <p:nvPr/>
        </p:nvSpPr>
        <p:spPr>
          <a:xfrm>
            <a:off x="6534115" y="909787"/>
            <a:ext cx="855730" cy="424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93F2-4022-4D41-8F73-C2246CA6F1A6}"/>
              </a:ext>
            </a:extLst>
          </p:cNvPr>
          <p:cNvSpPr txBox="1"/>
          <p:nvPr/>
        </p:nvSpPr>
        <p:spPr>
          <a:xfrm>
            <a:off x="5928946" y="6338055"/>
            <a:ext cx="60975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indent="-540385" algn="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DiSanza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R.,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Legge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J. (2017)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25B56-F6E8-4A37-ACAE-41BE5DC1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61" y="3449020"/>
            <a:ext cx="9941916" cy="12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77185-B18E-49F1-B7F0-D336DB0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0" y="909787"/>
            <a:ext cx="3695612" cy="202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9A0261-6D28-4F54-90B2-EAC54DFF4BD1}"/>
              </a:ext>
            </a:extLst>
          </p:cNvPr>
          <p:cNvSpPr/>
          <p:nvPr/>
        </p:nvSpPr>
        <p:spPr>
          <a:xfrm>
            <a:off x="6552776" y="2216759"/>
            <a:ext cx="855730" cy="424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93F2-4022-4D41-8F73-C2246CA6F1A6}"/>
              </a:ext>
            </a:extLst>
          </p:cNvPr>
          <p:cNvSpPr txBox="1"/>
          <p:nvPr/>
        </p:nvSpPr>
        <p:spPr>
          <a:xfrm>
            <a:off x="5928946" y="6338055"/>
            <a:ext cx="60975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indent="-540385" algn="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DiSanza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R.,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Legge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J. (2017)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B591-A02F-4DBA-A12E-64F5B199F52C}"/>
              </a:ext>
            </a:extLst>
          </p:cNvPr>
          <p:cNvSpPr txBox="1"/>
          <p:nvPr/>
        </p:nvSpPr>
        <p:spPr>
          <a:xfrm>
            <a:off x="1344668" y="5691724"/>
            <a:ext cx="576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Example: Controversial Issues- To build a f</a:t>
            </a:r>
            <a:r>
              <a:rPr lang="en-US" altLang="zh-CN" dirty="0" err="1"/>
              <a:t>acto</a:t>
            </a:r>
            <a:r>
              <a:rPr lang="en-MY" altLang="zh-CN" dirty="0" err="1"/>
              <a:t>ry</a:t>
            </a:r>
            <a:r>
              <a:rPr lang="zh-CN" altLang="en-US" dirty="0"/>
              <a:t> </a:t>
            </a:r>
            <a:r>
              <a:rPr lang="en-MY" altLang="zh-CN" dirty="0"/>
              <a:t>in</a:t>
            </a:r>
            <a:r>
              <a:rPr lang="zh-CN" altLang="en-US" dirty="0"/>
              <a:t> </a:t>
            </a:r>
            <a:r>
              <a:rPr lang="en-MY" altLang="zh-CN" dirty="0"/>
              <a:t>a</a:t>
            </a:r>
            <a:r>
              <a:rPr lang="zh-CN" altLang="en-US" dirty="0"/>
              <a:t> </a:t>
            </a:r>
            <a:r>
              <a:rPr lang="en-MY" altLang="zh-CN" dirty="0"/>
              <a:t>village</a:t>
            </a:r>
            <a:endParaRPr lang="en-MY" dirty="0"/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AB121-21E0-4380-B485-35F59588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82" y="3429000"/>
            <a:ext cx="9976927" cy="20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5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32FF-CC8F-430C-892C-5045A4DC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pPr algn="ctr"/>
            <a:r>
              <a:rPr lang="en-MY" dirty="0"/>
              <a:t>Mixed Audience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73AF-7A07-47EB-903D-9EB4F431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09" y="1874135"/>
            <a:ext cx="5654351" cy="557784"/>
          </a:xfrm>
        </p:spPr>
        <p:txBody>
          <a:bodyPr/>
          <a:lstStyle/>
          <a:p>
            <a:pPr algn="ctr" eaLnBrk="1" hangingPunct="1"/>
            <a:r>
              <a:rPr lang="en-US" altLang="en-US" sz="2400" dirty="0">
                <a:cs typeface="Tahoma" panose="020B0604030504040204" pitchFamily="34" charset="0"/>
              </a:rPr>
              <a:t>First Type: </a:t>
            </a:r>
          </a:p>
          <a:p>
            <a:pPr algn="ctr" eaLnBrk="1" hangingPunct="1"/>
            <a:r>
              <a:rPr lang="en-US" altLang="en-US" sz="1600" dirty="0">
                <a:cs typeface="Tahoma" panose="020B0604030504040204" pitchFamily="34" charset="0"/>
              </a:rPr>
              <a:t>No clear pattern to beliefs and attitudes toward the topic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970B-361D-4C2E-AC52-6B672A0A3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265" y="2463283"/>
            <a:ext cx="5542695" cy="4052526"/>
          </a:xfrm>
        </p:spPr>
        <p:txBody>
          <a:bodyPr>
            <a:normAutofit/>
          </a:bodyPr>
          <a:lstStyle/>
          <a:p>
            <a:pPr algn="just"/>
            <a:r>
              <a:rPr lang="en-MY" sz="2400" dirty="0"/>
              <a:t>Consists of all 5 types</a:t>
            </a:r>
          </a:p>
          <a:p>
            <a:pPr algn="just"/>
            <a:r>
              <a:rPr lang="en-MY" sz="2400" dirty="0"/>
              <a:t>Delivery &gt; Content</a:t>
            </a:r>
          </a:p>
          <a:p>
            <a:pPr algn="just"/>
            <a:r>
              <a:rPr lang="en-MY" sz="2400" dirty="0"/>
              <a:t>Be adaptive</a:t>
            </a:r>
          </a:p>
          <a:p>
            <a:pPr algn="just"/>
            <a:r>
              <a:rPr lang="en-MY" sz="2400" dirty="0"/>
              <a:t>Keep observing responses &amp; respond (Empathy)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55FED-853C-404B-AF89-87610CD56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6197" y="1878546"/>
            <a:ext cx="5884190" cy="553373"/>
          </a:xfrm>
        </p:spPr>
        <p:txBody>
          <a:bodyPr/>
          <a:lstStyle/>
          <a:p>
            <a:pPr algn="ctr"/>
            <a:r>
              <a:rPr lang="en-US" altLang="en-US" sz="2400" b="1" dirty="0">
                <a:cs typeface="Tahoma" panose="020B0604030504040204" pitchFamily="34" charset="0"/>
              </a:rPr>
              <a:t>Second Type</a:t>
            </a:r>
            <a:r>
              <a:rPr lang="en-US" altLang="en-US" sz="2400" dirty="0">
                <a:cs typeface="Tahoma" panose="020B0604030504040204" pitchFamily="34" charset="0"/>
              </a:rPr>
              <a:t>: </a:t>
            </a:r>
          </a:p>
          <a:p>
            <a:pPr algn="ctr"/>
            <a:r>
              <a:rPr lang="en-US" altLang="en-US" sz="1600" dirty="0">
                <a:cs typeface="Tahoma" panose="020B0604030504040204" pitchFamily="34" charset="0"/>
              </a:rPr>
              <a:t>Audience divided into two or three categories </a:t>
            </a:r>
          </a:p>
          <a:p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1C4F3-00E9-4546-8495-B9826DB74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463283"/>
            <a:ext cx="5542695" cy="405252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an equal number of favorable, neutral, and hostile members. </a:t>
            </a:r>
          </a:p>
          <a:p>
            <a:pPr algn="l"/>
            <a:r>
              <a:rPr lang="en-US" sz="2400" b="0" i="0" u="none" strike="noStrike" baseline="0" dirty="0"/>
              <a:t>Probably impossible to make an equally persuasive presentation</a:t>
            </a:r>
          </a:p>
          <a:p>
            <a:pPr algn="l"/>
            <a:r>
              <a:rPr lang="en-US" sz="2400" dirty="0"/>
              <a:t>C</a:t>
            </a:r>
            <a:r>
              <a:rPr lang="en-US" sz="2400" b="0" i="0" u="none" strike="noStrike" baseline="0" dirty="0"/>
              <a:t>hoose 1 @ 2 types (</a:t>
            </a:r>
            <a:r>
              <a:rPr lang="en-US" sz="2400" b="1" i="0" u="none" strike="noStrike" baseline="0" dirty="0"/>
              <a:t>target audience)</a:t>
            </a:r>
          </a:p>
        </p:txBody>
      </p:sp>
    </p:spTree>
    <p:extLst>
      <p:ext uri="{BB962C8B-B14F-4D97-AF65-F5344CB8AC3E}">
        <p14:creationId xmlns:p14="http://schemas.microsoft.com/office/powerpoint/2010/main" val="13666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32FF-CC8F-430C-892C-5045A4DC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6766"/>
          </a:xfrm>
        </p:spPr>
        <p:txBody>
          <a:bodyPr>
            <a:normAutofit/>
          </a:bodyPr>
          <a:lstStyle/>
          <a:p>
            <a:pPr algn="ctr"/>
            <a:r>
              <a:rPr lang="en-MY" sz="2400" b="0" i="0" u="none" strike="noStrike" baseline="0" dirty="0">
                <a:latin typeface="PalatinoLTPro-Roman"/>
              </a:rPr>
              <a:t>Techniques for </a:t>
            </a:r>
            <a:r>
              <a:rPr lang="en-MY" sz="2400" b="0" i="0" u="none" strike="noStrike" baseline="0" dirty="0" err="1">
                <a:latin typeface="PalatinoLTPro-Roman"/>
              </a:rPr>
              <a:t>Analyzing</a:t>
            </a:r>
            <a:r>
              <a:rPr lang="en-MY" sz="2400" b="0" i="0" u="none" strike="noStrike" baseline="0" dirty="0">
                <a:latin typeface="PalatinoLTPro-Roman"/>
              </a:rPr>
              <a:t> the Audience</a:t>
            </a:r>
            <a:endParaRPr lang="en-MY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970B-361D-4C2E-AC52-6B672A0A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37" y="1920987"/>
            <a:ext cx="11029615" cy="3634486"/>
          </a:xfrm>
        </p:spPr>
        <p:txBody>
          <a:bodyPr anchor="t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the Survey Style Clean </a:t>
            </a:r>
            <a:r>
              <a:rPr lang="en-MY" sz="2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Simple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MY" sz="2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Faulty Questions</a:t>
            </a:r>
            <a:endParaRPr lang="en-MY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688" indent="-447675" algn="l"/>
            <a:r>
              <a:rPr lang="en-MY" sz="2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</a:t>
            </a:r>
            <a:r>
              <a:rPr lang="en-MY" sz="2800" b="1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barreled</a:t>
            </a:r>
            <a:r>
              <a:rPr lang="en-MY" sz="2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questions</a:t>
            </a:r>
          </a:p>
          <a:p>
            <a:pPr marL="801688" indent="-447675" algn="l"/>
            <a:r>
              <a:rPr lang="en-MY" sz="2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Loaded questions</a:t>
            </a:r>
            <a:endParaRPr lang="en-MY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MY" sz="2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Open-Ended versus Closed-Ended Questions</a:t>
            </a:r>
            <a:endParaRPr lang="en-MY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3C79-92FA-4E4B-B51B-7770A7CF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4206"/>
            <a:ext cx="11029616" cy="520154"/>
          </a:xfrm>
        </p:spPr>
        <p:txBody>
          <a:bodyPr/>
          <a:lstStyle/>
          <a:p>
            <a:pPr algn="ctr"/>
            <a:r>
              <a:rPr lang="en-MY" dirty="0"/>
              <a:t>HOMEWORK- DQ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7E48-20D4-4820-8F8D-36276096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8" y="3722914"/>
            <a:ext cx="11029615" cy="2976465"/>
          </a:xfrm>
        </p:spPr>
        <p:txBody>
          <a:bodyPr anchor="t"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MY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Both open-ended and close-ended questions are techniques used in audience analysis. 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MY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Provide an example question for each of the techniques and explain your answers.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MY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You need to cite at least </a:t>
            </a:r>
            <a:r>
              <a:rPr lang="en-MY" sz="22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MY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reliable sources in your answers.</a:t>
            </a:r>
          </a:p>
          <a:p>
            <a:endParaRPr lang="en-MY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C6EAB5-3415-46B6-9F14-E41B19C97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61100"/>
              </p:ext>
            </p:extLst>
          </p:nvPr>
        </p:nvGraphicFramePr>
        <p:xfrm>
          <a:off x="2271200" y="1084300"/>
          <a:ext cx="7236693" cy="224478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79263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5157430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50621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MY" sz="2100" dirty="0"/>
                        <a:t>Discussion Question (DQ9)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15pts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Initial Post: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Thursday, 11.59pm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Responses: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Sunday, 11.59pm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424894"/>
                  </a:ext>
                </a:extLst>
              </a:tr>
              <a:tr h="434641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peak Pro"/>
                        </a:defRPr>
                      </a:lvl9pPr>
                    </a:lstStyle>
                    <a:p>
                      <a:pPr algn="just"/>
                      <a:r>
                        <a:rPr lang="en-MY" sz="2000" b="1" dirty="0"/>
                        <a:t>Forum will no longer be available </a:t>
                      </a:r>
                      <a:r>
                        <a:rPr lang="en-MY" sz="2000" b="1" dirty="0">
                          <a:solidFill>
                            <a:srgbClr val="FF0000"/>
                          </a:solidFill>
                        </a:rPr>
                        <a:t>48 hours </a:t>
                      </a:r>
                      <a:r>
                        <a:rPr lang="en-MY" sz="2000" b="1" dirty="0"/>
                        <a:t>after the due date </a:t>
                      </a:r>
                      <a:endParaRPr lang="en-MY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05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2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3C79-92FA-4E4B-B51B-7770A7CF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1447"/>
            <a:ext cx="11029616" cy="520154"/>
          </a:xfrm>
        </p:spPr>
        <p:txBody>
          <a:bodyPr>
            <a:normAutofit fontScale="90000"/>
          </a:bodyPr>
          <a:lstStyle/>
          <a:p>
            <a:pPr algn="ctr"/>
            <a:r>
              <a:rPr lang="en-MY" dirty="0"/>
              <a:t>HOMEWORK- AS9 (40 pts)</a:t>
            </a:r>
            <a:br>
              <a:rPr lang="en-MY" dirty="0"/>
            </a:br>
            <a:r>
              <a:rPr lang="en-MY" dirty="0"/>
              <a:t>Due Date: 09 November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7E48-20D4-4820-8F8D-36276096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0808"/>
            <a:ext cx="11029615" cy="4814595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MY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is a </a:t>
            </a:r>
            <a:r>
              <a:rPr lang="en-MY" sz="2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en-MY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work.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Find a job ad for which you want to apply on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Linkedin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English ONLY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). 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Conduct research online for extra information of the organization and the recruiter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how you should adjust to present yourself in the most excellent way to the recruiter during your job interview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Write about the different characteristics to adjust for in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450"/>
              </a:spcAft>
              <a:buFont typeface="+mj-lt"/>
              <a:buAutoNum type="romanUcPeriod"/>
              <a:tabLst>
                <a:tab pos="91440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situational analysis </a:t>
            </a:r>
            <a:r>
              <a:rPr lang="en-MY" sz="20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(Occasion, Size,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Organizational Culture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Physical Environment, Time)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450"/>
              </a:spcAft>
              <a:buFont typeface="+mj-lt"/>
              <a:buAutoNum type="romanUcPeriod"/>
              <a:tabLst>
                <a:tab pos="91440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audience analysis</a:t>
            </a:r>
            <a:r>
              <a:rPr lang="en-MY" sz="2000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Captivity, Predispositions)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Cite at least </a:t>
            </a:r>
            <a:r>
              <a:rPr lang="en-US" sz="2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THREE (3)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reliable sources in your assignment.</a:t>
            </a:r>
            <a:endParaRPr lang="en-MY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0929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F815AA-F04F-4161-9A41-3D1F6044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783"/>
          </a:xfrm>
        </p:spPr>
        <p:txBody>
          <a:bodyPr>
            <a:normAutofit/>
          </a:bodyPr>
          <a:lstStyle/>
          <a:p>
            <a:pPr algn="ctr"/>
            <a:r>
              <a:rPr lang="en-MY" b="1" i="0" u="none" strike="noStrike" baseline="0" dirty="0">
                <a:latin typeface="PalatinoLTPro-Roman"/>
              </a:rPr>
              <a:t>Chapter 6: Considering Audience Feedback</a:t>
            </a:r>
            <a:endParaRPr lang="en-MY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77BF2-05F7-4135-9A9C-80705DC1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906"/>
            <a:ext cx="11029615" cy="4510444"/>
          </a:xfrm>
        </p:spPr>
        <p:txBody>
          <a:bodyPr anchor="t">
            <a:normAutofit/>
          </a:bodyPr>
          <a:lstStyle/>
          <a:p>
            <a:pPr algn="just"/>
            <a:r>
              <a:rPr lang="en-MY" sz="2400" i="0" u="none" strike="noStrike" baseline="0" dirty="0">
                <a:latin typeface="PalatinoLTPro-Roman"/>
              </a:rPr>
              <a:t>Success in any communication </a:t>
            </a:r>
            <a:r>
              <a:rPr lang="en-US" sz="2400" i="0" u="none" strike="noStrike" baseline="0" dirty="0">
                <a:latin typeface="PalatinoLTPro-Roman"/>
              </a:rPr>
              <a:t>situation depends on meeting the needs of </a:t>
            </a:r>
            <a:r>
              <a:rPr lang="en-MY" sz="2400" i="0" u="none" strike="noStrike" baseline="0" dirty="0">
                <a:latin typeface="PalatinoLTPro-Roman"/>
              </a:rPr>
              <a:t>the audience.</a:t>
            </a:r>
          </a:p>
          <a:p>
            <a:pPr algn="just"/>
            <a:r>
              <a:rPr lang="en-MY" sz="2400" dirty="0">
                <a:latin typeface="PalatinoLTPro-Roman"/>
              </a:rPr>
              <a:t>In dyadic/ </a:t>
            </a:r>
            <a:r>
              <a:rPr lang="en-US" sz="2400" i="0" u="none" strike="noStrike" baseline="0" dirty="0">
                <a:latin typeface="PalatinoLTPro-Roman"/>
              </a:rPr>
              <a:t>group encounters, we adapt to audiences through </a:t>
            </a:r>
            <a:r>
              <a:rPr lang="en-US" sz="2400" b="1" i="0" u="none" strike="noStrike" baseline="0" dirty="0">
                <a:latin typeface="PalatinoLTPro-Roman"/>
              </a:rPr>
              <a:t>empathy</a:t>
            </a:r>
            <a:r>
              <a:rPr lang="en-US" sz="2400" i="0" u="none" strike="noStrike" baseline="0" dirty="0">
                <a:latin typeface="PalatinoLTPro-Roman"/>
              </a:rPr>
              <a:t> (listening, feedback, role-taking) </a:t>
            </a:r>
          </a:p>
          <a:p>
            <a:pPr algn="just"/>
            <a:r>
              <a:rPr lang="en-US" sz="2400" i="0" u="none" strike="noStrike" baseline="0" dirty="0">
                <a:latin typeface="PalatinoLTPro-Bold"/>
              </a:rPr>
              <a:t>In public presentation/ bigger context </a:t>
            </a:r>
            <a:r>
              <a:rPr lang="en-US" sz="2400" i="0" u="none" strike="noStrike" baseline="0" dirty="0">
                <a:latin typeface="PalatinoLTPro-Bold"/>
                <a:sym typeface="Wingdings" panose="05000000000000000000" pitchFamily="2" charset="2"/>
              </a:rPr>
              <a:t> </a:t>
            </a:r>
            <a:r>
              <a:rPr lang="en-US" sz="2400" b="1" i="0" u="none" strike="noStrike" baseline="0" dirty="0">
                <a:latin typeface="PalatinoLTPro-Bold"/>
              </a:rPr>
              <a:t>Audience analysis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5022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 descr="SmartArt Graphic"/>
          <p:cNvGraphicFramePr/>
          <p:nvPr>
            <p:extLst>
              <p:ext uri="{D42A27DB-BD31-4B8C-83A1-F6EECF244321}">
                <p14:modId xmlns:p14="http://schemas.microsoft.com/office/powerpoint/2010/main" val="2082690658"/>
              </p:ext>
            </p:extLst>
          </p:nvPr>
        </p:nvGraphicFramePr>
        <p:xfrm>
          <a:off x="1191366" y="1167484"/>
          <a:ext cx="12608609" cy="569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1919" y="552377"/>
            <a:ext cx="11029616" cy="539305"/>
          </a:xfrm>
        </p:spPr>
        <p:txBody>
          <a:bodyPr/>
          <a:lstStyle/>
          <a:p>
            <a:pPr algn="ctr"/>
            <a:r>
              <a:rPr lang="en-US" b="1" dirty="0"/>
              <a:t>AUDIENCE analysis- Situation</a:t>
            </a:r>
          </a:p>
        </p:txBody>
      </p:sp>
    </p:spTree>
    <p:extLst>
      <p:ext uri="{BB962C8B-B14F-4D97-AF65-F5344CB8AC3E}">
        <p14:creationId xmlns:p14="http://schemas.microsoft.com/office/powerpoint/2010/main" val="32742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8CD8E-1305-4767-937D-289A855890CC}"/>
              </a:ext>
            </a:extLst>
          </p:cNvPr>
          <p:cNvSpPr txBox="1"/>
          <p:nvPr/>
        </p:nvSpPr>
        <p:spPr>
          <a:xfrm>
            <a:off x="730265" y="1530221"/>
            <a:ext cx="1072087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sz="2400" b="1" dirty="0"/>
              <a:t>Demographics</a:t>
            </a:r>
          </a:p>
          <a:p>
            <a:pPr marL="285750" indent="-285750" algn="l">
              <a:buFontTx/>
              <a:buChar char="-"/>
            </a:pPr>
            <a:r>
              <a:rPr lang="en-US" sz="2400" i="0" u="none" strike="noStrike" baseline="0" dirty="0"/>
              <a:t>age, gender, economic status, education, geographical location 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Young students vs. Working adults</a:t>
            </a:r>
          </a:p>
          <a:p>
            <a:pPr marL="285750" indent="-285750" algn="l">
              <a:buFontTx/>
              <a:buChar char="-"/>
            </a:pPr>
            <a:r>
              <a:rPr lang="en-US" sz="2400" i="0" u="none" strike="noStrike" baseline="0" dirty="0"/>
              <a:t>Female vs. Male Audiences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Cultural Differences</a:t>
            </a:r>
            <a:r>
              <a:rPr lang="en-US" sz="2400" i="0" u="none" strike="noStrike" baseline="0" dirty="0"/>
              <a:t> </a:t>
            </a:r>
          </a:p>
          <a:p>
            <a:pPr algn="l"/>
            <a:endParaRPr lang="en-US" sz="2000" b="0" i="0" u="none" strike="noStrike" baseline="0" dirty="0"/>
          </a:p>
          <a:p>
            <a:pPr marL="285750" indent="-285750" algn="l">
              <a:buFontTx/>
              <a:buChar char="-"/>
            </a:pPr>
            <a:endParaRPr lang="en-MY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96BECAA-1950-4C2F-90A2-617C77248BBB}"/>
              </a:ext>
            </a:extLst>
          </p:cNvPr>
          <p:cNvSpPr txBox="1">
            <a:spLocks/>
          </p:cNvSpPr>
          <p:nvPr/>
        </p:nvSpPr>
        <p:spPr>
          <a:xfrm>
            <a:off x="491919" y="552377"/>
            <a:ext cx="11029616" cy="53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AUDIENCE analysis-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FE16-8A78-40D1-A25D-61BCD2E21E83}"/>
              </a:ext>
            </a:extLst>
          </p:cNvPr>
          <p:cNvSpPr txBox="1"/>
          <p:nvPr/>
        </p:nvSpPr>
        <p:spPr>
          <a:xfrm>
            <a:off x="2611097" y="3811393"/>
            <a:ext cx="6230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200" b="1" dirty="0"/>
              <a:t>Topics?</a:t>
            </a:r>
          </a:p>
          <a:p>
            <a:pPr algn="ctr"/>
            <a:r>
              <a:rPr lang="en-MY" sz="3200" b="1" dirty="0"/>
              <a:t>Jargons?</a:t>
            </a:r>
          </a:p>
          <a:p>
            <a:pPr algn="ctr"/>
            <a:r>
              <a:rPr lang="en-MY" sz="3200" b="1" dirty="0"/>
              <a:t>Northern vs. Southern Culture?</a:t>
            </a:r>
          </a:p>
        </p:txBody>
      </p:sp>
    </p:spTree>
    <p:extLst>
      <p:ext uri="{BB962C8B-B14F-4D97-AF65-F5344CB8AC3E}">
        <p14:creationId xmlns:p14="http://schemas.microsoft.com/office/powerpoint/2010/main" val="20912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8CD8E-1305-4767-937D-289A855890CC}"/>
              </a:ext>
            </a:extLst>
          </p:cNvPr>
          <p:cNvSpPr txBox="1"/>
          <p:nvPr/>
        </p:nvSpPr>
        <p:spPr>
          <a:xfrm>
            <a:off x="730265" y="1530221"/>
            <a:ext cx="107208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2. Captivity</a:t>
            </a:r>
          </a:p>
          <a:p>
            <a:pPr marL="285750" indent="-285750" algn="l">
              <a:buFontTx/>
              <a:buChar char="-"/>
            </a:pPr>
            <a:r>
              <a:rPr lang="en-US" sz="2400" i="0" u="none" strike="noStrike" baseline="0" dirty="0"/>
              <a:t>Voluntary or required to attend?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Lively material</a:t>
            </a:r>
          </a:p>
          <a:p>
            <a:pPr marL="285750" indent="-285750" algn="l">
              <a:buFontTx/>
              <a:buChar char="-"/>
            </a:pPr>
            <a:r>
              <a:rPr lang="en-US" sz="2400" i="0" u="none" strike="noStrike" baseline="0" dirty="0"/>
              <a:t>Additional motivation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Need more effort to retain their attention </a:t>
            </a:r>
          </a:p>
          <a:p>
            <a:pPr marL="285750" indent="-285750" algn="l">
              <a:buFontTx/>
              <a:buChar char="-"/>
            </a:pPr>
            <a:endParaRPr lang="en-US" sz="2000" b="0" i="0" u="none" strike="noStrike" baseline="0" dirty="0"/>
          </a:p>
          <a:p>
            <a:pPr marL="285750" indent="-285750" algn="l">
              <a:buFontTx/>
              <a:buChar char="-"/>
            </a:pPr>
            <a:endParaRPr lang="en-MY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96BECAA-1950-4C2F-90A2-617C77248BBB}"/>
              </a:ext>
            </a:extLst>
          </p:cNvPr>
          <p:cNvSpPr txBox="1">
            <a:spLocks/>
          </p:cNvSpPr>
          <p:nvPr/>
        </p:nvSpPr>
        <p:spPr>
          <a:xfrm>
            <a:off x="491919" y="552377"/>
            <a:ext cx="11029616" cy="53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AUDIENCE analysis-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BB1F-DC19-4195-82FC-C0C992C1AB10}"/>
              </a:ext>
            </a:extLst>
          </p:cNvPr>
          <p:cNvSpPr txBox="1"/>
          <p:nvPr/>
        </p:nvSpPr>
        <p:spPr>
          <a:xfrm>
            <a:off x="3389739" y="3892363"/>
            <a:ext cx="5083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200" b="1" dirty="0"/>
              <a:t>How to attract attention?</a:t>
            </a:r>
          </a:p>
        </p:txBody>
      </p:sp>
    </p:spTree>
    <p:extLst>
      <p:ext uri="{BB962C8B-B14F-4D97-AF65-F5344CB8AC3E}">
        <p14:creationId xmlns:p14="http://schemas.microsoft.com/office/powerpoint/2010/main" val="155130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8CD8E-1305-4767-937D-289A855890CC}"/>
              </a:ext>
            </a:extLst>
          </p:cNvPr>
          <p:cNvSpPr txBox="1"/>
          <p:nvPr/>
        </p:nvSpPr>
        <p:spPr>
          <a:xfrm>
            <a:off x="730265" y="1530221"/>
            <a:ext cx="107208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/>
              <a:t>3. </a:t>
            </a:r>
            <a:r>
              <a:rPr lang="en-US" altLang="en-US" sz="2000" b="1" dirty="0">
                <a:cs typeface="Tahoma" panose="020B0604030504040204" pitchFamily="34" charset="0"/>
              </a:rPr>
              <a:t>Predisposition Toward the Speaker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>
                <a:cs typeface="Tahoma" panose="020B0604030504040204" pitchFamily="34" charset="0"/>
              </a:rPr>
              <a:t>The audience’s view of the speaker’s credibility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>
                <a:cs typeface="Tahoma" panose="020B0604030504040204" pitchFamily="34" charset="0"/>
              </a:rPr>
              <a:t>It’s crucial to establish your credibility in the beginning </a:t>
            </a:r>
            <a:endParaRPr lang="en-US" sz="2400" dirty="0"/>
          </a:p>
          <a:p>
            <a:pPr marL="285750" indent="-285750" algn="l">
              <a:buFontTx/>
              <a:buChar char="-"/>
            </a:pPr>
            <a:endParaRPr lang="en-US" sz="2000" b="0" i="0" u="none" strike="noStrike" baseline="0" dirty="0"/>
          </a:p>
          <a:p>
            <a:pPr marL="285750" indent="-285750" algn="l">
              <a:buFontTx/>
              <a:buChar char="-"/>
            </a:pPr>
            <a:endParaRPr lang="en-MY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96BECAA-1950-4C2F-90A2-617C77248BBB}"/>
              </a:ext>
            </a:extLst>
          </p:cNvPr>
          <p:cNvSpPr txBox="1">
            <a:spLocks/>
          </p:cNvSpPr>
          <p:nvPr/>
        </p:nvSpPr>
        <p:spPr>
          <a:xfrm>
            <a:off x="491919" y="552377"/>
            <a:ext cx="11029616" cy="53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AUDIENCE analysis-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BAEF8-3FB9-4EC6-BB9B-27571638B7D4}"/>
              </a:ext>
            </a:extLst>
          </p:cNvPr>
          <p:cNvSpPr txBox="1"/>
          <p:nvPr/>
        </p:nvSpPr>
        <p:spPr>
          <a:xfrm>
            <a:off x="3088431" y="3758119"/>
            <a:ext cx="568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200" b="1" dirty="0"/>
              <a:t>How to Establish Credibility?</a:t>
            </a:r>
          </a:p>
        </p:txBody>
      </p:sp>
    </p:spTree>
    <p:extLst>
      <p:ext uri="{BB962C8B-B14F-4D97-AF65-F5344CB8AC3E}">
        <p14:creationId xmlns:p14="http://schemas.microsoft.com/office/powerpoint/2010/main" val="3714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3930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AUDIENCE analysis-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CD8E-1305-4767-937D-289A855890CC}"/>
              </a:ext>
            </a:extLst>
          </p:cNvPr>
          <p:cNvSpPr txBox="1"/>
          <p:nvPr/>
        </p:nvSpPr>
        <p:spPr>
          <a:xfrm>
            <a:off x="735563" y="1464906"/>
            <a:ext cx="107208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SzPct val="70000"/>
            </a:pPr>
            <a:r>
              <a:rPr lang="en-US" altLang="en-US" sz="2000" b="1" dirty="0"/>
              <a:t>4. Predisposition Toward the Topic</a:t>
            </a:r>
          </a:p>
          <a:p>
            <a:pPr marL="342900" indent="-342900" eaLnBrk="1" hangingPunct="1">
              <a:buSzPct val="70000"/>
              <a:buFontTx/>
              <a:buChar char="-"/>
            </a:pPr>
            <a:r>
              <a:rPr lang="en-US" altLang="en-US" sz="2000" dirty="0"/>
              <a:t>Perceptions based on listeners’ knowledge of the topic and their meaning for the topic</a:t>
            </a:r>
          </a:p>
          <a:p>
            <a:pPr marL="342900" indent="-342900" eaLnBrk="1" hangingPunct="1">
              <a:buSzPct val="70000"/>
              <a:buFontTx/>
              <a:buChar char="-"/>
            </a:pPr>
            <a:endParaRPr lang="en-US" altLang="en-US" sz="2000" dirty="0"/>
          </a:p>
          <a:p>
            <a:pPr marL="285750" indent="-285750" algn="l">
              <a:buFontTx/>
              <a:buChar char="-"/>
            </a:pPr>
            <a:endParaRPr lang="en-MY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2C942E-FAA0-42F2-A64F-F02AD29D22F6}"/>
              </a:ext>
            </a:extLst>
          </p:cNvPr>
          <p:cNvCxnSpPr/>
          <p:nvPr/>
        </p:nvCxnSpPr>
        <p:spPr>
          <a:xfrm>
            <a:off x="849085" y="2985796"/>
            <a:ext cx="103476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34AF-3223-46E4-83C0-158D8ED94110}"/>
              </a:ext>
            </a:extLst>
          </p:cNvPr>
          <p:cNvSpPr txBox="1"/>
          <p:nvPr/>
        </p:nvSpPr>
        <p:spPr>
          <a:xfrm>
            <a:off x="4301412" y="2502350"/>
            <a:ext cx="39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Audience’s </a:t>
            </a:r>
            <a:r>
              <a:rPr lang="en-MY" b="1" dirty="0">
                <a:solidFill>
                  <a:srgbClr val="FF0000"/>
                </a:solidFill>
              </a:rPr>
              <a:t>Knowledge</a:t>
            </a:r>
            <a:r>
              <a:rPr lang="en-MY" b="1" dirty="0"/>
              <a:t> on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0BE52-D0DE-40C3-AA02-513F1C494B4E}"/>
              </a:ext>
            </a:extLst>
          </p:cNvPr>
          <p:cNvSpPr txBox="1"/>
          <p:nvPr/>
        </p:nvSpPr>
        <p:spPr>
          <a:xfrm>
            <a:off x="354563" y="2502350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Unaware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5192E-27D0-44BE-9C6B-EE0AC39AD960}"/>
              </a:ext>
            </a:extLst>
          </p:cNvPr>
          <p:cNvSpPr txBox="1"/>
          <p:nvPr/>
        </p:nvSpPr>
        <p:spPr>
          <a:xfrm>
            <a:off x="10277668" y="2502350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Expert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6D8CA69-CBC4-48BF-A9AD-154ED362382D}"/>
              </a:ext>
            </a:extLst>
          </p:cNvPr>
          <p:cNvSpPr txBox="1">
            <a:spLocks noChangeArrowheads="1"/>
          </p:cNvSpPr>
          <p:nvPr/>
        </p:nvSpPr>
        <p:spPr>
          <a:xfrm>
            <a:off x="93306" y="3305461"/>
            <a:ext cx="3810000" cy="2822881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en-US" sz="2400" b="1" dirty="0">
                <a:cs typeface="Tahoma" panose="020B0604030504040204" pitchFamily="34" charset="0"/>
              </a:rPr>
              <a:t>Minimal knowledge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Strong justification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Extensive background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Define concepts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Avoid jargon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Use visual aids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Explain visual aids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B2D9670-51DF-470A-A8EF-80E8F1A4D424}"/>
              </a:ext>
            </a:extLst>
          </p:cNvPr>
          <p:cNvSpPr txBox="1">
            <a:spLocks noChangeArrowheads="1"/>
          </p:cNvSpPr>
          <p:nvPr/>
        </p:nvSpPr>
        <p:spPr>
          <a:xfrm>
            <a:off x="8484636" y="3214025"/>
            <a:ext cx="3810000" cy="411480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70000"/>
              <a:buNone/>
            </a:pPr>
            <a:r>
              <a:rPr lang="en-US" altLang="en-US" sz="2400" b="1" dirty="0">
                <a:cs typeface="Tahoma" panose="020B0604030504040204" pitchFamily="34" charset="0"/>
              </a:rPr>
              <a:t>Extensive knowledge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Justification optional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Background optional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Define unclear terms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Jargon may be appropriate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Visual aids optional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Less extensive VA explanations</a:t>
            </a:r>
          </a:p>
        </p:txBody>
      </p:sp>
    </p:spTree>
    <p:extLst>
      <p:ext uri="{BB962C8B-B14F-4D97-AF65-F5344CB8AC3E}">
        <p14:creationId xmlns:p14="http://schemas.microsoft.com/office/powerpoint/2010/main" val="340819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3930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AUDIENCE analysis-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CD8E-1305-4767-937D-289A855890CC}"/>
              </a:ext>
            </a:extLst>
          </p:cNvPr>
          <p:cNvSpPr txBox="1"/>
          <p:nvPr/>
        </p:nvSpPr>
        <p:spPr>
          <a:xfrm>
            <a:off x="735563" y="1464906"/>
            <a:ext cx="107208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SzPct val="70000"/>
            </a:pPr>
            <a:r>
              <a:rPr lang="en-US" altLang="en-US" sz="2000" b="1" dirty="0"/>
              <a:t>4. Predisposition Toward the Topic</a:t>
            </a:r>
          </a:p>
          <a:p>
            <a:pPr marL="342900" indent="-342900" eaLnBrk="1" hangingPunct="1">
              <a:buSzPct val="70000"/>
              <a:buFontTx/>
              <a:buChar char="-"/>
            </a:pPr>
            <a:r>
              <a:rPr lang="en-US" altLang="en-US" sz="2000" dirty="0"/>
              <a:t>Perceptions based on listeners’ knowledge of the topic and their meaning for the topic</a:t>
            </a:r>
          </a:p>
          <a:p>
            <a:pPr marL="342900" indent="-342900" eaLnBrk="1" hangingPunct="1">
              <a:buSzPct val="70000"/>
              <a:buFontTx/>
              <a:buChar char="-"/>
            </a:pPr>
            <a:endParaRPr lang="en-US" altLang="en-US" sz="2000" dirty="0"/>
          </a:p>
          <a:p>
            <a:pPr marL="285750" indent="-285750" algn="l">
              <a:buFontTx/>
              <a:buChar char="-"/>
            </a:pPr>
            <a:endParaRPr lang="en-MY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2C942E-FAA0-42F2-A64F-F02AD29D22F6}"/>
              </a:ext>
            </a:extLst>
          </p:cNvPr>
          <p:cNvCxnSpPr/>
          <p:nvPr/>
        </p:nvCxnSpPr>
        <p:spPr>
          <a:xfrm>
            <a:off x="849085" y="2985796"/>
            <a:ext cx="103476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34AF-3223-46E4-83C0-158D8ED94110}"/>
              </a:ext>
            </a:extLst>
          </p:cNvPr>
          <p:cNvSpPr txBox="1"/>
          <p:nvPr/>
        </p:nvSpPr>
        <p:spPr>
          <a:xfrm>
            <a:off x="4236097" y="2445293"/>
            <a:ext cx="39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rgbClr val="FF0000"/>
                </a:solidFill>
              </a:rPr>
              <a:t>Meaning</a:t>
            </a:r>
            <a:r>
              <a:rPr lang="en-MY" b="1" dirty="0"/>
              <a:t>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0BE52-D0DE-40C3-AA02-513F1C494B4E}"/>
              </a:ext>
            </a:extLst>
          </p:cNvPr>
          <p:cNvSpPr txBox="1"/>
          <p:nvPr/>
        </p:nvSpPr>
        <p:spPr>
          <a:xfrm>
            <a:off x="354563" y="2502350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Unaware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5192E-27D0-44BE-9C6B-EE0AC39AD960}"/>
              </a:ext>
            </a:extLst>
          </p:cNvPr>
          <p:cNvSpPr txBox="1"/>
          <p:nvPr/>
        </p:nvSpPr>
        <p:spPr>
          <a:xfrm>
            <a:off x="10277668" y="2502350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Expert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6D8CA69-CBC4-48BF-A9AD-154ED362382D}"/>
              </a:ext>
            </a:extLst>
          </p:cNvPr>
          <p:cNvSpPr txBox="1">
            <a:spLocks noChangeArrowheads="1"/>
          </p:cNvSpPr>
          <p:nvPr/>
        </p:nvSpPr>
        <p:spPr>
          <a:xfrm>
            <a:off x="93306" y="3305461"/>
            <a:ext cx="3810000" cy="2822881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en-US" sz="2400" b="1" dirty="0">
                <a:cs typeface="Tahoma" panose="020B0604030504040204" pitchFamily="34" charset="0"/>
              </a:rPr>
              <a:t>Minimal knowledge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Strong justification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Extensive background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Define concepts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Avoid jargon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Use visual aids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Explain visual aids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B2D9670-51DF-470A-A8EF-80E8F1A4D424}"/>
              </a:ext>
            </a:extLst>
          </p:cNvPr>
          <p:cNvSpPr txBox="1">
            <a:spLocks noChangeArrowheads="1"/>
          </p:cNvSpPr>
          <p:nvPr/>
        </p:nvSpPr>
        <p:spPr>
          <a:xfrm>
            <a:off x="8484636" y="3214025"/>
            <a:ext cx="3810000" cy="411480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70000"/>
              <a:buNone/>
            </a:pPr>
            <a:r>
              <a:rPr lang="en-US" altLang="en-US" sz="2400" b="1" dirty="0">
                <a:cs typeface="Tahoma" panose="020B0604030504040204" pitchFamily="34" charset="0"/>
              </a:rPr>
              <a:t>Extensive knowledge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Justification optional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Background optional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Define unclear terms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Jargon may be appropriate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Visual aids optional</a:t>
            </a:r>
          </a:p>
          <a:p>
            <a:pPr lvl="1">
              <a:buSzPct val="69000"/>
            </a:pPr>
            <a:r>
              <a:rPr lang="en-US" altLang="en-US" sz="1800" dirty="0">
                <a:cs typeface="Tahoma" panose="020B0604030504040204" pitchFamily="34" charset="0"/>
              </a:rPr>
              <a:t>Less extensive VA explanations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5D20-FB01-4F44-AF6E-1A0AA2C912E5}"/>
              </a:ext>
            </a:extLst>
          </p:cNvPr>
          <p:cNvSpPr txBox="1"/>
          <p:nvPr/>
        </p:nvSpPr>
        <p:spPr>
          <a:xfrm>
            <a:off x="4599992" y="4562097"/>
            <a:ext cx="259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rgbClr val="FF0000"/>
                </a:solidFill>
              </a:rPr>
              <a:t>Question:</a:t>
            </a:r>
          </a:p>
          <a:p>
            <a:pPr algn="ctr"/>
            <a:r>
              <a:rPr lang="en-MY" sz="2400" dirty="0">
                <a:solidFill>
                  <a:srgbClr val="FF0000"/>
                </a:solidFill>
              </a:rPr>
              <a:t>Mixed audiences??</a:t>
            </a:r>
          </a:p>
        </p:txBody>
      </p:sp>
    </p:spTree>
    <p:extLst>
      <p:ext uri="{BB962C8B-B14F-4D97-AF65-F5344CB8AC3E}">
        <p14:creationId xmlns:p14="http://schemas.microsoft.com/office/powerpoint/2010/main" val="18654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5204" y="596706"/>
            <a:ext cx="11029616" cy="53930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AUDIENCE analysis-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134AF-3223-46E4-83C0-158D8ED94110}"/>
              </a:ext>
            </a:extLst>
          </p:cNvPr>
          <p:cNvSpPr txBox="1"/>
          <p:nvPr/>
        </p:nvSpPr>
        <p:spPr>
          <a:xfrm>
            <a:off x="594556" y="1317626"/>
            <a:ext cx="107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Meaning for the Topic</a:t>
            </a:r>
          </a:p>
          <a:p>
            <a:pPr algn="ctr"/>
            <a:r>
              <a:rPr lang="en-US" altLang="en-US" sz="1800" dirty="0">
                <a:cs typeface="Tahoma" panose="020B0604030504040204" pitchFamily="34" charset="0"/>
              </a:rPr>
              <a:t>The audience’s interpretation, positive, negative, or neutral, and the reason they hold this interpretation</a:t>
            </a:r>
            <a:endParaRPr lang="en-MY" b="1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771627C-4A61-45D6-8401-AC9ED9EE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907" y="2415224"/>
            <a:ext cx="12287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Positive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78DDF8-3132-43E1-9625-57D01951437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13376" y="3607071"/>
            <a:ext cx="1685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Meaning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C6F53B8-A646-427D-8960-0D35C302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907" y="5310824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Negative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317E63A7-F758-4F47-A6BD-48394F34D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7507" y="5768024"/>
            <a:ext cx="5408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5E855F4-7BFE-4A53-8B12-8FC40F69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507" y="2415224"/>
            <a:ext cx="192366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Favorable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2D30EC6-2427-47C2-962F-1E417730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07" y="2491424"/>
            <a:ext cx="202940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Active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2309D04-7348-416D-841F-4FE1684C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07" y="3786824"/>
            <a:ext cx="170283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Neutral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D2EDB3A-62E4-40D8-BFB2-B700EC52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707" y="5310824"/>
            <a:ext cx="17621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Apathetic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9B6DC6B-D48F-46EF-BD61-6A80E196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07" y="5310824"/>
            <a:ext cx="13811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Hostile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96C52F6-138A-4355-A72D-8D56DA8C4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338" y="5819597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Minimal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ABF7AA2-CF62-487C-BA5D-42FDC08D7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755" y="5853629"/>
            <a:ext cx="1076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Expert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8B4D0DD-1AD4-426B-B7F8-C0F22C1F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924" y="6128342"/>
            <a:ext cx="22193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Knowledge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72EE7-B799-4482-AF8C-755D0D5F4914}"/>
              </a:ext>
            </a:extLst>
          </p:cNvPr>
          <p:cNvCxnSpPr>
            <a:cxnSpLocks/>
          </p:cNvCxnSpPr>
          <p:nvPr/>
        </p:nvCxnSpPr>
        <p:spPr>
          <a:xfrm flipV="1">
            <a:off x="3217507" y="2415224"/>
            <a:ext cx="0" cy="3352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3A12EA-7178-42BF-A629-AF97C6A5C0CE}"/>
              </a:ext>
            </a:extLst>
          </p:cNvPr>
          <p:cNvCxnSpPr>
            <a:cxnSpLocks/>
          </p:cNvCxnSpPr>
          <p:nvPr/>
        </p:nvCxnSpPr>
        <p:spPr>
          <a:xfrm flipV="1">
            <a:off x="3219256" y="5766125"/>
            <a:ext cx="620466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261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278</TotalTime>
  <Words>787</Words>
  <Application>Microsoft Office PowerPoint</Application>
  <PresentationFormat>Widescreen</PresentationFormat>
  <Paragraphs>160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PalatinoLTPro-Bold</vt:lpstr>
      <vt:lpstr>PalatinoLTPro-Roman</vt:lpstr>
      <vt:lpstr>Arial</vt:lpstr>
      <vt:lpstr>Calibri</vt:lpstr>
      <vt:lpstr>Gill Sans MT</vt:lpstr>
      <vt:lpstr>Speak Pro</vt:lpstr>
      <vt:lpstr>Times New Roman</vt:lpstr>
      <vt:lpstr>Wingdings 2</vt:lpstr>
      <vt:lpstr>DividendVTI</vt:lpstr>
      <vt:lpstr>COMM3590 </vt:lpstr>
      <vt:lpstr>Chapter 6: Considering Audience Feedback</vt:lpstr>
      <vt:lpstr>AUDIENCE analysis- Situation</vt:lpstr>
      <vt:lpstr>PowerPoint Presentation</vt:lpstr>
      <vt:lpstr>PowerPoint Presentation</vt:lpstr>
      <vt:lpstr>PowerPoint Presentation</vt:lpstr>
      <vt:lpstr>AUDIENCE analysis- FEATURES</vt:lpstr>
      <vt:lpstr>AUDIENCE analysis- FEATURES</vt:lpstr>
      <vt:lpstr>AUDIENCE analysis-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Mixed Audience </vt:lpstr>
      <vt:lpstr>Techniques for Analyzing the Audience</vt:lpstr>
      <vt:lpstr>HOMEWORK- DQ 9</vt:lpstr>
      <vt:lpstr>HOMEWORK- AS9 (40 pts) Due Date: 09 November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COMM3590</dc:title>
  <dc:creator>Noew Hooi San</dc:creator>
  <cp:lastModifiedBy>Noew Hooi San</cp:lastModifiedBy>
  <cp:revision>4</cp:revision>
  <dcterms:created xsi:type="dcterms:W3CDTF">2021-10-11T02:35:28Z</dcterms:created>
  <dcterms:modified xsi:type="dcterms:W3CDTF">2021-11-02T05:18:49Z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