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  <p:sldMasterId id="2147483705" r:id="rId6"/>
  </p:sldMasterIdLst>
  <p:notesMasterIdLst>
    <p:notesMasterId r:id="rId26"/>
  </p:notesMasterIdLst>
  <p:sldIdLst>
    <p:sldId id="292" r:id="rId7"/>
    <p:sldId id="265" r:id="rId8"/>
    <p:sldId id="266" r:id="rId9"/>
    <p:sldId id="287" r:id="rId10"/>
    <p:sldId id="283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5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92"/>
            <p14:sldId id="265"/>
            <p14:sldId id="266"/>
            <p14:sldId id="287"/>
            <p14:sldId id="283"/>
            <p14:sldId id="269"/>
            <p14:sldId id="270"/>
            <p14:sldId id="271"/>
            <p14:sldId id="272"/>
            <p14:sldId id="273"/>
            <p14:sldId id="274"/>
            <p14:sldId id="275"/>
            <p14:sldId id="285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>
    <p:extLst>
      <p:ext uri="{19B8F6BF-5375-455C-9EA6-DF929625EA0E}">
        <p15:presenceInfo xmlns:p15="http://schemas.microsoft.com/office/powerpoint/2012/main" userId="S-1-5-21-1645522239-1123561945-839522115-1006658" providerId="AD"/>
      </p:ext>
    </p:extLst>
  </p:cmAuthor>
  <p:cmAuthor id="2" name="Ciporen, Laura" initials="CL [2]" lastIdx="2" clrIdx="1">
    <p:extLst>
      <p:ext uri="{19B8F6BF-5375-455C-9EA6-DF929625EA0E}">
        <p15:presenceInfo xmlns:p15="http://schemas.microsoft.com/office/powerpoint/2012/main" userId="S::laura.ciporen@mheducation.com::567f631f-0624-4179-9d16-569ddce48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500"/>
    <a:srgbClr val="614500"/>
    <a:srgbClr val="E21A23"/>
    <a:srgbClr val="FFB600"/>
    <a:srgbClr val="625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18CEF-3D79-446F-B971-74550E24F815}" v="96" dt="2019-06-18T03:06:41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3620" autoAdjust="0"/>
  </p:normalViewPr>
  <p:slideViewPr>
    <p:cSldViewPr snapToGrid="0" showGuides="1">
      <p:cViewPr varScale="1">
        <p:scale>
          <a:sx n="64" d="100"/>
          <a:sy n="64" d="100"/>
        </p:scale>
        <p:origin x="472" y="52"/>
      </p:cViewPr>
      <p:guideLst>
        <p:guide pos="3264"/>
        <p:guide orient="horz" pos="2256"/>
        <p:guide pos="5640"/>
      </p:guideLst>
    </p:cSldViewPr>
  </p:slideViewPr>
  <p:outlineViewPr>
    <p:cViewPr>
      <p:scale>
        <a:sx n="33" d="100"/>
        <a:sy n="33" d="100"/>
      </p:scale>
      <p:origin x="0" y="-2142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Byrd" userId="791d9a9b-5a46-47b3-90c0-4b514499704f" providerId="ADAL" clId="{AFCAC601-63B6-4D8C-A7DA-DB16B7A60E4B}"/>
    <pc:docChg chg="undo custSel addSld delSld modSld sldOrd modSection">
      <pc:chgData name="Greg Byrd" userId="791d9a9b-5a46-47b3-90c0-4b514499704f" providerId="ADAL" clId="{AFCAC601-63B6-4D8C-A7DA-DB16B7A60E4B}" dt="2019-06-18T03:12:19.416" v="6830" actId="2696"/>
      <pc:docMkLst>
        <pc:docMk/>
      </pc:docMkLst>
      <pc:sldChg chg="modSp">
        <pc:chgData name="Greg Byrd" userId="791d9a9b-5a46-47b3-90c0-4b514499704f" providerId="ADAL" clId="{AFCAC601-63B6-4D8C-A7DA-DB16B7A60E4B}" dt="2019-06-18T01:16:09.775" v="27" actId="20577"/>
        <pc:sldMkLst>
          <pc:docMk/>
          <pc:sldMk cId="3028515047" sldId="256"/>
        </pc:sldMkLst>
        <pc:spChg chg="mod">
          <ac:chgData name="Greg Byrd" userId="791d9a9b-5a46-47b3-90c0-4b514499704f" providerId="ADAL" clId="{AFCAC601-63B6-4D8C-A7DA-DB16B7A60E4B}" dt="2019-06-18T01:16:05.204" v="26" actId="20577"/>
          <ac:spMkLst>
            <pc:docMk/>
            <pc:sldMk cId="3028515047" sldId="256"/>
            <ac:spMk id="13" creationId="{39DC5F79-D657-4B2E-8FAB-C143E5618948}"/>
          </ac:spMkLst>
        </pc:spChg>
        <pc:spChg chg="mod">
          <ac:chgData name="Greg Byrd" userId="791d9a9b-5a46-47b3-90c0-4b514499704f" providerId="ADAL" clId="{AFCAC601-63B6-4D8C-A7DA-DB16B7A60E4B}" dt="2019-06-18T01:16:09.775" v="27" actId="20577"/>
          <ac:spMkLst>
            <pc:docMk/>
            <pc:sldMk cId="3028515047" sldId="256"/>
            <ac:spMk id="14" creationId="{A59F268B-4D44-410E-9686-AEB4FDBAB432}"/>
          </ac:spMkLst>
        </pc:spChg>
      </pc:sldChg>
      <pc:sldChg chg="del">
        <pc:chgData name="Greg Byrd" userId="791d9a9b-5a46-47b3-90c0-4b514499704f" providerId="ADAL" clId="{AFCAC601-63B6-4D8C-A7DA-DB16B7A60E4B}" dt="2019-06-18T03:12:19.416" v="6830" actId="2696"/>
        <pc:sldMkLst>
          <pc:docMk/>
          <pc:sldMk cId="1503147761" sldId="263"/>
        </pc:sldMkLst>
      </pc:sldChg>
      <pc:sldChg chg="addSp delSp modSp add">
        <pc:chgData name="Greg Byrd" userId="791d9a9b-5a46-47b3-90c0-4b514499704f" providerId="ADAL" clId="{AFCAC601-63B6-4D8C-A7DA-DB16B7A60E4B}" dt="2019-06-18T01:28:48.612" v="494" actId="20577"/>
        <pc:sldMkLst>
          <pc:docMk/>
          <pc:sldMk cId="654664942" sldId="265"/>
        </pc:sldMkLst>
        <pc:spChg chg="mod">
          <ac:chgData name="Greg Byrd" userId="791d9a9b-5a46-47b3-90c0-4b514499704f" providerId="ADAL" clId="{AFCAC601-63B6-4D8C-A7DA-DB16B7A60E4B}" dt="2019-06-18T01:22:58.943" v="54" actId="20577"/>
          <ac:spMkLst>
            <pc:docMk/>
            <pc:sldMk cId="654664942" sldId="265"/>
            <ac:spMk id="2" creationId="{D1DA7525-31B2-4797-84C5-C1687B205542}"/>
          </ac:spMkLst>
        </pc:spChg>
        <pc:spChg chg="mod">
          <ac:chgData name="Greg Byrd" userId="791d9a9b-5a46-47b3-90c0-4b514499704f" providerId="ADAL" clId="{AFCAC601-63B6-4D8C-A7DA-DB16B7A60E4B}" dt="2019-06-18T01:28:48.612" v="494" actId="20577"/>
          <ac:spMkLst>
            <pc:docMk/>
            <pc:sldMk cId="654664942" sldId="265"/>
            <ac:spMk id="3" creationId="{A543A4C1-6E06-43B2-A081-0A1343978C4B}"/>
          </ac:spMkLst>
        </pc:spChg>
        <pc:spChg chg="add del">
          <ac:chgData name="Greg Byrd" userId="791d9a9b-5a46-47b3-90c0-4b514499704f" providerId="ADAL" clId="{AFCAC601-63B6-4D8C-A7DA-DB16B7A60E4B}" dt="2019-06-18T01:24:37.772" v="115" actId="478"/>
          <ac:spMkLst>
            <pc:docMk/>
            <pc:sldMk cId="654664942" sldId="265"/>
            <ac:spMk id="7" creationId="{FFD3C88C-91AD-4A42-9CC1-FD25ADF5AEBA}"/>
          </ac:spMkLst>
        </pc:spChg>
        <pc:spChg chg="add del">
          <ac:chgData name="Greg Byrd" userId="791d9a9b-5a46-47b3-90c0-4b514499704f" providerId="ADAL" clId="{AFCAC601-63B6-4D8C-A7DA-DB16B7A60E4B}" dt="2019-06-18T01:26:47.059" v="203" actId="478"/>
          <ac:spMkLst>
            <pc:docMk/>
            <pc:sldMk cId="654664942" sldId="265"/>
            <ac:spMk id="8" creationId="{DB5F82E8-B125-4460-B204-43681CDE4FDD}"/>
          </ac:spMkLst>
        </pc:spChg>
      </pc:sldChg>
      <pc:sldChg chg="modSp add">
        <pc:chgData name="Greg Byrd" userId="791d9a9b-5a46-47b3-90c0-4b514499704f" providerId="ADAL" clId="{AFCAC601-63B6-4D8C-A7DA-DB16B7A60E4B}" dt="2019-06-18T01:35:12.697" v="1093" actId="20577"/>
        <pc:sldMkLst>
          <pc:docMk/>
          <pc:sldMk cId="3604325907" sldId="266"/>
        </pc:sldMkLst>
        <pc:spChg chg="mod">
          <ac:chgData name="Greg Byrd" userId="791d9a9b-5a46-47b3-90c0-4b514499704f" providerId="ADAL" clId="{AFCAC601-63B6-4D8C-A7DA-DB16B7A60E4B}" dt="2019-06-18T01:29:35.041" v="556" actId="20577"/>
          <ac:spMkLst>
            <pc:docMk/>
            <pc:sldMk cId="3604325907" sldId="266"/>
            <ac:spMk id="2" creationId="{51D7B5A1-11C2-4179-BA84-C8B378380FFC}"/>
          </ac:spMkLst>
        </pc:spChg>
        <pc:spChg chg="mod">
          <ac:chgData name="Greg Byrd" userId="791d9a9b-5a46-47b3-90c0-4b514499704f" providerId="ADAL" clId="{AFCAC601-63B6-4D8C-A7DA-DB16B7A60E4B}" dt="2019-06-18T01:35:12.697" v="1093" actId="20577"/>
          <ac:spMkLst>
            <pc:docMk/>
            <pc:sldMk cId="3604325907" sldId="266"/>
            <ac:spMk id="3" creationId="{3FBBF1B5-A7D9-4BC4-BD74-940E3B682F47}"/>
          </ac:spMkLst>
        </pc:spChg>
      </pc:sldChg>
      <pc:sldChg chg="addSp modSp add">
        <pc:chgData name="Greg Byrd" userId="791d9a9b-5a46-47b3-90c0-4b514499704f" providerId="ADAL" clId="{AFCAC601-63B6-4D8C-A7DA-DB16B7A60E4B}" dt="2019-06-18T01:45:46.467" v="1585" actId="20577"/>
        <pc:sldMkLst>
          <pc:docMk/>
          <pc:sldMk cId="2350300163" sldId="267"/>
        </pc:sldMkLst>
        <pc:spChg chg="mod">
          <ac:chgData name="Greg Byrd" userId="791d9a9b-5a46-47b3-90c0-4b514499704f" providerId="ADAL" clId="{AFCAC601-63B6-4D8C-A7DA-DB16B7A60E4B}" dt="2019-06-18T01:36:07.854" v="1111" actId="20577"/>
          <ac:spMkLst>
            <pc:docMk/>
            <pc:sldMk cId="2350300163" sldId="267"/>
            <ac:spMk id="2" creationId="{F13841C4-2C0E-4B02-A32E-35BCF401DE5D}"/>
          </ac:spMkLst>
        </pc:spChg>
        <pc:spChg chg="mod">
          <ac:chgData name="Greg Byrd" userId="791d9a9b-5a46-47b3-90c0-4b514499704f" providerId="ADAL" clId="{AFCAC601-63B6-4D8C-A7DA-DB16B7A60E4B}" dt="2019-06-18T01:45:46.467" v="1585" actId="20577"/>
          <ac:spMkLst>
            <pc:docMk/>
            <pc:sldMk cId="2350300163" sldId="267"/>
            <ac:spMk id="3" creationId="{DC1BF000-42FF-4220-88C5-C9FE81BB4C51}"/>
          </ac:spMkLst>
        </pc:spChg>
        <pc:spChg chg="add mod">
          <ac:chgData name="Greg Byrd" userId="791d9a9b-5a46-47b3-90c0-4b514499704f" providerId="ADAL" clId="{AFCAC601-63B6-4D8C-A7DA-DB16B7A60E4B}" dt="2019-06-18T01:39:43.565" v="1230" actId="208"/>
          <ac:spMkLst>
            <pc:docMk/>
            <pc:sldMk cId="2350300163" sldId="267"/>
            <ac:spMk id="7" creationId="{98EE9485-6666-43CF-91E0-23E1E25903E1}"/>
          </ac:spMkLst>
        </pc:spChg>
        <pc:cxnChg chg="add mod">
          <ac:chgData name="Greg Byrd" userId="791d9a9b-5a46-47b3-90c0-4b514499704f" providerId="ADAL" clId="{AFCAC601-63B6-4D8C-A7DA-DB16B7A60E4B}" dt="2019-06-18T01:40:18.921" v="1233" actId="1582"/>
          <ac:cxnSpMkLst>
            <pc:docMk/>
            <pc:sldMk cId="2350300163" sldId="267"/>
            <ac:cxnSpMk id="9" creationId="{688A7F68-5E6B-4867-AA83-9C6AE9D77D37}"/>
          </ac:cxnSpMkLst>
        </pc:cxnChg>
        <pc:cxnChg chg="add mod">
          <ac:chgData name="Greg Byrd" userId="791d9a9b-5a46-47b3-90c0-4b514499704f" providerId="ADAL" clId="{AFCAC601-63B6-4D8C-A7DA-DB16B7A60E4B}" dt="2019-06-18T01:40:27.517" v="1235" actId="1076"/>
          <ac:cxnSpMkLst>
            <pc:docMk/>
            <pc:sldMk cId="2350300163" sldId="267"/>
            <ac:cxnSpMk id="10" creationId="{A5A2B239-D2A5-43EB-89BB-94378C221CB0}"/>
          </ac:cxnSpMkLst>
        </pc:cxnChg>
        <pc:cxnChg chg="add mod">
          <ac:chgData name="Greg Byrd" userId="791d9a9b-5a46-47b3-90c0-4b514499704f" providerId="ADAL" clId="{AFCAC601-63B6-4D8C-A7DA-DB16B7A60E4B}" dt="2019-06-18T01:40:35.086" v="1241" actId="1037"/>
          <ac:cxnSpMkLst>
            <pc:docMk/>
            <pc:sldMk cId="2350300163" sldId="267"/>
            <ac:cxnSpMk id="11" creationId="{D66898D1-51CD-498D-9A01-4B731C4CBD8B}"/>
          </ac:cxnSpMkLst>
        </pc:cxnChg>
        <pc:cxnChg chg="add mod">
          <ac:chgData name="Greg Byrd" userId="791d9a9b-5a46-47b3-90c0-4b514499704f" providerId="ADAL" clId="{AFCAC601-63B6-4D8C-A7DA-DB16B7A60E4B}" dt="2019-06-18T01:40:38.475" v="1245" actId="1038"/>
          <ac:cxnSpMkLst>
            <pc:docMk/>
            <pc:sldMk cId="2350300163" sldId="267"/>
            <ac:cxnSpMk id="12" creationId="{F4A92322-6C16-4689-9A35-1857EAA960A6}"/>
          </ac:cxnSpMkLst>
        </pc:cxnChg>
        <pc:cxnChg chg="add mod">
          <ac:chgData name="Greg Byrd" userId="791d9a9b-5a46-47b3-90c0-4b514499704f" providerId="ADAL" clId="{AFCAC601-63B6-4D8C-A7DA-DB16B7A60E4B}" dt="2019-06-18T01:41:11.646" v="1248" actId="208"/>
          <ac:cxnSpMkLst>
            <pc:docMk/>
            <pc:sldMk cId="2350300163" sldId="267"/>
            <ac:cxnSpMk id="14" creationId="{5F4EB48D-BC88-4267-B306-E97D86D45028}"/>
          </ac:cxnSpMkLst>
        </pc:cxnChg>
        <pc:cxnChg chg="add mod">
          <ac:chgData name="Greg Byrd" userId="791d9a9b-5a46-47b3-90c0-4b514499704f" providerId="ADAL" clId="{AFCAC601-63B6-4D8C-A7DA-DB16B7A60E4B}" dt="2019-06-18T01:41:18.848" v="1250" actId="1076"/>
          <ac:cxnSpMkLst>
            <pc:docMk/>
            <pc:sldMk cId="2350300163" sldId="267"/>
            <ac:cxnSpMk id="15" creationId="{6AD9C90A-501A-4A0E-B85D-73A5B4F81164}"/>
          </ac:cxnSpMkLst>
        </pc:cxnChg>
        <pc:cxnChg chg="add mod">
          <ac:chgData name="Greg Byrd" userId="791d9a9b-5a46-47b3-90c0-4b514499704f" providerId="ADAL" clId="{AFCAC601-63B6-4D8C-A7DA-DB16B7A60E4B}" dt="2019-06-18T01:41:24.516" v="1252" actId="1076"/>
          <ac:cxnSpMkLst>
            <pc:docMk/>
            <pc:sldMk cId="2350300163" sldId="267"/>
            <ac:cxnSpMk id="16" creationId="{93C8127F-EFB3-4123-B5D3-7A365887E991}"/>
          </ac:cxnSpMkLst>
        </pc:cxnChg>
        <pc:cxnChg chg="add mod">
          <ac:chgData name="Greg Byrd" userId="791d9a9b-5a46-47b3-90c0-4b514499704f" providerId="ADAL" clId="{AFCAC601-63B6-4D8C-A7DA-DB16B7A60E4B}" dt="2019-06-18T01:41:42.177" v="1256" actId="1076"/>
          <ac:cxnSpMkLst>
            <pc:docMk/>
            <pc:sldMk cId="2350300163" sldId="267"/>
            <ac:cxnSpMk id="17" creationId="{38B54056-0C4A-4E52-9DC8-EB50D79CE14C}"/>
          </ac:cxnSpMkLst>
        </pc:cxnChg>
      </pc:sldChg>
      <pc:sldChg chg="addSp delSp modSp add">
        <pc:chgData name="Greg Byrd" userId="791d9a9b-5a46-47b3-90c0-4b514499704f" providerId="ADAL" clId="{AFCAC601-63B6-4D8C-A7DA-DB16B7A60E4B}" dt="2019-06-18T01:50:26.645" v="1693" actId="14100"/>
        <pc:sldMkLst>
          <pc:docMk/>
          <pc:sldMk cId="107858337" sldId="268"/>
        </pc:sldMkLst>
        <pc:spChg chg="mod">
          <ac:chgData name="Greg Byrd" userId="791d9a9b-5a46-47b3-90c0-4b514499704f" providerId="ADAL" clId="{AFCAC601-63B6-4D8C-A7DA-DB16B7A60E4B}" dt="2019-06-18T01:46:31.406" v="1611" actId="20577"/>
          <ac:spMkLst>
            <pc:docMk/>
            <pc:sldMk cId="107858337" sldId="268"/>
            <ac:spMk id="2" creationId="{D59FF031-CB4A-4521-8A83-5F0ED16C3D64}"/>
          </ac:spMkLst>
        </pc:spChg>
        <pc:spChg chg="del">
          <ac:chgData name="Greg Byrd" userId="791d9a9b-5a46-47b3-90c0-4b514499704f" providerId="ADAL" clId="{AFCAC601-63B6-4D8C-A7DA-DB16B7A60E4B}" dt="2019-06-18T01:46:36.837" v="1612" actId="478"/>
          <ac:spMkLst>
            <pc:docMk/>
            <pc:sldMk cId="107858337" sldId="268"/>
            <ac:spMk id="3" creationId="{512FBB98-B612-4730-82FE-8BCD9E7CEF39}"/>
          </ac:spMkLst>
        </pc:spChg>
        <pc:spChg chg="add mod">
          <ac:chgData name="Greg Byrd" userId="791d9a9b-5a46-47b3-90c0-4b514499704f" providerId="ADAL" clId="{AFCAC601-63B6-4D8C-A7DA-DB16B7A60E4B}" dt="2019-06-18T01:47:18.177" v="1617" actId="255"/>
          <ac:spMkLst>
            <pc:docMk/>
            <pc:sldMk cId="107858337" sldId="268"/>
            <ac:spMk id="7" creationId="{B8F11D21-2971-4043-94D7-41172000984E}"/>
          </ac:spMkLst>
        </pc:spChg>
        <pc:spChg chg="add mod">
          <ac:chgData name="Greg Byrd" userId="791d9a9b-5a46-47b3-90c0-4b514499704f" providerId="ADAL" clId="{AFCAC601-63B6-4D8C-A7DA-DB16B7A60E4B}" dt="2019-06-18T01:49:18.572" v="1643" actId="20577"/>
          <ac:spMkLst>
            <pc:docMk/>
            <pc:sldMk cId="107858337" sldId="268"/>
            <ac:spMk id="8" creationId="{1DE95D05-6400-4551-84AF-BEE012B655D9}"/>
          </ac:spMkLst>
        </pc:spChg>
        <pc:spChg chg="add mod">
          <ac:chgData name="Greg Byrd" userId="791d9a9b-5a46-47b3-90c0-4b514499704f" providerId="ADAL" clId="{AFCAC601-63B6-4D8C-A7DA-DB16B7A60E4B}" dt="2019-06-18T01:49:15.881" v="1642" actId="20577"/>
          <ac:spMkLst>
            <pc:docMk/>
            <pc:sldMk cId="107858337" sldId="268"/>
            <ac:spMk id="11" creationId="{FAC8A22F-A4E0-4A7F-A3B2-F6367DEF0B2B}"/>
          </ac:spMkLst>
        </pc:spChg>
        <pc:spChg chg="add mod">
          <ac:chgData name="Greg Byrd" userId="791d9a9b-5a46-47b3-90c0-4b514499704f" providerId="ADAL" clId="{AFCAC601-63B6-4D8C-A7DA-DB16B7A60E4B}" dt="2019-06-18T01:49:49.325" v="1678" actId="20577"/>
          <ac:spMkLst>
            <pc:docMk/>
            <pc:sldMk cId="107858337" sldId="268"/>
            <ac:spMk id="14" creationId="{7009E433-9EBE-43A7-BEAE-A0014F3B7C16}"/>
          </ac:spMkLst>
        </pc:spChg>
        <pc:spChg chg="add mod">
          <ac:chgData name="Greg Byrd" userId="791d9a9b-5a46-47b3-90c0-4b514499704f" providerId="ADAL" clId="{AFCAC601-63B6-4D8C-A7DA-DB16B7A60E4B}" dt="2019-06-18T01:50:16.642" v="1690" actId="1076"/>
          <ac:spMkLst>
            <pc:docMk/>
            <pc:sldMk cId="107858337" sldId="268"/>
            <ac:spMk id="17" creationId="{9DCF2D5A-99A5-41D0-BF98-37A6F015DD7A}"/>
          </ac:spMkLst>
        </pc:spChg>
        <pc:cxnChg chg="add mod">
          <ac:chgData name="Greg Byrd" userId="791d9a9b-5a46-47b3-90c0-4b514499704f" providerId="ADAL" clId="{AFCAC601-63B6-4D8C-A7DA-DB16B7A60E4B}" dt="2019-06-18T01:49:01.492" v="1628" actId="11529"/>
          <ac:cxnSpMkLst>
            <pc:docMk/>
            <pc:sldMk cId="107858337" sldId="268"/>
            <ac:cxnSpMk id="10" creationId="{DB189EE7-2736-4CAD-9EF4-A914B4D28733}"/>
          </ac:cxnSpMkLst>
        </pc:cxnChg>
        <pc:cxnChg chg="add mod">
          <ac:chgData name="Greg Byrd" userId="791d9a9b-5a46-47b3-90c0-4b514499704f" providerId="ADAL" clId="{AFCAC601-63B6-4D8C-A7DA-DB16B7A60E4B}" dt="2019-06-18T01:49:31.361" v="1646" actId="14100"/>
          <ac:cxnSpMkLst>
            <pc:docMk/>
            <pc:sldMk cId="107858337" sldId="268"/>
            <ac:cxnSpMk id="12" creationId="{B5688F38-7CBB-4FC6-821E-ECE51547DA44}"/>
          </ac:cxnSpMkLst>
        </pc:cxnChg>
        <pc:cxnChg chg="add mod">
          <ac:chgData name="Greg Byrd" userId="791d9a9b-5a46-47b3-90c0-4b514499704f" providerId="ADAL" clId="{AFCAC601-63B6-4D8C-A7DA-DB16B7A60E4B}" dt="2019-06-18T01:49:58.971" v="1681" actId="14100"/>
          <ac:cxnSpMkLst>
            <pc:docMk/>
            <pc:sldMk cId="107858337" sldId="268"/>
            <ac:cxnSpMk id="15" creationId="{96315803-F055-4BEA-B563-6254604B2700}"/>
          </ac:cxnSpMkLst>
        </pc:cxnChg>
        <pc:cxnChg chg="add mod">
          <ac:chgData name="Greg Byrd" userId="791d9a9b-5a46-47b3-90c0-4b514499704f" providerId="ADAL" clId="{AFCAC601-63B6-4D8C-A7DA-DB16B7A60E4B}" dt="2019-06-18T01:50:26.645" v="1693" actId="14100"/>
          <ac:cxnSpMkLst>
            <pc:docMk/>
            <pc:sldMk cId="107858337" sldId="268"/>
            <ac:cxnSpMk id="18" creationId="{A4617CDD-F7A1-4C98-89BF-D3F5A8DBA83E}"/>
          </ac:cxnSpMkLst>
        </pc:cxnChg>
      </pc:sldChg>
      <pc:sldChg chg="addSp delSp modSp add">
        <pc:chgData name="Greg Byrd" userId="791d9a9b-5a46-47b3-90c0-4b514499704f" providerId="ADAL" clId="{AFCAC601-63B6-4D8C-A7DA-DB16B7A60E4B}" dt="2019-06-18T01:53:53.800" v="1755" actId="207"/>
        <pc:sldMkLst>
          <pc:docMk/>
          <pc:sldMk cId="3087322060" sldId="269"/>
        </pc:sldMkLst>
        <pc:spChg chg="mod">
          <ac:chgData name="Greg Byrd" userId="791d9a9b-5a46-47b3-90c0-4b514499704f" providerId="ADAL" clId="{AFCAC601-63B6-4D8C-A7DA-DB16B7A60E4B}" dt="2019-06-18T01:51:19.174" v="1744" actId="20577"/>
          <ac:spMkLst>
            <pc:docMk/>
            <pc:sldMk cId="3087322060" sldId="269"/>
            <ac:spMk id="2" creationId="{A66D888C-6DD5-4259-B67F-B871301CA914}"/>
          </ac:spMkLst>
        </pc:spChg>
        <pc:spChg chg="mod">
          <ac:chgData name="Greg Byrd" userId="791d9a9b-5a46-47b3-90c0-4b514499704f" providerId="ADAL" clId="{AFCAC601-63B6-4D8C-A7DA-DB16B7A60E4B}" dt="2019-06-18T01:51:51.709" v="1748" actId="948"/>
          <ac:spMkLst>
            <pc:docMk/>
            <pc:sldMk cId="3087322060" sldId="269"/>
            <ac:spMk id="3" creationId="{CB0E6F37-D642-43BE-8713-8BD6501ACBF0}"/>
          </ac:spMkLst>
        </pc:spChg>
        <pc:spChg chg="add mod">
          <ac:chgData name="Greg Byrd" userId="791d9a9b-5a46-47b3-90c0-4b514499704f" providerId="ADAL" clId="{AFCAC601-63B6-4D8C-A7DA-DB16B7A60E4B}" dt="2019-06-18T01:53:53.800" v="1755" actId="207"/>
          <ac:spMkLst>
            <pc:docMk/>
            <pc:sldMk cId="3087322060" sldId="269"/>
            <ac:spMk id="7" creationId="{9F70578C-169D-4662-AC2E-14F140AF8652}"/>
          </ac:spMkLst>
        </pc:spChg>
        <pc:spChg chg="add mod">
          <ac:chgData name="Greg Byrd" userId="791d9a9b-5a46-47b3-90c0-4b514499704f" providerId="ADAL" clId="{AFCAC601-63B6-4D8C-A7DA-DB16B7A60E4B}" dt="2019-06-18T01:53:31.755" v="1754" actId="208"/>
          <ac:spMkLst>
            <pc:docMk/>
            <pc:sldMk cId="3087322060" sldId="269"/>
            <ac:spMk id="8" creationId="{573728EB-76EA-4FD7-93D8-8BEFC98FE437}"/>
          </ac:spMkLst>
        </pc:spChg>
        <pc:spChg chg="add mod">
          <ac:chgData name="Greg Byrd" userId="791d9a9b-5a46-47b3-90c0-4b514499704f" providerId="ADAL" clId="{AFCAC601-63B6-4D8C-A7DA-DB16B7A60E4B}" dt="2019-06-18T01:53:31.755" v="1754" actId="208"/>
          <ac:spMkLst>
            <pc:docMk/>
            <pc:sldMk cId="3087322060" sldId="269"/>
            <ac:spMk id="9" creationId="{FFD4B360-7E28-45EE-838A-FB1AA8CDB211}"/>
          </ac:spMkLst>
        </pc:spChg>
        <pc:spChg chg="add mod">
          <ac:chgData name="Greg Byrd" userId="791d9a9b-5a46-47b3-90c0-4b514499704f" providerId="ADAL" clId="{AFCAC601-63B6-4D8C-A7DA-DB16B7A60E4B}" dt="2019-06-18T01:53:31.755" v="1754" actId="208"/>
          <ac:spMkLst>
            <pc:docMk/>
            <pc:sldMk cId="3087322060" sldId="269"/>
            <ac:spMk id="10" creationId="{A712E599-2053-4B5F-82A2-A11917AB1B3E}"/>
          </ac:spMkLst>
        </pc:spChg>
        <pc:spChg chg="add mod">
          <ac:chgData name="Greg Byrd" userId="791d9a9b-5a46-47b3-90c0-4b514499704f" providerId="ADAL" clId="{AFCAC601-63B6-4D8C-A7DA-DB16B7A60E4B}" dt="2019-06-18T01:53:17.831" v="1752" actId="207"/>
          <ac:spMkLst>
            <pc:docMk/>
            <pc:sldMk cId="3087322060" sldId="269"/>
            <ac:spMk id="11" creationId="{338A5B55-222C-4615-B8AA-DC579D1F0F2C}"/>
          </ac:spMkLst>
        </pc:spChg>
        <pc:spChg chg="add">
          <ac:chgData name="Greg Byrd" userId="791d9a9b-5a46-47b3-90c0-4b514499704f" providerId="ADAL" clId="{AFCAC601-63B6-4D8C-A7DA-DB16B7A60E4B}" dt="2019-06-18T01:52:24.845" v="1749"/>
          <ac:spMkLst>
            <pc:docMk/>
            <pc:sldMk cId="3087322060" sldId="269"/>
            <ac:spMk id="12" creationId="{7140D19D-63F3-473B-8185-271E04638CB9}"/>
          </ac:spMkLst>
        </pc:spChg>
        <pc:spChg chg="add">
          <ac:chgData name="Greg Byrd" userId="791d9a9b-5a46-47b3-90c0-4b514499704f" providerId="ADAL" clId="{AFCAC601-63B6-4D8C-A7DA-DB16B7A60E4B}" dt="2019-06-18T01:52:24.845" v="1749"/>
          <ac:spMkLst>
            <pc:docMk/>
            <pc:sldMk cId="3087322060" sldId="269"/>
            <ac:spMk id="13" creationId="{3ED939D4-E1E7-40D5-A8A4-0F9C6E15460A}"/>
          </ac:spMkLst>
        </pc:spChg>
        <pc:spChg chg="add">
          <ac:chgData name="Greg Byrd" userId="791d9a9b-5a46-47b3-90c0-4b514499704f" providerId="ADAL" clId="{AFCAC601-63B6-4D8C-A7DA-DB16B7A60E4B}" dt="2019-06-18T01:52:24.845" v="1749"/>
          <ac:spMkLst>
            <pc:docMk/>
            <pc:sldMk cId="3087322060" sldId="269"/>
            <ac:spMk id="14" creationId="{73A397F7-6133-4A43-AB3F-A01071CEC737}"/>
          </ac:spMkLst>
        </pc:spChg>
        <pc:spChg chg="add">
          <ac:chgData name="Greg Byrd" userId="791d9a9b-5a46-47b3-90c0-4b514499704f" providerId="ADAL" clId="{AFCAC601-63B6-4D8C-A7DA-DB16B7A60E4B}" dt="2019-06-18T01:52:43.306" v="1750"/>
          <ac:spMkLst>
            <pc:docMk/>
            <pc:sldMk cId="3087322060" sldId="269"/>
            <ac:spMk id="15" creationId="{60B221D5-EF50-4B8F-B6C6-AE6B426782B6}"/>
          </ac:spMkLst>
        </pc:spChg>
        <pc:spChg chg="add del">
          <ac:chgData name="Greg Byrd" userId="791d9a9b-5a46-47b3-90c0-4b514499704f" providerId="ADAL" clId="{AFCAC601-63B6-4D8C-A7DA-DB16B7A60E4B}" dt="2019-06-18T01:53:22.086" v="1753" actId="478"/>
          <ac:spMkLst>
            <pc:docMk/>
            <pc:sldMk cId="3087322060" sldId="269"/>
            <ac:spMk id="16" creationId="{B7D0048D-572A-4BF0-A6DE-5849144C676E}"/>
          </ac:spMkLst>
        </pc:spChg>
      </pc:sldChg>
      <pc:sldChg chg="addSp modSp add">
        <pc:chgData name="Greg Byrd" userId="791d9a9b-5a46-47b3-90c0-4b514499704f" providerId="ADAL" clId="{AFCAC601-63B6-4D8C-A7DA-DB16B7A60E4B}" dt="2019-06-18T02:48:07.329" v="4061" actId="207"/>
        <pc:sldMkLst>
          <pc:docMk/>
          <pc:sldMk cId="993339271" sldId="270"/>
        </pc:sldMkLst>
        <pc:spChg chg="mod">
          <ac:chgData name="Greg Byrd" userId="791d9a9b-5a46-47b3-90c0-4b514499704f" providerId="ADAL" clId="{AFCAC601-63B6-4D8C-A7DA-DB16B7A60E4B}" dt="2019-06-18T01:55:15.854" v="1792" actId="20577"/>
          <ac:spMkLst>
            <pc:docMk/>
            <pc:sldMk cId="993339271" sldId="270"/>
            <ac:spMk id="2" creationId="{D106FEFF-3221-4768-A828-F83DCE529768}"/>
          </ac:spMkLst>
        </pc:spChg>
        <pc:spChg chg="mod">
          <ac:chgData name="Greg Byrd" userId="791d9a9b-5a46-47b3-90c0-4b514499704f" providerId="ADAL" clId="{AFCAC601-63B6-4D8C-A7DA-DB16B7A60E4B}" dt="2019-06-18T02:01:29.294" v="2119" actId="20577"/>
          <ac:spMkLst>
            <pc:docMk/>
            <pc:sldMk cId="993339271" sldId="270"/>
            <ac:spMk id="3" creationId="{A117F591-B856-4969-810C-AD053A7A75CC}"/>
          </ac:spMkLst>
        </pc:spChg>
        <pc:spChg chg="add mod">
          <ac:chgData name="Greg Byrd" userId="791d9a9b-5a46-47b3-90c0-4b514499704f" providerId="ADAL" clId="{AFCAC601-63B6-4D8C-A7DA-DB16B7A60E4B}" dt="2019-06-18T02:48:07.329" v="4061" actId="207"/>
          <ac:spMkLst>
            <pc:docMk/>
            <pc:sldMk cId="993339271" sldId="270"/>
            <ac:spMk id="7" creationId="{E02FD06C-36CB-4D33-B0D0-29FA309E4444}"/>
          </ac:spMkLst>
        </pc:spChg>
      </pc:sldChg>
      <pc:sldChg chg="modSp add">
        <pc:chgData name="Greg Byrd" userId="791d9a9b-5a46-47b3-90c0-4b514499704f" providerId="ADAL" clId="{AFCAC601-63B6-4D8C-A7DA-DB16B7A60E4B}" dt="2019-06-18T02:03:52.521" v="2330" actId="20577"/>
        <pc:sldMkLst>
          <pc:docMk/>
          <pc:sldMk cId="3030711140" sldId="271"/>
        </pc:sldMkLst>
        <pc:spChg chg="mod">
          <ac:chgData name="Greg Byrd" userId="791d9a9b-5a46-47b3-90c0-4b514499704f" providerId="ADAL" clId="{AFCAC601-63B6-4D8C-A7DA-DB16B7A60E4B}" dt="2019-06-18T02:02:09.692" v="2147" actId="20577"/>
          <ac:spMkLst>
            <pc:docMk/>
            <pc:sldMk cId="3030711140" sldId="271"/>
            <ac:spMk id="2" creationId="{B828BF68-0221-4A64-B872-A9D225997DD5}"/>
          </ac:spMkLst>
        </pc:spChg>
        <pc:spChg chg="mod">
          <ac:chgData name="Greg Byrd" userId="791d9a9b-5a46-47b3-90c0-4b514499704f" providerId="ADAL" clId="{AFCAC601-63B6-4D8C-A7DA-DB16B7A60E4B}" dt="2019-06-18T02:03:52.521" v="2330" actId="20577"/>
          <ac:spMkLst>
            <pc:docMk/>
            <pc:sldMk cId="3030711140" sldId="271"/>
            <ac:spMk id="3" creationId="{2BA9982A-AF80-4B01-9802-ABF8992216E3}"/>
          </ac:spMkLst>
        </pc:spChg>
      </pc:sldChg>
      <pc:sldChg chg="addSp modSp add">
        <pc:chgData name="Greg Byrd" userId="791d9a9b-5a46-47b3-90c0-4b514499704f" providerId="ADAL" clId="{AFCAC601-63B6-4D8C-A7DA-DB16B7A60E4B}" dt="2019-06-18T02:07:53.813" v="2530" actId="14100"/>
        <pc:sldMkLst>
          <pc:docMk/>
          <pc:sldMk cId="2834256919" sldId="272"/>
        </pc:sldMkLst>
        <pc:spChg chg="mod">
          <ac:chgData name="Greg Byrd" userId="791d9a9b-5a46-47b3-90c0-4b514499704f" providerId="ADAL" clId="{AFCAC601-63B6-4D8C-A7DA-DB16B7A60E4B}" dt="2019-06-18T02:05:43.368" v="2350" actId="20577"/>
          <ac:spMkLst>
            <pc:docMk/>
            <pc:sldMk cId="2834256919" sldId="272"/>
            <ac:spMk id="2" creationId="{22EE7C87-18BD-414D-8B91-810E3CB37E6E}"/>
          </ac:spMkLst>
        </pc:spChg>
        <pc:spChg chg="mod">
          <ac:chgData name="Greg Byrd" userId="791d9a9b-5a46-47b3-90c0-4b514499704f" providerId="ADAL" clId="{AFCAC601-63B6-4D8C-A7DA-DB16B7A60E4B}" dt="2019-06-18T02:06:43.533" v="2523" actId="20577"/>
          <ac:spMkLst>
            <pc:docMk/>
            <pc:sldMk cId="2834256919" sldId="272"/>
            <ac:spMk id="3" creationId="{1AB0745A-8137-4042-822B-43838EBC354A}"/>
          </ac:spMkLst>
        </pc:spChg>
        <pc:graphicFrameChg chg="add mod modGraphic">
          <ac:chgData name="Greg Byrd" userId="791d9a9b-5a46-47b3-90c0-4b514499704f" providerId="ADAL" clId="{AFCAC601-63B6-4D8C-A7DA-DB16B7A60E4B}" dt="2019-06-18T02:07:53.813" v="2530" actId="14100"/>
          <ac:graphicFrameMkLst>
            <pc:docMk/>
            <pc:sldMk cId="2834256919" sldId="272"/>
            <ac:graphicFrameMk id="7" creationId="{CB127D1C-C177-4ACF-9D34-BEAA0CCFEFB2}"/>
          </ac:graphicFrameMkLst>
        </pc:graphicFrameChg>
      </pc:sldChg>
      <pc:sldChg chg="addSp modSp add">
        <pc:chgData name="Greg Byrd" userId="791d9a9b-5a46-47b3-90c0-4b514499704f" providerId="ADAL" clId="{AFCAC601-63B6-4D8C-A7DA-DB16B7A60E4B}" dt="2019-06-18T02:10:32.859" v="2755"/>
        <pc:sldMkLst>
          <pc:docMk/>
          <pc:sldMk cId="1931221381" sldId="273"/>
        </pc:sldMkLst>
        <pc:spChg chg="mod">
          <ac:chgData name="Greg Byrd" userId="791d9a9b-5a46-47b3-90c0-4b514499704f" providerId="ADAL" clId="{AFCAC601-63B6-4D8C-A7DA-DB16B7A60E4B}" dt="2019-06-18T02:09:48.694" v="2658" actId="20577"/>
          <ac:spMkLst>
            <pc:docMk/>
            <pc:sldMk cId="1931221381" sldId="273"/>
            <ac:spMk id="2" creationId="{6F91D9A8-213D-4762-A521-07F816DCA67C}"/>
          </ac:spMkLst>
        </pc:spChg>
        <pc:spChg chg="mod">
          <ac:chgData name="Greg Byrd" userId="791d9a9b-5a46-47b3-90c0-4b514499704f" providerId="ADAL" clId="{AFCAC601-63B6-4D8C-A7DA-DB16B7A60E4B}" dt="2019-06-18T02:10:20.215" v="2754" actId="20577"/>
          <ac:spMkLst>
            <pc:docMk/>
            <pc:sldMk cId="1931221381" sldId="273"/>
            <ac:spMk id="3" creationId="{9EB6B3C0-A2A3-4704-9B46-5B22B3C79C56}"/>
          </ac:spMkLst>
        </pc:spChg>
        <pc:graphicFrameChg chg="add">
          <ac:chgData name="Greg Byrd" userId="791d9a9b-5a46-47b3-90c0-4b514499704f" providerId="ADAL" clId="{AFCAC601-63B6-4D8C-A7DA-DB16B7A60E4B}" dt="2019-06-18T02:10:32.859" v="2755"/>
          <ac:graphicFrameMkLst>
            <pc:docMk/>
            <pc:sldMk cId="1931221381" sldId="273"/>
            <ac:graphicFrameMk id="7" creationId="{D3CAD56D-3FE3-4513-9892-A6C7FCD27B0D}"/>
          </ac:graphicFrameMkLst>
        </pc:graphicFrameChg>
      </pc:sldChg>
      <pc:sldChg chg="modSp add">
        <pc:chgData name="Greg Byrd" userId="791d9a9b-5a46-47b3-90c0-4b514499704f" providerId="ADAL" clId="{AFCAC601-63B6-4D8C-A7DA-DB16B7A60E4B}" dt="2019-06-18T02:19:50.337" v="3065" actId="20577"/>
        <pc:sldMkLst>
          <pc:docMk/>
          <pc:sldMk cId="1275870578" sldId="274"/>
        </pc:sldMkLst>
        <pc:spChg chg="mod">
          <ac:chgData name="Greg Byrd" userId="791d9a9b-5a46-47b3-90c0-4b514499704f" providerId="ADAL" clId="{AFCAC601-63B6-4D8C-A7DA-DB16B7A60E4B}" dt="2019-06-18T02:19:50.337" v="3065" actId="20577"/>
          <ac:spMkLst>
            <pc:docMk/>
            <pc:sldMk cId="1275870578" sldId="274"/>
            <ac:spMk id="2" creationId="{347555E7-4174-4C72-8F22-CFA71F9E3E31}"/>
          </ac:spMkLst>
        </pc:spChg>
        <pc:spChg chg="mod">
          <ac:chgData name="Greg Byrd" userId="791d9a9b-5a46-47b3-90c0-4b514499704f" providerId="ADAL" clId="{AFCAC601-63B6-4D8C-A7DA-DB16B7A60E4B}" dt="2019-06-18T02:19:08.627" v="3060" actId="20577"/>
          <ac:spMkLst>
            <pc:docMk/>
            <pc:sldMk cId="1275870578" sldId="274"/>
            <ac:spMk id="3" creationId="{1E71B524-35FF-42A6-91F8-0128D80DB4BD}"/>
          </ac:spMkLst>
        </pc:spChg>
      </pc:sldChg>
      <pc:sldChg chg="modSp add">
        <pc:chgData name="Greg Byrd" userId="791d9a9b-5a46-47b3-90c0-4b514499704f" providerId="ADAL" clId="{AFCAC601-63B6-4D8C-A7DA-DB16B7A60E4B}" dt="2019-06-18T02:37:11.360" v="3699"/>
        <pc:sldMkLst>
          <pc:docMk/>
          <pc:sldMk cId="2330052660" sldId="275"/>
        </pc:sldMkLst>
        <pc:spChg chg="mod">
          <ac:chgData name="Greg Byrd" userId="791d9a9b-5a46-47b3-90c0-4b514499704f" providerId="ADAL" clId="{AFCAC601-63B6-4D8C-A7DA-DB16B7A60E4B}" dt="2019-06-18T02:19:46.369" v="3064" actId="20577"/>
          <ac:spMkLst>
            <pc:docMk/>
            <pc:sldMk cId="2330052660" sldId="275"/>
            <ac:spMk id="2" creationId="{19FAC157-862E-47CC-8041-7060CFAD4B76}"/>
          </ac:spMkLst>
        </pc:spChg>
        <pc:spChg chg="mod">
          <ac:chgData name="Greg Byrd" userId="791d9a9b-5a46-47b3-90c0-4b514499704f" providerId="ADAL" clId="{AFCAC601-63B6-4D8C-A7DA-DB16B7A60E4B}" dt="2019-06-18T02:37:11.360" v="3699"/>
          <ac:spMkLst>
            <pc:docMk/>
            <pc:sldMk cId="2330052660" sldId="275"/>
            <ac:spMk id="3" creationId="{F16CDD54-3F7D-42C5-89F3-87DA9FBC98B7}"/>
          </ac:spMkLst>
        </pc:spChg>
      </pc:sldChg>
      <pc:sldChg chg="modSp add del">
        <pc:chgData name="Greg Byrd" userId="791d9a9b-5a46-47b3-90c0-4b514499704f" providerId="ADAL" clId="{AFCAC601-63B6-4D8C-A7DA-DB16B7A60E4B}" dt="2019-06-18T02:20:50.599" v="3071" actId="2696"/>
        <pc:sldMkLst>
          <pc:docMk/>
          <pc:sldMk cId="2335894164" sldId="276"/>
        </pc:sldMkLst>
        <pc:spChg chg="mod">
          <ac:chgData name="Greg Byrd" userId="791d9a9b-5a46-47b3-90c0-4b514499704f" providerId="ADAL" clId="{AFCAC601-63B6-4D8C-A7DA-DB16B7A60E4B}" dt="2019-06-18T02:13:53.001" v="2901" actId="20577"/>
          <ac:spMkLst>
            <pc:docMk/>
            <pc:sldMk cId="2335894164" sldId="276"/>
            <ac:spMk id="2" creationId="{40537D35-6F9E-44FD-82BB-EAC01339FD9A}"/>
          </ac:spMkLst>
        </pc:spChg>
        <pc:spChg chg="mod">
          <ac:chgData name="Greg Byrd" userId="791d9a9b-5a46-47b3-90c0-4b514499704f" providerId="ADAL" clId="{AFCAC601-63B6-4D8C-A7DA-DB16B7A60E4B}" dt="2019-06-18T02:20:22.174" v="3066"/>
          <ac:spMkLst>
            <pc:docMk/>
            <pc:sldMk cId="2335894164" sldId="276"/>
            <ac:spMk id="3" creationId="{C46FB0F6-96AD-4FE4-820F-DD310106037C}"/>
          </ac:spMkLst>
        </pc:spChg>
      </pc:sldChg>
      <pc:sldChg chg="addSp modSp add">
        <pc:chgData name="Greg Byrd" userId="791d9a9b-5a46-47b3-90c0-4b514499704f" providerId="ADAL" clId="{AFCAC601-63B6-4D8C-A7DA-DB16B7A60E4B}" dt="2019-06-18T02:29:50.747" v="3511" actId="255"/>
        <pc:sldMkLst>
          <pc:docMk/>
          <pc:sldMk cId="4175471281" sldId="276"/>
        </pc:sldMkLst>
        <pc:spChg chg="mod">
          <ac:chgData name="Greg Byrd" userId="791d9a9b-5a46-47b3-90c0-4b514499704f" providerId="ADAL" clId="{AFCAC601-63B6-4D8C-A7DA-DB16B7A60E4B}" dt="2019-06-18T02:23:09.288" v="3088" actId="20577"/>
          <ac:spMkLst>
            <pc:docMk/>
            <pc:sldMk cId="4175471281" sldId="276"/>
            <ac:spMk id="2" creationId="{51EF328B-BCB3-4808-B0C4-308284899654}"/>
          </ac:spMkLst>
        </pc:spChg>
        <pc:spChg chg="mod">
          <ac:chgData name="Greg Byrd" userId="791d9a9b-5a46-47b3-90c0-4b514499704f" providerId="ADAL" clId="{AFCAC601-63B6-4D8C-A7DA-DB16B7A60E4B}" dt="2019-06-18T02:29:50.747" v="3511" actId="255"/>
          <ac:spMkLst>
            <pc:docMk/>
            <pc:sldMk cId="4175471281" sldId="276"/>
            <ac:spMk id="3" creationId="{46A8C82B-8374-44A7-A7B7-F21E4E1DB130}"/>
          </ac:spMkLst>
        </pc:spChg>
        <pc:picChg chg="add mod">
          <ac:chgData name="Greg Byrd" userId="791d9a9b-5a46-47b3-90c0-4b514499704f" providerId="ADAL" clId="{AFCAC601-63B6-4D8C-A7DA-DB16B7A60E4B}" dt="2019-06-18T02:27:13.549" v="3405" actId="1076"/>
          <ac:picMkLst>
            <pc:docMk/>
            <pc:sldMk cId="4175471281" sldId="276"/>
            <ac:picMk id="7" creationId="{036F0EDE-F7AD-4FF5-963C-B7A9A7605CEE}"/>
          </ac:picMkLst>
        </pc:picChg>
      </pc:sldChg>
      <pc:sldChg chg="modSp add">
        <pc:chgData name="Greg Byrd" userId="791d9a9b-5a46-47b3-90c0-4b514499704f" providerId="ADAL" clId="{AFCAC601-63B6-4D8C-A7DA-DB16B7A60E4B}" dt="2019-06-18T02:33:20.944" v="3579" actId="948"/>
        <pc:sldMkLst>
          <pc:docMk/>
          <pc:sldMk cId="590624603" sldId="277"/>
        </pc:sldMkLst>
        <pc:spChg chg="mod">
          <ac:chgData name="Greg Byrd" userId="791d9a9b-5a46-47b3-90c0-4b514499704f" providerId="ADAL" clId="{AFCAC601-63B6-4D8C-A7DA-DB16B7A60E4B}" dt="2019-06-18T02:31:24.543" v="3564" actId="20577"/>
          <ac:spMkLst>
            <pc:docMk/>
            <pc:sldMk cId="590624603" sldId="277"/>
            <ac:spMk id="2" creationId="{A0986D0E-242B-4412-B54E-7F3990BB879D}"/>
          </ac:spMkLst>
        </pc:spChg>
        <pc:spChg chg="mod">
          <ac:chgData name="Greg Byrd" userId="791d9a9b-5a46-47b3-90c0-4b514499704f" providerId="ADAL" clId="{AFCAC601-63B6-4D8C-A7DA-DB16B7A60E4B}" dt="2019-06-18T02:33:20.944" v="3579" actId="948"/>
          <ac:spMkLst>
            <pc:docMk/>
            <pc:sldMk cId="590624603" sldId="277"/>
            <ac:spMk id="3" creationId="{26CFCBD0-BA46-4365-878C-30A9DD6E360B}"/>
          </ac:spMkLst>
        </pc:spChg>
      </pc:sldChg>
      <pc:sldChg chg="addSp modSp add">
        <pc:chgData name="Greg Byrd" userId="791d9a9b-5a46-47b3-90c0-4b514499704f" providerId="ADAL" clId="{AFCAC601-63B6-4D8C-A7DA-DB16B7A60E4B}" dt="2019-06-18T02:45:36.373" v="3987" actId="1076"/>
        <pc:sldMkLst>
          <pc:docMk/>
          <pc:sldMk cId="851269194" sldId="278"/>
        </pc:sldMkLst>
        <pc:spChg chg="mod">
          <ac:chgData name="Greg Byrd" userId="791d9a9b-5a46-47b3-90c0-4b514499704f" providerId="ADAL" clId="{AFCAC601-63B6-4D8C-A7DA-DB16B7A60E4B}" dt="2019-06-18T02:35:40.154" v="3643" actId="20577"/>
          <ac:spMkLst>
            <pc:docMk/>
            <pc:sldMk cId="851269194" sldId="278"/>
            <ac:spMk id="2" creationId="{319BEE9B-2613-4DA9-A203-3AEA1B476B8C}"/>
          </ac:spMkLst>
        </pc:spChg>
        <pc:spChg chg="mod">
          <ac:chgData name="Greg Byrd" userId="791d9a9b-5a46-47b3-90c0-4b514499704f" providerId="ADAL" clId="{AFCAC601-63B6-4D8C-A7DA-DB16B7A60E4B}" dt="2019-06-18T02:43:51.546" v="3912" actId="20577"/>
          <ac:spMkLst>
            <pc:docMk/>
            <pc:sldMk cId="851269194" sldId="278"/>
            <ac:spMk id="3" creationId="{3D80B5CC-244E-4E55-986C-521FC8EB802F}"/>
          </ac:spMkLst>
        </pc:spChg>
        <pc:graphicFrameChg chg="add mod modGraphic">
          <ac:chgData name="Greg Byrd" userId="791d9a9b-5a46-47b3-90c0-4b514499704f" providerId="ADAL" clId="{AFCAC601-63B6-4D8C-A7DA-DB16B7A60E4B}" dt="2019-06-18T02:45:36.373" v="3987" actId="1076"/>
          <ac:graphicFrameMkLst>
            <pc:docMk/>
            <pc:sldMk cId="851269194" sldId="278"/>
            <ac:graphicFrameMk id="7" creationId="{18E3D611-845D-4C70-97A2-0150D1C15B9E}"/>
          </ac:graphicFrameMkLst>
        </pc:graphicFrameChg>
      </pc:sldChg>
      <pc:sldChg chg="modSp add ord">
        <pc:chgData name="Greg Byrd" userId="791d9a9b-5a46-47b3-90c0-4b514499704f" providerId="ADAL" clId="{AFCAC601-63B6-4D8C-A7DA-DB16B7A60E4B}" dt="2019-06-18T02:54:38.053" v="4829" actId="20577"/>
        <pc:sldMkLst>
          <pc:docMk/>
          <pc:sldMk cId="876352014" sldId="279"/>
        </pc:sldMkLst>
        <pc:spChg chg="mod">
          <ac:chgData name="Greg Byrd" userId="791d9a9b-5a46-47b3-90c0-4b514499704f" providerId="ADAL" clId="{AFCAC601-63B6-4D8C-A7DA-DB16B7A60E4B}" dt="2019-06-18T02:49:02.768" v="4106" actId="20577"/>
          <ac:spMkLst>
            <pc:docMk/>
            <pc:sldMk cId="876352014" sldId="279"/>
            <ac:spMk id="2" creationId="{A0986D0E-242B-4412-B54E-7F3990BB879D}"/>
          </ac:spMkLst>
        </pc:spChg>
        <pc:spChg chg="mod">
          <ac:chgData name="Greg Byrd" userId="791d9a9b-5a46-47b3-90c0-4b514499704f" providerId="ADAL" clId="{AFCAC601-63B6-4D8C-A7DA-DB16B7A60E4B}" dt="2019-06-18T02:54:38.053" v="4829" actId="20577"/>
          <ac:spMkLst>
            <pc:docMk/>
            <pc:sldMk cId="876352014" sldId="279"/>
            <ac:spMk id="3" creationId="{26CFCBD0-BA46-4365-878C-30A9DD6E360B}"/>
          </ac:spMkLst>
        </pc:spChg>
      </pc:sldChg>
      <pc:sldChg chg="modSp add">
        <pc:chgData name="Greg Byrd" userId="791d9a9b-5a46-47b3-90c0-4b514499704f" providerId="ADAL" clId="{AFCAC601-63B6-4D8C-A7DA-DB16B7A60E4B}" dt="2019-06-18T02:59:19.677" v="5374" actId="20577"/>
        <pc:sldMkLst>
          <pc:docMk/>
          <pc:sldMk cId="1991621054" sldId="280"/>
        </pc:sldMkLst>
        <pc:spChg chg="mod">
          <ac:chgData name="Greg Byrd" userId="791d9a9b-5a46-47b3-90c0-4b514499704f" providerId="ADAL" clId="{AFCAC601-63B6-4D8C-A7DA-DB16B7A60E4B}" dt="2019-06-18T02:55:33.075" v="4864" actId="20577"/>
          <ac:spMkLst>
            <pc:docMk/>
            <pc:sldMk cId="1991621054" sldId="280"/>
            <ac:spMk id="2" creationId="{C5E4F214-A1E8-4D07-B164-720BAEF8D05E}"/>
          </ac:spMkLst>
        </pc:spChg>
        <pc:spChg chg="mod">
          <ac:chgData name="Greg Byrd" userId="791d9a9b-5a46-47b3-90c0-4b514499704f" providerId="ADAL" clId="{AFCAC601-63B6-4D8C-A7DA-DB16B7A60E4B}" dt="2019-06-18T02:59:19.677" v="5374" actId="20577"/>
          <ac:spMkLst>
            <pc:docMk/>
            <pc:sldMk cId="1991621054" sldId="280"/>
            <ac:spMk id="3" creationId="{8BC5F040-C42D-4AD7-820E-E2A179C29CAD}"/>
          </ac:spMkLst>
        </pc:spChg>
      </pc:sldChg>
      <pc:sldChg chg="modSp add">
        <pc:chgData name="Greg Byrd" userId="791d9a9b-5a46-47b3-90c0-4b514499704f" providerId="ADAL" clId="{AFCAC601-63B6-4D8C-A7DA-DB16B7A60E4B}" dt="2019-06-18T03:05:55.728" v="5833" actId="20577"/>
        <pc:sldMkLst>
          <pc:docMk/>
          <pc:sldMk cId="3458010604" sldId="281"/>
        </pc:sldMkLst>
        <pc:spChg chg="mod">
          <ac:chgData name="Greg Byrd" userId="791d9a9b-5a46-47b3-90c0-4b514499704f" providerId="ADAL" clId="{AFCAC601-63B6-4D8C-A7DA-DB16B7A60E4B}" dt="2019-06-18T03:01:28.318" v="5402" actId="20577"/>
          <ac:spMkLst>
            <pc:docMk/>
            <pc:sldMk cId="3458010604" sldId="281"/>
            <ac:spMk id="2" creationId="{67C02F78-4B6C-4FB8-B2FB-B8BCCD450B86}"/>
          </ac:spMkLst>
        </pc:spChg>
        <pc:spChg chg="mod">
          <ac:chgData name="Greg Byrd" userId="791d9a9b-5a46-47b3-90c0-4b514499704f" providerId="ADAL" clId="{AFCAC601-63B6-4D8C-A7DA-DB16B7A60E4B}" dt="2019-06-18T03:05:55.728" v="5833" actId="20577"/>
          <ac:spMkLst>
            <pc:docMk/>
            <pc:sldMk cId="3458010604" sldId="281"/>
            <ac:spMk id="3" creationId="{483C5AA5-887E-4B93-A30D-B4FDD089DE6D}"/>
          </ac:spMkLst>
        </pc:spChg>
      </pc:sldChg>
      <pc:sldChg chg="modSp add">
        <pc:chgData name="Greg Byrd" userId="791d9a9b-5a46-47b3-90c0-4b514499704f" providerId="ADAL" clId="{AFCAC601-63B6-4D8C-A7DA-DB16B7A60E4B}" dt="2019-06-18T03:11:54.469" v="6829" actId="255"/>
        <pc:sldMkLst>
          <pc:docMk/>
          <pc:sldMk cId="3313269335" sldId="282"/>
        </pc:sldMkLst>
        <pc:spChg chg="mod">
          <ac:chgData name="Greg Byrd" userId="791d9a9b-5a46-47b3-90c0-4b514499704f" providerId="ADAL" clId="{AFCAC601-63B6-4D8C-A7DA-DB16B7A60E4B}" dt="2019-06-18T03:06:45.939" v="5850" actId="20577"/>
          <ac:spMkLst>
            <pc:docMk/>
            <pc:sldMk cId="3313269335" sldId="282"/>
            <ac:spMk id="2" creationId="{9487DC0D-AEA2-4020-946C-E8E67A413051}"/>
          </ac:spMkLst>
        </pc:spChg>
        <pc:spChg chg="mod">
          <ac:chgData name="Greg Byrd" userId="791d9a9b-5a46-47b3-90c0-4b514499704f" providerId="ADAL" clId="{AFCAC601-63B6-4D8C-A7DA-DB16B7A60E4B}" dt="2019-06-18T03:11:54.469" v="6829" actId="255"/>
          <ac:spMkLst>
            <pc:docMk/>
            <pc:sldMk cId="3313269335" sldId="282"/>
            <ac:spMk id="3" creationId="{9EDB631B-CA0E-4D3F-B090-1A8BCEF687A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20696-D8AC-43F5-92EC-F9E75FAD9F6C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E82C-2E3B-4D58-A254-7B95605E0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2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4E82C-2E3B-4D58-A254-7B95605E08E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3344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0697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4147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0624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5735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24228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12665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6636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01026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65412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04695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030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2237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70445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26921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30155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83198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45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 descr="McGraw-Hill Education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704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McGraw-Hill Education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McGraw-Hill Education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MGH logo" descr="McGraw-Hill Education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8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9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5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4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 txBox="1">
            <a:spLocks/>
          </p:cNvSpPr>
          <p:nvPr/>
        </p:nvSpPr>
        <p:spPr>
          <a:xfrm>
            <a:off x="1092925" y="1460371"/>
            <a:ext cx="6521640" cy="87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Computer Organization &amp; Architecture</a:t>
            </a:r>
          </a:p>
        </p:txBody>
      </p:sp>
      <p:sp>
        <p:nvSpPr>
          <p:cNvPr id="11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 txBox="1">
            <a:spLocks/>
          </p:cNvSpPr>
          <p:nvPr/>
        </p:nvSpPr>
        <p:spPr>
          <a:xfrm>
            <a:off x="1209492" y="2604277"/>
            <a:ext cx="5730954" cy="16950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Assembly Language</a:t>
            </a:r>
          </a:p>
          <a:p>
            <a:r>
              <a:rPr lang="en-US" dirty="0" smtClean="0"/>
              <a:t>Chapter 7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Instructor: Dr. Baha Ihnaini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 txBox="1">
            <a:spLocks/>
          </p:cNvSpPr>
          <p:nvPr/>
        </p:nvSpPr>
        <p:spPr>
          <a:xfrm>
            <a:off x="128587" y="3093346"/>
            <a:ext cx="4443413" cy="57618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810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D9A8-213D-4762-A521-07F816DC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Sample Program: Counting Occurrences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B3C0-A2A3-4704-9B46-5B22B3C79C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712428"/>
          </a:xfrm>
        </p:spPr>
        <p:txBody>
          <a:bodyPr/>
          <a:lstStyle/>
          <a:p>
            <a:r>
              <a:rPr lang="en-US" noProof="0" dirty="0"/>
              <a:t>Once again, we show the program that counts the number of times (up to nine) a user-specified character appears in a file.</a:t>
            </a:r>
          </a:p>
        </p:txBody>
      </p:sp>
      <p:graphicFrame>
        <p:nvGraphicFramePr>
          <p:cNvPr id="7" name="Object 1028">
            <a:extLst>
              <a:ext uri="{FF2B5EF4-FFF2-40B4-BE49-F238E27FC236}">
                <a16:creationId xmlns:a16="http://schemas.microsoft.com/office/drawing/2014/main" id="{D3CAD56D-3FE3-4513-9892-A6C7FCD27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178630"/>
              </p:ext>
            </p:extLst>
          </p:nvPr>
        </p:nvGraphicFramePr>
        <p:xfrm>
          <a:off x="985838" y="2095500"/>
          <a:ext cx="7172325" cy="41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4" imgW="6548628" imgH="3791712" progId="Visio.Drawing.6">
                  <p:embed/>
                </p:oleObj>
              </mc:Choice>
              <mc:Fallback>
                <p:oleObj name="VISIO" r:id="rId4" imgW="6548628" imgH="3791712" progId="Visio.Drawing.6">
                  <p:embed/>
                  <p:pic>
                    <p:nvPicPr>
                      <p:cNvPr id="7" name="Object 1028">
                        <a:extLst>
                          <a:ext uri="{FF2B5EF4-FFF2-40B4-BE49-F238E27FC236}">
                            <a16:creationId xmlns:a16="http://schemas.microsoft.com/office/drawing/2014/main" id="{D3CAD56D-3FE3-4513-9892-A6C7FCD27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095500"/>
                        <a:ext cx="7172325" cy="414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2440E-AFA6-4EC6-B805-B9AFB9667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55E7-4174-4C72-8F22-CFA71F9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Assembly Language Program </a:t>
            </a:r>
            <a:r>
              <a:rPr lang="en-US" sz="1000" b="0" noProof="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B524-35FF-42A6-91F8-0128D80DB4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 Program to count occurrences of a character in a file.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 Character to be input from the keyboard.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 Result to be displayed on the monitor.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 Program only works if no more than 9 occurrences are found.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 Initialization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.ORIG	x3000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AND	R2, R2, #0	; R2 is counter, initially 0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LD	R3, PTR	; R3 is pointer to characters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TRAP	x23	; R0 gets character input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LDR	R1, R3, #0	; R1 gets first character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 Test character for end of file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TEST	ADD	R4, R1, #-4	; Test for EOT (ASCII x04)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</a:t>
            </a:r>
            <a:r>
              <a:rPr lang="en-US" altLang="en-US" sz="1400" noProof="0" dirty="0" err="1">
                <a:latin typeface="Courier New" panose="02070309020205020404" pitchFamily="49" charset="0"/>
              </a:rPr>
              <a:t>BRz</a:t>
            </a:r>
            <a:r>
              <a:rPr lang="en-US" altLang="en-US" sz="1400" noProof="0" dirty="0">
                <a:latin typeface="Courier New" panose="02070309020205020404" pitchFamily="49" charset="0"/>
              </a:rPr>
              <a:t>	OUTPUT	; If done, prepare the output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 Test character for match.  If a match, increment count.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NOT	R1, R1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ADD	R1, R1, #1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ADD	R1, R1, R0	; Compute R0-R1 to compare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</a:t>
            </a:r>
            <a:r>
              <a:rPr lang="en-US" altLang="en-US" sz="1400" noProof="0" dirty="0" err="1">
                <a:latin typeface="Courier New" panose="02070309020205020404" pitchFamily="49" charset="0"/>
              </a:rPr>
              <a:t>BRnp</a:t>
            </a:r>
            <a:r>
              <a:rPr lang="en-US" altLang="en-US" sz="1400" noProof="0" dirty="0">
                <a:latin typeface="Courier New" panose="02070309020205020404" pitchFamily="49" charset="0"/>
              </a:rPr>
              <a:t>	GETCHAR	; If no match, do not increment count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ADD	R2, R2, #1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4175125" algn="l"/>
              </a:tabLst>
            </a:pPr>
            <a:endParaRPr lang="en-US" altLang="en-US" sz="1400" noProof="0" dirty="0">
              <a:latin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DDD3-7EB4-41EA-83AC-0D9A9783C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C157-862E-47CC-8041-7060CFAD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Assembly Language Program </a:t>
            </a:r>
            <a:r>
              <a:rPr lang="en-US" sz="1000" b="0" noProof="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DD54-3F7D-42C5-89F3-87DA9FBC98B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1282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 Get next character from file.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GETCHAR	ADD	R3, R3, #1	; Point to next character.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LDR	R1, R3, #0	; R1 gets next char to test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</a:t>
            </a:r>
            <a:r>
              <a:rPr lang="en-US" altLang="en-US" sz="1400" noProof="0" dirty="0" err="1">
                <a:latin typeface="Courier New" panose="02070309020205020404" pitchFamily="49" charset="0"/>
              </a:rPr>
              <a:t>BRnzp</a:t>
            </a:r>
            <a:r>
              <a:rPr lang="en-US" altLang="en-US" sz="1400" noProof="0" dirty="0">
                <a:latin typeface="Courier New" panose="02070309020205020404" pitchFamily="49" charset="0"/>
              </a:rPr>
              <a:t>	TEST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 Output the count.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OUTPUT	LD	R0, ASCII	; Load the ASCII template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ADD	R0, R0, R2	; Covert binary count to ASCII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TRAP	x21	; ASCII code in R0 is displayed.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TRAP	x25	; Halt machine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endParaRPr lang="en-US" altLang="en-US" sz="1400" noProof="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 Storage for pointer and ASCII template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ASCII	.FILL	x0030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PTR	.FILL	x4000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r>
              <a:rPr lang="en-US" altLang="en-US" sz="1400" noProof="0" dirty="0">
                <a:latin typeface="Courier New" panose="02070309020205020404" pitchFamily="49" charset="0"/>
              </a:rPr>
              <a:t>	.END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endParaRPr lang="en-US" altLang="en-US" sz="1400" noProof="0" dirty="0">
              <a:latin typeface="Courier New" panose="02070309020205020404" pitchFamily="49" charset="0"/>
            </a:endParaRPr>
          </a:p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534B8-B0CF-479C-BC48-51408DB04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328B-BCB3-4808-B0C4-30828489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Assembly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C82B-8374-44A7-A7B7-F21E4E1DB1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786006"/>
          </a:xfrm>
        </p:spPr>
        <p:txBody>
          <a:bodyPr>
            <a:noAutofit/>
          </a:bodyPr>
          <a:lstStyle/>
          <a:p>
            <a:r>
              <a:rPr lang="en-US" noProof="0" dirty="0"/>
              <a:t>The assembler is a program that translate an assembly language (.</a:t>
            </a:r>
            <a:r>
              <a:rPr lang="en-US" noProof="0" dirty="0" err="1"/>
              <a:t>asm</a:t>
            </a:r>
            <a:r>
              <a:rPr lang="en-US" noProof="0" dirty="0"/>
              <a:t>) file to a binary object (.obj) file that can be loaded into memory.</a:t>
            </a:r>
          </a:p>
        </p:txBody>
      </p:sp>
      <p:pic>
        <p:nvPicPr>
          <p:cNvPr id="7" name="Picture 8" descr="The figure shows the assembly process.">
            <a:extLst>
              <a:ext uri="{FF2B5EF4-FFF2-40B4-BE49-F238E27FC236}">
                <a16:creationId xmlns:a16="http://schemas.microsoft.com/office/drawing/2014/main" id="{036F0EDE-F7AD-4FF5-963C-B7A9A7605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20" y="2156112"/>
            <a:ext cx="5713557" cy="166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BE94E9-0489-4919-A160-6E0F44D024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928714"/>
            <a:ext cx="8639352" cy="123176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en-US" sz="1900" noProof="0" dirty="0">
                <a:solidFill>
                  <a:srgbClr val="C00000"/>
                </a:solidFill>
              </a:rPr>
              <a:t>First Pass: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1900" noProof="0" dirty="0"/>
              <a:t>Scan program file, check for syntax errors.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1900" noProof="0" dirty="0"/>
              <a:t>Find all labels and calculate the corresponding addresses: the </a:t>
            </a:r>
            <a:r>
              <a:rPr lang="en-US" altLang="en-US" sz="1900" i="1" u="sng" noProof="0" dirty="0"/>
              <a:t>symbol table</a:t>
            </a:r>
            <a:r>
              <a:rPr lang="en-US" altLang="en-US" sz="1900" i="1" noProof="0" dirty="0"/>
              <a:t>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089BFF-831C-43DC-ACEF-FFF432C660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5196688"/>
            <a:ext cx="8458198" cy="105981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en-US" sz="1900" noProof="0" dirty="0">
                <a:solidFill>
                  <a:srgbClr val="C00000"/>
                </a:solidFill>
              </a:rPr>
              <a:t>Second Pass: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</a:pPr>
            <a:r>
              <a:rPr lang="en-US" altLang="en-US" sz="1900" noProof="0" dirty="0"/>
              <a:t>Convert instructions to machine language, using information from symbol table.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2A0AE-429D-4B1A-9937-60155B997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6D0E-242B-4412-B54E-7F3990BB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Pass: Construct the 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CBD0-BA46-4365-878C-30A9DD6E360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678611"/>
          </a:xfrm>
        </p:spPr>
        <p:txBody>
          <a:bodyPr>
            <a:noAutofit/>
          </a:bodyPr>
          <a:lstStyle/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noProof="0" dirty="0"/>
              <a:t>Find the .ORIG statement,</a:t>
            </a:r>
            <a:br>
              <a:rPr lang="en-US" noProof="0" dirty="0"/>
            </a:br>
            <a:r>
              <a:rPr lang="en-US" noProof="0" dirty="0"/>
              <a:t>which tells us the address of the first instruction.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9CBB251-19DC-47C4-B84B-AFFAAE4902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070496"/>
            <a:ext cx="8458200" cy="1175667"/>
          </a:xfrm>
        </p:spPr>
        <p:txBody>
          <a:bodyPr>
            <a:normAutofit lnSpcReduction="10000"/>
          </a:bodyPr>
          <a:lstStyle/>
          <a:p>
            <a:pPr marL="801688" lvl="1" indent="-171450">
              <a:spcBef>
                <a:spcPts val="0"/>
              </a:spcBef>
            </a:pPr>
            <a:r>
              <a:rPr lang="en-US" noProof="0" dirty="0"/>
              <a:t>Initialize location counter (LC), which keeps track of the current instruction.</a:t>
            </a:r>
          </a:p>
          <a:p>
            <a:pPr marL="403200" indent="-4032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noProof="0" dirty="0"/>
              <a:t>For each non-empty line in the program: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4EB2B61-68CE-473F-9CBD-6E168986B3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3373616"/>
            <a:ext cx="8458200" cy="2158049"/>
          </a:xfrm>
        </p:spPr>
        <p:txBody>
          <a:bodyPr/>
          <a:lstStyle/>
          <a:p>
            <a:pPr marL="801688" lvl="1" indent="-171450">
              <a:spcBef>
                <a:spcPts val="0"/>
              </a:spcBef>
            </a:pPr>
            <a:r>
              <a:rPr lang="en-US" noProof="0" dirty="0"/>
              <a:t>If line contains a label, add label and LC to symbol table.</a:t>
            </a:r>
          </a:p>
          <a:p>
            <a:pPr marL="801688" lvl="1" indent="-171450">
              <a:spcBef>
                <a:spcPts val="0"/>
              </a:spcBef>
            </a:pPr>
            <a:r>
              <a:rPr lang="en-US" noProof="0" dirty="0"/>
              <a:t>Increment LC.</a:t>
            </a:r>
          </a:p>
          <a:p>
            <a:pPr marL="801688" lvl="1" indent="-171450">
              <a:spcBef>
                <a:spcPts val="0"/>
              </a:spcBef>
            </a:pPr>
            <a:r>
              <a:rPr lang="en-US" noProof="0" dirty="0"/>
              <a:t>NOTE: If statement is .BLKW or .STRINGZ, increment LC by the number of words allocated.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noProof="0" dirty="0"/>
              <a:t>Stop when .END statement is reached.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B5E0FA7-111E-40C0-B03A-4F439D77C0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5659118"/>
            <a:ext cx="8458200" cy="495619"/>
          </a:xfrm>
        </p:spPr>
        <p:txBody>
          <a:bodyPr>
            <a:normAutofit/>
          </a:bodyPr>
          <a:lstStyle/>
          <a:p>
            <a:r>
              <a:rPr lang="en-US" noProof="0" dirty="0"/>
              <a:t>NOTE: A line that contains only a comment is considered an empty line.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6336-3223-4DF6-AE29-3B46298FA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EE9B-2613-4DA9-A203-3AEA1B47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Pass on Sample Program (Comments Removed)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B5CC-244E-4E55-986C-521FC8EB80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4989591" cy="478005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--		.ORIG	x3000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solidFill>
                  <a:schemeClr val="tx1"/>
                </a:solidFill>
                <a:latin typeface="Courier New" panose="02070309020205020404" pitchFamily="49" charset="0"/>
              </a:rPr>
              <a:t>x3000</a:t>
            </a:r>
            <a:r>
              <a:rPr lang="en-US" altLang="en-US" sz="1600" noProof="0" dirty="0">
                <a:latin typeface="Courier New" panose="02070309020205020404" pitchFamily="49" charset="0"/>
              </a:rPr>
              <a:t>		AND	R2, R2, #0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x3001		LD	R3, PTR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x3002		TRAP	x23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x3003		LDR	R1, R3, #0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solidFill>
                  <a:srgbClr val="C00000"/>
                </a:solidFill>
                <a:latin typeface="Courier New" panose="02070309020205020404" pitchFamily="49" charset="0"/>
              </a:rPr>
              <a:t>x3004</a:t>
            </a:r>
            <a:r>
              <a:rPr lang="en-US" altLang="en-US" sz="1600" noProof="0" dirty="0">
                <a:latin typeface="Courier New" panose="02070309020205020404" pitchFamily="49" charset="0"/>
              </a:rPr>
              <a:t>	TEST	ADD	R4, R1, #-4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x3005		</a:t>
            </a:r>
            <a:r>
              <a:rPr lang="en-US" altLang="en-US" sz="1600" noProof="0" dirty="0" err="1">
                <a:latin typeface="Courier New" panose="02070309020205020404" pitchFamily="49" charset="0"/>
              </a:rPr>
              <a:t>BRz</a:t>
            </a:r>
            <a:r>
              <a:rPr lang="en-US" altLang="en-US" sz="1600" noProof="0" dirty="0">
                <a:latin typeface="Courier New" panose="02070309020205020404" pitchFamily="49" charset="0"/>
              </a:rPr>
              <a:t>	OUTPUT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x3006		NOT	R1, R1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x3007		ADD	R1, R1, #1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x3008		ADD	R1, R1, R0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x3009		</a:t>
            </a:r>
            <a:r>
              <a:rPr lang="en-US" altLang="en-US" sz="1600" noProof="0" dirty="0" err="1">
                <a:latin typeface="Courier New" panose="02070309020205020404" pitchFamily="49" charset="0"/>
              </a:rPr>
              <a:t>BRnp</a:t>
            </a:r>
            <a:r>
              <a:rPr lang="en-US" altLang="en-US" sz="1600" noProof="0" dirty="0">
                <a:latin typeface="Courier New" panose="02070309020205020404" pitchFamily="49" charset="0"/>
              </a:rPr>
              <a:t>	GETCHAR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x300A		ADD	R2, R2, #1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solidFill>
                  <a:srgbClr val="C00000"/>
                </a:solidFill>
                <a:latin typeface="Courier New" panose="02070309020205020404" pitchFamily="49" charset="0"/>
              </a:rPr>
              <a:t>x300B</a:t>
            </a:r>
            <a:r>
              <a:rPr lang="en-US" altLang="en-US" sz="1600" noProof="0" dirty="0">
                <a:latin typeface="Courier New" panose="02070309020205020404" pitchFamily="49" charset="0"/>
              </a:rPr>
              <a:t>	GETCHAR	ADD	R3, R3, #1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x300C		LDR	R1, R3, #0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x300D		</a:t>
            </a:r>
            <a:r>
              <a:rPr lang="en-US" altLang="en-US" sz="1600" noProof="0" dirty="0" err="1">
                <a:latin typeface="Courier New" panose="02070309020205020404" pitchFamily="49" charset="0"/>
              </a:rPr>
              <a:t>BRnzp</a:t>
            </a:r>
            <a:r>
              <a:rPr lang="en-US" altLang="en-US" sz="1600" noProof="0" dirty="0">
                <a:latin typeface="Courier New" panose="02070309020205020404" pitchFamily="49" charset="0"/>
              </a:rPr>
              <a:t>	TEST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solidFill>
                  <a:srgbClr val="C00000"/>
                </a:solidFill>
                <a:latin typeface="Courier New" panose="02070309020205020404" pitchFamily="49" charset="0"/>
              </a:rPr>
              <a:t>x300E</a:t>
            </a:r>
            <a:r>
              <a:rPr lang="en-US" altLang="en-US" sz="1600" noProof="0" dirty="0">
                <a:latin typeface="Courier New" panose="02070309020205020404" pitchFamily="49" charset="0"/>
              </a:rPr>
              <a:t>	OUTPUT	LD	R0, ASCII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x300F		ADD	R0, R0, R2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x3010		TRAP	x21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x3011		TRAP	x25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solidFill>
                  <a:srgbClr val="C00000"/>
                </a:solidFill>
                <a:latin typeface="Courier New" panose="02070309020205020404" pitchFamily="49" charset="0"/>
              </a:rPr>
              <a:t>x3012</a:t>
            </a:r>
            <a:r>
              <a:rPr lang="en-US" altLang="en-US" sz="1600" noProof="0" dirty="0">
                <a:latin typeface="Courier New" panose="02070309020205020404" pitchFamily="49" charset="0"/>
              </a:rPr>
              <a:t>	ASCII	.FILL	x0030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solidFill>
                  <a:srgbClr val="C00000"/>
                </a:solidFill>
                <a:latin typeface="Courier New" panose="02070309020205020404" pitchFamily="49" charset="0"/>
              </a:rPr>
              <a:t>x3013</a:t>
            </a:r>
            <a:r>
              <a:rPr lang="en-US" altLang="en-US" sz="1600" noProof="0" dirty="0">
                <a:latin typeface="Courier New" panose="02070309020205020404" pitchFamily="49" charset="0"/>
              </a:rPr>
              <a:t>	PTR	.FILL	x4000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143250" algn="l"/>
              </a:tabLst>
            </a:pPr>
            <a:r>
              <a:rPr lang="en-US" altLang="en-US" sz="1600" noProof="0" dirty="0">
                <a:latin typeface="Courier New" panose="02070309020205020404" pitchFamily="49" charset="0"/>
              </a:rPr>
              <a:t>--		.END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>
                <a:tab pos="1147763" algn="l"/>
                <a:tab pos="2165350" algn="l"/>
                <a:tab pos="3717925" algn="l"/>
              </a:tabLst>
            </a:pPr>
            <a:endParaRPr lang="en-US" altLang="en-US" noProof="0" dirty="0">
              <a:latin typeface="Courier New" panose="02070309020205020404" pitchFamily="49" charset="0"/>
            </a:endParaRPr>
          </a:p>
          <a:p>
            <a:endParaRPr lang="en-US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E3D611-845D-4C70-97A2-0150D1C15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47428"/>
              </p:ext>
            </p:extLst>
          </p:nvPr>
        </p:nvGraphicFramePr>
        <p:xfrm>
          <a:off x="5774654" y="1948793"/>
          <a:ext cx="291793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7508">
                  <a:extLst>
                    <a:ext uri="{9D8B030D-6E8A-4147-A177-3AD203B41FA5}">
                      <a16:colId xmlns:a16="http://schemas.microsoft.com/office/drawing/2014/main" val="2212385683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151683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2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7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x300B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48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x300E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43228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28AF-6273-4E21-87CD-359C04F77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6D0E-242B-4412-B54E-7F3990BB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Second Pass: Convert to Machine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CBD0-BA46-4365-878C-30A9DD6E360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704099"/>
          </a:xfrm>
        </p:spPr>
        <p:txBody>
          <a:bodyPr>
            <a:normAutofit/>
          </a:bodyPr>
          <a:lstStyle/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noProof="0" dirty="0"/>
              <a:t>Find the .ORIG statement,</a:t>
            </a:r>
            <a:br>
              <a:rPr lang="en-US" noProof="0" dirty="0"/>
            </a:br>
            <a:r>
              <a:rPr lang="en-US" noProof="0" dirty="0"/>
              <a:t>which tells us the address of the first instruction.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2517B0-19A7-4F7F-8A7A-8BAA6E95C6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2114459"/>
            <a:ext cx="8458199" cy="1153842"/>
          </a:xfrm>
        </p:spPr>
        <p:txBody>
          <a:bodyPr>
            <a:normAutofit/>
          </a:bodyPr>
          <a:lstStyle/>
          <a:p>
            <a:pPr marL="806450" lvl="1" indent="-18097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noProof="0" dirty="0"/>
              <a:t>Initialize location counter (LC), which keeps track of the current instruction.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noProof="0" dirty="0"/>
              <a:t>For each non-empty line in the program: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F2CA5F-4883-4E85-ABDB-CFD9BAB950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3385994"/>
            <a:ext cx="8458200" cy="3005749"/>
          </a:xfrm>
        </p:spPr>
        <p:txBody>
          <a:bodyPr>
            <a:normAutofit fontScale="92500" lnSpcReduction="10000"/>
          </a:bodyPr>
          <a:lstStyle/>
          <a:p>
            <a:pPr marL="806450" lvl="1" indent="-180975">
              <a:spcBef>
                <a:spcPts val="1000"/>
              </a:spcBef>
              <a:spcAft>
                <a:spcPts val="0"/>
              </a:spcAft>
            </a:pPr>
            <a:r>
              <a:rPr lang="en-US" noProof="0" dirty="0">
                <a:solidFill>
                  <a:srgbClr val="000000"/>
                </a:solidFill>
              </a:rPr>
              <a:t>If line contains an instruction, translate opcode and operands to binary machine instruction. For label, lookup address in symbol table and subtract (LC+1). Increment LC.</a:t>
            </a:r>
          </a:p>
          <a:p>
            <a:pPr marL="806450" lvl="1" indent="-180975">
              <a:spcBef>
                <a:spcPts val="1000"/>
              </a:spcBef>
              <a:spcAft>
                <a:spcPts val="0"/>
              </a:spcAft>
            </a:pPr>
            <a:r>
              <a:rPr lang="en-US" noProof="0" dirty="0">
                <a:solidFill>
                  <a:srgbClr val="000000"/>
                </a:solidFill>
              </a:rPr>
              <a:t>If line contains .FILL, convert value/label to binary. Increment LC.</a:t>
            </a:r>
          </a:p>
          <a:p>
            <a:pPr marL="806450" lvl="1" indent="-180975">
              <a:spcBef>
                <a:spcPts val="1000"/>
              </a:spcBef>
              <a:spcAft>
                <a:spcPts val="0"/>
              </a:spcAft>
            </a:pPr>
            <a:r>
              <a:rPr lang="en-US" noProof="0" dirty="0">
                <a:solidFill>
                  <a:srgbClr val="000000"/>
                </a:solidFill>
              </a:rPr>
              <a:t>If line contains .BLKW, create n copies of x0000 (or any arbitrary value). Increment LC by n.</a:t>
            </a:r>
          </a:p>
          <a:p>
            <a:pPr marL="806450" lvl="1" indent="-180975">
              <a:spcBef>
                <a:spcPts val="1000"/>
              </a:spcBef>
              <a:spcAft>
                <a:spcPts val="0"/>
              </a:spcAft>
            </a:pPr>
            <a:r>
              <a:rPr lang="en-US" noProof="0" dirty="0">
                <a:solidFill>
                  <a:srgbClr val="000000"/>
                </a:solidFill>
              </a:rPr>
              <a:t>If line contains .STRINGZ, convert each ASCII character to 16-bit binary value. Add null (x0000). Increment LC by n+1.</a:t>
            </a:r>
          </a:p>
          <a:p>
            <a:pPr marL="403200" lvl="0" indent="-4032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noProof="0" dirty="0">
                <a:solidFill>
                  <a:srgbClr val="000000"/>
                </a:solidFill>
              </a:rPr>
              <a:t>Stop when .END statement is reached.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6336-3223-4DF6-AE29-3B46298FA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F214-A1E8-4D07-B164-720BAEF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Errors during Code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F040-C42D-4AD7-820E-E2A179C29C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370258"/>
          </a:xfrm>
        </p:spPr>
        <p:txBody>
          <a:bodyPr>
            <a:normAutofit/>
          </a:bodyPr>
          <a:lstStyle/>
          <a:p>
            <a:r>
              <a:rPr lang="en-US" noProof="0" dirty="0"/>
              <a:t>While assembly language is being translated to machine instructions, several types of errors may be discovered.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Immediate value too large -- can't fit in Imm5 field.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Address out of range -- greater than LC+1+255 </a:t>
            </a:r>
            <a:br>
              <a:rPr lang="en-US" noProof="0" dirty="0"/>
            </a:br>
            <a:r>
              <a:rPr lang="en-US" noProof="0" dirty="0"/>
              <a:t>or less than LC+1-256.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Symbol not defined, not found in symbol table.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52DB86-F469-4DCA-9C31-2C75F250DA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747969"/>
            <a:ext cx="8458200" cy="866561"/>
          </a:xfrm>
        </p:spPr>
        <p:txBody>
          <a:bodyPr/>
          <a:lstStyle/>
          <a:p>
            <a:r>
              <a:rPr lang="en-US" noProof="0" dirty="0"/>
              <a:t>If error is detected, assembly process is stopped and an error message is printed for the user.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2AAC-0DB8-4F30-9E3A-419C2ABC0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2F78-4B6C-4FB8-B2FB-B8BCCD45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Beyond a Single Object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5AA5-887E-4B93-A30D-B4FDD089DE6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342213"/>
          </a:xfrm>
        </p:spPr>
        <p:txBody>
          <a:bodyPr/>
          <a:lstStyle/>
          <a:p>
            <a:pPr>
              <a:spcBef>
                <a:spcPts val="2000"/>
              </a:spcBef>
              <a:spcAft>
                <a:spcPts val="0"/>
              </a:spcAft>
            </a:pPr>
            <a:r>
              <a:rPr lang="en-US" noProof="0" dirty="0"/>
              <a:t>Larger programs may be written by multiple programmers, or may use modules written by a third party. Each module is assembled independently, each creating its own </a:t>
            </a:r>
            <a:r>
              <a:rPr lang="en-US" noProof="0" dirty="0">
                <a:solidFill>
                  <a:srgbClr val="C00000"/>
                </a:solidFill>
              </a:rPr>
              <a:t>object file </a:t>
            </a:r>
            <a:r>
              <a:rPr lang="en-US" noProof="0" dirty="0">
                <a:solidFill>
                  <a:schemeClr val="tx1"/>
                </a:solidFill>
              </a:rPr>
              <a:t>and</a:t>
            </a:r>
            <a:r>
              <a:rPr lang="en-US" noProof="0" dirty="0">
                <a:solidFill>
                  <a:srgbClr val="E21A23"/>
                </a:solidFill>
              </a:rPr>
              <a:t> </a:t>
            </a:r>
            <a:r>
              <a:rPr lang="en-US" noProof="0" dirty="0">
                <a:solidFill>
                  <a:srgbClr val="C00000"/>
                </a:solidFill>
              </a:rPr>
              <a:t>symbol table</a:t>
            </a:r>
            <a:r>
              <a:rPr lang="en-US" noProof="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2000"/>
              </a:spcBef>
              <a:spcAft>
                <a:spcPts val="0"/>
              </a:spcAft>
            </a:pPr>
            <a:r>
              <a:rPr lang="en-US" noProof="0" dirty="0"/>
              <a:t>To execute, a program must have all of its modules combined into a single </a:t>
            </a:r>
            <a:r>
              <a:rPr lang="en-US" noProof="0" dirty="0">
                <a:solidFill>
                  <a:srgbClr val="C00000"/>
                </a:solidFill>
              </a:rPr>
              <a:t>executable</a:t>
            </a:r>
            <a:r>
              <a:rPr lang="en-US" noProof="0" dirty="0"/>
              <a:t> image.</a:t>
            </a:r>
          </a:p>
          <a:p>
            <a:pPr>
              <a:spcBef>
                <a:spcPts val="2000"/>
              </a:spcBef>
              <a:spcAft>
                <a:spcPts val="0"/>
              </a:spcAft>
            </a:pPr>
            <a:r>
              <a:rPr lang="en-US" b="1" noProof="0" dirty="0"/>
              <a:t>Linking</a:t>
            </a:r>
            <a:r>
              <a:rPr lang="en-US" noProof="0" dirty="0"/>
              <a:t> is the process to combine all of the necessary object files into a single executable.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11F7-AD67-475F-B65D-960E000E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DC0D-AEA2-4020-946C-E8E67A41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External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631B-CA0E-4D3F-B090-1A8BCEF687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906808"/>
          </a:xfrm>
        </p:spPr>
        <p:txBody>
          <a:bodyPr/>
          <a:lstStyle/>
          <a:p>
            <a:r>
              <a:rPr lang="en-US" noProof="0" dirty="0"/>
              <a:t>In the assembly code we're writing, we may want to symbolically refer to information defined in a different module. </a:t>
            </a:r>
          </a:p>
          <a:p>
            <a:r>
              <a:rPr lang="en-US" noProof="0" dirty="0"/>
              <a:t>For example, suppose we don't know the starting address of the file in our counting program. The starting address and the file data could be defined in a different module.</a:t>
            </a:r>
          </a:p>
          <a:p>
            <a:r>
              <a:rPr lang="en-US" noProof="0" dirty="0"/>
              <a:t>We want to do this:</a:t>
            </a:r>
          </a:p>
          <a:p>
            <a:pPr marL="987425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PTR	.FILL  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STARTofFILE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noProof="0" dirty="0">
                <a:cs typeface="Courier New" panose="02070309020205020404" pitchFamily="49" charset="0"/>
              </a:rPr>
              <a:t>To tell the assembler that </a:t>
            </a:r>
            <a:r>
              <a:rPr lang="en-US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STARTofFILE</a:t>
            </a:r>
            <a:r>
              <a:rPr lang="en-US" noProof="0" dirty="0">
                <a:cs typeface="Courier New" panose="02070309020205020404" pitchFamily="49" charset="0"/>
              </a:rPr>
              <a:t> will be defined in a different module, we could do something like this:</a:t>
            </a:r>
          </a:p>
          <a:p>
            <a:pPr marL="987425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.EXTERNAL	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STARTofFILE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noProof="0" dirty="0">
                <a:cs typeface="Courier New" panose="02070309020205020404" pitchFamily="49" charset="0"/>
              </a:rPr>
              <a:t>This tells the assembler that it's not an error that </a:t>
            </a:r>
            <a:r>
              <a:rPr lang="en-US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STARTofFILE</a:t>
            </a:r>
            <a:r>
              <a:rPr lang="en-US" noProof="0" dirty="0">
                <a:cs typeface="Courier New" panose="02070309020205020404" pitchFamily="49" charset="0"/>
              </a:rPr>
              <a:t> is not defined. It will be up to the linker to find the symbol in a different module and fill in the information when creating the executable.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FBD8-3DEC-4FF6-B3BB-CDC928246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7525-31B2-4797-84C5-C1687B20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Human-Friendly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A4C1-6E06-43B2-A081-0A1343978C4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899006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Computers need binary instruction encodings...</a:t>
            </a:r>
          </a:p>
          <a:p>
            <a:pPr marL="1793875"/>
            <a:r>
              <a:rPr lang="en-US" altLang="en-US" sz="2800" b="1" noProof="0" dirty="0">
                <a:solidFill>
                  <a:srgbClr val="C00000"/>
                </a:solidFill>
                <a:latin typeface="Courier New" panose="02070309020205020404" pitchFamily="49" charset="0"/>
              </a:rPr>
              <a:t>0001110010000110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066F05-776F-4270-A45C-F40D0C35D3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288210"/>
            <a:ext cx="8458200" cy="899006"/>
          </a:xfrm>
        </p:spPr>
        <p:txBody>
          <a:bodyPr>
            <a:normAutofit lnSpcReduction="10000"/>
          </a:bodyPr>
          <a:lstStyle/>
          <a:p>
            <a:r>
              <a:rPr lang="en-US" noProof="0" dirty="0">
                <a:solidFill>
                  <a:schemeClr val="tx1"/>
                </a:solidFill>
              </a:rPr>
              <a:t>Humans prefer symbolic languages... </a:t>
            </a:r>
          </a:p>
          <a:p>
            <a:pPr marL="1793875"/>
            <a:r>
              <a:rPr lang="en-US" sz="2800" b="1" noProof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endParaRPr lang="en-US" noProof="0" dirty="0">
              <a:solidFill>
                <a:srgbClr val="00206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ED7599-C458-4AB8-BF66-F39D1BABED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3292836"/>
            <a:ext cx="8458200" cy="2188390"/>
          </a:xfrm>
        </p:spPr>
        <p:txBody>
          <a:bodyPr/>
          <a:lstStyle/>
          <a:p>
            <a:r>
              <a:rPr lang="en-US" noProof="0" dirty="0">
                <a:solidFill>
                  <a:schemeClr val="tx1"/>
                </a:solidFill>
              </a:rPr>
              <a:t>High-level languages allow us to write programs in clear, precise language that is more like English or math.  Requires a program (compiler) to </a:t>
            </a:r>
            <a:r>
              <a:rPr lang="en-US" noProof="0" dirty="0" err="1">
                <a:solidFill>
                  <a:schemeClr val="tx1"/>
                </a:solidFill>
              </a:rPr>
              <a:t>translage</a:t>
            </a:r>
            <a:r>
              <a:rPr lang="en-US" noProof="0" dirty="0">
                <a:solidFill>
                  <a:schemeClr val="tx1"/>
                </a:solidFill>
              </a:rPr>
              <a:t> from symbolic language to machine instructions.</a:t>
            </a:r>
          </a:p>
          <a:p>
            <a:r>
              <a:rPr lang="en-US" noProof="0" dirty="0">
                <a:solidFill>
                  <a:schemeClr val="tx1"/>
                </a:solidFill>
              </a:rPr>
              <a:t>Examples: C, Python, Fortran, Java, ...</a:t>
            </a:r>
          </a:p>
          <a:p>
            <a:r>
              <a:rPr lang="en-US" noProof="0" dirty="0">
                <a:solidFill>
                  <a:schemeClr val="tx1"/>
                </a:solidFill>
              </a:rPr>
              <a:t>We will introduce C in Chapters 11 to 19.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DC2F1-0DFE-423E-9255-1DC234C0C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B5A1-11C2-4179-BA84-C8B37838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Assembly Language: Human-Friendly ISA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F1B5-A7D9-4BC4-BD74-940E3B682F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520228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Assembly Language is a low-level symbolic language, just a short step above machine instructions.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Don't have to remember opcodes (ADD = 0001, NOT = 1001, ...).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Give symbolic names to memory locations -- don't have to do binary arithmetic to calculate offsets.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Like machine instructions, allows programmer explicit, instruction-level specification of program.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57F299-551C-4112-BCA1-8267E30CF3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934093"/>
            <a:ext cx="8458200" cy="1369427"/>
          </a:xfrm>
        </p:spPr>
        <p:txBody>
          <a:bodyPr/>
          <a:lstStyle/>
          <a:p>
            <a:r>
              <a:rPr lang="en-US" noProof="0" dirty="0"/>
              <a:t>Disadvantage:</a:t>
            </a:r>
          </a:p>
          <a:p>
            <a:pPr marL="457200"/>
            <a:r>
              <a:rPr lang="en-US" noProof="0" dirty="0"/>
              <a:t>Not portable. Every ISA has its own assembly language.</a:t>
            </a:r>
            <a:br>
              <a:rPr lang="en-US" noProof="0" dirty="0"/>
            </a:br>
            <a:r>
              <a:rPr lang="en-US" noProof="0" dirty="0"/>
              <a:t>Program written for one platform does not run on another.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0590-2D7F-4553-850F-F6AB299E2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41C4-2C0E-4B02-A32E-35BCF401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Assembly Language</a:t>
            </a: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F27626B7-6A12-4C16-A35C-2C173D3922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70610"/>
          </a:xfrm>
        </p:spPr>
        <p:txBody>
          <a:bodyPr/>
          <a:lstStyle/>
          <a:p>
            <a:r>
              <a:rPr lang="en-US" noProof="0" dirty="0"/>
              <a:t>Very similar format to instructions -- replace bit fields with symbols.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DDCA8-49C1-4F2B-A7FA-78919688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46" y="1854333"/>
            <a:ext cx="3901778" cy="1005927"/>
          </a:xfrm>
          <a:prstGeom prst="rect">
            <a:avLst/>
          </a:prstGeom>
        </p:spPr>
      </p:pic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D6350EC2-17C7-484B-9A1A-404B5F08D21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967274"/>
            <a:ext cx="8458200" cy="1905000"/>
          </a:xfrm>
        </p:spPr>
        <p:txBody>
          <a:bodyPr/>
          <a:lstStyle/>
          <a:p>
            <a:r>
              <a:rPr lang="en-US" altLang="en-US" noProof="0" dirty="0">
                <a:solidFill>
                  <a:schemeClr val="tx1"/>
                </a:solidFill>
              </a:rPr>
              <a:t>For the most part, one line of assembly language = one instruction.</a:t>
            </a:r>
          </a:p>
          <a:p>
            <a:r>
              <a:rPr lang="en-US" altLang="en-US" noProof="0" dirty="0">
                <a:solidFill>
                  <a:schemeClr val="tx1"/>
                </a:solidFill>
              </a:rPr>
              <a:t>Some additional features for allocating memory, initializing memory locations, service calls.</a:t>
            </a:r>
          </a:p>
          <a:p>
            <a:r>
              <a:rPr lang="en-US" altLang="en-US" noProof="0" dirty="0">
                <a:solidFill>
                  <a:schemeClr val="tx1"/>
                </a:solidFill>
              </a:rPr>
              <a:t>Numerical values specified in </a:t>
            </a:r>
            <a:r>
              <a:rPr lang="en-US" altLang="en-US" noProof="0" dirty="0" err="1">
                <a:solidFill>
                  <a:schemeClr val="tx1"/>
                </a:solidFill>
              </a:rPr>
              <a:t>hexdecimal</a:t>
            </a:r>
            <a:r>
              <a:rPr lang="en-US" altLang="en-US" noProof="0" dirty="0">
                <a:solidFill>
                  <a:schemeClr val="tx1"/>
                </a:solidFill>
              </a:rPr>
              <a:t> (x30AB) or decimal (#10).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6BD3-AC6D-483C-9446-01845FD68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2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F031-CB4A-4521-8A83-5F0ED16C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05A56-8B0F-4C00-A5E0-FB8DA7AF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2" y="1242774"/>
            <a:ext cx="7942114" cy="49880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9DC7-B58A-4243-AE89-481C310F4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888C-6DD5-4259-B67F-B871301C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Assembly Language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6F37-D642-43BE-8713-8BD6501ACBF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611345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noProof="0" dirty="0"/>
              <a:t>Each line of a program is one of the following: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An instruction.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An </a:t>
            </a:r>
            <a:r>
              <a:rPr lang="en-US" noProof="0" dirty="0" err="1"/>
              <a:t>assember</a:t>
            </a:r>
            <a:r>
              <a:rPr lang="en-US" noProof="0" dirty="0"/>
              <a:t> directive (or pseudo-op).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A comment.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A89158-B0FC-4199-9573-ECE32360E1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009426"/>
            <a:ext cx="8458200" cy="1258887"/>
          </a:xfrm>
        </p:spPr>
        <p:txBody>
          <a:bodyPr/>
          <a:lstStyle/>
          <a:p>
            <a:r>
              <a:rPr lang="en-US" noProof="0" dirty="0"/>
              <a:t>Whitespace (between symbols) and case are ignored.</a:t>
            </a:r>
          </a:p>
          <a:p>
            <a:r>
              <a:rPr lang="en-US" noProof="0" dirty="0"/>
              <a:t>Comments (beginning with “;”) are also ignored.</a:t>
            </a:r>
          </a:p>
          <a:p>
            <a:r>
              <a:rPr lang="en-US" noProof="0" dirty="0"/>
              <a:t>An instruction has the following format: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DB012-552F-440D-A820-BBEE645F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91" y="4395740"/>
            <a:ext cx="6114818" cy="179237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27EB-28A7-456A-9685-5EADBFB92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2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FEFF-3221-4768-A828-F83DCE52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Mandatory: Opcode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F591-B856-4969-810C-AD053A7A75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5297409" cy="15464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tabLst>
                <a:tab pos="1370013" algn="l"/>
                <a:tab pos="1993900" algn="l"/>
              </a:tabLst>
            </a:pPr>
            <a:r>
              <a:rPr lang="en-US" altLang="en-US" sz="1900" noProof="0" dirty="0">
                <a:solidFill>
                  <a:srgbClr val="C00000"/>
                </a:solidFill>
              </a:rPr>
              <a:t>Opcodes</a:t>
            </a:r>
          </a:p>
          <a:p>
            <a:pPr marL="1588" lvl="1" indent="0">
              <a:lnSpc>
                <a:spcPct val="90000"/>
              </a:lnSpc>
              <a:buNone/>
              <a:tabLst>
                <a:tab pos="1370013" algn="l"/>
                <a:tab pos="1993900" algn="l"/>
              </a:tabLst>
            </a:pPr>
            <a:r>
              <a:rPr lang="en-US" altLang="en-US" sz="1900" noProof="0" dirty="0"/>
              <a:t>Reserved symbols that correspond to LC-3 instructions.</a:t>
            </a:r>
          </a:p>
          <a:p>
            <a:pPr marL="1588" lvl="1" indent="0">
              <a:lnSpc>
                <a:spcPct val="90000"/>
              </a:lnSpc>
              <a:buNone/>
              <a:tabLst>
                <a:tab pos="1370013" algn="l"/>
                <a:tab pos="1993900" algn="l"/>
              </a:tabLst>
            </a:pPr>
            <a:r>
              <a:rPr lang="en-US" altLang="en-US" sz="1900" noProof="0" dirty="0"/>
              <a:t>Listed in Appendix A and Figure 5.3. </a:t>
            </a:r>
          </a:p>
          <a:p>
            <a:pPr marL="291600" lvl="1" indent="-291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tabLst>
                <a:tab pos="1370013" algn="l"/>
                <a:tab pos="1993900" algn="l"/>
              </a:tabLst>
            </a:pPr>
            <a:r>
              <a:rPr lang="en-US" altLang="en-US" sz="1900" noProof="0" dirty="0"/>
              <a:t>For example: </a:t>
            </a:r>
            <a:r>
              <a:rPr lang="en-US" altLang="en-US" sz="2100" noProof="0" dirty="0">
                <a:latin typeface="Courier New" panose="02070309020205020404" pitchFamily="49" charset="0"/>
              </a:rPr>
              <a:t>ADD</a:t>
            </a:r>
            <a:r>
              <a:rPr lang="en-US" altLang="en-US" sz="2100" noProof="0" dirty="0"/>
              <a:t>,</a:t>
            </a:r>
            <a:r>
              <a:rPr lang="en-US" altLang="en-US" sz="2100" noProof="0" dirty="0">
                <a:latin typeface="Courier New" panose="02070309020205020404" pitchFamily="49" charset="0"/>
              </a:rPr>
              <a:t> AND</a:t>
            </a:r>
            <a:r>
              <a:rPr lang="en-US" altLang="en-US" sz="2100" noProof="0" dirty="0"/>
              <a:t>,</a:t>
            </a:r>
            <a:r>
              <a:rPr lang="en-US" altLang="en-US" sz="2100" noProof="0" dirty="0">
                <a:latin typeface="Courier New" panose="02070309020205020404" pitchFamily="49" charset="0"/>
              </a:rPr>
              <a:t> LD</a:t>
            </a:r>
            <a:r>
              <a:rPr lang="en-US" altLang="en-US" sz="2100" noProof="0" dirty="0"/>
              <a:t>,</a:t>
            </a:r>
            <a:r>
              <a:rPr lang="en-US" altLang="en-US" sz="2100" noProof="0" dirty="0">
                <a:latin typeface="Courier New" panose="02070309020205020404" pitchFamily="49" charset="0"/>
              </a:rPr>
              <a:t> LDR</a:t>
            </a:r>
            <a:r>
              <a:rPr lang="en-US" altLang="en-US" sz="2100" noProof="0" dirty="0"/>
              <a:t>, …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BA25DC-4D61-44B2-82C4-55B8A6DF072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74436" y="2124690"/>
            <a:ext cx="3015938" cy="698500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i="1" noProof="0" dirty="0">
                <a:solidFill>
                  <a:srgbClr val="614500"/>
                </a:solidFill>
              </a:rPr>
              <a:t>reserved</a:t>
            </a:r>
            <a:r>
              <a:rPr lang="en-US" sz="1800" noProof="0" dirty="0"/>
              <a:t> means that it cannot be used as a label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A6B83D-5725-46BB-97D9-AE6FC289EF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942570"/>
            <a:ext cx="8458200" cy="2062508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tabLst>
                <a:tab pos="1370013" algn="l"/>
                <a:tab pos="1993900" algn="l"/>
              </a:tabLst>
            </a:pPr>
            <a:r>
              <a:rPr lang="en-US" altLang="en-US" sz="1600" noProof="0" dirty="0">
                <a:solidFill>
                  <a:srgbClr val="C00000"/>
                </a:solidFill>
              </a:rPr>
              <a:t>Operands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1370013" algn="l"/>
                <a:tab pos="1993900" algn="l"/>
              </a:tabLst>
            </a:pPr>
            <a:r>
              <a:rPr lang="en-US" altLang="en-US" sz="1600" noProof="0" dirty="0"/>
              <a:t>Registers -- specified by Rn, where n is the register number.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1370013" algn="l"/>
                <a:tab pos="1993900" algn="l"/>
              </a:tabLst>
            </a:pPr>
            <a:r>
              <a:rPr lang="en-US" altLang="en-US" sz="1600" noProof="0" dirty="0"/>
              <a:t>Numbers -- indicated by # (decimal) or x (hex).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1370013" algn="l"/>
                <a:tab pos="1993900" algn="l"/>
              </a:tabLst>
            </a:pPr>
            <a:r>
              <a:rPr lang="en-US" altLang="en-US" sz="1600" noProof="0" dirty="0"/>
              <a:t>Label -- symbolic name of memory location.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1370013" algn="l"/>
                <a:tab pos="1993900" algn="l"/>
              </a:tabLst>
            </a:pPr>
            <a:r>
              <a:rPr lang="en-US" altLang="en-US" sz="1600" noProof="0" dirty="0"/>
              <a:t>Separated by comma (whitespace ignored).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1370013" algn="l"/>
                <a:tab pos="1993900" algn="l"/>
              </a:tabLst>
            </a:pPr>
            <a:r>
              <a:rPr lang="en-US" altLang="en-US" sz="1600" noProof="0" dirty="0"/>
              <a:t>Number, order, and type correspond to instruction format.</a:t>
            </a:r>
            <a:endParaRPr lang="en-US" sz="1600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65D04E-AE8D-4212-A64F-035B30315B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5111569"/>
            <a:ext cx="8458200" cy="1157023"/>
          </a:xfrm>
        </p:spPr>
        <p:txBody>
          <a:bodyPr>
            <a:normAutofit fontScale="92500"/>
          </a:bodyPr>
          <a:lstStyle/>
          <a:p>
            <a:pPr marL="1439863"/>
            <a:r>
              <a:rPr lang="en-US" altLang="en-US" sz="1700" noProof="0" dirty="0">
                <a:latin typeface="Courier New" panose="02070309020205020404" pitchFamily="49" charset="0"/>
              </a:rPr>
              <a:t>ADD	R1,R1,R3   ; DR, SR1, SR2</a:t>
            </a:r>
            <a:br>
              <a:rPr lang="en-US" altLang="en-US" sz="1700" noProof="0" dirty="0">
                <a:latin typeface="Courier New" panose="02070309020205020404" pitchFamily="49" charset="0"/>
              </a:rPr>
            </a:br>
            <a:r>
              <a:rPr lang="en-US" altLang="en-US" sz="1700" noProof="0" dirty="0">
                <a:latin typeface="Courier New" panose="02070309020205020404" pitchFamily="49" charset="0"/>
              </a:rPr>
              <a:t>ADD	R1,R1,#3   ; DR, SR1, Imm5</a:t>
            </a:r>
            <a:br>
              <a:rPr lang="en-US" altLang="en-US" sz="1700" noProof="0" dirty="0">
                <a:latin typeface="Courier New" panose="02070309020205020404" pitchFamily="49" charset="0"/>
              </a:rPr>
            </a:br>
            <a:r>
              <a:rPr lang="en-US" altLang="en-US" sz="1700" noProof="0" dirty="0">
                <a:latin typeface="Courier New" panose="02070309020205020404" pitchFamily="49" charset="0"/>
              </a:rPr>
              <a:t>LD	R6,NUMBER  ; DR, address (converted to </a:t>
            </a:r>
            <a:r>
              <a:rPr lang="en-US" altLang="en-US" sz="1700" noProof="0" dirty="0" err="1">
                <a:latin typeface="Courier New" panose="02070309020205020404" pitchFamily="49" charset="0"/>
              </a:rPr>
              <a:t>PCoffset</a:t>
            </a:r>
            <a:r>
              <a:rPr lang="en-US" altLang="en-US" sz="1700" noProof="0" dirty="0">
                <a:latin typeface="Courier New" panose="02070309020205020404" pitchFamily="49" charset="0"/>
              </a:rPr>
              <a:t>)</a:t>
            </a:r>
            <a:br>
              <a:rPr lang="en-US" altLang="en-US" sz="1700" noProof="0" dirty="0">
                <a:latin typeface="Courier New" panose="02070309020205020404" pitchFamily="49" charset="0"/>
              </a:rPr>
            </a:br>
            <a:r>
              <a:rPr lang="en-US" altLang="en-US" sz="1700" noProof="0" dirty="0" err="1">
                <a:latin typeface="Courier New" panose="02070309020205020404" pitchFamily="49" charset="0"/>
              </a:rPr>
              <a:t>BRz</a:t>
            </a:r>
            <a:r>
              <a:rPr lang="en-US" altLang="en-US" sz="1700" noProof="0" dirty="0">
                <a:latin typeface="Courier New" panose="02070309020205020404" pitchFamily="49" charset="0"/>
              </a:rPr>
              <a:t>	LOOP       ; </a:t>
            </a:r>
            <a:r>
              <a:rPr lang="en-US" altLang="en-US" sz="1700" noProof="0" dirty="0" err="1">
                <a:latin typeface="Courier New" panose="02070309020205020404" pitchFamily="49" charset="0"/>
              </a:rPr>
              <a:t>nzp</a:t>
            </a:r>
            <a:r>
              <a:rPr lang="en-US" altLang="en-US" sz="1700" noProof="0" dirty="0">
                <a:latin typeface="Courier New" panose="02070309020205020404" pitchFamily="49" charset="0"/>
              </a:rPr>
              <a:t> becomes part of opcode, address</a:t>
            </a:r>
            <a:endParaRPr lang="en-US" sz="170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32FE-F012-4CFF-B1EC-AB7AFFDF1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3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BF68-0221-4A64-B872-A9D22599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Optional: Label and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982A-AF80-4B01-9802-ABF8992216E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1405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489075" algn="l"/>
                <a:tab pos="2336800" algn="l"/>
                <a:tab pos="2976563" algn="l"/>
              </a:tabLst>
            </a:pPr>
            <a:r>
              <a:rPr lang="en-US" altLang="en-US" noProof="0" dirty="0">
                <a:solidFill>
                  <a:srgbClr val="C00000"/>
                </a:solidFill>
              </a:rPr>
              <a:t>Label</a:t>
            </a:r>
          </a:p>
          <a:p>
            <a:pPr marL="291600" lvl="1" indent="-291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tabLst>
                <a:tab pos="1489075" algn="l"/>
                <a:tab pos="2336800" algn="l"/>
                <a:tab pos="2976563" algn="l"/>
              </a:tabLst>
            </a:pPr>
            <a:r>
              <a:rPr lang="en-US" altLang="en-US" noProof="0" dirty="0"/>
              <a:t>Placed at the beginning of the line.</a:t>
            </a:r>
          </a:p>
          <a:p>
            <a:pPr marL="291600" lvl="1" indent="-291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tabLst>
                <a:tab pos="1489075" algn="l"/>
                <a:tab pos="2336800" algn="l"/>
                <a:tab pos="2976563" algn="l"/>
              </a:tabLst>
            </a:pPr>
            <a:r>
              <a:rPr lang="en-US" altLang="en-US" noProof="0" dirty="0"/>
              <a:t>Assigns a symbolic name to the address corresponding to that line.</a:t>
            </a:r>
            <a:endParaRPr lang="en-US" altLang="en-US" noProof="0" dirty="0">
              <a:latin typeface="Courier New" panose="020703090202050204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AFA054-8981-434D-92DB-AF2759575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523653"/>
            <a:ext cx="8458199" cy="626952"/>
          </a:xfrm>
        </p:spPr>
        <p:txBody>
          <a:bodyPr>
            <a:noAutofit/>
          </a:bodyPr>
          <a:lstStyle/>
          <a:p>
            <a:pPr marL="1882775" indent="-985838"/>
            <a:r>
              <a:rPr lang="en-US" altLang="en-US" sz="1700" noProof="0" dirty="0">
                <a:latin typeface="Courier New" panose="02070309020205020404" pitchFamily="49" charset="0"/>
              </a:rPr>
              <a:t>LOOP	ADD	R1,R1,#−1   ; LOOP is address of ADD</a:t>
            </a:r>
            <a:br>
              <a:rPr lang="en-US" altLang="en-US" sz="1700" noProof="0" dirty="0">
                <a:latin typeface="Courier New" panose="02070309020205020404" pitchFamily="49" charset="0"/>
              </a:rPr>
            </a:br>
            <a:r>
              <a:rPr lang="en-US" altLang="en-US" sz="1700" noProof="0" dirty="0" err="1">
                <a:latin typeface="Courier New" panose="02070309020205020404" pitchFamily="49" charset="0"/>
              </a:rPr>
              <a:t>BRp</a:t>
            </a:r>
            <a:r>
              <a:rPr lang="en-US" altLang="en-US" sz="1700" noProof="0" dirty="0">
                <a:latin typeface="Courier New" panose="02070309020205020404" pitchFamily="49" charset="0"/>
              </a:rPr>
              <a:t>	LOOP</a:t>
            </a:r>
            <a:endParaRPr lang="en-US" sz="1700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42447E-D104-425A-BBD4-1D8FAD36FF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3256982"/>
            <a:ext cx="8458200" cy="29520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tabLst>
                <a:tab pos="1489075" algn="l"/>
                <a:tab pos="2336800" algn="l"/>
                <a:tab pos="2976563" algn="l"/>
              </a:tabLst>
            </a:pPr>
            <a:r>
              <a:rPr lang="en-US" altLang="en-US" sz="1800" noProof="0" dirty="0">
                <a:solidFill>
                  <a:srgbClr val="C00000"/>
                </a:solidFill>
              </a:rPr>
              <a:t>Comment</a:t>
            </a:r>
          </a:p>
          <a:p>
            <a:pPr>
              <a:tabLst>
                <a:tab pos="1489075" algn="l"/>
                <a:tab pos="2336800" algn="l"/>
                <a:tab pos="2976563" algn="l"/>
              </a:tabLst>
            </a:pPr>
            <a:r>
              <a:rPr lang="en-US" altLang="en-US" sz="1800" noProof="0" dirty="0"/>
              <a:t>A semicolon, and anything after it on the same line, is a comment.</a:t>
            </a:r>
          </a:p>
          <a:p>
            <a:pPr>
              <a:tabLst>
                <a:tab pos="1489075" algn="l"/>
                <a:tab pos="2336800" algn="l"/>
                <a:tab pos="2976563" algn="l"/>
              </a:tabLst>
            </a:pPr>
            <a:r>
              <a:rPr lang="en-US" altLang="en-US" sz="1800" noProof="0" dirty="0"/>
              <a:t>Ignored by assembler.</a:t>
            </a:r>
          </a:p>
          <a:p>
            <a:pPr>
              <a:tabLst>
                <a:tab pos="1489075" algn="l"/>
                <a:tab pos="2336800" algn="l"/>
                <a:tab pos="2976563" algn="l"/>
              </a:tabLst>
            </a:pPr>
            <a:r>
              <a:rPr lang="en-US" altLang="en-US" sz="1800" noProof="0" dirty="0"/>
              <a:t>Used by humans to document/understand programs.</a:t>
            </a:r>
          </a:p>
          <a:p>
            <a:pPr>
              <a:tabLst>
                <a:tab pos="1489075" algn="l"/>
                <a:tab pos="2336800" algn="l"/>
                <a:tab pos="2976563" algn="l"/>
              </a:tabLst>
            </a:pPr>
            <a:r>
              <a:rPr lang="en-US" altLang="en-US" sz="1800" noProof="0" dirty="0"/>
              <a:t>Tips for useful comments: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  <a:tabLst>
                <a:tab pos="1489075" algn="l"/>
                <a:tab pos="2336800" algn="l"/>
                <a:tab pos="2976563" algn="l"/>
              </a:tabLst>
            </a:pPr>
            <a:r>
              <a:rPr lang="en-US" altLang="en-US" sz="1800" noProof="0" dirty="0"/>
              <a:t>Avoid restating the obvious, as “decrement R1.”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  <a:tabLst>
                <a:tab pos="1489075" algn="l"/>
                <a:tab pos="2336800" algn="l"/>
                <a:tab pos="2976563" algn="l"/>
              </a:tabLst>
            </a:pPr>
            <a:r>
              <a:rPr lang="en-US" altLang="en-US" sz="1800" noProof="0" dirty="0"/>
              <a:t>Provide additional insight, as in “accumulate product in R6.”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  <a:tabLst>
                <a:tab pos="1489075" algn="l"/>
                <a:tab pos="2336800" algn="l"/>
                <a:tab pos="2976563" algn="l"/>
              </a:tabLst>
            </a:pPr>
            <a:r>
              <a:rPr lang="en-US" altLang="en-US" sz="1800" noProof="0" dirty="0"/>
              <a:t>Use comments and empty lines to separate pieces of program.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248E-39B4-495B-929C-E61BAEB82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7C87-18BD-414D-8B91-810E3CB3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Assembler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745A-8137-4042-822B-43838EBC35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1"/>
            <a:ext cx="8458200" cy="1710052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noProof="0" dirty="0"/>
              <a:t>Pseudo-operation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Does not refer to an actual instruction to be executed.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Tells the assembler to do something.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Looks like an instruction, except "opcode" starts with a dot.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974CA8B-79A4-4E0B-B410-7DB2D1F5E2B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0734242"/>
              </p:ext>
            </p:extLst>
          </p:nvPr>
        </p:nvGraphicFramePr>
        <p:xfrm>
          <a:off x="342900" y="3156625"/>
          <a:ext cx="8458200" cy="3066185"/>
        </p:xfrm>
        <a:graphic>
          <a:graphicData uri="http://schemas.openxmlformats.org/drawingml/2006/table">
            <a:tbl>
              <a:tblPr firstRow="1" bandRow="1"/>
              <a:tblGrid>
                <a:gridCol w="1539063">
                  <a:extLst>
                    <a:ext uri="{9D8B030D-6E8A-4147-A177-3AD203B41FA5}">
                      <a16:colId xmlns:a16="http://schemas.microsoft.com/office/drawing/2014/main" val="116029863"/>
                    </a:ext>
                  </a:extLst>
                </a:gridCol>
                <a:gridCol w="1839432">
                  <a:extLst>
                    <a:ext uri="{9D8B030D-6E8A-4147-A177-3AD203B41FA5}">
                      <a16:colId xmlns:a16="http://schemas.microsoft.com/office/drawing/2014/main" val="1703192714"/>
                    </a:ext>
                  </a:extLst>
                </a:gridCol>
                <a:gridCol w="5079705">
                  <a:extLst>
                    <a:ext uri="{9D8B030D-6E8A-4147-A177-3AD203B41FA5}">
                      <a16:colId xmlns:a16="http://schemas.microsoft.com/office/drawing/2014/main" val="653709828"/>
                    </a:ext>
                  </a:extLst>
                </a:gridCol>
              </a:tblGrid>
              <a:tr h="31184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Opcode</a:t>
                      </a: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Operand</a:t>
                      </a: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</a:p>
                  </a:txBody>
                  <a:tcPr marT="31230" marB="31230" horzOverflow="overflow"/>
                </a:tc>
                <a:extLst>
                  <a:ext uri="{0D108BD9-81ED-4DB2-BD59-A6C34878D82A}">
                    <a16:rowId xmlns:a16="http://schemas.microsoft.com/office/drawing/2014/main" val="1182718741"/>
                  </a:ext>
                </a:extLst>
              </a:tr>
              <a:tr h="478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.ORIG</a:t>
                      </a: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04500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starting address of program</a:t>
                      </a:r>
                    </a:p>
                  </a:txBody>
                  <a:tcPr marT="31230" marB="31230" horzOverflow="overflow"/>
                </a:tc>
                <a:extLst>
                  <a:ext uri="{0D108BD9-81ED-4DB2-BD59-A6C34878D82A}">
                    <a16:rowId xmlns:a16="http://schemas.microsoft.com/office/drawing/2014/main" val="407903722"/>
                  </a:ext>
                </a:extLst>
              </a:tr>
              <a:tr h="31184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.END</a:t>
                      </a: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B6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end of program</a:t>
                      </a:r>
                    </a:p>
                  </a:txBody>
                  <a:tcPr marT="31230" marB="31230" horzOverflow="overflow"/>
                </a:tc>
                <a:extLst>
                  <a:ext uri="{0D108BD9-81ED-4DB2-BD59-A6C34878D82A}">
                    <a16:rowId xmlns:a16="http://schemas.microsoft.com/office/drawing/2014/main" val="2977501410"/>
                  </a:ext>
                </a:extLst>
              </a:tr>
              <a:tr h="478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.BLKW</a:t>
                      </a: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045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allocate n words of storage</a:t>
                      </a:r>
                    </a:p>
                  </a:txBody>
                  <a:tcPr marT="31230" marB="31230" horzOverflow="overflow"/>
                </a:tc>
                <a:extLst>
                  <a:ext uri="{0D108BD9-81ED-4DB2-BD59-A6C34878D82A}">
                    <a16:rowId xmlns:a16="http://schemas.microsoft.com/office/drawing/2014/main" val="3819106272"/>
                  </a:ext>
                </a:extLst>
              </a:tr>
              <a:tr h="478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.FILL</a:t>
                      </a: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045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allocate one word, initialize with value n</a:t>
                      </a:r>
                    </a:p>
                  </a:txBody>
                  <a:tcPr marT="31230" marB="31230" horzOverflow="overflow"/>
                </a:tc>
                <a:extLst>
                  <a:ext uri="{0D108BD9-81ED-4DB2-BD59-A6C34878D82A}">
                    <a16:rowId xmlns:a16="http://schemas.microsoft.com/office/drawing/2014/main" val="3165749383"/>
                  </a:ext>
                </a:extLst>
              </a:tr>
              <a:tr h="8951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</a:rPr>
                        <a:t>.STRINGZ</a:t>
                      </a: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04500"/>
                          </a:solidFill>
                          <a:effectLst/>
                          <a:latin typeface="Arial" panose="020B0604020202020204" pitchFamily="34" charset="0"/>
                        </a:rPr>
                        <a:t>n-character 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045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045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T="31230" marB="31230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allocate n+1 locations, initialize w/characters and null terminator</a:t>
                      </a:r>
                    </a:p>
                  </a:txBody>
                  <a:tcPr marT="31230" marB="31230" horzOverflow="overflow"/>
                </a:tc>
                <a:extLst>
                  <a:ext uri="{0D108BD9-81ED-4DB2-BD59-A6C34878D82A}">
                    <a16:rowId xmlns:a16="http://schemas.microsoft.com/office/drawing/2014/main" val="290324382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CF93-7B6A-4188-813E-C5514A561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56919"/>
      </p:ext>
    </p:extLst>
  </p:cSld>
  <p:clrMapOvr>
    <a:masterClrMapping/>
  </p:clrMapOvr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9205645-1F2A-4B1E-9674-DA1B2F4D5ED6}"/>
    </a:ext>
  </a:extLst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FF0FDA0-6894-4596-BDAC-FCF1DCFBA9A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B82DCB52-FEF9-40CC-B3DC-F0115DBC3F8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38380B4B-557F-493C-8BD4-E5DEA4FEDAB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F0C5A687-89F8-48FC-8D59-8BA67B8E380E}"/>
    </a:ext>
  </a:extLst>
</a:theme>
</file>

<file path=ppt/theme/theme6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 (2)</Template>
  <TotalTime>489</TotalTime>
  <Words>1192</Words>
  <Application>Microsoft Office PowerPoint</Application>
  <PresentationFormat>On-screen Show (4:3)</PresentationFormat>
  <Paragraphs>230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Title Slides Master</vt:lpstr>
      <vt:lpstr>MainContentSlideMaster</vt:lpstr>
      <vt:lpstr>ClosingMaster</vt:lpstr>
      <vt:lpstr>DividerSlideMaster</vt:lpstr>
      <vt:lpstr>ImageDescriptionAppendixSlideMaster</vt:lpstr>
      <vt:lpstr>Mesh</vt:lpstr>
      <vt:lpstr>VISIO</vt:lpstr>
      <vt:lpstr>PowerPoint Presentation</vt:lpstr>
      <vt:lpstr>Human-Friendly Programming</vt:lpstr>
      <vt:lpstr>Assembly Language: Human-Friendly ISA Programming</vt:lpstr>
      <vt:lpstr>Assembly Language</vt:lpstr>
      <vt:lpstr>Example Program</vt:lpstr>
      <vt:lpstr>Assembly Language Syntax</vt:lpstr>
      <vt:lpstr>Mandatory: Opcode and Operands</vt:lpstr>
      <vt:lpstr>Optional: Label and Comment</vt:lpstr>
      <vt:lpstr>Assembler Directive</vt:lpstr>
      <vt:lpstr>Sample Program: Counting Occurrences in a File</vt:lpstr>
      <vt:lpstr>Assembly Language Program 1</vt:lpstr>
      <vt:lpstr>Assembly Language Program 2</vt:lpstr>
      <vt:lpstr>Assembly Process</vt:lpstr>
      <vt:lpstr>First Pass: Construct the Symbol Table</vt:lpstr>
      <vt:lpstr>First Pass on Sample Program (Comments Removed)</vt:lpstr>
      <vt:lpstr>Second Pass: Convert to Machine Instructions</vt:lpstr>
      <vt:lpstr>Errors during Code Translation</vt:lpstr>
      <vt:lpstr>Beyond a Single Object File</vt:lpstr>
      <vt:lpstr>External Symbols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wku</cp:lastModifiedBy>
  <cp:revision>53</cp:revision>
  <dcterms:created xsi:type="dcterms:W3CDTF">2019-05-08T14:40:35Z</dcterms:created>
  <dcterms:modified xsi:type="dcterms:W3CDTF">2021-08-21T13:17:53Z</dcterms:modified>
</cp:coreProperties>
</file>