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2" r:id="rId2"/>
  </p:sldMasterIdLst>
  <p:sldIdLst>
    <p:sldId id="293" r:id="rId3"/>
    <p:sldId id="318" r:id="rId4"/>
    <p:sldId id="331" r:id="rId5"/>
    <p:sldId id="275" r:id="rId6"/>
    <p:sldId id="276" r:id="rId7"/>
    <p:sldId id="324" r:id="rId8"/>
    <p:sldId id="325" r:id="rId9"/>
    <p:sldId id="284" r:id="rId10"/>
    <p:sldId id="285" r:id="rId11"/>
    <p:sldId id="326" r:id="rId12"/>
    <p:sldId id="327" r:id="rId13"/>
    <p:sldId id="328" r:id="rId14"/>
    <p:sldId id="286" r:id="rId15"/>
    <p:sldId id="291" r:id="rId16"/>
    <p:sldId id="287" r:id="rId17"/>
    <p:sldId id="329" r:id="rId18"/>
    <p:sldId id="289" r:id="rId19"/>
    <p:sldId id="333" r:id="rId20"/>
    <p:sldId id="334" r:id="rId21"/>
    <p:sldId id="33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6A552-2B2E-4244-87B5-AA11217EE69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8ECD772-B16A-4BD5-904E-557F902F8714}">
      <dgm:prSet phldrT="[Text]" custT="1"/>
      <dgm:spPr/>
      <dgm:t>
        <a:bodyPr/>
        <a:lstStyle/>
        <a:p>
          <a:r>
            <a:rPr lang="en-MY" sz="4000" b="1" dirty="0"/>
            <a:t>Applications</a:t>
          </a:r>
        </a:p>
        <a:p>
          <a:r>
            <a:rPr lang="en-MY" sz="4000" b="1" dirty="0"/>
            <a:t>(100-200)</a:t>
          </a:r>
        </a:p>
      </dgm:t>
    </dgm:pt>
    <dgm:pt modelId="{73E70AAE-FAD6-42F3-9C2A-998F0EBD0F7C}" type="parTrans" cxnId="{9B820A7F-8161-4FAB-B1CD-048366ACE3A5}">
      <dgm:prSet/>
      <dgm:spPr/>
      <dgm:t>
        <a:bodyPr/>
        <a:lstStyle/>
        <a:p>
          <a:endParaRPr lang="en-MY" sz="1600" b="1"/>
        </a:p>
      </dgm:t>
    </dgm:pt>
    <dgm:pt modelId="{899880A1-720A-4C1B-B2AE-BF53CAE76454}" type="sibTrans" cxnId="{9B820A7F-8161-4FAB-B1CD-048366ACE3A5}">
      <dgm:prSet/>
      <dgm:spPr/>
      <dgm:t>
        <a:bodyPr/>
        <a:lstStyle/>
        <a:p>
          <a:endParaRPr lang="en-MY" sz="1600" b="1"/>
        </a:p>
      </dgm:t>
    </dgm:pt>
    <dgm:pt modelId="{DA119013-8599-4B5F-8CD6-049760CAEEBE}">
      <dgm:prSet phldrT="[Text]" custT="1"/>
      <dgm:spPr/>
      <dgm:t>
        <a:bodyPr/>
        <a:lstStyle/>
        <a:p>
          <a:r>
            <a:rPr lang="en-MY" sz="4000" b="1" dirty="0"/>
            <a:t>Interview</a:t>
          </a:r>
        </a:p>
        <a:p>
          <a:r>
            <a:rPr lang="en-MY" sz="4000" b="1" dirty="0"/>
            <a:t>(&lt; 10)</a:t>
          </a:r>
        </a:p>
      </dgm:t>
    </dgm:pt>
    <dgm:pt modelId="{47A09EE0-C0DE-4229-AE20-752675784152}" type="parTrans" cxnId="{4DFB418F-ECC1-430A-9B30-3FA0E9F71EF0}">
      <dgm:prSet/>
      <dgm:spPr/>
      <dgm:t>
        <a:bodyPr/>
        <a:lstStyle/>
        <a:p>
          <a:endParaRPr lang="en-MY" sz="1600" b="1"/>
        </a:p>
      </dgm:t>
    </dgm:pt>
    <dgm:pt modelId="{CF0CEDF0-9E66-4265-A59B-D468DD8D8F3C}" type="sibTrans" cxnId="{4DFB418F-ECC1-430A-9B30-3FA0E9F71EF0}">
      <dgm:prSet/>
      <dgm:spPr/>
      <dgm:t>
        <a:bodyPr/>
        <a:lstStyle/>
        <a:p>
          <a:endParaRPr lang="en-MY" sz="1600" b="1"/>
        </a:p>
      </dgm:t>
    </dgm:pt>
    <dgm:pt modelId="{8A9CF8B2-2F6E-4E4F-892C-8CDCD469A2A7}">
      <dgm:prSet phldrT="[Text]" custT="1"/>
      <dgm:spPr/>
      <dgm:t>
        <a:bodyPr/>
        <a:lstStyle/>
        <a:p>
          <a:r>
            <a:rPr lang="en-MY" sz="2800" b="1" dirty="0"/>
            <a:t>Get the job</a:t>
          </a:r>
        </a:p>
      </dgm:t>
    </dgm:pt>
    <dgm:pt modelId="{EE6096DC-D122-4C8C-8913-C36816E9AD6D}" type="parTrans" cxnId="{73AC1D2C-C22E-4349-8427-D194B5F6E0E4}">
      <dgm:prSet/>
      <dgm:spPr/>
      <dgm:t>
        <a:bodyPr/>
        <a:lstStyle/>
        <a:p>
          <a:endParaRPr lang="en-MY" sz="1600" b="1"/>
        </a:p>
      </dgm:t>
    </dgm:pt>
    <dgm:pt modelId="{158488A1-651E-4976-A195-3D5EF946C7C4}" type="sibTrans" cxnId="{73AC1D2C-C22E-4349-8427-D194B5F6E0E4}">
      <dgm:prSet/>
      <dgm:spPr/>
      <dgm:t>
        <a:bodyPr/>
        <a:lstStyle/>
        <a:p>
          <a:endParaRPr lang="en-MY" sz="1600" b="1"/>
        </a:p>
      </dgm:t>
    </dgm:pt>
    <dgm:pt modelId="{D372A5F5-96A6-4C25-83F4-36D370C622DE}" type="pres">
      <dgm:prSet presAssocID="{6E56A552-2B2E-4244-87B5-AA11217EE69D}" presName="Name0" presStyleCnt="0">
        <dgm:presLayoutVars>
          <dgm:dir/>
          <dgm:animLvl val="lvl"/>
          <dgm:resizeHandles val="exact"/>
        </dgm:presLayoutVars>
      </dgm:prSet>
      <dgm:spPr/>
    </dgm:pt>
    <dgm:pt modelId="{915D27F5-8154-4F24-A277-B7A3127F3FE4}" type="pres">
      <dgm:prSet presAssocID="{B8ECD772-B16A-4BD5-904E-557F902F8714}" presName="Name8" presStyleCnt="0"/>
      <dgm:spPr/>
    </dgm:pt>
    <dgm:pt modelId="{FFCFBADD-90D1-4A05-A16E-DC8349FCECD6}" type="pres">
      <dgm:prSet presAssocID="{B8ECD772-B16A-4BD5-904E-557F902F8714}" presName="level" presStyleLbl="node1" presStyleIdx="0" presStyleCnt="3" custLinFactNeighborX="174" custLinFactNeighborY="1374">
        <dgm:presLayoutVars>
          <dgm:chMax val="1"/>
          <dgm:bulletEnabled val="1"/>
        </dgm:presLayoutVars>
      </dgm:prSet>
      <dgm:spPr/>
    </dgm:pt>
    <dgm:pt modelId="{E6AE36D5-B925-449D-BCC4-755DB418CD13}" type="pres">
      <dgm:prSet presAssocID="{B8ECD772-B16A-4BD5-904E-557F902F87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8CE209-17EA-4BF4-B034-3A351659DEFB}" type="pres">
      <dgm:prSet presAssocID="{DA119013-8599-4B5F-8CD6-049760CAEEBE}" presName="Name8" presStyleCnt="0"/>
      <dgm:spPr/>
    </dgm:pt>
    <dgm:pt modelId="{7BE67B06-6226-4C96-B47A-913AAE21D132}" type="pres">
      <dgm:prSet presAssocID="{DA119013-8599-4B5F-8CD6-049760CAEEBE}" presName="level" presStyleLbl="node1" presStyleIdx="1" presStyleCnt="3">
        <dgm:presLayoutVars>
          <dgm:chMax val="1"/>
          <dgm:bulletEnabled val="1"/>
        </dgm:presLayoutVars>
      </dgm:prSet>
      <dgm:spPr/>
    </dgm:pt>
    <dgm:pt modelId="{425A8592-1132-444E-8EBE-4A3969CBDF0E}" type="pres">
      <dgm:prSet presAssocID="{DA119013-8599-4B5F-8CD6-049760CAEE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720BB7-A612-45AA-8C3B-5E0259560949}" type="pres">
      <dgm:prSet presAssocID="{8A9CF8B2-2F6E-4E4F-892C-8CDCD469A2A7}" presName="Name8" presStyleCnt="0"/>
      <dgm:spPr/>
    </dgm:pt>
    <dgm:pt modelId="{49A27423-924D-47B1-9B0B-7D450F90CB70}" type="pres">
      <dgm:prSet presAssocID="{8A9CF8B2-2F6E-4E4F-892C-8CDCD469A2A7}" presName="level" presStyleLbl="node1" presStyleIdx="2" presStyleCnt="3" custScaleX="99952">
        <dgm:presLayoutVars>
          <dgm:chMax val="1"/>
          <dgm:bulletEnabled val="1"/>
        </dgm:presLayoutVars>
      </dgm:prSet>
      <dgm:spPr/>
    </dgm:pt>
    <dgm:pt modelId="{222CA574-B652-4C65-B6FC-3350640FAC98}" type="pres">
      <dgm:prSet presAssocID="{8A9CF8B2-2F6E-4E4F-892C-8CDCD469A2A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BD3B2A-51B5-4CF4-A657-D639E6CF6CB7}" type="presOf" srcId="{DA119013-8599-4B5F-8CD6-049760CAEEBE}" destId="{7BE67B06-6226-4C96-B47A-913AAE21D132}" srcOrd="0" destOrd="0" presId="urn:microsoft.com/office/officeart/2005/8/layout/pyramid3"/>
    <dgm:cxn modelId="{73AC1D2C-C22E-4349-8427-D194B5F6E0E4}" srcId="{6E56A552-2B2E-4244-87B5-AA11217EE69D}" destId="{8A9CF8B2-2F6E-4E4F-892C-8CDCD469A2A7}" srcOrd="2" destOrd="0" parTransId="{EE6096DC-D122-4C8C-8913-C36816E9AD6D}" sibTransId="{158488A1-651E-4976-A195-3D5EF946C7C4}"/>
    <dgm:cxn modelId="{9614175B-24F5-4C87-8BAB-3F1B91F931A0}" type="presOf" srcId="{8A9CF8B2-2F6E-4E4F-892C-8CDCD469A2A7}" destId="{49A27423-924D-47B1-9B0B-7D450F90CB70}" srcOrd="0" destOrd="0" presId="urn:microsoft.com/office/officeart/2005/8/layout/pyramid3"/>
    <dgm:cxn modelId="{9B820A7F-8161-4FAB-B1CD-048366ACE3A5}" srcId="{6E56A552-2B2E-4244-87B5-AA11217EE69D}" destId="{B8ECD772-B16A-4BD5-904E-557F902F8714}" srcOrd="0" destOrd="0" parTransId="{73E70AAE-FAD6-42F3-9C2A-998F0EBD0F7C}" sibTransId="{899880A1-720A-4C1B-B2AE-BF53CAE76454}"/>
    <dgm:cxn modelId="{4AB75D8C-3084-49A7-8779-CC7F136FAB92}" type="presOf" srcId="{8A9CF8B2-2F6E-4E4F-892C-8CDCD469A2A7}" destId="{222CA574-B652-4C65-B6FC-3350640FAC98}" srcOrd="1" destOrd="0" presId="urn:microsoft.com/office/officeart/2005/8/layout/pyramid3"/>
    <dgm:cxn modelId="{4DFB418F-ECC1-430A-9B30-3FA0E9F71EF0}" srcId="{6E56A552-2B2E-4244-87B5-AA11217EE69D}" destId="{DA119013-8599-4B5F-8CD6-049760CAEEBE}" srcOrd="1" destOrd="0" parTransId="{47A09EE0-C0DE-4229-AE20-752675784152}" sibTransId="{CF0CEDF0-9E66-4265-A59B-D468DD8D8F3C}"/>
    <dgm:cxn modelId="{EEC97FAC-0B70-4722-B5DE-E4B9F0C172DB}" type="presOf" srcId="{DA119013-8599-4B5F-8CD6-049760CAEEBE}" destId="{425A8592-1132-444E-8EBE-4A3969CBDF0E}" srcOrd="1" destOrd="0" presId="urn:microsoft.com/office/officeart/2005/8/layout/pyramid3"/>
    <dgm:cxn modelId="{F9DB92D7-9271-45ED-A0A4-3144C134031F}" type="presOf" srcId="{B8ECD772-B16A-4BD5-904E-557F902F8714}" destId="{E6AE36D5-B925-449D-BCC4-755DB418CD13}" srcOrd="1" destOrd="0" presId="urn:microsoft.com/office/officeart/2005/8/layout/pyramid3"/>
    <dgm:cxn modelId="{858423E7-7C50-4161-A1FD-332EAF258628}" type="presOf" srcId="{6E56A552-2B2E-4244-87B5-AA11217EE69D}" destId="{D372A5F5-96A6-4C25-83F4-36D370C622DE}" srcOrd="0" destOrd="0" presId="urn:microsoft.com/office/officeart/2005/8/layout/pyramid3"/>
    <dgm:cxn modelId="{9D5BFBEA-36EB-424D-BA97-ACE5F50AA187}" type="presOf" srcId="{B8ECD772-B16A-4BD5-904E-557F902F8714}" destId="{FFCFBADD-90D1-4A05-A16E-DC8349FCECD6}" srcOrd="0" destOrd="0" presId="urn:microsoft.com/office/officeart/2005/8/layout/pyramid3"/>
    <dgm:cxn modelId="{1506E833-850D-4457-B264-9E16F394784E}" type="presParOf" srcId="{D372A5F5-96A6-4C25-83F4-36D370C622DE}" destId="{915D27F5-8154-4F24-A277-B7A3127F3FE4}" srcOrd="0" destOrd="0" presId="urn:microsoft.com/office/officeart/2005/8/layout/pyramid3"/>
    <dgm:cxn modelId="{8CE39AB1-8D0A-47DE-B117-7387027723AB}" type="presParOf" srcId="{915D27F5-8154-4F24-A277-B7A3127F3FE4}" destId="{FFCFBADD-90D1-4A05-A16E-DC8349FCECD6}" srcOrd="0" destOrd="0" presId="urn:microsoft.com/office/officeart/2005/8/layout/pyramid3"/>
    <dgm:cxn modelId="{6A609F5A-E1F4-4C9A-BB6F-A36319B9433D}" type="presParOf" srcId="{915D27F5-8154-4F24-A277-B7A3127F3FE4}" destId="{E6AE36D5-B925-449D-BCC4-755DB418CD13}" srcOrd="1" destOrd="0" presId="urn:microsoft.com/office/officeart/2005/8/layout/pyramid3"/>
    <dgm:cxn modelId="{4C158F00-8672-41F3-A765-1FBFFE27C7FF}" type="presParOf" srcId="{D372A5F5-96A6-4C25-83F4-36D370C622DE}" destId="{B88CE209-17EA-4BF4-B034-3A351659DEFB}" srcOrd="1" destOrd="0" presId="urn:microsoft.com/office/officeart/2005/8/layout/pyramid3"/>
    <dgm:cxn modelId="{6E5AE614-EA35-4701-81AA-F6E9BF6697BA}" type="presParOf" srcId="{B88CE209-17EA-4BF4-B034-3A351659DEFB}" destId="{7BE67B06-6226-4C96-B47A-913AAE21D132}" srcOrd="0" destOrd="0" presId="urn:microsoft.com/office/officeart/2005/8/layout/pyramid3"/>
    <dgm:cxn modelId="{4C236327-428D-4ECA-9C64-390B37F38DF6}" type="presParOf" srcId="{B88CE209-17EA-4BF4-B034-3A351659DEFB}" destId="{425A8592-1132-444E-8EBE-4A3969CBDF0E}" srcOrd="1" destOrd="0" presId="urn:microsoft.com/office/officeart/2005/8/layout/pyramid3"/>
    <dgm:cxn modelId="{CDC654C8-C527-4073-B39C-63119E55445E}" type="presParOf" srcId="{D372A5F5-96A6-4C25-83F4-36D370C622DE}" destId="{A8720BB7-A612-45AA-8C3B-5E0259560949}" srcOrd="2" destOrd="0" presId="urn:microsoft.com/office/officeart/2005/8/layout/pyramid3"/>
    <dgm:cxn modelId="{C56BE4A5-665A-41F1-B05B-7FBDC27E9F62}" type="presParOf" srcId="{A8720BB7-A612-45AA-8C3B-5E0259560949}" destId="{49A27423-924D-47B1-9B0B-7D450F90CB70}" srcOrd="0" destOrd="0" presId="urn:microsoft.com/office/officeart/2005/8/layout/pyramid3"/>
    <dgm:cxn modelId="{5F98DFB1-4D84-42BD-AB17-D44E3E30C766}" type="presParOf" srcId="{A8720BB7-A612-45AA-8C3B-5E0259560949}" destId="{222CA574-B652-4C65-B6FC-3350640FAC9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AB4F3-ED39-4ABE-8D7A-51316106EB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293519-5C55-4B10-AA86-0649D7F6D705}">
      <dgm:prSet phldrT="[Text]"/>
      <dgm:spPr/>
      <dgm:t>
        <a:bodyPr/>
        <a:lstStyle/>
        <a:p>
          <a:r>
            <a:rPr lang="en-MY" dirty="0"/>
            <a:t>Context</a:t>
          </a:r>
        </a:p>
      </dgm:t>
    </dgm:pt>
    <dgm:pt modelId="{15D2AA99-20FD-42EB-A56C-083ED72FF4BE}" type="parTrans" cxnId="{5FA17D50-D77F-40A0-8535-B745B161C5B9}">
      <dgm:prSet/>
      <dgm:spPr/>
      <dgm:t>
        <a:bodyPr/>
        <a:lstStyle/>
        <a:p>
          <a:endParaRPr lang="en-MY"/>
        </a:p>
      </dgm:t>
    </dgm:pt>
    <dgm:pt modelId="{2E429BC4-6F3D-4B01-A3B8-E9CED164B192}" type="sibTrans" cxnId="{5FA17D50-D77F-40A0-8535-B745B161C5B9}">
      <dgm:prSet/>
      <dgm:spPr/>
      <dgm:t>
        <a:bodyPr/>
        <a:lstStyle/>
        <a:p>
          <a:endParaRPr lang="en-MY"/>
        </a:p>
      </dgm:t>
    </dgm:pt>
    <dgm:pt modelId="{1435337C-9180-45F9-ABA8-5BAF6D9718F0}">
      <dgm:prSet phldrT="[Text]"/>
      <dgm:spPr/>
      <dgm:t>
        <a:bodyPr/>
        <a:lstStyle/>
        <a:p>
          <a:r>
            <a:rPr lang="en-MY" dirty="0"/>
            <a:t>Crisis/ Problem</a:t>
          </a:r>
        </a:p>
      </dgm:t>
    </dgm:pt>
    <dgm:pt modelId="{A0B639C3-3508-488E-9390-C3FA83B63F51}" type="parTrans" cxnId="{5627E9DA-D4E3-4000-A6CA-F472BD6F1CA8}">
      <dgm:prSet/>
      <dgm:spPr/>
      <dgm:t>
        <a:bodyPr/>
        <a:lstStyle/>
        <a:p>
          <a:endParaRPr lang="en-MY"/>
        </a:p>
      </dgm:t>
    </dgm:pt>
    <dgm:pt modelId="{7A43BE29-CA65-48BA-A329-F4A8D13CDA07}" type="sibTrans" cxnId="{5627E9DA-D4E3-4000-A6CA-F472BD6F1CA8}">
      <dgm:prSet/>
      <dgm:spPr/>
      <dgm:t>
        <a:bodyPr/>
        <a:lstStyle/>
        <a:p>
          <a:endParaRPr lang="en-MY"/>
        </a:p>
      </dgm:t>
    </dgm:pt>
    <dgm:pt modelId="{E4B299DD-27CF-40AE-A713-3F851C7BC6EE}">
      <dgm:prSet phldrT="[Text]"/>
      <dgm:spPr/>
      <dgm:t>
        <a:bodyPr/>
        <a:lstStyle/>
        <a:p>
          <a:r>
            <a:rPr lang="en-MY" dirty="0"/>
            <a:t>Solution</a:t>
          </a:r>
        </a:p>
      </dgm:t>
    </dgm:pt>
    <dgm:pt modelId="{EF0166EB-8F05-4E49-AD37-1A3A9ED523DB}" type="parTrans" cxnId="{3BBEEFEE-C141-47DC-ADF3-577CF808F8F3}">
      <dgm:prSet/>
      <dgm:spPr/>
      <dgm:t>
        <a:bodyPr/>
        <a:lstStyle/>
        <a:p>
          <a:endParaRPr lang="en-MY"/>
        </a:p>
      </dgm:t>
    </dgm:pt>
    <dgm:pt modelId="{D2145F33-26AA-4064-B606-44878D953754}" type="sibTrans" cxnId="{3BBEEFEE-C141-47DC-ADF3-577CF808F8F3}">
      <dgm:prSet/>
      <dgm:spPr/>
      <dgm:t>
        <a:bodyPr/>
        <a:lstStyle/>
        <a:p>
          <a:endParaRPr lang="en-MY"/>
        </a:p>
      </dgm:t>
    </dgm:pt>
    <dgm:pt modelId="{29505025-1311-4642-8656-65715BEA972A}" type="pres">
      <dgm:prSet presAssocID="{A94AB4F3-ED39-4ABE-8D7A-51316106EBE9}" presName="Name0" presStyleCnt="0">
        <dgm:presLayoutVars>
          <dgm:dir/>
          <dgm:resizeHandles val="exact"/>
        </dgm:presLayoutVars>
      </dgm:prSet>
      <dgm:spPr/>
    </dgm:pt>
    <dgm:pt modelId="{F2E0D9D9-DD9B-42B4-BDB1-709D721F1937}" type="pres">
      <dgm:prSet presAssocID="{4C293519-5C55-4B10-AA86-0649D7F6D705}" presName="node" presStyleLbl="node1" presStyleIdx="0" presStyleCnt="3">
        <dgm:presLayoutVars>
          <dgm:bulletEnabled val="1"/>
        </dgm:presLayoutVars>
      </dgm:prSet>
      <dgm:spPr/>
    </dgm:pt>
    <dgm:pt modelId="{7C21A164-E2B0-4857-AB0B-0BC6C7F9EB63}" type="pres">
      <dgm:prSet presAssocID="{2E429BC4-6F3D-4B01-A3B8-E9CED164B192}" presName="sibTrans" presStyleLbl="sibTrans2D1" presStyleIdx="0" presStyleCnt="2"/>
      <dgm:spPr/>
    </dgm:pt>
    <dgm:pt modelId="{3875E1DA-9100-466C-B5A4-CD4C47381939}" type="pres">
      <dgm:prSet presAssocID="{2E429BC4-6F3D-4B01-A3B8-E9CED164B192}" presName="connectorText" presStyleLbl="sibTrans2D1" presStyleIdx="0" presStyleCnt="2"/>
      <dgm:spPr/>
    </dgm:pt>
    <dgm:pt modelId="{93E5D439-FF69-47F9-9692-D58E960072F8}" type="pres">
      <dgm:prSet presAssocID="{1435337C-9180-45F9-ABA8-5BAF6D9718F0}" presName="node" presStyleLbl="node1" presStyleIdx="1" presStyleCnt="3" custLinFactNeighborY="0">
        <dgm:presLayoutVars>
          <dgm:bulletEnabled val="1"/>
        </dgm:presLayoutVars>
      </dgm:prSet>
      <dgm:spPr/>
    </dgm:pt>
    <dgm:pt modelId="{06BC0AF3-684F-4A99-9EA6-E4C62B2428B5}" type="pres">
      <dgm:prSet presAssocID="{7A43BE29-CA65-48BA-A329-F4A8D13CDA07}" presName="sibTrans" presStyleLbl="sibTrans2D1" presStyleIdx="1" presStyleCnt="2"/>
      <dgm:spPr/>
    </dgm:pt>
    <dgm:pt modelId="{072A12D5-3D4F-4595-806E-6B4AC375EB72}" type="pres">
      <dgm:prSet presAssocID="{7A43BE29-CA65-48BA-A329-F4A8D13CDA07}" presName="connectorText" presStyleLbl="sibTrans2D1" presStyleIdx="1" presStyleCnt="2"/>
      <dgm:spPr/>
    </dgm:pt>
    <dgm:pt modelId="{A8A45006-70D3-4FC3-905A-B614EBEACD94}" type="pres">
      <dgm:prSet presAssocID="{E4B299DD-27CF-40AE-A713-3F851C7BC6EE}" presName="node" presStyleLbl="node1" presStyleIdx="2" presStyleCnt="3">
        <dgm:presLayoutVars>
          <dgm:bulletEnabled val="1"/>
        </dgm:presLayoutVars>
      </dgm:prSet>
      <dgm:spPr/>
    </dgm:pt>
  </dgm:ptLst>
  <dgm:cxnLst>
    <dgm:cxn modelId="{5A5F7114-5C4E-4A43-B659-DC0BAFC7297A}" type="presOf" srcId="{2E429BC4-6F3D-4B01-A3B8-E9CED164B192}" destId="{7C21A164-E2B0-4857-AB0B-0BC6C7F9EB63}" srcOrd="0" destOrd="0" presId="urn:microsoft.com/office/officeart/2005/8/layout/process1"/>
    <dgm:cxn modelId="{27D7611A-7105-49C1-9709-D8FE3573ECDE}" type="presOf" srcId="{A94AB4F3-ED39-4ABE-8D7A-51316106EBE9}" destId="{29505025-1311-4642-8656-65715BEA972A}" srcOrd="0" destOrd="0" presId="urn:microsoft.com/office/officeart/2005/8/layout/process1"/>
    <dgm:cxn modelId="{E240FF2E-5416-4BAC-9DB5-E292B3CCCB54}" type="presOf" srcId="{E4B299DD-27CF-40AE-A713-3F851C7BC6EE}" destId="{A8A45006-70D3-4FC3-905A-B614EBEACD94}" srcOrd="0" destOrd="0" presId="urn:microsoft.com/office/officeart/2005/8/layout/process1"/>
    <dgm:cxn modelId="{8EBAB168-2A7F-4136-A89A-5E861766CBA9}" type="presOf" srcId="{4C293519-5C55-4B10-AA86-0649D7F6D705}" destId="{F2E0D9D9-DD9B-42B4-BDB1-709D721F1937}" srcOrd="0" destOrd="0" presId="urn:microsoft.com/office/officeart/2005/8/layout/process1"/>
    <dgm:cxn modelId="{8075A96F-D093-4D4A-A9C5-8FD7776A3424}" type="presOf" srcId="{7A43BE29-CA65-48BA-A329-F4A8D13CDA07}" destId="{06BC0AF3-684F-4A99-9EA6-E4C62B2428B5}" srcOrd="0" destOrd="0" presId="urn:microsoft.com/office/officeart/2005/8/layout/process1"/>
    <dgm:cxn modelId="{5FA17D50-D77F-40A0-8535-B745B161C5B9}" srcId="{A94AB4F3-ED39-4ABE-8D7A-51316106EBE9}" destId="{4C293519-5C55-4B10-AA86-0649D7F6D705}" srcOrd="0" destOrd="0" parTransId="{15D2AA99-20FD-42EB-A56C-083ED72FF4BE}" sibTransId="{2E429BC4-6F3D-4B01-A3B8-E9CED164B192}"/>
    <dgm:cxn modelId="{869497DA-F067-417C-AD12-6A80CFC5C7CD}" type="presOf" srcId="{7A43BE29-CA65-48BA-A329-F4A8D13CDA07}" destId="{072A12D5-3D4F-4595-806E-6B4AC375EB72}" srcOrd="1" destOrd="0" presId="urn:microsoft.com/office/officeart/2005/8/layout/process1"/>
    <dgm:cxn modelId="{5627E9DA-D4E3-4000-A6CA-F472BD6F1CA8}" srcId="{A94AB4F3-ED39-4ABE-8D7A-51316106EBE9}" destId="{1435337C-9180-45F9-ABA8-5BAF6D9718F0}" srcOrd="1" destOrd="0" parTransId="{A0B639C3-3508-488E-9390-C3FA83B63F51}" sibTransId="{7A43BE29-CA65-48BA-A329-F4A8D13CDA07}"/>
    <dgm:cxn modelId="{0230BCE6-CB6A-48D0-858F-585337185689}" type="presOf" srcId="{1435337C-9180-45F9-ABA8-5BAF6D9718F0}" destId="{93E5D439-FF69-47F9-9692-D58E960072F8}" srcOrd="0" destOrd="0" presId="urn:microsoft.com/office/officeart/2005/8/layout/process1"/>
    <dgm:cxn modelId="{3BBEEFEE-C141-47DC-ADF3-577CF808F8F3}" srcId="{A94AB4F3-ED39-4ABE-8D7A-51316106EBE9}" destId="{E4B299DD-27CF-40AE-A713-3F851C7BC6EE}" srcOrd="2" destOrd="0" parTransId="{EF0166EB-8F05-4E49-AD37-1A3A9ED523DB}" sibTransId="{D2145F33-26AA-4064-B606-44878D953754}"/>
    <dgm:cxn modelId="{92D69CF5-0899-4FFE-B477-520FB61E9FC0}" type="presOf" srcId="{2E429BC4-6F3D-4B01-A3B8-E9CED164B192}" destId="{3875E1DA-9100-466C-B5A4-CD4C47381939}" srcOrd="1" destOrd="0" presId="urn:microsoft.com/office/officeart/2005/8/layout/process1"/>
    <dgm:cxn modelId="{D2342050-38FF-4634-9858-3127703AB426}" type="presParOf" srcId="{29505025-1311-4642-8656-65715BEA972A}" destId="{F2E0D9D9-DD9B-42B4-BDB1-709D721F1937}" srcOrd="0" destOrd="0" presId="urn:microsoft.com/office/officeart/2005/8/layout/process1"/>
    <dgm:cxn modelId="{03521300-0C95-4458-8839-31E2483F42D6}" type="presParOf" srcId="{29505025-1311-4642-8656-65715BEA972A}" destId="{7C21A164-E2B0-4857-AB0B-0BC6C7F9EB63}" srcOrd="1" destOrd="0" presId="urn:microsoft.com/office/officeart/2005/8/layout/process1"/>
    <dgm:cxn modelId="{C7616B02-8813-4E38-9376-2D189B686D81}" type="presParOf" srcId="{7C21A164-E2B0-4857-AB0B-0BC6C7F9EB63}" destId="{3875E1DA-9100-466C-B5A4-CD4C47381939}" srcOrd="0" destOrd="0" presId="urn:microsoft.com/office/officeart/2005/8/layout/process1"/>
    <dgm:cxn modelId="{C8E4689A-05CB-4830-BFAD-F34E07A99F69}" type="presParOf" srcId="{29505025-1311-4642-8656-65715BEA972A}" destId="{93E5D439-FF69-47F9-9692-D58E960072F8}" srcOrd="2" destOrd="0" presId="urn:microsoft.com/office/officeart/2005/8/layout/process1"/>
    <dgm:cxn modelId="{736CC8BE-7988-4007-BA37-56F0E21B38E3}" type="presParOf" srcId="{29505025-1311-4642-8656-65715BEA972A}" destId="{06BC0AF3-684F-4A99-9EA6-E4C62B2428B5}" srcOrd="3" destOrd="0" presId="urn:microsoft.com/office/officeart/2005/8/layout/process1"/>
    <dgm:cxn modelId="{5BB64990-2F71-4B11-985B-CF0A0E0AF625}" type="presParOf" srcId="{06BC0AF3-684F-4A99-9EA6-E4C62B2428B5}" destId="{072A12D5-3D4F-4595-806E-6B4AC375EB72}" srcOrd="0" destOrd="0" presId="urn:microsoft.com/office/officeart/2005/8/layout/process1"/>
    <dgm:cxn modelId="{25D3A7A3-233A-4B15-B80F-03393C523221}" type="presParOf" srcId="{29505025-1311-4642-8656-65715BEA972A}" destId="{A8A45006-70D3-4FC3-905A-B614EBEACD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B664A-26BF-401E-BEBD-262DB99DCBC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42E012C-6B1B-4B2C-8CA3-75AFF3E7559E}">
      <dgm:prSet phldrT="[Text]" custT="1"/>
      <dgm:spPr/>
      <dgm:t>
        <a:bodyPr/>
        <a:lstStyle/>
        <a:p>
          <a:pPr>
            <a:buFont typeface="Calibri" panose="020F0502020204030204" pitchFamily="34" charset="0"/>
            <a:buAutoNum type="arabicPeriod"/>
          </a:pPr>
          <a:r>
            <a: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Understand the objection</a:t>
          </a:r>
        </a:p>
        <a:p>
          <a:pPr>
            <a:buFont typeface="Calibri" panose="020F0502020204030204" pitchFamily="34" charset="0"/>
            <a:buAutoNum type="arabicPeriod"/>
          </a:pPr>
          <a:r>
            <a: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MY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Clarifies if unclear</a:t>
          </a:r>
          <a:endParaRPr lang="en-US" alt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6E0977-3CAB-48FE-926E-A6A2EB749EC3}" type="parTrans" cxnId="{42D0E062-26B3-4881-892C-FFF72ECCA95B}">
      <dgm:prSet/>
      <dgm:spPr/>
      <dgm:t>
        <a:bodyPr/>
        <a:lstStyle/>
        <a:p>
          <a:endParaRPr lang="en-MY"/>
        </a:p>
      </dgm:t>
    </dgm:pt>
    <dgm:pt modelId="{4CC60476-446A-4FEA-99B9-A5A9AF5C8D0F}" type="sibTrans" cxnId="{42D0E062-26B3-4881-892C-FFF72ECCA95B}">
      <dgm:prSet/>
      <dgm:spPr/>
      <dgm:t>
        <a:bodyPr/>
        <a:lstStyle/>
        <a:p>
          <a:endParaRPr lang="en-MY"/>
        </a:p>
      </dgm:t>
    </dgm:pt>
    <dgm:pt modelId="{625F3EFC-61B1-4762-812A-4ED69E90810E}">
      <dgm:prSet phldrT="[Text]" custT="1"/>
      <dgm:spPr/>
      <dgm:t>
        <a:bodyPr/>
        <a:lstStyle/>
        <a:p>
          <a:pPr>
            <a:buFont typeface="Calibri" panose="020F0502020204030204" pitchFamily="34" charset="0"/>
            <a:buAutoNum type="arabicPeriod"/>
          </a:pPr>
          <a:r>
            <a: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Acknowledge the objection (rephrase)</a:t>
          </a:r>
        </a:p>
        <a:p>
          <a:pPr>
            <a:buFont typeface="Calibri" panose="020F0502020204030204" pitchFamily="34" charset="0"/>
            <a:buAutoNum type="arabicPeriod"/>
          </a:pPr>
          <a:r>
            <a:rPr lang="en-US" sz="20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rPr>
            <a:t>- Restatements to reflect your understanding</a:t>
          </a:r>
        </a:p>
        <a:p>
          <a:pPr>
            <a:buFont typeface="Calibri" panose="020F0502020204030204" pitchFamily="34" charset="0"/>
            <a:buAutoNum type="arabicPeriod"/>
          </a:pPr>
          <a:r>
            <a:rPr lang="en-US" sz="20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rPr>
            <a:t>- You’re willing to deal with the question in a </a:t>
          </a:r>
          <a:r>
            <a:rPr lang="en-MY" sz="20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rPr>
            <a:t>non defensive manner.</a:t>
          </a:r>
          <a:endParaRPr lang="en-MY" sz="2000" dirty="0">
            <a:solidFill>
              <a:schemeClr val="tx1"/>
            </a:solidFill>
          </a:endParaRPr>
        </a:p>
      </dgm:t>
    </dgm:pt>
    <dgm:pt modelId="{8289DFED-5EDB-4ADC-B207-AA7A0F12A045}" type="parTrans" cxnId="{30A7BDEC-1836-4801-9E69-EB235D33F056}">
      <dgm:prSet/>
      <dgm:spPr/>
      <dgm:t>
        <a:bodyPr/>
        <a:lstStyle/>
        <a:p>
          <a:endParaRPr lang="en-MY"/>
        </a:p>
      </dgm:t>
    </dgm:pt>
    <dgm:pt modelId="{E74BE3FB-2A54-4165-9043-7195E21264E6}" type="sibTrans" cxnId="{30A7BDEC-1836-4801-9E69-EB235D33F056}">
      <dgm:prSet/>
      <dgm:spPr/>
      <dgm:t>
        <a:bodyPr/>
        <a:lstStyle/>
        <a:p>
          <a:endParaRPr lang="en-MY"/>
        </a:p>
      </dgm:t>
    </dgm:pt>
    <dgm:pt modelId="{EB8FDCB6-DE40-44BF-B069-DE8052D003A0}">
      <dgm:prSet phldrT="[Text]" custT="1"/>
      <dgm:spPr/>
      <dgm:t>
        <a:bodyPr/>
        <a:lstStyle/>
        <a:p>
          <a:pPr>
            <a:buFont typeface="Calibri" panose="020F0502020204030204" pitchFamily="34" charset="0"/>
            <a:buAutoNum type="arabicPeriod"/>
          </a:pPr>
          <a:r>
            <a: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Neutralize the objection</a:t>
          </a:r>
        </a:p>
        <a:p>
          <a:pPr>
            <a:buFont typeface="Calibri" panose="020F0502020204030204" pitchFamily="34" charset="0"/>
            <a:buAutoNum type="arabicPeriod"/>
          </a:pPr>
          <a:r>
            <a:rPr lang="en-MY" sz="1800" b="0" i="0" u="none" strike="noStrike" baseline="0" dirty="0">
              <a:solidFill>
                <a:schemeClr val="tx1"/>
              </a:solidFill>
              <a:latin typeface="PalatinoLTPro-Roman"/>
            </a:rPr>
            <a:t>- Answer </a:t>
          </a:r>
          <a:r>
            <a:rPr lang="en-US" sz="1800" b="0" i="0" u="none" strike="noStrike" baseline="0" dirty="0">
              <a:solidFill>
                <a:schemeClr val="tx1"/>
              </a:solidFill>
              <a:latin typeface="PalatinoLTPro-Roman"/>
            </a:rPr>
            <a:t>the objection fully, with no sign of defensiveness.</a:t>
          </a:r>
          <a:endParaRPr lang="en-MY" sz="1800" dirty="0">
            <a:solidFill>
              <a:schemeClr val="tx1"/>
            </a:solidFill>
          </a:endParaRPr>
        </a:p>
      </dgm:t>
    </dgm:pt>
    <dgm:pt modelId="{6F7B4FE7-B350-48F4-B6CB-98EC2E38F3D6}" type="parTrans" cxnId="{359CE031-F79B-4806-9FCB-A6BBF30A3282}">
      <dgm:prSet/>
      <dgm:spPr/>
      <dgm:t>
        <a:bodyPr/>
        <a:lstStyle/>
        <a:p>
          <a:endParaRPr lang="en-MY"/>
        </a:p>
      </dgm:t>
    </dgm:pt>
    <dgm:pt modelId="{F0632DED-D3B4-4A40-BDB5-38718E8B2B79}" type="sibTrans" cxnId="{359CE031-F79B-4806-9FCB-A6BBF30A3282}">
      <dgm:prSet/>
      <dgm:spPr/>
      <dgm:t>
        <a:bodyPr/>
        <a:lstStyle/>
        <a:p>
          <a:endParaRPr lang="en-MY"/>
        </a:p>
      </dgm:t>
    </dgm:pt>
    <dgm:pt modelId="{B71F510F-6888-47CD-8BC3-81CBE925C6A7}" type="pres">
      <dgm:prSet presAssocID="{677B664A-26BF-401E-BEBD-262DB99DCBCE}" presName="outerComposite" presStyleCnt="0">
        <dgm:presLayoutVars>
          <dgm:chMax val="5"/>
          <dgm:dir/>
          <dgm:resizeHandles val="exact"/>
        </dgm:presLayoutVars>
      </dgm:prSet>
      <dgm:spPr/>
    </dgm:pt>
    <dgm:pt modelId="{4BABAC08-CF34-4EC5-AEB4-B89CB0380469}" type="pres">
      <dgm:prSet presAssocID="{677B664A-26BF-401E-BEBD-262DB99DCBCE}" presName="dummyMaxCanvas" presStyleCnt="0">
        <dgm:presLayoutVars/>
      </dgm:prSet>
      <dgm:spPr/>
    </dgm:pt>
    <dgm:pt modelId="{54B458E1-5F0D-42F4-AA97-5510E532F896}" type="pres">
      <dgm:prSet presAssocID="{677B664A-26BF-401E-BEBD-262DB99DCBCE}" presName="ThreeNodes_1" presStyleLbl="node1" presStyleIdx="0" presStyleCnt="3" custScaleX="117647" custScaleY="71575" custLinFactNeighborX="3359" custLinFactNeighborY="-4640">
        <dgm:presLayoutVars>
          <dgm:bulletEnabled val="1"/>
        </dgm:presLayoutVars>
      </dgm:prSet>
      <dgm:spPr/>
    </dgm:pt>
    <dgm:pt modelId="{FAA81F3F-6D80-4001-B2F9-F4831DE53724}" type="pres">
      <dgm:prSet presAssocID="{677B664A-26BF-401E-BEBD-262DB99DCBCE}" presName="ThreeNodes_2" presStyleLbl="node1" presStyleIdx="1" presStyleCnt="3" custScaleX="117647" custLinFactNeighborX="-2224" custLinFactNeighborY="-508">
        <dgm:presLayoutVars>
          <dgm:bulletEnabled val="1"/>
        </dgm:presLayoutVars>
      </dgm:prSet>
      <dgm:spPr/>
    </dgm:pt>
    <dgm:pt modelId="{AE6A2E31-F764-4C6D-8AF0-1618C4981F6D}" type="pres">
      <dgm:prSet presAssocID="{677B664A-26BF-401E-BEBD-262DB99DCBCE}" presName="ThreeNodes_3" presStyleLbl="node1" presStyleIdx="2" presStyleCnt="3" custScaleX="117647" custLinFactNeighborX="-6012" custLinFactNeighborY="13929">
        <dgm:presLayoutVars>
          <dgm:bulletEnabled val="1"/>
        </dgm:presLayoutVars>
      </dgm:prSet>
      <dgm:spPr/>
    </dgm:pt>
    <dgm:pt modelId="{41B7C9EB-A6FD-4CCE-8FC5-6D06D405DE59}" type="pres">
      <dgm:prSet presAssocID="{677B664A-26BF-401E-BEBD-262DB99DCBCE}" presName="ThreeConn_1-2" presStyleLbl="fgAccFollowNode1" presStyleIdx="0" presStyleCnt="2">
        <dgm:presLayoutVars>
          <dgm:bulletEnabled val="1"/>
        </dgm:presLayoutVars>
      </dgm:prSet>
      <dgm:spPr/>
    </dgm:pt>
    <dgm:pt modelId="{487D894E-6523-46C3-988A-7C8C6150893B}" type="pres">
      <dgm:prSet presAssocID="{677B664A-26BF-401E-BEBD-262DB99DCBCE}" presName="ThreeConn_2-3" presStyleLbl="fgAccFollowNode1" presStyleIdx="1" presStyleCnt="2">
        <dgm:presLayoutVars>
          <dgm:bulletEnabled val="1"/>
        </dgm:presLayoutVars>
      </dgm:prSet>
      <dgm:spPr/>
    </dgm:pt>
    <dgm:pt modelId="{657DE08F-08D6-4647-BC59-6960CF3B32E0}" type="pres">
      <dgm:prSet presAssocID="{677B664A-26BF-401E-BEBD-262DB99DCBCE}" presName="ThreeNodes_1_text" presStyleLbl="node1" presStyleIdx="2" presStyleCnt="3">
        <dgm:presLayoutVars>
          <dgm:bulletEnabled val="1"/>
        </dgm:presLayoutVars>
      </dgm:prSet>
      <dgm:spPr/>
    </dgm:pt>
    <dgm:pt modelId="{4C1826A7-87B3-4EE7-974F-41C7609DF14F}" type="pres">
      <dgm:prSet presAssocID="{677B664A-26BF-401E-BEBD-262DB99DCBCE}" presName="ThreeNodes_2_text" presStyleLbl="node1" presStyleIdx="2" presStyleCnt="3">
        <dgm:presLayoutVars>
          <dgm:bulletEnabled val="1"/>
        </dgm:presLayoutVars>
      </dgm:prSet>
      <dgm:spPr/>
    </dgm:pt>
    <dgm:pt modelId="{C8BD5438-6A98-49EB-8D55-BB831F24E5A4}" type="pres">
      <dgm:prSet presAssocID="{677B664A-26BF-401E-BEBD-262DB99DCBC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71FB02-6591-4913-9968-3E67C35452D4}" type="presOf" srcId="{4CC60476-446A-4FEA-99B9-A5A9AF5C8D0F}" destId="{41B7C9EB-A6FD-4CCE-8FC5-6D06D405DE59}" srcOrd="0" destOrd="0" presId="urn:microsoft.com/office/officeart/2005/8/layout/vProcess5"/>
    <dgm:cxn modelId="{54DE9D0C-8B6E-45DD-A385-3F39E4C673EA}" type="presOf" srcId="{E74BE3FB-2A54-4165-9043-7195E21264E6}" destId="{487D894E-6523-46C3-988A-7C8C6150893B}" srcOrd="0" destOrd="0" presId="urn:microsoft.com/office/officeart/2005/8/layout/vProcess5"/>
    <dgm:cxn modelId="{359CE031-F79B-4806-9FCB-A6BBF30A3282}" srcId="{677B664A-26BF-401E-BEBD-262DB99DCBCE}" destId="{EB8FDCB6-DE40-44BF-B069-DE8052D003A0}" srcOrd="2" destOrd="0" parTransId="{6F7B4FE7-B350-48F4-B6CB-98EC2E38F3D6}" sibTransId="{F0632DED-D3B4-4A40-BDB5-38718E8B2B79}"/>
    <dgm:cxn modelId="{9BE3613E-975A-41F2-8A1D-996C8FD51DCA}" type="presOf" srcId="{625F3EFC-61B1-4762-812A-4ED69E90810E}" destId="{FAA81F3F-6D80-4001-B2F9-F4831DE53724}" srcOrd="0" destOrd="0" presId="urn:microsoft.com/office/officeart/2005/8/layout/vProcess5"/>
    <dgm:cxn modelId="{42D0E062-26B3-4881-892C-FFF72ECCA95B}" srcId="{677B664A-26BF-401E-BEBD-262DB99DCBCE}" destId="{242E012C-6B1B-4B2C-8CA3-75AFF3E7559E}" srcOrd="0" destOrd="0" parTransId="{DB6E0977-3CAB-48FE-926E-A6A2EB749EC3}" sibTransId="{4CC60476-446A-4FEA-99B9-A5A9AF5C8D0F}"/>
    <dgm:cxn modelId="{CE469453-E79A-4FBA-9EDD-EFA62972E9FC}" type="presOf" srcId="{EB8FDCB6-DE40-44BF-B069-DE8052D003A0}" destId="{C8BD5438-6A98-49EB-8D55-BB831F24E5A4}" srcOrd="1" destOrd="0" presId="urn:microsoft.com/office/officeart/2005/8/layout/vProcess5"/>
    <dgm:cxn modelId="{A807A383-E8E1-4497-B472-5DB3476C5ABB}" type="presOf" srcId="{677B664A-26BF-401E-BEBD-262DB99DCBCE}" destId="{B71F510F-6888-47CD-8BC3-81CBE925C6A7}" srcOrd="0" destOrd="0" presId="urn:microsoft.com/office/officeart/2005/8/layout/vProcess5"/>
    <dgm:cxn modelId="{DBD7449D-ADB1-4384-BEA2-177EF20951AA}" type="presOf" srcId="{625F3EFC-61B1-4762-812A-4ED69E90810E}" destId="{4C1826A7-87B3-4EE7-974F-41C7609DF14F}" srcOrd="1" destOrd="0" presId="urn:microsoft.com/office/officeart/2005/8/layout/vProcess5"/>
    <dgm:cxn modelId="{BA8FA8CC-CE5B-4E08-AFB1-2CCFB33D1B53}" type="presOf" srcId="{EB8FDCB6-DE40-44BF-B069-DE8052D003A0}" destId="{AE6A2E31-F764-4C6D-8AF0-1618C4981F6D}" srcOrd="0" destOrd="0" presId="urn:microsoft.com/office/officeart/2005/8/layout/vProcess5"/>
    <dgm:cxn modelId="{D7034DD2-EEE3-43CC-B18F-6FD216B9B1B6}" type="presOf" srcId="{242E012C-6B1B-4B2C-8CA3-75AFF3E7559E}" destId="{54B458E1-5F0D-42F4-AA97-5510E532F896}" srcOrd="0" destOrd="0" presId="urn:microsoft.com/office/officeart/2005/8/layout/vProcess5"/>
    <dgm:cxn modelId="{698D38E6-0F3A-45B6-9CAA-6DABD0821E6B}" type="presOf" srcId="{242E012C-6B1B-4B2C-8CA3-75AFF3E7559E}" destId="{657DE08F-08D6-4647-BC59-6960CF3B32E0}" srcOrd="1" destOrd="0" presId="urn:microsoft.com/office/officeart/2005/8/layout/vProcess5"/>
    <dgm:cxn modelId="{30A7BDEC-1836-4801-9E69-EB235D33F056}" srcId="{677B664A-26BF-401E-BEBD-262DB99DCBCE}" destId="{625F3EFC-61B1-4762-812A-4ED69E90810E}" srcOrd="1" destOrd="0" parTransId="{8289DFED-5EDB-4ADC-B207-AA7A0F12A045}" sibTransId="{E74BE3FB-2A54-4165-9043-7195E21264E6}"/>
    <dgm:cxn modelId="{DC61B7E9-357C-4291-85EC-A945D4B2AA3E}" type="presParOf" srcId="{B71F510F-6888-47CD-8BC3-81CBE925C6A7}" destId="{4BABAC08-CF34-4EC5-AEB4-B89CB0380469}" srcOrd="0" destOrd="0" presId="urn:microsoft.com/office/officeart/2005/8/layout/vProcess5"/>
    <dgm:cxn modelId="{2E368A46-3AB6-4109-9F7E-BC1834F800E2}" type="presParOf" srcId="{B71F510F-6888-47CD-8BC3-81CBE925C6A7}" destId="{54B458E1-5F0D-42F4-AA97-5510E532F896}" srcOrd="1" destOrd="0" presId="urn:microsoft.com/office/officeart/2005/8/layout/vProcess5"/>
    <dgm:cxn modelId="{E82665A2-0E51-42AE-A149-EA98C42534AF}" type="presParOf" srcId="{B71F510F-6888-47CD-8BC3-81CBE925C6A7}" destId="{FAA81F3F-6D80-4001-B2F9-F4831DE53724}" srcOrd="2" destOrd="0" presId="urn:microsoft.com/office/officeart/2005/8/layout/vProcess5"/>
    <dgm:cxn modelId="{40AD8757-B545-4C4F-A0C6-69ADBE27F53F}" type="presParOf" srcId="{B71F510F-6888-47CD-8BC3-81CBE925C6A7}" destId="{AE6A2E31-F764-4C6D-8AF0-1618C4981F6D}" srcOrd="3" destOrd="0" presId="urn:microsoft.com/office/officeart/2005/8/layout/vProcess5"/>
    <dgm:cxn modelId="{084DA969-8A8D-476D-A246-B146B7A8AC1A}" type="presParOf" srcId="{B71F510F-6888-47CD-8BC3-81CBE925C6A7}" destId="{41B7C9EB-A6FD-4CCE-8FC5-6D06D405DE59}" srcOrd="4" destOrd="0" presId="urn:microsoft.com/office/officeart/2005/8/layout/vProcess5"/>
    <dgm:cxn modelId="{5615AB5D-D51A-4C67-918D-516F3E8454AF}" type="presParOf" srcId="{B71F510F-6888-47CD-8BC3-81CBE925C6A7}" destId="{487D894E-6523-46C3-988A-7C8C6150893B}" srcOrd="5" destOrd="0" presId="urn:microsoft.com/office/officeart/2005/8/layout/vProcess5"/>
    <dgm:cxn modelId="{A66ADABC-45F1-4E26-BFBE-A77A6A722216}" type="presParOf" srcId="{B71F510F-6888-47CD-8BC3-81CBE925C6A7}" destId="{657DE08F-08D6-4647-BC59-6960CF3B32E0}" srcOrd="6" destOrd="0" presId="urn:microsoft.com/office/officeart/2005/8/layout/vProcess5"/>
    <dgm:cxn modelId="{4359CDF9-24E8-4D1A-8771-CE59FC15A19A}" type="presParOf" srcId="{B71F510F-6888-47CD-8BC3-81CBE925C6A7}" destId="{4C1826A7-87B3-4EE7-974F-41C7609DF14F}" srcOrd="7" destOrd="0" presId="urn:microsoft.com/office/officeart/2005/8/layout/vProcess5"/>
    <dgm:cxn modelId="{DCD22BC6-9C54-4880-A3A6-081EC518D85B}" type="presParOf" srcId="{B71F510F-6888-47CD-8BC3-81CBE925C6A7}" destId="{C8BD5438-6A98-49EB-8D55-BB831F24E5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BADD-90D1-4A05-A16E-DC8349FCECD6}">
      <dsp:nvSpPr>
        <dsp:cNvPr id="0" name=""/>
        <dsp:cNvSpPr/>
      </dsp:nvSpPr>
      <dsp:spPr>
        <a:xfrm rot="10800000">
          <a:off x="0" y="22763"/>
          <a:ext cx="5675757" cy="1656703"/>
        </a:xfrm>
        <a:prstGeom prst="trapezoid">
          <a:avLst>
            <a:gd name="adj" fmla="val 570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/>
            <a:t>Applications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/>
            <a:t>(100-200)</a:t>
          </a:r>
        </a:p>
      </dsp:txBody>
      <dsp:txXfrm rot="-10800000">
        <a:off x="993257" y="22763"/>
        <a:ext cx="3689242" cy="1656703"/>
      </dsp:txXfrm>
    </dsp:sp>
    <dsp:sp modelId="{7BE67B06-6226-4C96-B47A-913AAE21D132}">
      <dsp:nvSpPr>
        <dsp:cNvPr id="0" name=""/>
        <dsp:cNvSpPr/>
      </dsp:nvSpPr>
      <dsp:spPr>
        <a:xfrm rot="10800000">
          <a:off x="945959" y="1656704"/>
          <a:ext cx="3783838" cy="1656703"/>
        </a:xfrm>
        <a:prstGeom prst="trapezoid">
          <a:avLst>
            <a:gd name="adj" fmla="val 570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/>
            <a:t>Interview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/>
            <a:t>(&lt; 10)</a:t>
          </a:r>
        </a:p>
      </dsp:txBody>
      <dsp:txXfrm rot="-10800000">
        <a:off x="1608131" y="1656704"/>
        <a:ext cx="2459494" cy="1656703"/>
      </dsp:txXfrm>
    </dsp:sp>
    <dsp:sp modelId="{49A27423-924D-47B1-9B0B-7D450F90CB70}">
      <dsp:nvSpPr>
        <dsp:cNvPr id="0" name=""/>
        <dsp:cNvSpPr/>
      </dsp:nvSpPr>
      <dsp:spPr>
        <a:xfrm rot="10800000">
          <a:off x="1892373" y="3313408"/>
          <a:ext cx="1891010" cy="1656703"/>
        </a:xfrm>
        <a:prstGeom prst="trapezoid">
          <a:avLst>
            <a:gd name="adj" fmla="val 570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b="1" kern="1200" dirty="0"/>
            <a:t>Get the job</a:t>
          </a:r>
        </a:p>
      </dsp:txBody>
      <dsp:txXfrm rot="-10800000">
        <a:off x="1892373" y="3313408"/>
        <a:ext cx="1891010" cy="1656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D9D9-DD9B-42B4-BDB1-709D721F1937}">
      <dsp:nvSpPr>
        <dsp:cNvPr id="0" name=""/>
        <dsp:cNvSpPr/>
      </dsp:nvSpPr>
      <dsp:spPr>
        <a:xfrm>
          <a:off x="8350" y="1960601"/>
          <a:ext cx="2495772" cy="1497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kern="1200" dirty="0"/>
            <a:t>Context</a:t>
          </a:r>
        </a:p>
      </dsp:txBody>
      <dsp:txXfrm>
        <a:off x="52209" y="2004460"/>
        <a:ext cx="2408054" cy="1409745"/>
      </dsp:txXfrm>
    </dsp:sp>
    <dsp:sp modelId="{7C21A164-E2B0-4857-AB0B-0BC6C7F9EB63}">
      <dsp:nvSpPr>
        <dsp:cNvPr id="0" name=""/>
        <dsp:cNvSpPr/>
      </dsp:nvSpPr>
      <dsp:spPr>
        <a:xfrm>
          <a:off x="2753700" y="2399857"/>
          <a:ext cx="529103" cy="618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600" kern="1200"/>
        </a:p>
      </dsp:txBody>
      <dsp:txXfrm>
        <a:off x="2753700" y="2523647"/>
        <a:ext cx="370372" cy="371371"/>
      </dsp:txXfrm>
    </dsp:sp>
    <dsp:sp modelId="{93E5D439-FF69-47F9-9692-D58E960072F8}">
      <dsp:nvSpPr>
        <dsp:cNvPr id="0" name=""/>
        <dsp:cNvSpPr/>
      </dsp:nvSpPr>
      <dsp:spPr>
        <a:xfrm>
          <a:off x="3502432" y="1960601"/>
          <a:ext cx="2495772" cy="1497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kern="1200" dirty="0"/>
            <a:t>Crisis/ Problem</a:t>
          </a:r>
        </a:p>
      </dsp:txBody>
      <dsp:txXfrm>
        <a:off x="3546291" y="2004460"/>
        <a:ext cx="2408054" cy="1409745"/>
      </dsp:txXfrm>
    </dsp:sp>
    <dsp:sp modelId="{06BC0AF3-684F-4A99-9EA6-E4C62B2428B5}">
      <dsp:nvSpPr>
        <dsp:cNvPr id="0" name=""/>
        <dsp:cNvSpPr/>
      </dsp:nvSpPr>
      <dsp:spPr>
        <a:xfrm>
          <a:off x="6247782" y="2399857"/>
          <a:ext cx="529103" cy="618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600" kern="1200"/>
        </a:p>
      </dsp:txBody>
      <dsp:txXfrm>
        <a:off x="6247782" y="2523647"/>
        <a:ext cx="370372" cy="371371"/>
      </dsp:txXfrm>
    </dsp:sp>
    <dsp:sp modelId="{A8A45006-70D3-4FC3-905A-B614EBEACD94}">
      <dsp:nvSpPr>
        <dsp:cNvPr id="0" name=""/>
        <dsp:cNvSpPr/>
      </dsp:nvSpPr>
      <dsp:spPr>
        <a:xfrm>
          <a:off x="6996514" y="1960601"/>
          <a:ext cx="2495772" cy="1497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kern="1200" dirty="0"/>
            <a:t>Solution</a:t>
          </a:r>
        </a:p>
      </dsp:txBody>
      <dsp:txXfrm>
        <a:off x="7040373" y="2004460"/>
        <a:ext cx="2408054" cy="1409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8E1-5F0D-42F4-AA97-5510E532F896}">
      <dsp:nvSpPr>
        <dsp:cNvPr id="0" name=""/>
        <dsp:cNvSpPr/>
      </dsp:nvSpPr>
      <dsp:spPr>
        <a:xfrm>
          <a:off x="-517034" y="115982"/>
          <a:ext cx="11131414" cy="86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Understand the objection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MY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Clarifies if unclear</a:t>
          </a:r>
          <a:endParaRPr lang="en-US" alt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491634" y="141382"/>
        <a:ext cx="9625951" cy="816421"/>
      </dsp:txXfrm>
    </dsp:sp>
    <dsp:sp modelId="{FAA81F3F-6D80-4001-B2F9-F4831DE53724}">
      <dsp:nvSpPr>
        <dsp:cNvPr id="0" name=""/>
        <dsp:cNvSpPr/>
      </dsp:nvSpPr>
      <dsp:spPr>
        <a:xfrm>
          <a:off x="0" y="1407408"/>
          <a:ext cx="11131414" cy="1211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altLang="en-US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Acknowledge the objection (rephrase)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2000" b="0" i="0" u="none" strike="noStrike" kern="1200" baseline="0" dirty="0">
              <a:solidFill>
                <a:schemeClr val="tx1"/>
              </a:solidFill>
              <a:latin typeface="Palatino Linotype" panose="02040502050505030304" pitchFamily="18" charset="0"/>
            </a:rPr>
            <a:t>- Restatements to reflect your understanding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2000" b="0" i="0" u="none" strike="noStrike" kern="1200" baseline="0" dirty="0">
              <a:solidFill>
                <a:schemeClr val="tx1"/>
              </a:solidFill>
              <a:latin typeface="Palatino Linotype" panose="02040502050505030304" pitchFamily="18" charset="0"/>
            </a:rPr>
            <a:t>- You’re willing to deal with the question in a </a:t>
          </a:r>
          <a:r>
            <a:rPr lang="en-MY" sz="2000" b="0" i="0" u="none" strike="noStrike" kern="1200" baseline="0" dirty="0">
              <a:solidFill>
                <a:schemeClr val="tx1"/>
              </a:solidFill>
              <a:latin typeface="Palatino Linotype" panose="02040502050505030304" pitchFamily="18" charset="0"/>
            </a:rPr>
            <a:t>non defensive manner.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35487" y="1442895"/>
        <a:ext cx="9151719" cy="1140651"/>
      </dsp:txXfrm>
    </dsp:sp>
    <dsp:sp modelId="{AE6A2E31-F764-4C6D-8AF0-1618C4981F6D}">
      <dsp:nvSpPr>
        <dsp:cNvPr id="0" name=""/>
        <dsp:cNvSpPr/>
      </dsp:nvSpPr>
      <dsp:spPr>
        <a:xfrm>
          <a:off x="266021" y="2827127"/>
          <a:ext cx="11131414" cy="1211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altLang="en-US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Neutralize the objection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MY" sz="1800" b="0" i="0" u="none" strike="noStrike" kern="1200" baseline="0" dirty="0">
              <a:solidFill>
                <a:schemeClr val="tx1"/>
              </a:solidFill>
              <a:latin typeface="PalatinoLTPro-Roman"/>
            </a:rPr>
            <a:t>- Answer </a:t>
          </a:r>
          <a:r>
            <a:rPr lang="en-US" sz="1800" b="0" i="0" u="none" strike="noStrike" kern="1200" baseline="0" dirty="0">
              <a:solidFill>
                <a:schemeClr val="tx1"/>
              </a:solidFill>
              <a:latin typeface="PalatinoLTPro-Roman"/>
            </a:rPr>
            <a:t>the objection fully, with no sign of defensiveness.</a:t>
          </a:r>
          <a:endParaRPr lang="en-MY" sz="1800" kern="1200" dirty="0">
            <a:solidFill>
              <a:schemeClr val="tx1"/>
            </a:solidFill>
          </a:endParaRPr>
        </a:p>
      </dsp:txBody>
      <dsp:txXfrm>
        <a:off x="301508" y="2862614"/>
        <a:ext cx="9151719" cy="1140651"/>
      </dsp:txXfrm>
    </dsp:sp>
    <dsp:sp modelId="{41B7C9EB-A6FD-4CCE-8FC5-6D06D405DE59}">
      <dsp:nvSpPr>
        <dsp:cNvPr id="0" name=""/>
        <dsp:cNvSpPr/>
      </dsp:nvSpPr>
      <dsp:spPr>
        <a:xfrm>
          <a:off x="8674150" y="918816"/>
          <a:ext cx="787556" cy="787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8851350" y="918816"/>
        <a:ext cx="433156" cy="592636"/>
      </dsp:txXfrm>
    </dsp:sp>
    <dsp:sp modelId="{487D894E-6523-46C3-988A-7C8C6150893B}">
      <dsp:nvSpPr>
        <dsp:cNvPr id="0" name=""/>
        <dsp:cNvSpPr/>
      </dsp:nvSpPr>
      <dsp:spPr>
        <a:xfrm>
          <a:off x="9509006" y="2324302"/>
          <a:ext cx="787556" cy="787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9686206" y="2324302"/>
        <a:ext cx="433156" cy="59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494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93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499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46DD9-9A8F-411D-B597-946818B71DE8}"/>
              </a:ext>
            </a:extLst>
          </p:cNvPr>
          <p:cNvGrpSpPr/>
          <p:nvPr userDrawn="1"/>
        </p:nvGrpSpPr>
        <p:grpSpPr>
          <a:xfrm>
            <a:off x="0" y="6597853"/>
            <a:ext cx="12192000" cy="260147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8EC325-CE62-415E-834A-7F70F7855117}"/>
              </a:ext>
            </a:extLst>
          </p:cNvPr>
          <p:cNvSpPr/>
          <p:nvPr userDrawn="1"/>
        </p:nvSpPr>
        <p:spPr>
          <a:xfrm flipV="1">
            <a:off x="0" y="3726714"/>
            <a:ext cx="1762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348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92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26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616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019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334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79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B2AE-5413-49BB-8834-8092D679EBC9}" type="datetimeFigureOut">
              <a:rPr lang="en-MY" smtClean="0"/>
              <a:t>16/11/2021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4F99-4BDA-407C-967D-EB0D01E024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439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A262991-C640-4B1E-B2E1-A038D8FD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COMM3590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MY" sz="4800" dirty="0">
              <a:solidFill>
                <a:srgbClr val="FFFFFF"/>
              </a:solidFill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EF3BE76-5DA2-4B03-84CD-F7BC5BCD3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MY" dirty="0"/>
              <a:t>Week 10</a:t>
            </a:r>
          </a:p>
          <a:p>
            <a:pPr algn="l"/>
            <a:r>
              <a:rPr lang="en-MY" dirty="0"/>
              <a:t>Unit 9: The Job Interview</a:t>
            </a:r>
          </a:p>
        </p:txBody>
      </p:sp>
    </p:spTree>
    <p:extLst>
      <p:ext uri="{BB962C8B-B14F-4D97-AF65-F5344CB8AC3E}">
        <p14:creationId xmlns:p14="http://schemas.microsoft.com/office/powerpoint/2010/main" val="82047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Behavioral Questions 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854567" y="1734424"/>
            <a:ext cx="108870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900"/>
              <a:buFont typeface="Wingdings" panose="05000000000000000000" pitchFamily="2" charset="2"/>
              <a:buChar char="Ø"/>
            </a:pPr>
            <a:r>
              <a:rPr lang="en-MY" sz="3600" dirty="0">
                <a:latin typeface="Palatino Linotype" panose="02040502050505030304" pitchFamily="18" charset="0"/>
              </a:rPr>
              <a:t>Fresh graduates with no experience?</a:t>
            </a:r>
          </a:p>
          <a:p>
            <a:pPr marL="1520825" lvl="0" indent="-354013" algn="just">
              <a:buSzPts val="900"/>
              <a:buFont typeface="Wingdings" panose="05000000000000000000" pitchFamily="2" charset="2"/>
              <a:buChar char="Ø"/>
            </a:pPr>
            <a:r>
              <a:rPr lang="en-MY" sz="2800" dirty="0">
                <a:latin typeface="Palatino Linotype" panose="02040502050505030304" pitchFamily="18" charset="0"/>
              </a:rPr>
              <a:t>“Although I have no experience,…..”</a:t>
            </a:r>
          </a:p>
          <a:p>
            <a:pPr marL="1520825" lvl="0" indent="-354013" algn="just">
              <a:buSzPts val="900"/>
              <a:buFont typeface="Wingdings" panose="05000000000000000000" pitchFamily="2" charset="2"/>
              <a:buChar char="Ø"/>
            </a:pPr>
            <a:r>
              <a:rPr lang="en-MY" sz="2800" dirty="0">
                <a:latin typeface="Palatino Linotype" panose="02040502050505030304" pitchFamily="18" charset="0"/>
              </a:rPr>
              <a:t>“I am a fresh graduate, so…..”</a:t>
            </a:r>
          </a:p>
          <a:p>
            <a:pPr marL="342900" lvl="0" indent="-342900" algn="just">
              <a:buSzPts val="900"/>
              <a:buFont typeface="Wingdings" panose="05000000000000000000" pitchFamily="2" charset="2"/>
              <a:buChar char="Ø"/>
            </a:pPr>
            <a:endParaRPr lang="en-MY" sz="2800" dirty="0">
              <a:latin typeface="Palatino Linotype" panose="02040502050505030304" pitchFamily="18" charset="0"/>
            </a:endParaRPr>
          </a:p>
          <a:p>
            <a:pPr marL="342900" lvl="0" indent="-342900" algn="just">
              <a:buSzPts val="900"/>
              <a:buFont typeface="Wingdings" panose="05000000000000000000" pitchFamily="2" charset="2"/>
              <a:buChar char="Ø"/>
            </a:pPr>
            <a:r>
              <a:rPr lang="en-MY" sz="3600" dirty="0">
                <a:latin typeface="Palatino Linotype" panose="02040502050505030304" pitchFamily="18" charset="0"/>
              </a:rPr>
              <a:t>Transferable Skills</a:t>
            </a:r>
          </a:p>
          <a:p>
            <a:pPr marL="1520825" lvl="0" indent="-342900" algn="just">
              <a:buSzPts val="900"/>
              <a:buFont typeface="Wingdings" panose="05000000000000000000" pitchFamily="2" charset="2"/>
              <a:buChar char="Ø"/>
            </a:pPr>
            <a:r>
              <a:rPr lang="en-MY" sz="2800" dirty="0">
                <a:latin typeface="Palatino Linotype" panose="02040502050505030304" pitchFamily="18" charset="0"/>
              </a:rPr>
              <a:t>Do not focus on your shortcoming</a:t>
            </a:r>
          </a:p>
          <a:p>
            <a:pPr marL="1520825" lvl="0" indent="-342900" algn="just">
              <a:buSzPts val="900"/>
              <a:buFont typeface="Wingdings" panose="05000000000000000000" pitchFamily="2" charset="2"/>
              <a:buChar char="Ø"/>
            </a:pPr>
            <a:r>
              <a:rPr lang="en-MY" sz="2800" dirty="0">
                <a:latin typeface="Palatino Linotype" panose="02040502050505030304" pitchFamily="18" charset="0"/>
              </a:rPr>
              <a:t>Focus on what you have, instead of what you don’t </a:t>
            </a:r>
          </a:p>
          <a:p>
            <a:pPr marL="1520825" lvl="0" indent="-342900" algn="just">
              <a:buSzPts val="900"/>
              <a:buFont typeface="Wingdings" panose="05000000000000000000" pitchFamily="2" charset="2"/>
              <a:buChar char="Ø"/>
            </a:pPr>
            <a:r>
              <a:rPr lang="en-MY" sz="2800" dirty="0">
                <a:latin typeface="Palatino Linotype" panose="02040502050505030304" pitchFamily="18" charset="0"/>
              </a:rPr>
              <a:t>Relate, translate </a:t>
            </a:r>
          </a:p>
          <a:p>
            <a:pPr marL="1520825" lvl="0" indent="-342900" algn="just">
              <a:buSzPts val="900"/>
              <a:buFont typeface="Wingdings" panose="05000000000000000000" pitchFamily="2" charset="2"/>
              <a:buChar char="Ø"/>
            </a:pPr>
            <a:endParaRPr lang="en-MY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7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Behavioral Questions 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652326" y="2316537"/>
            <a:ext cx="10887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900"/>
            </a:pPr>
            <a:r>
              <a:rPr lang="en-MY" sz="3600" dirty="0">
                <a:latin typeface="Palatino Linotype" panose="02040502050505030304" pitchFamily="18" charset="0"/>
              </a:rPr>
              <a:t>How to anticipate the the questions?</a:t>
            </a:r>
            <a:endParaRPr lang="en-MY" sz="2800" dirty="0">
              <a:latin typeface="Palatino Linotype" panose="02040502050505030304" pitchFamily="18" charset="0"/>
            </a:endParaRPr>
          </a:p>
          <a:p>
            <a:pPr marL="1520825" lvl="0" indent="-342900" algn="just">
              <a:buSzPts val="900"/>
              <a:buFont typeface="Wingdings" panose="05000000000000000000" pitchFamily="2" charset="2"/>
              <a:buChar char="Ø"/>
            </a:pPr>
            <a:endParaRPr lang="en-MY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2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Skeleton (Objection Questions)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DCB99-D0AD-4805-97C5-6856C8E015E3}"/>
              </a:ext>
            </a:extLst>
          </p:cNvPr>
          <p:cNvSpPr txBox="1"/>
          <p:nvPr/>
        </p:nvSpPr>
        <p:spPr>
          <a:xfrm>
            <a:off x="1025528" y="1915646"/>
            <a:ext cx="1045028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800" dirty="0">
                <a:latin typeface="PalatinoLTPro-Roman"/>
              </a:rPr>
              <a:t>Q</a:t>
            </a:r>
            <a:r>
              <a:rPr lang="en-US" sz="2800" b="0" i="0" u="none" strike="noStrike" baseline="0" dirty="0">
                <a:latin typeface="PalatinoLTPro-Roman"/>
              </a:rPr>
              <a:t>uestions about our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PalatinoLTPro-Roman"/>
              </a:rPr>
              <a:t>flaws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PalatinoLTPro-Roman"/>
              </a:rPr>
              <a:t>Example: GPA, job hopping, lack of experiences, weaknesses</a:t>
            </a:r>
          </a:p>
          <a:p>
            <a:pPr marL="285750" indent="-285750" algn="l">
              <a:buFontTx/>
              <a:buChar char="-"/>
            </a:pPr>
            <a:r>
              <a:rPr lang="en-US" sz="2800" b="0" i="0" u="none" strike="noStrike" baseline="0" dirty="0">
                <a:latin typeface="PalatinoLTPro-Roman"/>
              </a:rPr>
              <a:t>Usually asked at the end of the interview</a:t>
            </a:r>
          </a:p>
          <a:p>
            <a:pPr algn="l"/>
            <a:endParaRPr lang="en-MY" sz="2800" dirty="0">
              <a:latin typeface="PalatinoLTPro-Roman"/>
            </a:endParaRPr>
          </a:p>
          <a:p>
            <a:pPr algn="l"/>
            <a:endParaRPr lang="en-MY" sz="2800" dirty="0">
              <a:latin typeface="PalatinoLTPro-Roman"/>
            </a:endParaRPr>
          </a:p>
          <a:p>
            <a:pPr algn="l"/>
            <a:endParaRPr lang="en-MY" sz="2800" dirty="0">
              <a:latin typeface="PalatinoLTPro-Roman"/>
            </a:endParaRPr>
          </a:p>
          <a:p>
            <a:pPr algn="ctr"/>
            <a:r>
              <a:rPr lang="en-MY" sz="3600" b="1" dirty="0">
                <a:latin typeface="PalatinoLTPro-Roman"/>
              </a:rPr>
              <a:t>Be prepared!</a:t>
            </a:r>
          </a:p>
        </p:txBody>
      </p:sp>
    </p:spTree>
    <p:extLst>
      <p:ext uri="{BB962C8B-B14F-4D97-AF65-F5344CB8AC3E}">
        <p14:creationId xmlns:p14="http://schemas.microsoft.com/office/powerpoint/2010/main" val="366697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003" y="197560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Skeleton (Objection Questions)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962686" y="1707332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Why are your grades low?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I’m not sure if you will fit in here.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You’re not experienced enough for this position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Do you prefer competition or cooperation?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Will you be able to handle the stress working in this fast-paced team?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Would you take this job for a salary lower than your expectation?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Why aren’t you going to grad school?</a:t>
            </a:r>
          </a:p>
          <a:p>
            <a:pPr marL="457200" lvl="0" indent="-457200" algn="just">
              <a:buSzPts val="900"/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Palatino Linotype" panose="02040502050505030304" pitchFamily="18" charset="0"/>
              </a:rPr>
              <a:t>You’ve switched </a:t>
            </a:r>
            <a:r>
              <a:rPr lang="en-US" sz="2400" dirty="0">
                <a:solidFill>
                  <a:srgbClr val="333333"/>
                </a:solidFill>
                <a:latin typeface="Palatino Linotype" panose="02040502050505030304" pitchFamily="18" charset="0"/>
              </a:rPr>
              <a:t>a few jobs in a short time.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457200" lvl="0" indent="-457200" algn="just">
              <a:buSzPts val="900"/>
              <a:buFont typeface="+mj-lt"/>
              <a:buAutoNum type="arabicPeriod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9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Skeleton (Objection Questions)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517360" y="2099717"/>
            <a:ext cx="7726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lvl="0" algn="just">
              <a:buSzPts val="900"/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EE5AD-73E2-47E4-BFF9-D1B65D4680BB}"/>
              </a:ext>
            </a:extLst>
          </p:cNvPr>
          <p:cNvSpPr txBox="1"/>
          <p:nvPr/>
        </p:nvSpPr>
        <p:spPr>
          <a:xfrm>
            <a:off x="1503907" y="2955046"/>
            <a:ext cx="9629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algn="l"/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E88AAE-1F87-4F09-B03F-364352A43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080332"/>
              </p:ext>
            </p:extLst>
          </p:nvPr>
        </p:nvGraphicFramePr>
        <p:xfrm>
          <a:off x="732378" y="1859850"/>
          <a:ext cx="11131420" cy="403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53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Skeleton (Objection Questions)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1547769" y="1600664"/>
            <a:ext cx="9500637" cy="390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 not dodge 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 not focus too much on the objection itself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Draw attention to what you have/how you can make up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PROVE yourself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28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Do you have any questions?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517360" y="2099717"/>
            <a:ext cx="7726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lvl="0" algn="just">
              <a:buSzPts val="900"/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EE5AD-73E2-47E4-BFF9-D1B65D4680BB}"/>
              </a:ext>
            </a:extLst>
          </p:cNvPr>
          <p:cNvSpPr txBox="1"/>
          <p:nvPr/>
        </p:nvSpPr>
        <p:spPr>
          <a:xfrm>
            <a:off x="2125522" y="2953781"/>
            <a:ext cx="9629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342900" indent="-342900" algn="l">
              <a:buFontTx/>
              <a:buChar char="-"/>
            </a:pPr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algn="l"/>
            <a:endParaRPr lang="en-MY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1E2E-85D9-421F-90E7-03CA2D7AC646}"/>
              </a:ext>
            </a:extLst>
          </p:cNvPr>
          <p:cNvSpPr txBox="1"/>
          <p:nvPr/>
        </p:nvSpPr>
        <p:spPr>
          <a:xfrm>
            <a:off x="1299373" y="1558470"/>
            <a:ext cx="9190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>
                <a:latin typeface="Palatino Linotype" panose="02040502050505030304" pitchFamily="18" charset="0"/>
              </a:rPr>
              <a:t>Ask good questions</a:t>
            </a:r>
          </a:p>
          <a:p>
            <a:endParaRPr lang="en-MY" sz="2800" dirty="0">
              <a:latin typeface="Palatino Linotype" panose="0204050205050503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MY" sz="2800" dirty="0">
                <a:latin typeface="Palatino Linotype" panose="02040502050505030304" pitchFamily="18" charset="0"/>
              </a:rPr>
              <a:t>Expectations/ Evaluation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latin typeface="Palatino Linotype" panose="02040502050505030304" pitchFamily="18" charset="0"/>
              </a:rPr>
              <a:t>Culture/ Atmosphere/ Team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latin typeface="Palatino Linotype" panose="02040502050505030304" pitchFamily="18" charset="0"/>
              </a:rPr>
              <a:t>Advancement/ Growth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latin typeface="Palatino Linotype" panose="02040502050505030304" pitchFamily="18" charset="0"/>
              </a:rPr>
              <a:t>Biggest challenge for this role</a:t>
            </a:r>
          </a:p>
          <a:p>
            <a:pPr marL="457200" indent="-457200">
              <a:buFontTx/>
              <a:buChar char="-"/>
            </a:pPr>
            <a:endParaRPr lang="en-MY" sz="2800" dirty="0">
              <a:latin typeface="Palatino Linotype" panose="02040502050505030304" pitchFamily="18" charset="0"/>
            </a:endParaRPr>
          </a:p>
          <a:p>
            <a:pPr marL="457200" indent="-457200">
              <a:buFontTx/>
              <a:buChar char="-"/>
            </a:pPr>
            <a:endParaRPr lang="en-MY" sz="2800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DB454B-0D2E-4352-9EBE-1067551424A2}"/>
              </a:ext>
            </a:extLst>
          </p:cNvPr>
          <p:cNvSpPr txBox="1"/>
          <p:nvPr/>
        </p:nvSpPr>
        <p:spPr>
          <a:xfrm>
            <a:off x="2248677" y="4919993"/>
            <a:ext cx="773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latin typeface="Palatino Linotype" panose="02040502050505030304" pitchFamily="18" charset="0"/>
                <a:cs typeface="Arial" panose="020B0604020202020204" pitchFamily="34" charset="0"/>
              </a:rPr>
              <a:t>Personal Question for Interviewer?</a:t>
            </a:r>
          </a:p>
          <a:p>
            <a:pPr algn="ctr"/>
            <a:r>
              <a:rPr lang="en-MY" sz="3600" dirty="0">
                <a:latin typeface="Palatino Linotype" panose="02040502050505030304" pitchFamily="18" charset="0"/>
                <a:cs typeface="Arial" panose="020B0604020202020204" pitchFamily="34" charset="0"/>
              </a:rPr>
              <a:t>Salary?</a:t>
            </a:r>
          </a:p>
        </p:txBody>
      </p:sp>
    </p:spTree>
    <p:extLst>
      <p:ext uri="{BB962C8B-B14F-4D97-AF65-F5344CB8AC3E}">
        <p14:creationId xmlns:p14="http://schemas.microsoft.com/office/powerpoint/2010/main" val="353648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00EE-D5EA-4508-9658-DB0D955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317D-D9AE-4DD0-AE73-A2F3CA75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1995674"/>
            <a:ext cx="9724031" cy="4189445"/>
          </a:xfrm>
        </p:spPr>
        <p:txBody>
          <a:bodyPr anchor="t">
            <a:normAutofit/>
          </a:bodyPr>
          <a:lstStyle/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Be prepared</a:t>
            </a:r>
          </a:p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Do your homework </a:t>
            </a:r>
          </a:p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Listening skills</a:t>
            </a:r>
          </a:p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Avoid Clichés / It’s stated in my resume…..</a:t>
            </a:r>
          </a:p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Be yourself but </a:t>
            </a:r>
            <a:r>
              <a:rPr lang="en-MY" sz="3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NOT</a:t>
            </a:r>
            <a:r>
              <a:rPr lang="en-MY" sz="3200" dirty="0">
                <a:latin typeface="Palatino Linotype" panose="02040502050505030304" pitchFamily="18" charset="0"/>
              </a:rPr>
              <a:t> too much (Be open)</a:t>
            </a:r>
          </a:p>
          <a:p>
            <a:pPr marL="541338" indent="-541338"/>
            <a:r>
              <a:rPr lang="en-MY" sz="3200" dirty="0">
                <a:latin typeface="Palatino Linotype" panose="02040502050505030304" pitchFamily="18" charset="0"/>
              </a:rPr>
              <a:t>Reply Email</a:t>
            </a:r>
            <a:br>
              <a:rPr lang="en-MY" sz="3200" dirty="0">
                <a:latin typeface="Palatino Linotype" panose="02040502050505030304" pitchFamily="18" charset="0"/>
              </a:rPr>
            </a:br>
            <a:endParaRPr lang="en-MY" sz="3200" dirty="0">
              <a:latin typeface="Palatino Linotype" panose="02040502050505030304" pitchFamily="18" charset="0"/>
            </a:endParaRPr>
          </a:p>
          <a:p>
            <a:endParaRPr lang="en-MY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2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00EE-D5EA-4508-9658-DB0D955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Post-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317D-D9AE-4DD0-AE73-A2F3CA75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1995674"/>
            <a:ext cx="9724031" cy="4189445"/>
          </a:xfrm>
        </p:spPr>
        <p:txBody>
          <a:bodyPr anchor="t">
            <a:norm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“Thank you” message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&gt; Refer to the interview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&gt; Provide any additional information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&gt; Reiterate your interest</a:t>
            </a:r>
          </a:p>
          <a:p>
            <a:pPr marL="0" indent="0">
              <a:buNone/>
            </a:pPr>
            <a:b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00EE-D5EA-4508-9658-DB0D955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Post-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317D-D9AE-4DD0-AE73-A2F3CA75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1995674"/>
            <a:ext cx="9724031" cy="4189445"/>
          </a:xfrm>
        </p:spPr>
        <p:txBody>
          <a:bodyPr anchor="t">
            <a:normAutofit lnSpcReduction="10000"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FFFF00"/>
                </a:solidFill>
                <a:latin typeface="KG Next to Me Sketched" pitchFamily="2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Dealing with rejection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Try to get feedback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Send a thank-you note anyway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Seek support . . . and move on!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 open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rejection as a learning experience</a:t>
            </a:r>
            <a:b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E34786-8CC6-4935-8D55-FF6193EA3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7597"/>
              </p:ext>
            </p:extLst>
          </p:nvPr>
        </p:nvGraphicFramePr>
        <p:xfrm>
          <a:off x="3258121" y="1119673"/>
          <a:ext cx="5675757" cy="497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30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00EE-D5EA-4508-9658-DB0D955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Post-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317D-D9AE-4DD0-AE73-A2F3CA75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1995674"/>
            <a:ext cx="9724031" cy="4189445"/>
          </a:xfrm>
        </p:spPr>
        <p:txBody>
          <a:bodyPr anchor="t">
            <a:norm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KG Next to Me Sketched" pitchFamily="2" charset="0"/>
              </a:rPr>
              <a:t>Is It Okay to Reject?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b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9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3C79-92FA-4E4B-B51B-7770A7C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4206"/>
            <a:ext cx="11029616" cy="520154"/>
          </a:xfrm>
        </p:spPr>
        <p:txBody>
          <a:bodyPr>
            <a:normAutofit fontScale="90000"/>
          </a:bodyPr>
          <a:lstStyle/>
          <a:p>
            <a:pPr algn="ctr"/>
            <a:r>
              <a:rPr lang="en-MY" b="1" dirty="0"/>
              <a:t>HOMEWORK- DQ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E48-20D4-4820-8F8D-36276096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56" y="3897834"/>
            <a:ext cx="10615544" cy="25939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Conduct research online to identify 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things that you should </a:t>
            </a:r>
            <a:r>
              <a:rPr lang="en-US" b="1" u="sng" dirty="0">
                <a:solidFill>
                  <a:srgbClr val="FF0000"/>
                </a:solidFill>
                <a:latin typeface="Calibri" panose="020F0502020204030204" pitchFamily="34" charset="0"/>
              </a:rPr>
              <a:t>NEVER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do/say in a job interview.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Explain your answers. </a:t>
            </a:r>
            <a:endParaRPr lang="en-MY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C6EAB5-3415-46B6-9F14-E41B19C97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85569"/>
              </p:ext>
            </p:extLst>
          </p:nvPr>
        </p:nvGraphicFramePr>
        <p:xfrm>
          <a:off x="2364506" y="1156228"/>
          <a:ext cx="7236693" cy="224478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79263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5157430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Discussion Question (DQ11)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15pts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Initial Post: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Thursday, 11.59pm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Responses: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Sunday, 11.59pm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424894"/>
                  </a:ext>
                </a:extLst>
              </a:tr>
              <a:tr h="434641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9pPr>
                    </a:lstStyle>
                    <a:p>
                      <a:pPr algn="just"/>
                      <a:r>
                        <a:rPr lang="en-MY" sz="2000" b="1" dirty="0"/>
                        <a:t>Forum will no longer be available </a:t>
                      </a:r>
                      <a:r>
                        <a:rPr lang="en-MY" sz="2000" b="1" dirty="0">
                          <a:solidFill>
                            <a:srgbClr val="FF0000"/>
                          </a:solidFill>
                        </a:rPr>
                        <a:t>48 hours </a:t>
                      </a:r>
                      <a:r>
                        <a:rPr lang="en-MY" sz="2000" b="1" dirty="0"/>
                        <a:t>after the due date </a:t>
                      </a:r>
                      <a:endParaRPr lang="en-MY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05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2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3C79-92FA-4E4B-B51B-7770A7C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4206"/>
            <a:ext cx="11029616" cy="520154"/>
          </a:xfrm>
        </p:spPr>
        <p:txBody>
          <a:bodyPr>
            <a:normAutofit fontScale="90000"/>
          </a:bodyPr>
          <a:lstStyle/>
          <a:p>
            <a:pPr algn="ctr"/>
            <a:r>
              <a:rPr lang="en-MY" b="1" dirty="0"/>
              <a:t>HOMEWORK- AS11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E48-20D4-4820-8F8D-36276096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11" y="3219061"/>
            <a:ext cx="11029615" cy="2976465"/>
          </a:xfrm>
        </p:spPr>
        <p:txBody>
          <a:bodyPr anchor="t"/>
          <a:lstStyle/>
          <a:p>
            <a:pPr marL="0" indent="0">
              <a:buNone/>
            </a:pPr>
            <a:r>
              <a:rPr lang="en-MY" dirty="0"/>
              <a:t>Please refer to the instructions.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C6EAB5-3415-46B6-9F14-E41B19C97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75117"/>
              </p:ext>
            </p:extLst>
          </p:nvPr>
        </p:nvGraphicFramePr>
        <p:xfrm>
          <a:off x="2477652" y="1324179"/>
          <a:ext cx="7236693" cy="13754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79263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5157430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Interview Question (AS11)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30pts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Deadline: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23 November 2021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3">
            <a:extLst>
              <a:ext uri="{FF2B5EF4-FFF2-40B4-BE49-F238E27FC236}">
                <a16:creationId xmlns:a16="http://schemas.microsoft.com/office/drawing/2014/main" id="{29C54960-8C79-4D2A-B57C-BE490FB1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0"/>
            <a:ext cx="10515600" cy="1325563"/>
          </a:xfrm>
        </p:spPr>
        <p:txBody>
          <a:bodyPr/>
          <a:lstStyle/>
          <a:p>
            <a:pPr marL="0" lvl="0" indent="0" algn="ctr">
              <a:buSzPts val="900"/>
              <a:buNone/>
            </a:pPr>
            <a:r>
              <a:rPr lang="en-US" sz="44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3 Types of Questions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3126F02-6658-4259-92A1-50B43B5A8FA6}"/>
              </a:ext>
            </a:extLst>
          </p:cNvPr>
          <p:cNvSpPr txBox="1">
            <a:spLocks/>
          </p:cNvSpPr>
          <p:nvPr/>
        </p:nvSpPr>
        <p:spPr>
          <a:xfrm>
            <a:off x="437018" y="1937432"/>
            <a:ext cx="3360542" cy="367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b="1" dirty="0"/>
              <a:t>1.</a:t>
            </a:r>
          </a:p>
          <a:p>
            <a:pPr marL="0" indent="0" algn="ctr">
              <a:buNone/>
            </a:pPr>
            <a:r>
              <a:rPr lang="en-MY" b="1" dirty="0"/>
              <a:t>Traditional Questions</a:t>
            </a:r>
          </a:p>
          <a:p>
            <a:pPr indent="312738">
              <a:buFontTx/>
              <a:buChar char="-"/>
            </a:pPr>
            <a:r>
              <a:rPr lang="en-MY" b="1" dirty="0"/>
              <a:t>Fact</a:t>
            </a:r>
          </a:p>
          <a:p>
            <a:pPr indent="312738">
              <a:buFontTx/>
              <a:buChar char="-"/>
            </a:pPr>
            <a:r>
              <a:rPr lang="en-MY" b="1" dirty="0"/>
              <a:t>Straightforward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6F51288-DFF7-4439-A799-6609DB70A08E}"/>
              </a:ext>
            </a:extLst>
          </p:cNvPr>
          <p:cNvSpPr txBox="1">
            <a:spLocks/>
          </p:cNvSpPr>
          <p:nvPr/>
        </p:nvSpPr>
        <p:spPr>
          <a:xfrm>
            <a:off x="4234578" y="1827585"/>
            <a:ext cx="3584475" cy="3674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2800" dirty="0"/>
              <a:t>2.</a:t>
            </a:r>
          </a:p>
          <a:p>
            <a:pPr algn="ctr"/>
            <a:r>
              <a:rPr lang="en-MY" sz="2800" dirty="0"/>
              <a:t>Behavioural Questions</a:t>
            </a:r>
          </a:p>
          <a:p>
            <a:pPr marL="447675" indent="271463">
              <a:buFontTx/>
              <a:buChar char="-"/>
            </a:pPr>
            <a:r>
              <a:rPr lang="en-MY" sz="2800" dirty="0"/>
              <a:t>Skill-related</a:t>
            </a:r>
          </a:p>
          <a:p>
            <a:pPr marL="447675" indent="271463">
              <a:buFontTx/>
              <a:buChar char="-"/>
            </a:pPr>
            <a:r>
              <a:rPr lang="en-MY" sz="2800" dirty="0"/>
              <a:t>Experiences</a:t>
            </a:r>
          </a:p>
          <a:p>
            <a:pPr marL="447675" indent="271463">
              <a:buFontTx/>
              <a:buChar char="-"/>
            </a:pPr>
            <a:r>
              <a:rPr lang="en-MY" sz="2800" dirty="0"/>
              <a:t>Situation </a:t>
            </a:r>
          </a:p>
          <a:p>
            <a:pPr marL="447675" indent="271463">
              <a:buFontTx/>
              <a:buChar char="-"/>
            </a:pPr>
            <a:r>
              <a:rPr lang="en-MY" sz="2800" dirty="0"/>
              <a:t>Application  </a:t>
            </a:r>
            <a:endParaRPr lang="en-MY" dirty="0"/>
          </a:p>
          <a:p>
            <a:pPr algn="ctr"/>
            <a:r>
              <a:rPr lang="en-MY" dirty="0"/>
              <a:t> 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089F819E-55E7-4034-964C-F889991146FE}"/>
              </a:ext>
            </a:extLst>
          </p:cNvPr>
          <p:cNvSpPr txBox="1">
            <a:spLocks/>
          </p:cNvSpPr>
          <p:nvPr/>
        </p:nvSpPr>
        <p:spPr>
          <a:xfrm>
            <a:off x="8394443" y="1939279"/>
            <a:ext cx="3268822" cy="358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2800" dirty="0"/>
              <a:t>3.</a:t>
            </a:r>
          </a:p>
          <a:p>
            <a:pPr algn="ctr"/>
            <a:r>
              <a:rPr lang="en-MY" sz="2800" dirty="0"/>
              <a:t>Skeleton Questions</a:t>
            </a:r>
          </a:p>
          <a:p>
            <a:pPr marL="342900" indent="282575">
              <a:buFontTx/>
              <a:buChar char="-"/>
            </a:pPr>
            <a:r>
              <a:rPr lang="en-MY" sz="2800" dirty="0"/>
              <a:t>Objection </a:t>
            </a:r>
          </a:p>
          <a:p>
            <a:pPr marL="342900" indent="282575">
              <a:buFontTx/>
              <a:buChar char="-"/>
            </a:pPr>
            <a:r>
              <a:rPr lang="en-MY" sz="2800" dirty="0"/>
              <a:t>Difficult </a:t>
            </a:r>
          </a:p>
          <a:p>
            <a:pPr marL="342900" indent="282575">
              <a:buFontTx/>
              <a:buChar char="-"/>
            </a:pPr>
            <a:endParaRPr lang="en-MY" dirty="0"/>
          </a:p>
          <a:p>
            <a:pPr marL="342900" indent="282575">
              <a:buFontTx/>
              <a:buChar char="-"/>
            </a:pPr>
            <a:endParaRPr lang="en-MY" dirty="0"/>
          </a:p>
          <a:p>
            <a:pPr marL="342900"/>
            <a:endParaRPr lang="en-MY" dirty="0"/>
          </a:p>
          <a:p>
            <a:pPr algn="ctr"/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5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79" y="63447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2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Traditional Questions 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7150B4D-1456-46EF-AE7D-573E3B5A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82767"/>
              </p:ext>
            </p:extLst>
          </p:nvPr>
        </p:nvGraphicFramePr>
        <p:xfrm>
          <a:off x="620649" y="1307952"/>
          <a:ext cx="11093622" cy="4946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706">
                  <a:extLst>
                    <a:ext uri="{9D8B030D-6E8A-4147-A177-3AD203B41FA5}">
                      <a16:colId xmlns:a16="http://schemas.microsoft.com/office/drawing/2014/main" val="887176270"/>
                    </a:ext>
                  </a:extLst>
                </a:gridCol>
                <a:gridCol w="8008916">
                  <a:extLst>
                    <a:ext uri="{9D8B030D-6E8A-4147-A177-3AD203B41FA5}">
                      <a16:colId xmlns:a16="http://schemas.microsoft.com/office/drawing/2014/main" val="185187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1.</a:t>
                      </a:r>
                      <a:r>
                        <a:rPr lang="zh-CN" altLang="en-US" sz="20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MY" altLang="zh-CN" sz="2000" dirty="0">
                          <a:latin typeface="Palatino Linotype" panose="02040502050505030304" pitchFamily="18" charset="0"/>
                        </a:rPr>
                        <a:t>Your</a:t>
                      </a:r>
                      <a:r>
                        <a:rPr lang="zh-CN" altLang="en-US" sz="20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MY" altLang="zh-CN" sz="2000" dirty="0">
                          <a:latin typeface="Palatino Linotype" panose="02040502050505030304" pitchFamily="18" charset="0"/>
                        </a:rPr>
                        <a:t>Past</a:t>
                      </a:r>
                      <a:r>
                        <a:rPr lang="zh-CN" altLang="en-US" sz="2000" dirty="0">
                          <a:latin typeface="Palatino Linotype" panose="02040502050505030304" pitchFamily="18" charset="0"/>
                        </a:rPr>
                        <a:t> </a:t>
                      </a:r>
                      <a:endParaRPr lang="en-MY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MY" sz="2000" dirty="0">
                          <a:effectLst/>
                          <a:latin typeface="Palatino Linotype" panose="02040502050505030304" pitchFamily="18" charset="0"/>
                          <a:ea typeface="DengXian" panose="02010600030101010101" pitchFamily="2" charset="-122"/>
                          <a:cs typeface="PalatinoLTPro-Roman"/>
                        </a:rPr>
                        <a:t>how you chose</a:t>
                      </a:r>
                      <a:r>
                        <a:rPr lang="en-MY" sz="2000" dirty="0">
                          <a:effectLst/>
                          <a:latin typeface="Palatino Linotype" panose="0204050205050503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2000" dirty="0">
                          <a:effectLst/>
                          <a:latin typeface="Palatino Linotype" panose="02040502050505030304" pitchFamily="18" charset="0"/>
                          <a:ea typeface="DengXian" panose="02010600030101010101" pitchFamily="2" charset="-122"/>
                          <a:cs typeface="PalatinoLTPro-Roman"/>
                        </a:rPr>
                        <a:t>a major</a:t>
                      </a:r>
                    </a:p>
                    <a:p>
                      <a:pPr marL="285750" lvl="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MY" sz="2000" dirty="0">
                          <a:effectLst/>
                          <a:latin typeface="Palatino Linotype" panose="02040502050505030304" pitchFamily="18" charset="0"/>
                          <a:ea typeface="DengXian" panose="02010600030101010101" pitchFamily="2" charset="-122"/>
                          <a:cs typeface="PalatinoLTPro-Roman"/>
                        </a:rPr>
                        <a:t>how you became interested in this career</a:t>
                      </a:r>
                      <a:endParaRPr lang="en-MY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4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2. Your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Career plan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Where do you see yourself in the next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9875" indent="-269875"/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3. Your background/ Qualification related to the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Educational background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Achievement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Recognition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Specific experience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1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9875" indent="-269875"/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4. Strength &amp; Weakness / What motivates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Main contribution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Most rewarding experiences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What gave you the most satisfactions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5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9875" indent="-269875"/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5. How you handle success/ failure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Palatino Linotype" panose="02040502050505030304" pitchFamily="18" charset="0"/>
                        </a:rPr>
                        <a:t>- Your view/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6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EDFE-E3B4-4743-9E6B-C7082971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892" y="327363"/>
            <a:ext cx="9969910" cy="60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Traditional Questions </a:t>
            </a:r>
          </a:p>
          <a:p>
            <a:pPr marL="0" lvl="0" indent="0">
              <a:buSzPts val="900"/>
              <a:buNone/>
            </a:pPr>
            <a:endParaRPr lang="en-US" sz="1600" b="1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7C165F-F72D-4526-959F-7E27847075B9}"/>
              </a:ext>
            </a:extLst>
          </p:cNvPr>
          <p:cNvSpPr txBox="1"/>
          <p:nvPr/>
        </p:nvSpPr>
        <p:spPr>
          <a:xfrm>
            <a:off x="1619393" y="1800801"/>
            <a:ext cx="8544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career goals?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you feel that you will be successful in this position?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you looking for this type of position? And why with us?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strengths?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weaknesses?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should I hire you?</a:t>
            </a:r>
          </a:p>
          <a:p>
            <a:pPr marL="342900" indent="-342900">
              <a:buAutoNum type="arabicPeriod"/>
            </a:pPr>
            <a:r>
              <a:rPr lang="en-MY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see yourself doing 5years from now?</a:t>
            </a:r>
          </a:p>
          <a:p>
            <a:pPr marL="342900" indent="-342900">
              <a:buFontTx/>
              <a:buAutoNum type="arabicPeriod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you prefer working alone or in teams?</a:t>
            </a:r>
          </a:p>
          <a:p>
            <a:pPr marL="342900" indent="-342900">
              <a:buFontTx/>
              <a:buAutoNum type="arabicPeriod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can you tell us about our company?</a:t>
            </a:r>
          </a:p>
          <a:p>
            <a:pPr marL="342900" indent="-3429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082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7523D1A-6E56-4135-B5DC-F8934E891D60}"/>
              </a:ext>
            </a:extLst>
          </p:cNvPr>
          <p:cNvSpPr txBox="1">
            <a:spLocks/>
          </p:cNvSpPr>
          <p:nvPr/>
        </p:nvSpPr>
        <p:spPr>
          <a:xfrm>
            <a:off x="2135666" y="131887"/>
            <a:ext cx="8456154" cy="118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00"/>
            </a:pPr>
            <a:r>
              <a:rPr lang="en-US" sz="36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Traditional Questions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73A812-8539-44E2-8170-BC9043E5F771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942301" y="2230865"/>
            <a:ext cx="2524109" cy="19889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AFA2574-6A74-48EB-8ED8-66A34FB548BD}"/>
              </a:ext>
            </a:extLst>
          </p:cNvPr>
          <p:cNvSpPr/>
          <p:nvPr/>
        </p:nvSpPr>
        <p:spPr>
          <a:xfrm>
            <a:off x="8184124" y="2670654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2700" dirty="0"/>
              <a:t>3</a:t>
            </a:r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7EB68E-0483-4DD4-B94E-25F0A19B0CDC}"/>
              </a:ext>
            </a:extLst>
          </p:cNvPr>
          <p:cNvSpPr/>
          <p:nvPr/>
        </p:nvSpPr>
        <p:spPr>
          <a:xfrm>
            <a:off x="2836859" y="2125423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2700" dirty="0"/>
              <a:t>1</a:t>
            </a:r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F0C084-2999-484C-A29F-8A2A305556C9}"/>
              </a:ext>
            </a:extLst>
          </p:cNvPr>
          <p:cNvSpPr/>
          <p:nvPr/>
        </p:nvSpPr>
        <p:spPr>
          <a:xfrm>
            <a:off x="9720037" y="390722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2700" dirty="0"/>
              <a:t>4</a:t>
            </a:r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F6E633-7C83-42B2-9A58-1F9B9572BED3}"/>
              </a:ext>
            </a:extLst>
          </p:cNvPr>
          <p:cNvGrpSpPr/>
          <p:nvPr/>
        </p:nvGrpSpPr>
        <p:grpSpPr>
          <a:xfrm>
            <a:off x="2804552" y="4975539"/>
            <a:ext cx="4223021" cy="1085139"/>
            <a:chOff x="-243332" y="3087035"/>
            <a:chExt cx="2326640" cy="10851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D209DE-BD7B-4F2B-9515-D83D0913F652}"/>
                </a:ext>
              </a:extLst>
            </p:cNvPr>
            <p:cNvSpPr txBox="1"/>
            <p:nvPr/>
          </p:nvSpPr>
          <p:spPr>
            <a:xfrm>
              <a:off x="-243332" y="3087035"/>
              <a:ext cx="19609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EXPLAIN 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6D7932-9539-470E-87EB-A6B986A4701D}"/>
                </a:ext>
              </a:extLst>
            </p:cNvPr>
            <p:cNvSpPr txBox="1"/>
            <p:nvPr/>
          </p:nvSpPr>
          <p:spPr>
            <a:xfrm>
              <a:off x="-237692" y="3464288"/>
              <a:ext cx="2321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Explain with 2 or 3 sentences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86E87D-823E-4034-A609-63D7E9221031}"/>
              </a:ext>
            </a:extLst>
          </p:cNvPr>
          <p:cNvGrpSpPr/>
          <p:nvPr/>
        </p:nvGrpSpPr>
        <p:grpSpPr>
          <a:xfrm>
            <a:off x="562811" y="2125423"/>
            <a:ext cx="2326769" cy="869695"/>
            <a:chOff x="1323597" y="4572570"/>
            <a:chExt cx="2326769" cy="86969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884683-C56C-49AD-963F-512E7117A319}"/>
                </a:ext>
              </a:extLst>
            </p:cNvPr>
            <p:cNvSpPr txBox="1"/>
            <p:nvPr/>
          </p:nvSpPr>
          <p:spPr>
            <a:xfrm>
              <a:off x="1323597" y="4572570"/>
              <a:ext cx="196103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ANSWER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220EA6-FD91-4E2D-8762-E0E5F13CC79F}"/>
                </a:ext>
              </a:extLst>
            </p:cNvPr>
            <p:cNvSpPr txBox="1"/>
            <p:nvPr/>
          </p:nvSpPr>
          <p:spPr>
            <a:xfrm>
              <a:off x="1329366" y="4980600"/>
              <a:ext cx="232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Answer briefly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9BEBF8-D27F-4D35-B7BD-3E5EBB62BD03}"/>
              </a:ext>
            </a:extLst>
          </p:cNvPr>
          <p:cNvGrpSpPr/>
          <p:nvPr/>
        </p:nvGrpSpPr>
        <p:grpSpPr>
          <a:xfrm>
            <a:off x="7027573" y="1879480"/>
            <a:ext cx="2249535" cy="777363"/>
            <a:chOff x="1380613" y="1503435"/>
            <a:chExt cx="2249535" cy="777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B9CC44-71E2-4F0D-9DAA-DC3DBB848ED3}"/>
                </a:ext>
              </a:extLst>
            </p:cNvPr>
            <p:cNvSpPr txBox="1"/>
            <p:nvPr/>
          </p:nvSpPr>
          <p:spPr>
            <a:xfrm>
              <a:off x="1380613" y="1503435"/>
              <a:ext cx="188380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EXAMPLE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C71E57-2F19-4AAB-80DE-437FCF59825F}"/>
                </a:ext>
              </a:extLst>
            </p:cNvPr>
            <p:cNvSpPr txBox="1"/>
            <p:nvPr/>
          </p:nvSpPr>
          <p:spPr>
            <a:xfrm>
              <a:off x="1386253" y="1880688"/>
              <a:ext cx="2243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Support 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B4BB99-4B2D-4F62-8AA3-E19351BBC1D7}"/>
              </a:ext>
            </a:extLst>
          </p:cNvPr>
          <p:cNvGrpSpPr/>
          <p:nvPr/>
        </p:nvGrpSpPr>
        <p:grpSpPr>
          <a:xfrm>
            <a:off x="8184124" y="4650610"/>
            <a:ext cx="3231306" cy="992807"/>
            <a:chOff x="3139020" y="3182907"/>
            <a:chExt cx="2323632" cy="9928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28E51D-9C57-474E-8E31-1DFD65E311E3}"/>
                </a:ext>
              </a:extLst>
            </p:cNvPr>
            <p:cNvSpPr txBox="1"/>
            <p:nvPr/>
          </p:nvSpPr>
          <p:spPr>
            <a:xfrm>
              <a:off x="3139020" y="3182907"/>
              <a:ext cx="195790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RECONNET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6F2B41-C8FA-4F15-894C-0588C49AE64B}"/>
                </a:ext>
              </a:extLst>
            </p:cNvPr>
            <p:cNvSpPr txBox="1"/>
            <p:nvPr/>
          </p:nvSpPr>
          <p:spPr>
            <a:xfrm>
              <a:off x="3139521" y="3529383"/>
              <a:ext cx="2323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Relate back to the question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0A9B56-BA11-4A9D-9A38-A84A8236F181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5954593" y="3285212"/>
            <a:ext cx="2334973" cy="1114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90E8CF-6014-4BB6-8722-5A23CE2C8583}"/>
              </a:ext>
            </a:extLst>
          </p:cNvPr>
          <p:cNvCxnSpPr>
            <a:cxnSpLocks/>
            <a:stCxn id="32" idx="1"/>
            <a:endCxn id="23" idx="5"/>
          </p:cNvCxnSpPr>
          <p:nvPr/>
        </p:nvCxnSpPr>
        <p:spPr>
          <a:xfrm flipH="1" flipV="1">
            <a:off x="8798682" y="3285212"/>
            <a:ext cx="1026797" cy="727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5AEC3A5-1050-443A-923E-1DD72DF19A69}"/>
              </a:ext>
            </a:extLst>
          </p:cNvPr>
          <p:cNvSpPr/>
          <p:nvPr/>
        </p:nvSpPr>
        <p:spPr>
          <a:xfrm>
            <a:off x="5228953" y="4130697"/>
            <a:ext cx="840093" cy="7846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2700" dirty="0"/>
              <a:t>2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3050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79" y="63447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Yourself in an Interview</a:t>
            </a:r>
            <a:br>
              <a: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EDFE-E3B4-4743-9E6B-C7082971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101" y="1315354"/>
            <a:ext cx="9969910" cy="60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Traditional Questions </a:t>
            </a:r>
          </a:p>
          <a:p>
            <a:pPr marL="0" lvl="0" indent="0">
              <a:buSzPts val="900"/>
              <a:buNone/>
            </a:pPr>
            <a:endParaRPr lang="en-US" sz="1600" b="1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625150" y="1681666"/>
            <a:ext cx="11368527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0" i="0" u="none" strike="noStrike" baseline="0" dirty="0">
                <a:latin typeface="PalatinoLTPro-Roman"/>
              </a:rPr>
              <a:t>Example: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PalatinoLTPro-Roman"/>
              </a:rPr>
              <a:t>How does your previous experience </a:t>
            </a:r>
            <a:r>
              <a:rPr lang="en-MY" sz="2400" b="0" i="0" u="none" strike="noStrike" baseline="0" dirty="0">
                <a:latin typeface="PalatinoLTPro-Roman"/>
              </a:rPr>
              <a:t>relate to this position?</a:t>
            </a:r>
            <a:endParaRPr lang="en-US" sz="2400" b="0" i="0" u="none" strike="noStrike" baseline="0" dirty="0">
              <a:latin typeface="PalatinoLTPro-Roman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FACEEBF-FAC6-477B-98C5-CA026D22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65462"/>
              </p:ext>
            </p:extLst>
          </p:nvPr>
        </p:nvGraphicFramePr>
        <p:xfrm>
          <a:off x="734373" y="2766663"/>
          <a:ext cx="1072294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133">
                  <a:extLst>
                    <a:ext uri="{9D8B030D-6E8A-4147-A177-3AD203B41FA5}">
                      <a16:colId xmlns:a16="http://schemas.microsoft.com/office/drawing/2014/main" val="3242344947"/>
                    </a:ext>
                  </a:extLst>
                </a:gridCol>
                <a:gridCol w="8620814">
                  <a:extLst>
                    <a:ext uri="{9D8B030D-6E8A-4147-A177-3AD203B41FA5}">
                      <a16:colId xmlns:a16="http://schemas.microsoft.com/office/drawing/2014/main" val="129647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Answer briefly</a:t>
                      </a:r>
                      <a:endParaRPr lang="en-MY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just completed an internship at a local television station that required skills similar to those for this position. </a:t>
                      </a:r>
                      <a:endParaRPr lang="en-MY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Explain</a:t>
                      </a:r>
                      <a:endParaRPr lang="en-MY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a production assistant, I worked closely with the producer to prepare every 6:00 news broadcast. Although I started out doing clerical work, in a few weeks I was making decisions about who should be interviewed, what questions should be included, and which news to prioritize </a:t>
                      </a:r>
                      <a:endParaRPr lang="en-MY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experiences in the internship have taught me to be an effective communicator, and I have developed excellent oral </a:t>
                      </a:r>
                      <a:r>
                        <a:rPr lang="en-MY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written communication skills. </a:t>
                      </a:r>
                      <a:r>
                        <a:rPr lang="en-US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learned to carry out and complete daily and monthly projects. And my position taught me to make good decisions under </a:t>
                      </a:r>
                      <a:r>
                        <a:rPr lang="en-MY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pressure</a:t>
                      </a:r>
                      <a:endParaRPr lang="en-MY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Y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skills, project development, and experience </a:t>
                      </a:r>
                      <a:r>
                        <a:rPr lang="en-US" sz="16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making tough decisions are precisely the traits required for this position</a:t>
                      </a:r>
                      <a:endParaRPr lang="en-MY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Behavioral Questions 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822728" y="1772471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Questions related to the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skills</a:t>
            </a:r>
            <a:r>
              <a:rPr lang="en-US" dirty="0">
                <a:latin typeface="Palatino Linotype" panose="02040502050505030304" pitchFamily="18" charset="0"/>
              </a:rPr>
              <a:t> related to the job and ask candidates to provide examples</a:t>
            </a:r>
          </a:p>
          <a:p>
            <a:pPr lvl="0" algn="just">
              <a:buSzPts val="900"/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Use your previous experiences to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</a:t>
            </a:r>
            <a:r>
              <a:rPr lang="en-US" dirty="0">
                <a:latin typeface="Palatino Linotype" panose="02040502050505030304" pitchFamily="18" charset="0"/>
              </a:rPr>
              <a:t> your future actions</a:t>
            </a:r>
          </a:p>
          <a:p>
            <a:pPr lvl="0" algn="just">
              <a:buSzPts val="900"/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Usually related to the skills required</a:t>
            </a:r>
          </a:p>
          <a:p>
            <a:pPr marL="0" lvl="0" indent="0" algn="just">
              <a:buSzPts val="900"/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0" indent="-50800" algn="ctr">
              <a:buSzPts val="900"/>
              <a:buNone/>
            </a:pPr>
            <a:r>
              <a:rPr lang="en-US" dirty="0">
                <a:latin typeface="Palatino Linotype" panose="02040502050505030304" pitchFamily="18" charset="0"/>
              </a:rPr>
              <a:t>“Have you ever completed a project alone?”</a:t>
            </a:r>
          </a:p>
          <a:p>
            <a:pPr lvl="0" indent="-50800" algn="ctr">
              <a:buSzPts val="900"/>
              <a:buNone/>
            </a:pPr>
            <a:r>
              <a:rPr lang="zh-CN" altLang="en-US" dirty="0">
                <a:latin typeface="Palatino Linotype" panose="02040502050505030304" pitchFamily="18" charset="0"/>
              </a:rPr>
              <a:t>“</a:t>
            </a:r>
            <a:r>
              <a:rPr lang="en-US" altLang="zh-CN" dirty="0">
                <a:latin typeface="Palatino Linotype" panose="02040502050505030304" pitchFamily="18" charset="0"/>
              </a:rPr>
              <a:t>Tell us the </a:t>
            </a:r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MOST</a:t>
            </a:r>
            <a:r>
              <a:rPr lang="en-US" altLang="zh-CN" dirty="0">
                <a:latin typeface="Palatino Linotype" panose="02040502050505030304" pitchFamily="18" charset="0"/>
              </a:rPr>
              <a:t> difficult customer that you have ever handled</a:t>
            </a:r>
            <a:r>
              <a:rPr lang="zh-CN" altLang="en-US" dirty="0">
                <a:latin typeface="Palatino Linotype" panose="02040502050505030304" pitchFamily="18" charset="0"/>
              </a:rPr>
              <a:t>”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9832-CEF1-47D3-908F-367F9A6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1" y="234883"/>
            <a:ext cx="8456154" cy="118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SzPts val="900"/>
              <a:buNone/>
            </a:pPr>
            <a:r>
              <a:rPr lang="en-US" sz="3600" b="1" dirty="0">
                <a:solidFill>
                  <a:schemeClr val="tx2"/>
                </a:solidFill>
                <a:effectLst/>
                <a:latin typeface="Palatino Linotype" panose="02040502050505030304" pitchFamily="18" charset="0"/>
              </a:rPr>
              <a:t>Behavioral Questions 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3895103-DE60-4676-9C5B-837CCAEC4E0C}"/>
              </a:ext>
            </a:extLst>
          </p:cNvPr>
          <p:cNvSpPr txBox="1">
            <a:spLocks/>
          </p:cNvSpPr>
          <p:nvPr/>
        </p:nvSpPr>
        <p:spPr>
          <a:xfrm>
            <a:off x="1046662" y="2444717"/>
            <a:ext cx="10726788" cy="601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Pts val="900"/>
              <a:buFontTx/>
              <a:buChar char="-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2AEEA5D-FDE5-449E-93B7-3014A25E4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158773"/>
              </p:ext>
            </p:extLst>
          </p:nvPr>
        </p:nvGraphicFramePr>
        <p:xfrm>
          <a:off x="1137496" y="1313605"/>
          <a:ext cx="95006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5AAA8A5-E787-4689-BF6E-6DB200A8AABD}"/>
              </a:ext>
            </a:extLst>
          </p:cNvPr>
          <p:cNvSpPr txBox="1"/>
          <p:nvPr/>
        </p:nvSpPr>
        <p:spPr>
          <a:xfrm>
            <a:off x="886408" y="1662686"/>
            <a:ext cx="10887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900"/>
              <a:buFont typeface="Arial" panose="020B0604020202020204" pitchFamily="34" charset="0"/>
              <a:buChar char="•"/>
            </a:pPr>
            <a:r>
              <a:rPr lang="en-MY" sz="2800" dirty="0">
                <a:latin typeface="Palatino Linotype" panose="02040502050505030304" pitchFamily="18" charset="0"/>
              </a:rPr>
              <a:t>Answer in narrative</a:t>
            </a:r>
          </a:p>
          <a:p>
            <a:pPr marL="342900" lvl="0" indent="-342900" algn="just">
              <a:buSzPts val="900"/>
              <a:buFont typeface="Arial" panose="020B0604020202020204" pitchFamily="34" charset="0"/>
              <a:buChar char="•"/>
            </a:pPr>
            <a:r>
              <a:rPr lang="en-MY" sz="2800" dirty="0">
                <a:latin typeface="Palatino Linotype" panose="02040502050505030304" pitchFamily="18" charset="0"/>
              </a:rPr>
              <a:t>Prepare 3-5 </a:t>
            </a:r>
            <a:r>
              <a:rPr lang="en-MY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stories</a:t>
            </a:r>
            <a:r>
              <a:rPr lang="en-MY" sz="2800" dirty="0">
                <a:latin typeface="Palatino Linotype" panose="02040502050505030304" pitchFamily="18" charset="0"/>
              </a:rPr>
              <a:t> ( you as a leader/ member, crisis/ problem)</a:t>
            </a:r>
          </a:p>
          <a:p>
            <a:pPr marL="342900" lvl="0" indent="-342900" algn="just">
              <a:buSzPts val="900"/>
              <a:buFont typeface="Arial" panose="020B0604020202020204" pitchFamily="34" charset="0"/>
              <a:buChar char="•"/>
            </a:pPr>
            <a:r>
              <a:rPr lang="en-MY" sz="2800" b="0" i="0" u="none" strike="noStrike" baseline="0" dirty="0">
                <a:latin typeface="Palatino Linotype" panose="02040502050505030304" pitchFamily="18" charset="0"/>
              </a:rPr>
              <a:t>Be honest &amp; fair</a:t>
            </a:r>
          </a:p>
          <a:p>
            <a:pPr lvl="0" algn="just">
              <a:buSzPts val="900"/>
            </a:pPr>
            <a:endParaRPr lang="en-MY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6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ontents Slide Master">
  <a:themeElements>
    <a:clrScheme name="Leader for Succ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954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KG Next to Me Sketched</vt:lpstr>
      <vt:lpstr>PalatinoLTPro-Roman</vt:lpstr>
      <vt:lpstr>Arial</vt:lpstr>
      <vt:lpstr>Calibri</vt:lpstr>
      <vt:lpstr>Calibri Light</vt:lpstr>
      <vt:lpstr>Open Sans</vt:lpstr>
      <vt:lpstr>Palatino Linotype</vt:lpstr>
      <vt:lpstr>Speak Pro</vt:lpstr>
      <vt:lpstr>Times New Roman</vt:lpstr>
      <vt:lpstr>Wingdings</vt:lpstr>
      <vt:lpstr>Office Theme</vt:lpstr>
      <vt:lpstr>Contents Slide Master</vt:lpstr>
      <vt:lpstr>COMM3590 </vt:lpstr>
      <vt:lpstr>PowerPoint Presentation</vt:lpstr>
      <vt:lpstr>3 Types of Questions </vt:lpstr>
      <vt:lpstr>Traditional Questions </vt:lpstr>
      <vt:lpstr>PowerPoint Presentation</vt:lpstr>
      <vt:lpstr>PowerPoint Presentation</vt:lpstr>
      <vt:lpstr>Presenting Yourself in an Interview Verbal </vt:lpstr>
      <vt:lpstr>Behavioral Questions </vt:lpstr>
      <vt:lpstr>Behavioral Questions </vt:lpstr>
      <vt:lpstr>Behavioral Questions </vt:lpstr>
      <vt:lpstr>Behavioral Questions </vt:lpstr>
      <vt:lpstr>Skeleton (Objection Questions)</vt:lpstr>
      <vt:lpstr>Skeleton (Objection Questions)</vt:lpstr>
      <vt:lpstr>Skeleton (Objection Questions)</vt:lpstr>
      <vt:lpstr>Skeleton (Objection Questions)</vt:lpstr>
      <vt:lpstr>Do you have any questions?</vt:lpstr>
      <vt:lpstr>Additional Tips</vt:lpstr>
      <vt:lpstr>Post- Interview</vt:lpstr>
      <vt:lpstr>Post- Interview</vt:lpstr>
      <vt:lpstr>Post- Interview</vt:lpstr>
      <vt:lpstr>HOMEWORK- DQ 11</vt:lpstr>
      <vt:lpstr>HOMEWORK- AS11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Noew Hooi San</dc:creator>
  <cp:lastModifiedBy>Noew Hooi San</cp:lastModifiedBy>
  <cp:revision>8</cp:revision>
  <dcterms:created xsi:type="dcterms:W3CDTF">2021-11-06T04:33:08Z</dcterms:created>
  <dcterms:modified xsi:type="dcterms:W3CDTF">2021-11-16T01:54:50Z</dcterms:modified>
</cp:coreProperties>
</file>