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list.org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me@gmail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&amp; professional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COVER LETTERS</a:t>
            </a:r>
          </a:p>
          <a:p>
            <a:pPr algn="ctr"/>
            <a:r>
              <a:rPr lang="en-US" dirty="0"/>
              <a:t>Dr. KR Kamphoefner</a:t>
            </a:r>
          </a:p>
        </p:txBody>
      </p:sp>
    </p:spTree>
    <p:extLst>
      <p:ext uri="{BB962C8B-B14F-4D97-AF65-F5344CB8AC3E}">
        <p14:creationId xmlns:p14="http://schemas.microsoft.com/office/powerpoint/2010/main" val="26821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cover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BASICS</a:t>
            </a:r>
          </a:p>
          <a:p>
            <a:pPr marL="0" indent="0">
              <a:buNone/>
            </a:pPr>
            <a:r>
              <a:rPr lang="en-US" b="1" dirty="0"/>
              <a:t>Purpose</a:t>
            </a:r>
            <a:r>
              <a:rPr lang="en-US" dirty="0"/>
              <a:t>: to say how you are qualitied for a position.</a:t>
            </a:r>
          </a:p>
          <a:p>
            <a:pPr marL="0" indent="0">
              <a:buNone/>
            </a:pPr>
            <a:r>
              <a:rPr lang="en-US" b="1" dirty="0"/>
              <a:t>Length: </a:t>
            </a:r>
            <a:r>
              <a:rPr lang="en-US" dirty="0"/>
              <a:t>one page</a:t>
            </a:r>
          </a:p>
          <a:p>
            <a:pPr marL="0" indent="0">
              <a:buNone/>
            </a:pPr>
            <a:r>
              <a:rPr lang="en-US" b="1" dirty="0"/>
              <a:t>Format:</a:t>
            </a:r>
            <a:r>
              <a:rPr lang="en-US" dirty="0"/>
              <a:t> Typed, single-spaced, business letter format</a:t>
            </a:r>
          </a:p>
          <a:p>
            <a:pPr marL="0" indent="0">
              <a:buNone/>
            </a:pPr>
            <a:r>
              <a:rPr lang="en-US" b="1" dirty="0"/>
              <a:t>Audience analysis: </a:t>
            </a:r>
            <a:r>
              <a:rPr lang="en-US" dirty="0"/>
              <a:t>identify employer’s need; show how you meet that need.</a:t>
            </a:r>
          </a:p>
          <a:p>
            <a:pPr marL="0" indent="0">
              <a:buNone/>
            </a:pPr>
            <a:r>
              <a:rPr lang="en-US" b="1" dirty="0"/>
              <a:t>Parts: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844731"/>
            <a:ext cx="4114800" cy="1600200"/>
          </a:xfrm>
        </p:spPr>
        <p:txBody>
          <a:bodyPr>
            <a:noAutofit/>
          </a:bodyPr>
          <a:lstStyle/>
          <a:p>
            <a:r>
              <a:rPr lang="en-US" sz="4400" b="1" dirty="0"/>
              <a:t>Business letter format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2444931"/>
            <a:ext cx="4663635" cy="37737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Type:  Times New Roman or Calibri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Your address [or letterhead]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Receiver’s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Dear __________: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Paragraphs: no indenting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Justification: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line of space between paragraphs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Closing: Sincerely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0" y="746759"/>
            <a:ext cx="6019800" cy="54719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CV cover 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97" y="470263"/>
            <a:ext cx="5784638" cy="69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4937" y="5799909"/>
            <a:ext cx="33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https://templates.office.com/en-us/CV-cover-letter-TM00002060</a:t>
            </a:r>
          </a:p>
        </p:txBody>
      </p:sp>
    </p:spTree>
    <p:extLst>
      <p:ext uri="{BB962C8B-B14F-4D97-AF65-F5344CB8AC3E}">
        <p14:creationId xmlns:p14="http://schemas.microsoft.com/office/powerpoint/2010/main" val="28106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6059-8362-4C9F-BEA0-A87715A8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OF THE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B5A6-D213-4C1D-ACF8-2A16AFE6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Body:</a:t>
            </a:r>
            <a:r>
              <a:rPr lang="en-US" dirty="0"/>
              <a:t> 2 or 3 paragraphs</a:t>
            </a:r>
          </a:p>
          <a:p>
            <a:r>
              <a:rPr lang="en-US" dirty="0"/>
              <a:t>background, training, qualifications; why you want to work for them</a:t>
            </a:r>
          </a:p>
          <a:p>
            <a:r>
              <a:rPr lang="en-US" dirty="0"/>
              <a:t>Relevant accomplishments, related to ad</a:t>
            </a:r>
          </a:p>
          <a:p>
            <a:r>
              <a:rPr lang="en-US" dirty="0"/>
              <a:t>Your interests, related to company’s needs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CCD9-CFE4-4684-9B1A-BB20B37C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DF8-A436-4000-BC1D-F93B595A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6ADD-1762-4769-8DF0-40BB32D3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r>
              <a:rPr lang="en-US" dirty="0"/>
              <a:t> State that you’d like to come for interview, contact details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511E-D875-4DC9-B4B7-122BDCE2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Cover letter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000" b="1" i="1" dirty="0"/>
              <a:t>Example, p. 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95582" y="1"/>
            <a:ext cx="6510618" cy="621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Introduction:  </a:t>
            </a:r>
          </a:p>
          <a:p>
            <a:r>
              <a:rPr lang="en-US" dirty="0"/>
              <a:t>Goals: get attention, encourage employer to keep reading.</a:t>
            </a:r>
          </a:p>
          <a:p>
            <a:r>
              <a:rPr lang="en-US" dirty="0"/>
              <a:t>Position applying for</a:t>
            </a:r>
          </a:p>
          <a:p>
            <a:r>
              <a:rPr lang="en-US" dirty="0"/>
              <a:t>Your job objective OR education</a:t>
            </a:r>
          </a:p>
          <a:p>
            <a:r>
              <a:rPr lang="en-US" dirty="0"/>
              <a:t>Preview: your traits for the job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Body:</a:t>
            </a:r>
            <a:r>
              <a:rPr lang="en-US" dirty="0"/>
              <a:t> 2 or 3 paragraphs</a:t>
            </a:r>
          </a:p>
          <a:p>
            <a:r>
              <a:rPr lang="en-US" dirty="0"/>
              <a:t>background, training, qualifications; why you want to work for them</a:t>
            </a:r>
          </a:p>
          <a:p>
            <a:r>
              <a:rPr lang="en-US" dirty="0"/>
              <a:t>Relevant accomplishments, related to ad</a:t>
            </a:r>
          </a:p>
          <a:p>
            <a:r>
              <a:rPr lang="en-US" dirty="0"/>
              <a:t>Your interests, related to company’s needs</a:t>
            </a:r>
          </a:p>
          <a:p>
            <a:r>
              <a:rPr lang="en-US" b="1" dirty="0"/>
              <a:t>Conclusion:</a:t>
            </a:r>
            <a:r>
              <a:rPr lang="en-US" dirty="0"/>
              <a:t> State that you’d like to come for interview, 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389456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985653"/>
            <a:ext cx="4114800" cy="309448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http://www.idealist.org/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http://www.idealist.org/view/job/bbPKD5wW3zh4/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1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Example</a:t>
            </a:r>
            <a:br>
              <a:rPr lang="en-US" sz="4400" b="1" dirty="0"/>
            </a:br>
            <a:r>
              <a:rPr lang="en-US" sz="4400" b="1" dirty="0"/>
              <a:t>cover</a:t>
            </a:r>
            <a:br>
              <a:rPr lang="en-US" sz="4400" b="1" dirty="0"/>
            </a:br>
            <a:r>
              <a:rPr lang="en-US" sz="4400" b="1" dirty="0"/>
              <a:t>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235131"/>
            <a:ext cx="6510618" cy="6413863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My </a:t>
            </a:r>
            <a:r>
              <a:rPr lang="en-US" u="sng">
                <a:solidFill>
                  <a:schemeClr val="bg1"/>
                </a:solidFill>
              </a:rPr>
              <a:t>Name                                                                                                                                                                  </a:t>
            </a:r>
            <a:r>
              <a:rPr lang="en-US" u="sng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123 Street Address, City, State 111111     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emailme@gmail.com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                 +86 151-5432-0987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 June 2015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Folger Shakespeare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201 East Capital Street NW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Washington, DC 20003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Dear Folger Shakespeare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this letter, I would like to apply for the Accountant Assistant position advertised on idealist.org.  I have recently completed my BSc in Accounting at Wenzhou-Kean University, a joint Chinese-American university. I loved studying Shakespeare in my English classes, so it would be an honor to work for Folger and its mission of education. I can offer the Folger team a strong work ethic and a passion for accuracy.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 have two years office experience, serving as a student assistant in the Academic Affairs office, in addition to a semester-long internship which gave me practical experience in accounting.  I have experience with all levels of jjournal entries, both for cash and credit entries.  I also offer excellent database skills.  I have used both Datatel and Tessitura.  I am adept at using Excel and experienced with both Accounts Receivable and Payable.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My GPA in my Accountancy major is 3.9, indicating my dedication to the profession. I expect to pass the C.P.A. exam this July. While some accountants do not enjoy their work, I am someone who loves numbers and their patterns, which motivate me take pride in my work and give the highest quality service.  I also love working with people and am skilled at public speaking, s I would enjoy representing the Folger to clients, donors and the public.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I’m eager to talk with you further abut this opportunity at the Folger Library. Thanks in advance tor considering my qualifications for this position.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Sincerely yours,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My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58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217</TotalTime>
  <Words>553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Business &amp; professional communication</vt:lpstr>
      <vt:lpstr>The cover letter</vt:lpstr>
      <vt:lpstr>Business letter format</vt:lpstr>
      <vt:lpstr>BODY OF THE LETTER</vt:lpstr>
      <vt:lpstr>CONCLUSION </vt:lpstr>
      <vt:lpstr>Cover letter example</vt:lpstr>
      <vt:lpstr>AD</vt:lpstr>
      <vt:lpstr>Example cover 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&amp; professional communication</dc:title>
  <dc:creator>Kathy Kamphoefner</dc:creator>
  <cp:lastModifiedBy>Kathleen Kamphoefner</cp:lastModifiedBy>
  <cp:revision>19</cp:revision>
  <dcterms:created xsi:type="dcterms:W3CDTF">2016-05-31T11:44:43Z</dcterms:created>
  <dcterms:modified xsi:type="dcterms:W3CDTF">2020-02-13T18:55:49Z</dcterms:modified>
</cp:coreProperties>
</file>