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 id="2147483704" r:id="rId6"/>
  </p:sldMasterIdLst>
  <p:notesMasterIdLst>
    <p:notesMasterId r:id="rId33"/>
  </p:notesMasterIdLst>
  <p:sldIdLst>
    <p:sldId id="298" r:id="rId7"/>
    <p:sldId id="265" r:id="rId8"/>
    <p:sldId id="284" r:id="rId9"/>
    <p:sldId id="285" r:id="rId10"/>
    <p:sldId id="268" r:id="rId11"/>
    <p:sldId id="269" r:id="rId12"/>
    <p:sldId id="270" r:id="rId13"/>
    <p:sldId id="271" r:id="rId14"/>
    <p:sldId id="272" r:id="rId15"/>
    <p:sldId id="273" r:id="rId16"/>
    <p:sldId id="274" r:id="rId17"/>
    <p:sldId id="280" r:id="rId18"/>
    <p:sldId id="275" r:id="rId19"/>
    <p:sldId id="300" r:id="rId20"/>
    <p:sldId id="301" r:id="rId21"/>
    <p:sldId id="302" r:id="rId22"/>
    <p:sldId id="303" r:id="rId23"/>
    <p:sldId id="304" r:id="rId24"/>
    <p:sldId id="305" r:id="rId25"/>
    <p:sldId id="276" r:id="rId26"/>
    <p:sldId id="277" r:id="rId27"/>
    <p:sldId id="278" r:id="rId28"/>
    <p:sldId id="279"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8"/>
            <p14:sldId id="265"/>
            <p14:sldId id="284"/>
            <p14:sldId id="285"/>
            <p14:sldId id="268"/>
            <p14:sldId id="269"/>
            <p14:sldId id="270"/>
            <p14:sldId id="271"/>
            <p14:sldId id="272"/>
            <p14:sldId id="273"/>
            <p14:sldId id="274"/>
            <p14:sldId id="280"/>
            <p14:sldId id="275"/>
            <p14:sldId id="300"/>
            <p14:sldId id="301"/>
            <p14:sldId id="302"/>
            <p14:sldId id="303"/>
            <p14:sldId id="304"/>
            <p14:sldId id="305"/>
            <p14:sldId id="276"/>
            <p14:sldId id="277"/>
            <p14:sldId id="278"/>
            <p14:sldId id="279"/>
            <p14:sldId id="281"/>
            <p14:sldId id="282"/>
            <p14:sldId id="28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Greg Byrd" initials="GB" lastIdx="5" clrIdx="2">
    <p:extLst>
      <p:ext uri="{19B8F6BF-5375-455C-9EA6-DF929625EA0E}">
        <p15:presenceInfo xmlns:p15="http://schemas.microsoft.com/office/powerpoint/2012/main" userId="Greg By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500"/>
    <a:srgbClr val="E21A23"/>
    <a:srgbClr val="FFB600"/>
    <a:srgbClr val="625D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D3540-3D9D-4867-A568-295868B8ED0A}" v="250" dt="2019-06-13T19:56:31.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6240" autoAdjust="0"/>
  </p:normalViewPr>
  <p:slideViewPr>
    <p:cSldViewPr snapToGrid="0" showGuides="1">
      <p:cViewPr varScale="1">
        <p:scale>
          <a:sx n="54" d="100"/>
          <a:sy n="54" d="100"/>
        </p:scale>
        <p:origin x="60" y="528"/>
      </p:cViewPr>
      <p:guideLst>
        <p:guide pos="3264"/>
        <p:guide orient="horz" pos="2256"/>
        <p:guide pos="5640"/>
      </p:guideLst>
    </p:cSldViewPr>
  </p:slideViewPr>
  <p:outlineViewPr>
    <p:cViewPr>
      <p:scale>
        <a:sx n="66" d="100"/>
        <a:sy n="66" d="100"/>
      </p:scale>
      <p:origin x="0" y="-9913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Byrd" userId="791d9a9b-5a46-47b3-90c0-4b514499704f" providerId="ADAL" clId="{AFCAC601-63B6-4D8C-A7DA-DB16B7A60E4B}"/>
    <pc:docChg chg="undo custSel addSld delSld modSld modSection">
      <pc:chgData name="Greg Byrd" userId="791d9a9b-5a46-47b3-90c0-4b514499704f" providerId="ADAL" clId="{AFCAC601-63B6-4D8C-A7DA-DB16B7A60E4B}" dt="2019-06-13T20:01:04.858" v="10896" actId="2696"/>
      <pc:docMkLst>
        <pc:docMk/>
      </pc:docMkLst>
      <pc:sldChg chg="modSp">
        <pc:chgData name="Greg Byrd" userId="791d9a9b-5a46-47b3-90c0-4b514499704f" providerId="ADAL" clId="{AFCAC601-63B6-4D8C-A7DA-DB16B7A60E4B}" dt="2019-06-13T17:26:26.343" v="27" actId="20577"/>
        <pc:sldMkLst>
          <pc:docMk/>
          <pc:sldMk cId="3028515047" sldId="256"/>
        </pc:sldMkLst>
        <pc:spChg chg="mod">
          <ac:chgData name="Greg Byrd" userId="791d9a9b-5a46-47b3-90c0-4b514499704f" providerId="ADAL" clId="{AFCAC601-63B6-4D8C-A7DA-DB16B7A60E4B}" dt="2019-06-13T17:26:21.986" v="26" actId="20577"/>
          <ac:spMkLst>
            <pc:docMk/>
            <pc:sldMk cId="3028515047" sldId="256"/>
            <ac:spMk id="13" creationId="{39DC5F79-D657-4B2E-8FAB-C143E5618948}"/>
          </ac:spMkLst>
        </pc:spChg>
        <pc:spChg chg="mod">
          <ac:chgData name="Greg Byrd" userId="791d9a9b-5a46-47b3-90c0-4b514499704f" providerId="ADAL" clId="{AFCAC601-63B6-4D8C-A7DA-DB16B7A60E4B}" dt="2019-06-13T17:26:26.343" v="27" actId="20577"/>
          <ac:spMkLst>
            <pc:docMk/>
            <pc:sldMk cId="3028515047" sldId="256"/>
            <ac:spMk id="14" creationId="{A59F268B-4D44-410E-9686-AEB4FDBAB432}"/>
          </ac:spMkLst>
        </pc:spChg>
      </pc:sldChg>
      <pc:sldChg chg="del">
        <pc:chgData name="Greg Byrd" userId="791d9a9b-5a46-47b3-90c0-4b514499704f" providerId="ADAL" clId="{AFCAC601-63B6-4D8C-A7DA-DB16B7A60E4B}" dt="2019-06-13T20:01:04.858" v="10896" actId="2696"/>
        <pc:sldMkLst>
          <pc:docMk/>
          <pc:sldMk cId="1503147761" sldId="263"/>
        </pc:sldMkLst>
      </pc:sldChg>
      <pc:sldChg chg="addSp delSp modSp add addCm modCm">
        <pc:chgData name="Greg Byrd" userId="791d9a9b-5a46-47b3-90c0-4b514499704f" providerId="ADAL" clId="{AFCAC601-63B6-4D8C-A7DA-DB16B7A60E4B}" dt="2019-06-13T18:03:04.294" v="1069"/>
        <pc:sldMkLst>
          <pc:docMk/>
          <pc:sldMk cId="2176074616" sldId="265"/>
        </pc:sldMkLst>
        <pc:spChg chg="mod">
          <ac:chgData name="Greg Byrd" userId="791d9a9b-5a46-47b3-90c0-4b514499704f" providerId="ADAL" clId="{AFCAC601-63B6-4D8C-A7DA-DB16B7A60E4B}" dt="2019-06-13T17:30:51.444" v="114" actId="20577"/>
          <ac:spMkLst>
            <pc:docMk/>
            <pc:sldMk cId="2176074616" sldId="265"/>
            <ac:spMk id="2" creationId="{72165681-4F11-4510-8E63-24CA502244BD}"/>
          </ac:spMkLst>
        </pc:spChg>
        <pc:spChg chg="del mod">
          <ac:chgData name="Greg Byrd" userId="791d9a9b-5a46-47b3-90c0-4b514499704f" providerId="ADAL" clId="{AFCAC601-63B6-4D8C-A7DA-DB16B7A60E4B}" dt="2019-06-13T17:48:26.780" v="279" actId="478"/>
          <ac:spMkLst>
            <pc:docMk/>
            <pc:sldMk cId="2176074616" sldId="265"/>
            <ac:spMk id="3" creationId="{D1E6723D-816B-4C62-971F-F9100A5C7A29}"/>
          </ac:spMkLst>
        </pc:spChg>
        <pc:spChg chg="add del mod">
          <ac:chgData name="Greg Byrd" userId="791d9a9b-5a46-47b3-90c0-4b514499704f" providerId="ADAL" clId="{AFCAC601-63B6-4D8C-A7DA-DB16B7A60E4B}" dt="2019-06-13T17:48:29.872" v="280" actId="478"/>
          <ac:spMkLst>
            <pc:docMk/>
            <pc:sldMk cId="2176074616" sldId="265"/>
            <ac:spMk id="10" creationId="{59410AF5-14E9-465C-95BF-45DF11D45354}"/>
          </ac:spMkLst>
        </pc:spChg>
        <pc:picChg chg="add del mod modCrop">
          <ac:chgData name="Greg Byrd" userId="791d9a9b-5a46-47b3-90c0-4b514499704f" providerId="ADAL" clId="{AFCAC601-63B6-4D8C-A7DA-DB16B7A60E4B}" dt="2019-06-13T17:49:20.305" v="289" actId="478"/>
          <ac:picMkLst>
            <pc:docMk/>
            <pc:sldMk cId="2176074616" sldId="265"/>
            <ac:picMk id="8" creationId="{5B22903E-6813-430E-8FF2-78FF5A9DCB5D}"/>
          </ac:picMkLst>
        </pc:picChg>
        <pc:picChg chg="add mod">
          <ac:chgData name="Greg Byrd" userId="791d9a9b-5a46-47b3-90c0-4b514499704f" providerId="ADAL" clId="{AFCAC601-63B6-4D8C-A7DA-DB16B7A60E4B}" dt="2019-06-13T17:50:45.701" v="301" actId="14100"/>
          <ac:picMkLst>
            <pc:docMk/>
            <pc:sldMk cId="2176074616" sldId="265"/>
            <ac:picMk id="11" creationId="{0C839902-B530-4E1A-9F2F-B4E1613AEF8B}"/>
          </ac:picMkLst>
        </pc:picChg>
        <pc:picChg chg="add mod">
          <ac:chgData name="Greg Byrd" userId="791d9a9b-5a46-47b3-90c0-4b514499704f" providerId="ADAL" clId="{AFCAC601-63B6-4D8C-A7DA-DB16B7A60E4B}" dt="2019-06-13T17:50:51.215" v="302" actId="1076"/>
          <ac:picMkLst>
            <pc:docMk/>
            <pc:sldMk cId="2176074616" sldId="265"/>
            <ac:picMk id="13" creationId="{0A04A222-6C81-48D0-8FEB-C71FAFFD1DE3}"/>
          </ac:picMkLst>
        </pc:picChg>
      </pc:sldChg>
      <pc:sldChg chg="addSp delSp modSp add addCm modCm">
        <pc:chgData name="Greg Byrd" userId="791d9a9b-5a46-47b3-90c0-4b514499704f" providerId="ADAL" clId="{AFCAC601-63B6-4D8C-A7DA-DB16B7A60E4B}" dt="2019-06-13T18:01:40.945" v="1064"/>
        <pc:sldMkLst>
          <pc:docMk/>
          <pc:sldMk cId="3438187903" sldId="266"/>
        </pc:sldMkLst>
        <pc:spChg chg="mod">
          <ac:chgData name="Greg Byrd" userId="791d9a9b-5a46-47b3-90c0-4b514499704f" providerId="ADAL" clId="{AFCAC601-63B6-4D8C-A7DA-DB16B7A60E4B}" dt="2019-06-13T17:51:28.896" v="353" actId="20577"/>
          <ac:spMkLst>
            <pc:docMk/>
            <pc:sldMk cId="3438187903" sldId="266"/>
            <ac:spMk id="2" creationId="{412F1654-F2C3-47E0-B201-66FA0FF20219}"/>
          </ac:spMkLst>
        </pc:spChg>
        <pc:spChg chg="del">
          <ac:chgData name="Greg Byrd" userId="791d9a9b-5a46-47b3-90c0-4b514499704f" providerId="ADAL" clId="{AFCAC601-63B6-4D8C-A7DA-DB16B7A60E4B}" dt="2019-06-13T17:52:20.766" v="354" actId="478"/>
          <ac:spMkLst>
            <pc:docMk/>
            <pc:sldMk cId="3438187903" sldId="266"/>
            <ac:spMk id="3" creationId="{7B31727B-DC20-4AF5-B160-FF8C49137D4C}"/>
          </ac:spMkLst>
        </pc:spChg>
        <pc:spChg chg="add mod">
          <ac:chgData name="Greg Byrd" userId="791d9a9b-5a46-47b3-90c0-4b514499704f" providerId="ADAL" clId="{AFCAC601-63B6-4D8C-A7DA-DB16B7A60E4B}" dt="2019-06-13T17:54:11.028" v="433" actId="1076"/>
          <ac:spMkLst>
            <pc:docMk/>
            <pc:sldMk cId="3438187903" sldId="266"/>
            <ac:spMk id="8" creationId="{23F32D2D-A824-486A-A4BB-CF2555D8BB57}"/>
          </ac:spMkLst>
        </pc:spChg>
        <pc:picChg chg="add mod">
          <ac:chgData name="Greg Byrd" userId="791d9a9b-5a46-47b3-90c0-4b514499704f" providerId="ADAL" clId="{AFCAC601-63B6-4D8C-A7DA-DB16B7A60E4B}" dt="2019-06-13T17:53:08.942" v="357" actId="1076"/>
          <ac:picMkLst>
            <pc:docMk/>
            <pc:sldMk cId="3438187903" sldId="266"/>
            <ac:picMk id="7" creationId="{3EEDCE38-8A04-40B4-9B4B-1FCB4A70A83A}"/>
          </ac:picMkLst>
        </pc:picChg>
      </pc:sldChg>
      <pc:sldChg chg="addSp delSp modSp add addCm modCm">
        <pc:chgData name="Greg Byrd" userId="791d9a9b-5a46-47b3-90c0-4b514499704f" providerId="ADAL" clId="{AFCAC601-63B6-4D8C-A7DA-DB16B7A60E4B}" dt="2019-06-13T18:12:40.733" v="1561" actId="207"/>
        <pc:sldMkLst>
          <pc:docMk/>
          <pc:sldMk cId="1951756750" sldId="267"/>
        </pc:sldMkLst>
        <pc:spChg chg="mod">
          <ac:chgData name="Greg Byrd" userId="791d9a9b-5a46-47b3-90c0-4b514499704f" providerId="ADAL" clId="{AFCAC601-63B6-4D8C-A7DA-DB16B7A60E4B}" dt="2019-06-13T17:54:45.666" v="486" actId="20577"/>
          <ac:spMkLst>
            <pc:docMk/>
            <pc:sldMk cId="1951756750" sldId="267"/>
            <ac:spMk id="2" creationId="{F8EF74F5-3B6E-42C6-8D5D-6E3A36AA9C81}"/>
          </ac:spMkLst>
        </pc:spChg>
        <pc:spChg chg="mod">
          <ac:chgData name="Greg Byrd" userId="791d9a9b-5a46-47b3-90c0-4b514499704f" providerId="ADAL" clId="{AFCAC601-63B6-4D8C-A7DA-DB16B7A60E4B}" dt="2019-06-13T18:11:03.889" v="1392" actId="20577"/>
          <ac:spMkLst>
            <pc:docMk/>
            <pc:sldMk cId="1951756750" sldId="267"/>
            <ac:spMk id="3" creationId="{73D8AEC8-F42B-4985-95E9-1A243CD291E6}"/>
          </ac:spMkLst>
        </pc:spChg>
        <pc:spChg chg="add del mod">
          <ac:chgData name="Greg Byrd" userId="791d9a9b-5a46-47b3-90c0-4b514499704f" providerId="ADAL" clId="{AFCAC601-63B6-4D8C-A7DA-DB16B7A60E4B}" dt="2019-06-13T17:59:50.179" v="1047" actId="478"/>
          <ac:spMkLst>
            <pc:docMk/>
            <pc:sldMk cId="1951756750" sldId="267"/>
            <ac:spMk id="7" creationId="{13F43385-243E-46C7-AB7F-F69EBAAC9928}"/>
          </ac:spMkLst>
        </pc:spChg>
        <pc:spChg chg="add mod">
          <ac:chgData name="Greg Byrd" userId="791d9a9b-5a46-47b3-90c0-4b514499704f" providerId="ADAL" clId="{AFCAC601-63B6-4D8C-A7DA-DB16B7A60E4B}" dt="2019-06-13T18:12:40.733" v="1561" actId="207"/>
          <ac:spMkLst>
            <pc:docMk/>
            <pc:sldMk cId="1951756750" sldId="267"/>
            <ac:spMk id="9" creationId="{9CA1D44C-67DF-4EAC-AC03-968E4889980E}"/>
          </ac:spMkLst>
        </pc:spChg>
        <pc:picChg chg="add mod ord">
          <ac:chgData name="Greg Byrd" userId="791d9a9b-5a46-47b3-90c0-4b514499704f" providerId="ADAL" clId="{AFCAC601-63B6-4D8C-A7DA-DB16B7A60E4B}" dt="2019-06-13T18:00:41.136" v="1057" actId="167"/>
          <ac:picMkLst>
            <pc:docMk/>
            <pc:sldMk cId="1951756750" sldId="267"/>
            <ac:picMk id="8" creationId="{B5BF5F6A-3F1D-48F8-B130-D66AE7E70060}"/>
          </ac:picMkLst>
        </pc:picChg>
      </pc:sldChg>
      <pc:sldChg chg="addSp modSp add">
        <pc:chgData name="Greg Byrd" userId="791d9a9b-5a46-47b3-90c0-4b514499704f" providerId="ADAL" clId="{AFCAC601-63B6-4D8C-A7DA-DB16B7A60E4B}" dt="2019-06-13T18:10:51.826" v="1386" actId="20577"/>
        <pc:sldMkLst>
          <pc:docMk/>
          <pc:sldMk cId="2979753879" sldId="268"/>
        </pc:sldMkLst>
        <pc:spChg chg="mod">
          <ac:chgData name="Greg Byrd" userId="791d9a9b-5a46-47b3-90c0-4b514499704f" providerId="ADAL" clId="{AFCAC601-63B6-4D8C-A7DA-DB16B7A60E4B}" dt="2019-06-13T18:03:50.101" v="1076" actId="20577"/>
          <ac:spMkLst>
            <pc:docMk/>
            <pc:sldMk cId="2979753879" sldId="268"/>
            <ac:spMk id="2" creationId="{AB18BCFF-D0AE-4CC5-8E98-4393EB124EFA}"/>
          </ac:spMkLst>
        </pc:spChg>
        <pc:spChg chg="mod">
          <ac:chgData name="Greg Byrd" userId="791d9a9b-5a46-47b3-90c0-4b514499704f" providerId="ADAL" clId="{AFCAC601-63B6-4D8C-A7DA-DB16B7A60E4B}" dt="2019-06-13T18:10:51.826" v="1386" actId="20577"/>
          <ac:spMkLst>
            <pc:docMk/>
            <pc:sldMk cId="2979753879" sldId="268"/>
            <ac:spMk id="3" creationId="{0A579628-50FF-4A71-8126-400C8AF85AB3}"/>
          </ac:spMkLst>
        </pc:spChg>
        <pc:spChg chg="add">
          <ac:chgData name="Greg Byrd" userId="791d9a9b-5a46-47b3-90c0-4b514499704f" providerId="ADAL" clId="{AFCAC601-63B6-4D8C-A7DA-DB16B7A60E4B}" dt="2019-06-13T18:05:05.736" v="1078"/>
          <ac:spMkLst>
            <pc:docMk/>
            <pc:sldMk cId="2979753879" sldId="268"/>
            <ac:spMk id="20" creationId="{F7EF2089-B2F1-4E00-A96E-0D17C3F33DB0}"/>
          </ac:spMkLst>
        </pc:spChg>
        <pc:spChg chg="add">
          <ac:chgData name="Greg Byrd" userId="791d9a9b-5a46-47b3-90c0-4b514499704f" providerId="ADAL" clId="{AFCAC601-63B6-4D8C-A7DA-DB16B7A60E4B}" dt="2019-06-13T18:05:27.675" v="1079"/>
          <ac:spMkLst>
            <pc:docMk/>
            <pc:sldMk cId="2979753879" sldId="268"/>
            <ac:spMk id="21" creationId="{DE708F54-29E7-4C99-BADF-B98807401CC4}"/>
          </ac:spMkLst>
        </pc:spChg>
        <pc:spChg chg="add">
          <ac:chgData name="Greg Byrd" userId="791d9a9b-5a46-47b3-90c0-4b514499704f" providerId="ADAL" clId="{AFCAC601-63B6-4D8C-A7DA-DB16B7A60E4B}" dt="2019-06-13T18:05:27.675" v="1079"/>
          <ac:spMkLst>
            <pc:docMk/>
            <pc:sldMk cId="2979753879" sldId="268"/>
            <ac:spMk id="22" creationId="{49A8B5C5-B96F-4B4B-A607-95BA9F052C08}"/>
          </ac:spMkLst>
        </pc:spChg>
        <pc:spChg chg="add mod">
          <ac:chgData name="Greg Byrd" userId="791d9a9b-5a46-47b3-90c0-4b514499704f" providerId="ADAL" clId="{AFCAC601-63B6-4D8C-A7DA-DB16B7A60E4B}" dt="2019-06-13T18:06:24.967" v="1099" actId="114"/>
          <ac:spMkLst>
            <pc:docMk/>
            <pc:sldMk cId="2979753879" sldId="268"/>
            <ac:spMk id="23" creationId="{2FB22D13-9AFC-4DF8-B15D-F0E5435B458A}"/>
          </ac:spMkLst>
        </pc:spChg>
        <pc:spChg chg="add mod">
          <ac:chgData name="Greg Byrd" userId="791d9a9b-5a46-47b3-90c0-4b514499704f" providerId="ADAL" clId="{AFCAC601-63B6-4D8C-A7DA-DB16B7A60E4B}" dt="2019-06-13T18:06:22.933" v="1098" actId="114"/>
          <ac:spMkLst>
            <pc:docMk/>
            <pc:sldMk cId="2979753879" sldId="268"/>
            <ac:spMk id="24" creationId="{54CCFA66-7664-4247-B6A8-76164A4625EE}"/>
          </ac:spMkLst>
        </pc:spChg>
        <pc:grpChg chg="add">
          <ac:chgData name="Greg Byrd" userId="791d9a9b-5a46-47b3-90c0-4b514499704f" providerId="ADAL" clId="{AFCAC601-63B6-4D8C-A7DA-DB16B7A60E4B}" dt="2019-06-13T18:05:05.736" v="1078"/>
          <ac:grpSpMkLst>
            <pc:docMk/>
            <pc:sldMk cId="2979753879" sldId="268"/>
            <ac:grpSpMk id="7" creationId="{D484C005-A007-4E53-9033-3E4FA30B0C66}"/>
          </ac:grpSpMkLst>
        </pc:grpChg>
        <pc:cxnChg chg="add mod">
          <ac:chgData name="Greg Byrd" userId="791d9a9b-5a46-47b3-90c0-4b514499704f" providerId="ADAL" clId="{AFCAC601-63B6-4D8C-A7DA-DB16B7A60E4B}" dt="2019-06-13T18:06:38.903" v="1101" actId="1582"/>
          <ac:cxnSpMkLst>
            <pc:docMk/>
            <pc:sldMk cId="2979753879" sldId="268"/>
            <ac:cxnSpMk id="26" creationId="{4CC031FC-CE08-4F1D-8715-79E88871B954}"/>
          </ac:cxnSpMkLst>
        </pc:cxnChg>
        <pc:cxnChg chg="add mod">
          <ac:chgData name="Greg Byrd" userId="791d9a9b-5a46-47b3-90c0-4b514499704f" providerId="ADAL" clId="{AFCAC601-63B6-4D8C-A7DA-DB16B7A60E4B}" dt="2019-06-13T18:06:46.982" v="1103" actId="1076"/>
          <ac:cxnSpMkLst>
            <pc:docMk/>
            <pc:sldMk cId="2979753879" sldId="268"/>
            <ac:cxnSpMk id="28" creationId="{4FE95C0E-6246-488D-9D65-DC3AEE98964E}"/>
          </ac:cxnSpMkLst>
        </pc:cxnChg>
      </pc:sldChg>
      <pc:sldChg chg="addSp delSp modSp add">
        <pc:chgData name="Greg Byrd" userId="791d9a9b-5a46-47b3-90c0-4b514499704f" providerId="ADAL" clId="{AFCAC601-63B6-4D8C-A7DA-DB16B7A60E4B}" dt="2019-06-13T18:18:49.347" v="2121" actId="207"/>
        <pc:sldMkLst>
          <pc:docMk/>
          <pc:sldMk cId="4194767370" sldId="269"/>
        </pc:sldMkLst>
        <pc:spChg chg="mod">
          <ac:chgData name="Greg Byrd" userId="791d9a9b-5a46-47b3-90c0-4b514499704f" providerId="ADAL" clId="{AFCAC601-63B6-4D8C-A7DA-DB16B7A60E4B}" dt="2019-06-13T18:09:43.039" v="1302" actId="20577"/>
          <ac:spMkLst>
            <pc:docMk/>
            <pc:sldMk cId="4194767370" sldId="269"/>
            <ac:spMk id="2" creationId="{D7B60096-47EC-40F8-9C6C-F08BBD408E42}"/>
          </ac:spMkLst>
        </pc:spChg>
        <pc:spChg chg="mod">
          <ac:chgData name="Greg Byrd" userId="791d9a9b-5a46-47b3-90c0-4b514499704f" providerId="ADAL" clId="{AFCAC601-63B6-4D8C-A7DA-DB16B7A60E4B}" dt="2019-06-13T18:18:25.905" v="2029" actId="207"/>
          <ac:spMkLst>
            <pc:docMk/>
            <pc:sldMk cId="4194767370" sldId="269"/>
            <ac:spMk id="3" creationId="{A9C6003D-BF54-4271-A906-2ACB1487D3D9}"/>
          </ac:spMkLst>
        </pc:spChg>
        <pc:spChg chg="add mod">
          <ac:chgData name="Greg Byrd" userId="791d9a9b-5a46-47b3-90c0-4b514499704f" providerId="ADAL" clId="{AFCAC601-63B6-4D8C-A7DA-DB16B7A60E4B}" dt="2019-06-13T18:18:39.277" v="2076" actId="207"/>
          <ac:spMkLst>
            <pc:docMk/>
            <pc:sldMk cId="4194767370" sldId="269"/>
            <ac:spMk id="8" creationId="{8B877CB4-9F72-461C-AC16-F4E857319F01}"/>
          </ac:spMkLst>
        </pc:spChg>
        <pc:spChg chg="add del">
          <ac:chgData name="Greg Byrd" userId="791d9a9b-5a46-47b3-90c0-4b514499704f" providerId="ADAL" clId="{AFCAC601-63B6-4D8C-A7DA-DB16B7A60E4B}" dt="2019-06-13T18:16:40.680" v="1960"/>
          <ac:spMkLst>
            <pc:docMk/>
            <pc:sldMk cId="4194767370" sldId="269"/>
            <ac:spMk id="9" creationId="{0FCCB1CF-628E-4403-9BAE-2336911A80CD}"/>
          </ac:spMkLst>
        </pc:spChg>
        <pc:spChg chg="add mod">
          <ac:chgData name="Greg Byrd" userId="791d9a9b-5a46-47b3-90c0-4b514499704f" providerId="ADAL" clId="{AFCAC601-63B6-4D8C-A7DA-DB16B7A60E4B}" dt="2019-06-13T18:18:49.347" v="2121" actId="207"/>
          <ac:spMkLst>
            <pc:docMk/>
            <pc:sldMk cId="4194767370" sldId="269"/>
            <ac:spMk id="10" creationId="{F22F7FA0-7B60-4F23-A7C6-67532859C180}"/>
          </ac:spMkLst>
        </pc:spChg>
        <pc:graphicFrameChg chg="add mod">
          <ac:chgData name="Greg Byrd" userId="791d9a9b-5a46-47b3-90c0-4b514499704f" providerId="ADAL" clId="{AFCAC601-63B6-4D8C-A7DA-DB16B7A60E4B}" dt="2019-06-13T18:14:19.348" v="1684" actId="1076"/>
          <ac:graphicFrameMkLst>
            <pc:docMk/>
            <pc:sldMk cId="4194767370" sldId="269"/>
            <ac:graphicFrameMk id="7" creationId="{C1D5DDA1-AE04-48AA-883C-17F0FE296BD0}"/>
          </ac:graphicFrameMkLst>
        </pc:graphicFrameChg>
      </pc:sldChg>
      <pc:sldChg chg="addSp modSp add">
        <pc:chgData name="Greg Byrd" userId="791d9a9b-5a46-47b3-90c0-4b514499704f" providerId="ADAL" clId="{AFCAC601-63B6-4D8C-A7DA-DB16B7A60E4B}" dt="2019-06-13T18:23:49.993" v="2495" actId="20577"/>
        <pc:sldMkLst>
          <pc:docMk/>
          <pc:sldMk cId="855785096" sldId="270"/>
        </pc:sldMkLst>
        <pc:spChg chg="mod">
          <ac:chgData name="Greg Byrd" userId="791d9a9b-5a46-47b3-90c0-4b514499704f" providerId="ADAL" clId="{AFCAC601-63B6-4D8C-A7DA-DB16B7A60E4B}" dt="2019-06-13T18:20:10.230" v="2137" actId="20577"/>
          <ac:spMkLst>
            <pc:docMk/>
            <pc:sldMk cId="855785096" sldId="270"/>
            <ac:spMk id="2" creationId="{CA55F198-4508-4B79-8F1F-1605B49FF9BC}"/>
          </ac:spMkLst>
        </pc:spChg>
        <pc:spChg chg="mod">
          <ac:chgData name="Greg Byrd" userId="791d9a9b-5a46-47b3-90c0-4b514499704f" providerId="ADAL" clId="{AFCAC601-63B6-4D8C-A7DA-DB16B7A60E4B}" dt="2019-06-13T18:23:49.993" v="2495" actId="20577"/>
          <ac:spMkLst>
            <pc:docMk/>
            <pc:sldMk cId="855785096" sldId="270"/>
            <ac:spMk id="3" creationId="{CDA73A3A-5729-4DE4-AB8C-F20B0CC25A7A}"/>
          </ac:spMkLst>
        </pc:spChg>
        <pc:graphicFrameChg chg="add mod">
          <ac:chgData name="Greg Byrd" userId="791d9a9b-5a46-47b3-90c0-4b514499704f" providerId="ADAL" clId="{AFCAC601-63B6-4D8C-A7DA-DB16B7A60E4B}" dt="2019-06-13T18:20:15.062" v="2139" actId="1076"/>
          <ac:graphicFrameMkLst>
            <pc:docMk/>
            <pc:sldMk cId="855785096" sldId="270"/>
            <ac:graphicFrameMk id="7" creationId="{2A5EBFEF-1E68-45FE-A6FE-713E194E6C41}"/>
          </ac:graphicFrameMkLst>
        </pc:graphicFrameChg>
      </pc:sldChg>
      <pc:sldChg chg="addSp modSp add">
        <pc:chgData name="Greg Byrd" userId="791d9a9b-5a46-47b3-90c0-4b514499704f" providerId="ADAL" clId="{AFCAC601-63B6-4D8C-A7DA-DB16B7A60E4B}" dt="2019-06-13T18:32:19.040" v="3421" actId="20577"/>
        <pc:sldMkLst>
          <pc:docMk/>
          <pc:sldMk cId="661138365" sldId="271"/>
        </pc:sldMkLst>
        <pc:spChg chg="mod">
          <ac:chgData name="Greg Byrd" userId="791d9a9b-5a46-47b3-90c0-4b514499704f" providerId="ADAL" clId="{AFCAC601-63B6-4D8C-A7DA-DB16B7A60E4B}" dt="2019-06-13T18:27:10.233" v="2694" actId="20577"/>
          <ac:spMkLst>
            <pc:docMk/>
            <pc:sldMk cId="661138365" sldId="271"/>
            <ac:spMk id="2" creationId="{551A19A4-BDBD-484F-9419-068CC8755462}"/>
          </ac:spMkLst>
        </pc:spChg>
        <pc:spChg chg="mod">
          <ac:chgData name="Greg Byrd" userId="791d9a9b-5a46-47b3-90c0-4b514499704f" providerId="ADAL" clId="{AFCAC601-63B6-4D8C-A7DA-DB16B7A60E4B}" dt="2019-06-13T18:32:19.040" v="3421" actId="20577"/>
          <ac:spMkLst>
            <pc:docMk/>
            <pc:sldMk cId="661138365" sldId="271"/>
            <ac:spMk id="3" creationId="{E089EA6B-A7D2-4A9D-9F67-05945E9DDB6A}"/>
          </ac:spMkLst>
        </pc:spChg>
        <pc:graphicFrameChg chg="add mod">
          <ac:chgData name="Greg Byrd" userId="791d9a9b-5a46-47b3-90c0-4b514499704f" providerId="ADAL" clId="{AFCAC601-63B6-4D8C-A7DA-DB16B7A60E4B}" dt="2019-06-13T18:27:45.149" v="2696" actId="1076"/>
          <ac:graphicFrameMkLst>
            <pc:docMk/>
            <pc:sldMk cId="661138365" sldId="271"/>
            <ac:graphicFrameMk id="7" creationId="{BCA67CE5-7736-42C5-9230-08FFB7C9E0E4}"/>
          </ac:graphicFrameMkLst>
        </pc:graphicFrameChg>
      </pc:sldChg>
      <pc:sldChg chg="addSp modSp add del">
        <pc:chgData name="Greg Byrd" userId="791d9a9b-5a46-47b3-90c0-4b514499704f" providerId="ADAL" clId="{AFCAC601-63B6-4D8C-A7DA-DB16B7A60E4B}" dt="2019-06-13T18:27:02.443" v="2681" actId="2696"/>
        <pc:sldMkLst>
          <pc:docMk/>
          <pc:sldMk cId="2552920791" sldId="271"/>
        </pc:sldMkLst>
        <pc:spChg chg="mod">
          <ac:chgData name="Greg Byrd" userId="791d9a9b-5a46-47b3-90c0-4b514499704f" providerId="ADAL" clId="{AFCAC601-63B6-4D8C-A7DA-DB16B7A60E4B}" dt="2019-06-13T18:24:53.193" v="2534" actId="20577"/>
          <ac:spMkLst>
            <pc:docMk/>
            <pc:sldMk cId="2552920791" sldId="271"/>
            <ac:spMk id="2" creationId="{4E50B88C-30A5-48CC-89B1-EEFEA7E16E9C}"/>
          </ac:spMkLst>
        </pc:spChg>
        <pc:spChg chg="mod">
          <ac:chgData name="Greg Byrd" userId="791d9a9b-5a46-47b3-90c0-4b514499704f" providerId="ADAL" clId="{AFCAC601-63B6-4D8C-A7DA-DB16B7A60E4B}" dt="2019-06-13T18:26:34.612" v="2680" actId="20577"/>
          <ac:spMkLst>
            <pc:docMk/>
            <pc:sldMk cId="2552920791" sldId="271"/>
            <ac:spMk id="3" creationId="{07192FBB-BD9A-40E9-8567-E6EDCB1F71C4}"/>
          </ac:spMkLst>
        </pc:spChg>
        <pc:graphicFrameChg chg="add">
          <ac:chgData name="Greg Byrd" userId="791d9a9b-5a46-47b3-90c0-4b514499704f" providerId="ADAL" clId="{AFCAC601-63B6-4D8C-A7DA-DB16B7A60E4B}" dt="2019-06-13T18:26:02.428" v="2535"/>
          <ac:graphicFrameMkLst>
            <pc:docMk/>
            <pc:sldMk cId="2552920791" sldId="271"/>
            <ac:graphicFrameMk id="7" creationId="{99A32A87-4495-4E24-A8D8-C5738D4309EB}"/>
          </ac:graphicFrameMkLst>
        </pc:graphicFrameChg>
        <pc:graphicFrameChg chg="add">
          <ac:chgData name="Greg Byrd" userId="791d9a9b-5a46-47b3-90c0-4b514499704f" providerId="ADAL" clId="{AFCAC601-63B6-4D8C-A7DA-DB16B7A60E4B}" dt="2019-06-13T18:26:02.428" v="2535"/>
          <ac:graphicFrameMkLst>
            <pc:docMk/>
            <pc:sldMk cId="2552920791" sldId="271"/>
            <ac:graphicFrameMk id="8" creationId="{458DF2CD-FDD9-43BE-809C-FB829B864C98}"/>
          </ac:graphicFrameMkLst>
        </pc:graphicFrameChg>
      </pc:sldChg>
      <pc:sldChg chg="addSp delSp modSp add">
        <pc:chgData name="Greg Byrd" userId="791d9a9b-5a46-47b3-90c0-4b514499704f" providerId="ADAL" clId="{AFCAC601-63B6-4D8C-A7DA-DB16B7A60E4B}" dt="2019-06-13T18:35:52.473" v="3622" actId="20577"/>
        <pc:sldMkLst>
          <pc:docMk/>
          <pc:sldMk cId="2508582997" sldId="272"/>
        </pc:sldMkLst>
        <pc:spChg chg="mod">
          <ac:chgData name="Greg Byrd" userId="791d9a9b-5a46-47b3-90c0-4b514499704f" providerId="ADAL" clId="{AFCAC601-63B6-4D8C-A7DA-DB16B7A60E4B}" dt="2019-06-13T18:33:45.279" v="3445" actId="20577"/>
          <ac:spMkLst>
            <pc:docMk/>
            <pc:sldMk cId="2508582997" sldId="272"/>
            <ac:spMk id="2" creationId="{FA11848E-8365-45C0-BDF3-2E5571544C8B}"/>
          </ac:spMkLst>
        </pc:spChg>
        <pc:spChg chg="del">
          <ac:chgData name="Greg Byrd" userId="791d9a9b-5a46-47b3-90c0-4b514499704f" providerId="ADAL" clId="{AFCAC601-63B6-4D8C-A7DA-DB16B7A60E4B}" dt="2019-06-13T18:33:49.337" v="3446" actId="478"/>
          <ac:spMkLst>
            <pc:docMk/>
            <pc:sldMk cId="2508582997" sldId="272"/>
            <ac:spMk id="3" creationId="{507D46DB-C5BE-4384-B88E-9800ECFA1CC0}"/>
          </ac:spMkLst>
        </pc:spChg>
        <pc:spChg chg="add mod">
          <ac:chgData name="Greg Byrd" userId="791d9a9b-5a46-47b3-90c0-4b514499704f" providerId="ADAL" clId="{AFCAC601-63B6-4D8C-A7DA-DB16B7A60E4B}" dt="2019-06-13T18:35:52.473" v="3622" actId="20577"/>
          <ac:spMkLst>
            <pc:docMk/>
            <pc:sldMk cId="2508582997" sldId="272"/>
            <ac:spMk id="8" creationId="{3899E376-9FF2-435C-963D-F321656DE35C}"/>
          </ac:spMkLst>
        </pc:spChg>
        <pc:picChg chg="add mod">
          <ac:chgData name="Greg Byrd" userId="791d9a9b-5a46-47b3-90c0-4b514499704f" providerId="ADAL" clId="{AFCAC601-63B6-4D8C-A7DA-DB16B7A60E4B}" dt="2019-06-13T18:34:42.271" v="3449" actId="1076"/>
          <ac:picMkLst>
            <pc:docMk/>
            <pc:sldMk cId="2508582997" sldId="272"/>
            <ac:picMk id="7" creationId="{CF7DA71A-B5CE-46E0-BADB-CA865AB29FA1}"/>
          </ac:picMkLst>
        </pc:picChg>
      </pc:sldChg>
      <pc:sldChg chg="modSp add">
        <pc:chgData name="Greg Byrd" userId="791d9a9b-5a46-47b3-90c0-4b514499704f" providerId="ADAL" clId="{AFCAC601-63B6-4D8C-A7DA-DB16B7A60E4B}" dt="2019-06-13T18:45:00.655" v="4443" actId="207"/>
        <pc:sldMkLst>
          <pc:docMk/>
          <pc:sldMk cId="3318664708" sldId="273"/>
        </pc:sldMkLst>
        <pc:spChg chg="mod">
          <ac:chgData name="Greg Byrd" userId="791d9a9b-5a46-47b3-90c0-4b514499704f" providerId="ADAL" clId="{AFCAC601-63B6-4D8C-A7DA-DB16B7A60E4B}" dt="2019-06-13T18:37:34.492" v="3634" actId="20577"/>
          <ac:spMkLst>
            <pc:docMk/>
            <pc:sldMk cId="3318664708" sldId="273"/>
            <ac:spMk id="2" creationId="{DB20C77E-32F6-462B-9BE6-9B3F12E52DA5}"/>
          </ac:spMkLst>
        </pc:spChg>
        <pc:spChg chg="mod">
          <ac:chgData name="Greg Byrd" userId="791d9a9b-5a46-47b3-90c0-4b514499704f" providerId="ADAL" clId="{AFCAC601-63B6-4D8C-A7DA-DB16B7A60E4B}" dt="2019-06-13T18:45:00.655" v="4443" actId="207"/>
          <ac:spMkLst>
            <pc:docMk/>
            <pc:sldMk cId="3318664708" sldId="273"/>
            <ac:spMk id="3" creationId="{DF4D753F-52A4-4A66-B62D-7A90C57C24AE}"/>
          </ac:spMkLst>
        </pc:spChg>
      </pc:sldChg>
      <pc:sldChg chg="addSp modSp add">
        <pc:chgData name="Greg Byrd" userId="791d9a9b-5a46-47b3-90c0-4b514499704f" providerId="ADAL" clId="{AFCAC601-63B6-4D8C-A7DA-DB16B7A60E4B}" dt="2019-06-13T18:54:09.070" v="5020" actId="20577"/>
        <pc:sldMkLst>
          <pc:docMk/>
          <pc:sldMk cId="1720349467" sldId="274"/>
        </pc:sldMkLst>
        <pc:spChg chg="mod">
          <ac:chgData name="Greg Byrd" userId="791d9a9b-5a46-47b3-90c0-4b514499704f" providerId="ADAL" clId="{AFCAC601-63B6-4D8C-A7DA-DB16B7A60E4B}" dt="2019-06-13T18:49:02.153" v="4460" actId="20577"/>
          <ac:spMkLst>
            <pc:docMk/>
            <pc:sldMk cId="1720349467" sldId="274"/>
            <ac:spMk id="2" creationId="{7CB222A5-3596-4894-BDAD-4CE36F8C640E}"/>
          </ac:spMkLst>
        </pc:spChg>
        <pc:spChg chg="mod">
          <ac:chgData name="Greg Byrd" userId="791d9a9b-5a46-47b3-90c0-4b514499704f" providerId="ADAL" clId="{AFCAC601-63B6-4D8C-A7DA-DB16B7A60E4B}" dt="2019-06-13T18:54:09.070" v="5020" actId="20577"/>
          <ac:spMkLst>
            <pc:docMk/>
            <pc:sldMk cId="1720349467" sldId="274"/>
            <ac:spMk id="3" creationId="{3007EA79-85BF-42F2-A548-1BE08973D449}"/>
          </ac:spMkLst>
        </pc:spChg>
        <pc:spChg chg="add mod">
          <ac:chgData name="Greg Byrd" userId="791d9a9b-5a46-47b3-90c0-4b514499704f" providerId="ADAL" clId="{AFCAC601-63B6-4D8C-A7DA-DB16B7A60E4B}" dt="2019-06-13T18:52:53.404" v="4982" actId="20577"/>
          <ac:spMkLst>
            <pc:docMk/>
            <pc:sldMk cId="1720349467" sldId="274"/>
            <ac:spMk id="7" creationId="{76FE32DE-4506-4EA9-BA47-B97983639999}"/>
          </ac:spMkLst>
        </pc:spChg>
        <pc:picChg chg="add mod">
          <ac:chgData name="Greg Byrd" userId="791d9a9b-5a46-47b3-90c0-4b514499704f" providerId="ADAL" clId="{AFCAC601-63B6-4D8C-A7DA-DB16B7A60E4B}" dt="2019-06-13T18:52:27.116" v="4963" actId="1076"/>
          <ac:picMkLst>
            <pc:docMk/>
            <pc:sldMk cId="1720349467" sldId="274"/>
            <ac:picMk id="8" creationId="{46E7A170-BD73-42FB-AD17-8196FAC947D3}"/>
          </ac:picMkLst>
        </pc:picChg>
      </pc:sldChg>
      <pc:sldChg chg="addSp delSp modSp add">
        <pc:chgData name="Greg Byrd" userId="791d9a9b-5a46-47b3-90c0-4b514499704f" providerId="ADAL" clId="{AFCAC601-63B6-4D8C-A7DA-DB16B7A60E4B}" dt="2019-06-13T19:21:16.210" v="5322" actId="20577"/>
        <pc:sldMkLst>
          <pc:docMk/>
          <pc:sldMk cId="500012246" sldId="275"/>
        </pc:sldMkLst>
        <pc:spChg chg="mod">
          <ac:chgData name="Greg Byrd" userId="791d9a9b-5a46-47b3-90c0-4b514499704f" providerId="ADAL" clId="{AFCAC601-63B6-4D8C-A7DA-DB16B7A60E4B}" dt="2019-06-13T18:56:15.977" v="5046" actId="20577"/>
          <ac:spMkLst>
            <pc:docMk/>
            <pc:sldMk cId="500012246" sldId="275"/>
            <ac:spMk id="2" creationId="{D19BD8D5-187C-434B-98F7-C3C48E470D8C}"/>
          </ac:spMkLst>
        </pc:spChg>
        <pc:spChg chg="mod">
          <ac:chgData name="Greg Byrd" userId="791d9a9b-5a46-47b3-90c0-4b514499704f" providerId="ADAL" clId="{AFCAC601-63B6-4D8C-A7DA-DB16B7A60E4B}" dt="2019-06-13T19:21:16.210" v="5322" actId="20577"/>
          <ac:spMkLst>
            <pc:docMk/>
            <pc:sldMk cId="500012246" sldId="275"/>
            <ac:spMk id="3" creationId="{4B040E5F-837D-4185-A662-00C393A58A3A}"/>
          </ac:spMkLst>
        </pc:spChg>
        <pc:spChg chg="add mod">
          <ac:chgData name="Greg Byrd" userId="791d9a9b-5a46-47b3-90c0-4b514499704f" providerId="ADAL" clId="{AFCAC601-63B6-4D8C-A7DA-DB16B7A60E4B}" dt="2019-06-13T18:57:26.354" v="5182" actId="208"/>
          <ac:spMkLst>
            <pc:docMk/>
            <pc:sldMk cId="500012246" sldId="275"/>
            <ac:spMk id="7" creationId="{E6DC5340-B3F4-43AD-B15E-D93BA9B3EAAD}"/>
          </ac:spMkLst>
        </pc:spChg>
        <pc:spChg chg="add mod">
          <ac:chgData name="Greg Byrd" userId="791d9a9b-5a46-47b3-90c0-4b514499704f" providerId="ADAL" clId="{AFCAC601-63B6-4D8C-A7DA-DB16B7A60E4B}" dt="2019-06-13T18:57:26.354" v="5182" actId="208"/>
          <ac:spMkLst>
            <pc:docMk/>
            <pc:sldMk cId="500012246" sldId="275"/>
            <ac:spMk id="8" creationId="{A273DE1A-90BA-4F58-B012-DAB71C4FBE49}"/>
          </ac:spMkLst>
        </pc:spChg>
        <pc:spChg chg="add mod">
          <ac:chgData name="Greg Byrd" userId="791d9a9b-5a46-47b3-90c0-4b514499704f" providerId="ADAL" clId="{AFCAC601-63B6-4D8C-A7DA-DB16B7A60E4B}" dt="2019-06-13T18:57:26.354" v="5182" actId="208"/>
          <ac:spMkLst>
            <pc:docMk/>
            <pc:sldMk cId="500012246" sldId="275"/>
            <ac:spMk id="9" creationId="{D0238A6C-329B-4DAE-86E9-9351356C11AA}"/>
          </ac:spMkLst>
        </pc:spChg>
        <pc:spChg chg="add mod">
          <ac:chgData name="Greg Byrd" userId="791d9a9b-5a46-47b3-90c0-4b514499704f" providerId="ADAL" clId="{AFCAC601-63B6-4D8C-A7DA-DB16B7A60E4B}" dt="2019-06-13T18:57:26.354" v="5182" actId="208"/>
          <ac:spMkLst>
            <pc:docMk/>
            <pc:sldMk cId="500012246" sldId="275"/>
            <ac:spMk id="10" creationId="{327C4320-F273-4481-AF8E-6D85CE6035E4}"/>
          </ac:spMkLst>
        </pc:spChg>
        <pc:spChg chg="add mod">
          <ac:chgData name="Greg Byrd" userId="791d9a9b-5a46-47b3-90c0-4b514499704f" providerId="ADAL" clId="{AFCAC601-63B6-4D8C-A7DA-DB16B7A60E4B}" dt="2019-06-13T18:57:26.354" v="5182" actId="208"/>
          <ac:spMkLst>
            <pc:docMk/>
            <pc:sldMk cId="500012246" sldId="275"/>
            <ac:spMk id="11" creationId="{0C296399-7031-4A11-8E36-915A2697A586}"/>
          </ac:spMkLst>
        </pc:spChg>
        <pc:spChg chg="add mod">
          <ac:chgData name="Greg Byrd" userId="791d9a9b-5a46-47b3-90c0-4b514499704f" providerId="ADAL" clId="{AFCAC601-63B6-4D8C-A7DA-DB16B7A60E4B}" dt="2019-06-13T18:57:26.354" v="5182" actId="208"/>
          <ac:spMkLst>
            <pc:docMk/>
            <pc:sldMk cId="500012246" sldId="275"/>
            <ac:spMk id="12" creationId="{2AAC560F-4F72-44C6-A697-CBE3C3A20773}"/>
          </ac:spMkLst>
        </pc:spChg>
        <pc:spChg chg="add mod">
          <ac:chgData name="Greg Byrd" userId="791d9a9b-5a46-47b3-90c0-4b514499704f" providerId="ADAL" clId="{AFCAC601-63B6-4D8C-A7DA-DB16B7A60E4B}" dt="2019-06-13T18:57:26.354" v="5182" actId="208"/>
          <ac:spMkLst>
            <pc:docMk/>
            <pc:sldMk cId="500012246" sldId="275"/>
            <ac:spMk id="13" creationId="{B54C313F-DA35-4572-9ED0-CCED9E6BF012}"/>
          </ac:spMkLst>
        </pc:spChg>
        <pc:spChg chg="add mod">
          <ac:chgData name="Greg Byrd" userId="791d9a9b-5a46-47b3-90c0-4b514499704f" providerId="ADAL" clId="{AFCAC601-63B6-4D8C-A7DA-DB16B7A60E4B}" dt="2019-06-13T18:57:26.354" v="5182" actId="208"/>
          <ac:spMkLst>
            <pc:docMk/>
            <pc:sldMk cId="500012246" sldId="275"/>
            <ac:spMk id="14" creationId="{8B3119E9-C517-4DEF-B7E5-6B3C6E52E77F}"/>
          </ac:spMkLst>
        </pc:spChg>
        <pc:spChg chg="add mod">
          <ac:chgData name="Greg Byrd" userId="791d9a9b-5a46-47b3-90c0-4b514499704f" providerId="ADAL" clId="{AFCAC601-63B6-4D8C-A7DA-DB16B7A60E4B}" dt="2019-06-13T18:57:26.354" v="5182" actId="208"/>
          <ac:spMkLst>
            <pc:docMk/>
            <pc:sldMk cId="500012246" sldId="275"/>
            <ac:spMk id="15" creationId="{7E934549-97F9-493F-8225-CF6B9CF7332C}"/>
          </ac:spMkLst>
        </pc:spChg>
        <pc:spChg chg="add mod">
          <ac:chgData name="Greg Byrd" userId="791d9a9b-5a46-47b3-90c0-4b514499704f" providerId="ADAL" clId="{AFCAC601-63B6-4D8C-A7DA-DB16B7A60E4B}" dt="2019-06-13T18:57:26.354" v="5182" actId="208"/>
          <ac:spMkLst>
            <pc:docMk/>
            <pc:sldMk cId="500012246" sldId="275"/>
            <ac:spMk id="16" creationId="{D23A4171-2738-48AB-8DAB-F71B5D7C08C5}"/>
          </ac:spMkLst>
        </pc:spChg>
        <pc:spChg chg="add mod">
          <ac:chgData name="Greg Byrd" userId="791d9a9b-5a46-47b3-90c0-4b514499704f" providerId="ADAL" clId="{AFCAC601-63B6-4D8C-A7DA-DB16B7A60E4B}" dt="2019-06-13T18:57:26.354" v="5182" actId="208"/>
          <ac:spMkLst>
            <pc:docMk/>
            <pc:sldMk cId="500012246" sldId="275"/>
            <ac:spMk id="17" creationId="{779FC367-1921-4B76-AEE5-8D7BE7899BD2}"/>
          </ac:spMkLst>
        </pc:spChg>
        <pc:spChg chg="add mod">
          <ac:chgData name="Greg Byrd" userId="791d9a9b-5a46-47b3-90c0-4b514499704f" providerId="ADAL" clId="{AFCAC601-63B6-4D8C-A7DA-DB16B7A60E4B}" dt="2019-06-13T18:57:26.354" v="5182" actId="208"/>
          <ac:spMkLst>
            <pc:docMk/>
            <pc:sldMk cId="500012246" sldId="275"/>
            <ac:spMk id="18" creationId="{4C551534-B744-4B88-BB62-7B1354CBB32E}"/>
          </ac:spMkLst>
        </pc:spChg>
        <pc:spChg chg="add mod">
          <ac:chgData name="Greg Byrd" userId="791d9a9b-5a46-47b3-90c0-4b514499704f" providerId="ADAL" clId="{AFCAC601-63B6-4D8C-A7DA-DB16B7A60E4B}" dt="2019-06-13T18:57:26.354" v="5182" actId="208"/>
          <ac:spMkLst>
            <pc:docMk/>
            <pc:sldMk cId="500012246" sldId="275"/>
            <ac:spMk id="19" creationId="{D578BC2C-AEA5-4AAC-8CC1-85B19F403AA7}"/>
          </ac:spMkLst>
        </pc:spChg>
        <pc:spChg chg="add mod">
          <ac:chgData name="Greg Byrd" userId="791d9a9b-5a46-47b3-90c0-4b514499704f" providerId="ADAL" clId="{AFCAC601-63B6-4D8C-A7DA-DB16B7A60E4B}" dt="2019-06-13T18:57:26.354" v="5182" actId="208"/>
          <ac:spMkLst>
            <pc:docMk/>
            <pc:sldMk cId="500012246" sldId="275"/>
            <ac:spMk id="20" creationId="{F04BCC1A-52DE-43F2-9126-CAF48210E549}"/>
          </ac:spMkLst>
        </pc:spChg>
        <pc:spChg chg="add mod">
          <ac:chgData name="Greg Byrd" userId="791d9a9b-5a46-47b3-90c0-4b514499704f" providerId="ADAL" clId="{AFCAC601-63B6-4D8C-A7DA-DB16B7A60E4B}" dt="2019-06-13T18:57:26.354" v="5182" actId="208"/>
          <ac:spMkLst>
            <pc:docMk/>
            <pc:sldMk cId="500012246" sldId="275"/>
            <ac:spMk id="21" creationId="{5DE5F237-7C85-4179-B618-2DF10FCA07DD}"/>
          </ac:spMkLst>
        </pc:spChg>
        <pc:spChg chg="add mod">
          <ac:chgData name="Greg Byrd" userId="791d9a9b-5a46-47b3-90c0-4b514499704f" providerId="ADAL" clId="{AFCAC601-63B6-4D8C-A7DA-DB16B7A60E4B}" dt="2019-06-13T18:57:26.354" v="5182" actId="208"/>
          <ac:spMkLst>
            <pc:docMk/>
            <pc:sldMk cId="500012246" sldId="275"/>
            <ac:spMk id="22" creationId="{B471046C-B2B1-480D-91A6-FDA3D1120EFF}"/>
          </ac:spMkLst>
        </pc:spChg>
        <pc:spChg chg="add mod">
          <ac:chgData name="Greg Byrd" userId="791d9a9b-5a46-47b3-90c0-4b514499704f" providerId="ADAL" clId="{AFCAC601-63B6-4D8C-A7DA-DB16B7A60E4B}" dt="2019-06-13T19:00:00.708" v="5191" actId="208"/>
          <ac:spMkLst>
            <pc:docMk/>
            <pc:sldMk cId="500012246" sldId="275"/>
            <ac:spMk id="24" creationId="{925DFF40-5B5C-46CE-ABCC-F9521F55BE7E}"/>
          </ac:spMkLst>
        </pc:spChg>
        <pc:spChg chg="add mod">
          <ac:chgData name="Greg Byrd" userId="791d9a9b-5a46-47b3-90c0-4b514499704f" providerId="ADAL" clId="{AFCAC601-63B6-4D8C-A7DA-DB16B7A60E4B}" dt="2019-06-13T19:00:00.708" v="5191" actId="208"/>
          <ac:spMkLst>
            <pc:docMk/>
            <pc:sldMk cId="500012246" sldId="275"/>
            <ac:spMk id="25" creationId="{DBEEB4A0-0763-4743-9633-36E927DF07D2}"/>
          </ac:spMkLst>
        </pc:spChg>
        <pc:spChg chg="add mod">
          <ac:chgData name="Greg Byrd" userId="791d9a9b-5a46-47b3-90c0-4b514499704f" providerId="ADAL" clId="{AFCAC601-63B6-4D8C-A7DA-DB16B7A60E4B}" dt="2019-06-13T19:00:00.708" v="5191" actId="208"/>
          <ac:spMkLst>
            <pc:docMk/>
            <pc:sldMk cId="500012246" sldId="275"/>
            <ac:spMk id="26" creationId="{9D7C82EA-FE7D-44FA-8D28-920D7C4D7B37}"/>
          </ac:spMkLst>
        </pc:spChg>
        <pc:spChg chg="add mod">
          <ac:chgData name="Greg Byrd" userId="791d9a9b-5a46-47b3-90c0-4b514499704f" providerId="ADAL" clId="{AFCAC601-63B6-4D8C-A7DA-DB16B7A60E4B}" dt="2019-06-13T19:00:00.708" v="5191" actId="208"/>
          <ac:spMkLst>
            <pc:docMk/>
            <pc:sldMk cId="500012246" sldId="275"/>
            <ac:spMk id="27" creationId="{0D59E9E9-3930-45B2-9D9F-1CA2269CAFE5}"/>
          </ac:spMkLst>
        </pc:spChg>
        <pc:spChg chg="add mod">
          <ac:chgData name="Greg Byrd" userId="791d9a9b-5a46-47b3-90c0-4b514499704f" providerId="ADAL" clId="{AFCAC601-63B6-4D8C-A7DA-DB16B7A60E4B}" dt="2019-06-13T19:00:00.708" v="5191" actId="208"/>
          <ac:spMkLst>
            <pc:docMk/>
            <pc:sldMk cId="500012246" sldId="275"/>
            <ac:spMk id="28" creationId="{9B135A7A-512E-4889-ACAB-A3DC1FC37338}"/>
          </ac:spMkLst>
        </pc:spChg>
        <pc:spChg chg="add mod">
          <ac:chgData name="Greg Byrd" userId="791d9a9b-5a46-47b3-90c0-4b514499704f" providerId="ADAL" clId="{AFCAC601-63B6-4D8C-A7DA-DB16B7A60E4B}" dt="2019-06-13T19:00:00.708" v="5191" actId="208"/>
          <ac:spMkLst>
            <pc:docMk/>
            <pc:sldMk cId="500012246" sldId="275"/>
            <ac:spMk id="29" creationId="{1A5D47EE-C6A2-4265-AF91-DEFFB5FB6DCD}"/>
          </ac:spMkLst>
        </pc:spChg>
        <pc:spChg chg="add mod">
          <ac:chgData name="Greg Byrd" userId="791d9a9b-5a46-47b3-90c0-4b514499704f" providerId="ADAL" clId="{AFCAC601-63B6-4D8C-A7DA-DB16B7A60E4B}" dt="2019-06-13T19:00:00.708" v="5191" actId="208"/>
          <ac:spMkLst>
            <pc:docMk/>
            <pc:sldMk cId="500012246" sldId="275"/>
            <ac:spMk id="30" creationId="{0C0A3635-AC56-44C3-B503-B85E8D73F889}"/>
          </ac:spMkLst>
        </pc:spChg>
        <pc:spChg chg="add mod">
          <ac:chgData name="Greg Byrd" userId="791d9a9b-5a46-47b3-90c0-4b514499704f" providerId="ADAL" clId="{AFCAC601-63B6-4D8C-A7DA-DB16B7A60E4B}" dt="2019-06-13T19:00:00.708" v="5191" actId="208"/>
          <ac:spMkLst>
            <pc:docMk/>
            <pc:sldMk cId="500012246" sldId="275"/>
            <ac:spMk id="31" creationId="{25A6F53F-23CE-4364-B314-CA97F874E0B2}"/>
          </ac:spMkLst>
        </pc:spChg>
        <pc:spChg chg="add mod">
          <ac:chgData name="Greg Byrd" userId="791d9a9b-5a46-47b3-90c0-4b514499704f" providerId="ADAL" clId="{AFCAC601-63B6-4D8C-A7DA-DB16B7A60E4B}" dt="2019-06-13T19:00:00.708" v="5191" actId="208"/>
          <ac:spMkLst>
            <pc:docMk/>
            <pc:sldMk cId="500012246" sldId="275"/>
            <ac:spMk id="32" creationId="{3925B36B-CCDB-47ED-BEE7-4D2C60C84019}"/>
          </ac:spMkLst>
        </pc:spChg>
        <pc:spChg chg="add mod">
          <ac:chgData name="Greg Byrd" userId="791d9a9b-5a46-47b3-90c0-4b514499704f" providerId="ADAL" clId="{AFCAC601-63B6-4D8C-A7DA-DB16B7A60E4B}" dt="2019-06-13T19:00:00.708" v="5191" actId="208"/>
          <ac:spMkLst>
            <pc:docMk/>
            <pc:sldMk cId="500012246" sldId="275"/>
            <ac:spMk id="33" creationId="{9F441FB7-D4C5-4F50-A254-1B23DF6C3329}"/>
          </ac:spMkLst>
        </pc:spChg>
        <pc:spChg chg="add mod">
          <ac:chgData name="Greg Byrd" userId="791d9a9b-5a46-47b3-90c0-4b514499704f" providerId="ADAL" clId="{AFCAC601-63B6-4D8C-A7DA-DB16B7A60E4B}" dt="2019-06-13T19:00:00.708" v="5191" actId="208"/>
          <ac:spMkLst>
            <pc:docMk/>
            <pc:sldMk cId="500012246" sldId="275"/>
            <ac:spMk id="34" creationId="{6DD5B408-BC92-4BF1-A07C-1925AA8805AA}"/>
          </ac:spMkLst>
        </pc:spChg>
        <pc:spChg chg="add mod">
          <ac:chgData name="Greg Byrd" userId="791d9a9b-5a46-47b3-90c0-4b514499704f" providerId="ADAL" clId="{AFCAC601-63B6-4D8C-A7DA-DB16B7A60E4B}" dt="2019-06-13T19:00:00.708" v="5191" actId="208"/>
          <ac:spMkLst>
            <pc:docMk/>
            <pc:sldMk cId="500012246" sldId="275"/>
            <ac:spMk id="35" creationId="{8DE8AD5E-BA0C-4EB7-A404-8D2240D00286}"/>
          </ac:spMkLst>
        </pc:spChg>
        <pc:spChg chg="add mod">
          <ac:chgData name="Greg Byrd" userId="791d9a9b-5a46-47b3-90c0-4b514499704f" providerId="ADAL" clId="{AFCAC601-63B6-4D8C-A7DA-DB16B7A60E4B}" dt="2019-06-13T19:00:00.708" v="5191" actId="208"/>
          <ac:spMkLst>
            <pc:docMk/>
            <pc:sldMk cId="500012246" sldId="275"/>
            <ac:spMk id="36" creationId="{B99E00E0-1CCD-4445-8BA6-7227DD9F484D}"/>
          </ac:spMkLst>
        </pc:spChg>
        <pc:spChg chg="add mod">
          <ac:chgData name="Greg Byrd" userId="791d9a9b-5a46-47b3-90c0-4b514499704f" providerId="ADAL" clId="{AFCAC601-63B6-4D8C-A7DA-DB16B7A60E4B}" dt="2019-06-13T19:00:00.708" v="5191" actId="208"/>
          <ac:spMkLst>
            <pc:docMk/>
            <pc:sldMk cId="500012246" sldId="275"/>
            <ac:spMk id="37" creationId="{86D7EF13-2A42-4ABA-B177-F0A246DFDE74}"/>
          </ac:spMkLst>
        </pc:spChg>
        <pc:spChg chg="add mod">
          <ac:chgData name="Greg Byrd" userId="791d9a9b-5a46-47b3-90c0-4b514499704f" providerId="ADAL" clId="{AFCAC601-63B6-4D8C-A7DA-DB16B7A60E4B}" dt="2019-06-13T19:00:00.708" v="5191" actId="208"/>
          <ac:spMkLst>
            <pc:docMk/>
            <pc:sldMk cId="500012246" sldId="275"/>
            <ac:spMk id="38" creationId="{52F1F676-B340-4E62-AF0D-69D767F09EB9}"/>
          </ac:spMkLst>
        </pc:spChg>
        <pc:spChg chg="add mod">
          <ac:chgData name="Greg Byrd" userId="791d9a9b-5a46-47b3-90c0-4b514499704f" providerId="ADAL" clId="{AFCAC601-63B6-4D8C-A7DA-DB16B7A60E4B}" dt="2019-06-13T19:00:00.708" v="5191" actId="208"/>
          <ac:spMkLst>
            <pc:docMk/>
            <pc:sldMk cId="500012246" sldId="275"/>
            <ac:spMk id="39" creationId="{08F3B9B0-C3EF-4B50-A27A-7514D5EF9867}"/>
          </ac:spMkLst>
        </pc:spChg>
        <pc:grpChg chg="add del mod">
          <ac:chgData name="Greg Byrd" userId="791d9a9b-5a46-47b3-90c0-4b514499704f" providerId="ADAL" clId="{AFCAC601-63B6-4D8C-A7DA-DB16B7A60E4B}" dt="2019-06-13T18:59:26.182" v="5185" actId="478"/>
          <ac:grpSpMkLst>
            <pc:docMk/>
            <pc:sldMk cId="500012246" sldId="275"/>
            <ac:grpSpMk id="23" creationId="{150C3939-3BA2-4DE7-9BEE-54072201292B}"/>
          </ac:grpSpMkLst>
        </pc:grpChg>
        <pc:grpChg chg="add mod">
          <ac:chgData name="Greg Byrd" userId="791d9a9b-5a46-47b3-90c0-4b514499704f" providerId="ADAL" clId="{AFCAC601-63B6-4D8C-A7DA-DB16B7A60E4B}" dt="2019-06-13T19:00:16.575" v="5194" actId="1076"/>
          <ac:grpSpMkLst>
            <pc:docMk/>
            <pc:sldMk cId="500012246" sldId="275"/>
            <ac:grpSpMk id="40" creationId="{5817BE40-21CC-4833-87A3-416F35C3F942}"/>
          </ac:grpSpMkLst>
        </pc:grpChg>
      </pc:sldChg>
      <pc:sldChg chg="modSp add">
        <pc:chgData name="Greg Byrd" userId="791d9a9b-5a46-47b3-90c0-4b514499704f" providerId="ADAL" clId="{AFCAC601-63B6-4D8C-A7DA-DB16B7A60E4B}" dt="2019-06-13T19:25:27.079" v="6110" actId="20577"/>
        <pc:sldMkLst>
          <pc:docMk/>
          <pc:sldMk cId="1660009429" sldId="276"/>
        </pc:sldMkLst>
        <pc:spChg chg="mod">
          <ac:chgData name="Greg Byrd" userId="791d9a9b-5a46-47b3-90c0-4b514499704f" providerId="ADAL" clId="{AFCAC601-63B6-4D8C-A7DA-DB16B7A60E4B}" dt="2019-06-13T19:25:27.079" v="6110" actId="20577"/>
          <ac:spMkLst>
            <pc:docMk/>
            <pc:sldMk cId="1660009429" sldId="276"/>
            <ac:spMk id="2" creationId="{C5D4DE42-37E7-434D-B180-4B665B008E95}"/>
          </ac:spMkLst>
        </pc:spChg>
        <pc:spChg chg="mod">
          <ac:chgData name="Greg Byrd" userId="791d9a9b-5a46-47b3-90c0-4b514499704f" providerId="ADAL" clId="{AFCAC601-63B6-4D8C-A7DA-DB16B7A60E4B}" dt="2019-06-13T19:25:22.181" v="6105" actId="113"/>
          <ac:spMkLst>
            <pc:docMk/>
            <pc:sldMk cId="1660009429" sldId="276"/>
            <ac:spMk id="3" creationId="{CA5790A1-8A7A-4062-9F05-E22C0B53F309}"/>
          </ac:spMkLst>
        </pc:spChg>
      </pc:sldChg>
      <pc:sldChg chg="modSp add">
        <pc:chgData name="Greg Byrd" userId="791d9a9b-5a46-47b3-90c0-4b514499704f" providerId="ADAL" clId="{AFCAC601-63B6-4D8C-A7DA-DB16B7A60E4B}" dt="2019-06-13T19:29:27.106" v="6693" actId="113"/>
        <pc:sldMkLst>
          <pc:docMk/>
          <pc:sldMk cId="621894383" sldId="277"/>
        </pc:sldMkLst>
        <pc:spChg chg="mod">
          <ac:chgData name="Greg Byrd" userId="791d9a9b-5a46-47b3-90c0-4b514499704f" providerId="ADAL" clId="{AFCAC601-63B6-4D8C-A7DA-DB16B7A60E4B}" dt="2019-06-13T19:25:47.581" v="6161" actId="20577"/>
          <ac:spMkLst>
            <pc:docMk/>
            <pc:sldMk cId="621894383" sldId="277"/>
            <ac:spMk id="2" creationId="{BFCE38E8-1A04-4CA9-9691-8BED4184554F}"/>
          </ac:spMkLst>
        </pc:spChg>
        <pc:spChg chg="mod">
          <ac:chgData name="Greg Byrd" userId="791d9a9b-5a46-47b3-90c0-4b514499704f" providerId="ADAL" clId="{AFCAC601-63B6-4D8C-A7DA-DB16B7A60E4B}" dt="2019-06-13T19:29:27.106" v="6693" actId="113"/>
          <ac:spMkLst>
            <pc:docMk/>
            <pc:sldMk cId="621894383" sldId="277"/>
            <ac:spMk id="3" creationId="{BF919267-5906-4C70-AA03-BB4EFAF09541}"/>
          </ac:spMkLst>
        </pc:spChg>
      </pc:sldChg>
      <pc:sldChg chg="modSp add">
        <pc:chgData name="Greg Byrd" userId="791d9a9b-5a46-47b3-90c0-4b514499704f" providerId="ADAL" clId="{AFCAC601-63B6-4D8C-A7DA-DB16B7A60E4B}" dt="2019-06-13T19:33:33.928" v="7278" actId="20577"/>
        <pc:sldMkLst>
          <pc:docMk/>
          <pc:sldMk cId="1470288229" sldId="278"/>
        </pc:sldMkLst>
        <pc:spChg chg="mod">
          <ac:chgData name="Greg Byrd" userId="791d9a9b-5a46-47b3-90c0-4b514499704f" providerId="ADAL" clId="{AFCAC601-63B6-4D8C-A7DA-DB16B7A60E4B}" dt="2019-06-13T19:29:48.291" v="6745" actId="20577"/>
          <ac:spMkLst>
            <pc:docMk/>
            <pc:sldMk cId="1470288229" sldId="278"/>
            <ac:spMk id="2" creationId="{284B9F37-2870-479B-B6F8-E5D6E23CD65A}"/>
          </ac:spMkLst>
        </pc:spChg>
        <pc:spChg chg="mod">
          <ac:chgData name="Greg Byrd" userId="791d9a9b-5a46-47b3-90c0-4b514499704f" providerId="ADAL" clId="{AFCAC601-63B6-4D8C-A7DA-DB16B7A60E4B}" dt="2019-06-13T19:33:33.928" v="7278" actId="20577"/>
          <ac:spMkLst>
            <pc:docMk/>
            <pc:sldMk cId="1470288229" sldId="278"/>
            <ac:spMk id="3" creationId="{84F6257E-9E63-460E-9406-B21561413ABE}"/>
          </ac:spMkLst>
        </pc:spChg>
      </pc:sldChg>
      <pc:sldChg chg="modSp add">
        <pc:chgData name="Greg Byrd" userId="791d9a9b-5a46-47b3-90c0-4b514499704f" providerId="ADAL" clId="{AFCAC601-63B6-4D8C-A7DA-DB16B7A60E4B}" dt="2019-06-13T19:42:52.876" v="8958" actId="20577"/>
        <pc:sldMkLst>
          <pc:docMk/>
          <pc:sldMk cId="2983532321" sldId="279"/>
        </pc:sldMkLst>
        <pc:spChg chg="mod">
          <ac:chgData name="Greg Byrd" userId="791d9a9b-5a46-47b3-90c0-4b514499704f" providerId="ADAL" clId="{AFCAC601-63B6-4D8C-A7DA-DB16B7A60E4B}" dt="2019-06-13T19:34:31.272" v="7324" actId="20577"/>
          <ac:spMkLst>
            <pc:docMk/>
            <pc:sldMk cId="2983532321" sldId="279"/>
            <ac:spMk id="2" creationId="{969F7D12-1654-4054-B49A-4DC716584D89}"/>
          </ac:spMkLst>
        </pc:spChg>
        <pc:spChg chg="mod">
          <ac:chgData name="Greg Byrd" userId="791d9a9b-5a46-47b3-90c0-4b514499704f" providerId="ADAL" clId="{AFCAC601-63B6-4D8C-A7DA-DB16B7A60E4B}" dt="2019-06-13T19:42:52.876" v="8958" actId="20577"/>
          <ac:spMkLst>
            <pc:docMk/>
            <pc:sldMk cId="2983532321" sldId="279"/>
            <ac:spMk id="3" creationId="{8C8E82BB-BD38-4FB9-BB06-99CF62187357}"/>
          </ac:spMkLst>
        </pc:spChg>
      </pc:sldChg>
      <pc:sldChg chg="modSp add">
        <pc:chgData name="Greg Byrd" userId="791d9a9b-5a46-47b3-90c0-4b514499704f" providerId="ADAL" clId="{AFCAC601-63B6-4D8C-A7DA-DB16B7A60E4B}" dt="2019-06-13T19:39:18.051" v="8177" actId="113"/>
        <pc:sldMkLst>
          <pc:docMk/>
          <pc:sldMk cId="2002494784" sldId="280"/>
        </pc:sldMkLst>
        <pc:spChg chg="mod">
          <ac:chgData name="Greg Byrd" userId="791d9a9b-5a46-47b3-90c0-4b514499704f" providerId="ADAL" clId="{AFCAC601-63B6-4D8C-A7DA-DB16B7A60E4B}" dt="2019-06-13T19:36:04.149" v="7519" actId="20577"/>
          <ac:spMkLst>
            <pc:docMk/>
            <pc:sldMk cId="2002494784" sldId="280"/>
            <ac:spMk id="2" creationId="{FCB12B09-47AD-4047-9C3F-6D4F3D4B8767}"/>
          </ac:spMkLst>
        </pc:spChg>
        <pc:spChg chg="mod">
          <ac:chgData name="Greg Byrd" userId="791d9a9b-5a46-47b3-90c0-4b514499704f" providerId="ADAL" clId="{AFCAC601-63B6-4D8C-A7DA-DB16B7A60E4B}" dt="2019-06-13T19:39:18.051" v="8177" actId="113"/>
          <ac:spMkLst>
            <pc:docMk/>
            <pc:sldMk cId="2002494784" sldId="280"/>
            <ac:spMk id="3" creationId="{C8D1A423-0CAE-4FEC-B562-C95AB6BEC22F}"/>
          </ac:spMkLst>
        </pc:spChg>
      </pc:sldChg>
      <pc:sldChg chg="addSp modSp add addCm modCm">
        <pc:chgData name="Greg Byrd" userId="791d9a9b-5a46-47b3-90c0-4b514499704f" providerId="ADAL" clId="{AFCAC601-63B6-4D8C-A7DA-DB16B7A60E4B}" dt="2019-06-13T19:50:22.451" v="9528" actId="20577"/>
        <pc:sldMkLst>
          <pc:docMk/>
          <pc:sldMk cId="1764919749" sldId="281"/>
        </pc:sldMkLst>
        <pc:spChg chg="mod">
          <ac:chgData name="Greg Byrd" userId="791d9a9b-5a46-47b3-90c0-4b514499704f" providerId="ADAL" clId="{AFCAC601-63B6-4D8C-A7DA-DB16B7A60E4B}" dt="2019-06-13T19:43:40" v="9001" actId="20577"/>
          <ac:spMkLst>
            <pc:docMk/>
            <pc:sldMk cId="1764919749" sldId="281"/>
            <ac:spMk id="2" creationId="{EC2638D7-0A00-468B-B772-27AE89F258B0}"/>
          </ac:spMkLst>
        </pc:spChg>
        <pc:spChg chg="mod">
          <ac:chgData name="Greg Byrd" userId="791d9a9b-5a46-47b3-90c0-4b514499704f" providerId="ADAL" clId="{AFCAC601-63B6-4D8C-A7DA-DB16B7A60E4B}" dt="2019-06-13T19:50:22.451" v="9528" actId="20577"/>
          <ac:spMkLst>
            <pc:docMk/>
            <pc:sldMk cId="1764919749" sldId="281"/>
            <ac:spMk id="3" creationId="{41CFEA0C-F16F-4EEE-BCB7-F8BB9D9D905E}"/>
          </ac:spMkLst>
        </pc:spChg>
        <pc:picChg chg="add mod ord">
          <ac:chgData name="Greg Byrd" userId="791d9a9b-5a46-47b3-90c0-4b514499704f" providerId="ADAL" clId="{AFCAC601-63B6-4D8C-A7DA-DB16B7A60E4B}" dt="2019-06-13T19:47:13.190" v="9455" actId="1076"/>
          <ac:picMkLst>
            <pc:docMk/>
            <pc:sldMk cId="1764919749" sldId="281"/>
            <ac:picMk id="7" creationId="{DABC0177-A26B-47DF-96DB-8A1F727424C4}"/>
          </ac:picMkLst>
        </pc:picChg>
      </pc:sldChg>
      <pc:sldChg chg="addSp modSp add">
        <pc:chgData name="Greg Byrd" userId="791d9a9b-5a46-47b3-90c0-4b514499704f" providerId="ADAL" clId="{AFCAC601-63B6-4D8C-A7DA-DB16B7A60E4B}" dt="2019-06-13T19:56:09.750" v="10072" actId="1076"/>
        <pc:sldMkLst>
          <pc:docMk/>
          <pc:sldMk cId="1288419483" sldId="282"/>
        </pc:sldMkLst>
        <pc:spChg chg="mod">
          <ac:chgData name="Greg Byrd" userId="791d9a9b-5a46-47b3-90c0-4b514499704f" providerId="ADAL" clId="{AFCAC601-63B6-4D8C-A7DA-DB16B7A60E4B}" dt="2019-06-13T19:52:37.783" v="9547" actId="20577"/>
          <ac:spMkLst>
            <pc:docMk/>
            <pc:sldMk cId="1288419483" sldId="282"/>
            <ac:spMk id="2" creationId="{FD054E00-3C77-4E11-B239-89F1B72B135A}"/>
          </ac:spMkLst>
        </pc:spChg>
        <pc:spChg chg="mod">
          <ac:chgData name="Greg Byrd" userId="791d9a9b-5a46-47b3-90c0-4b514499704f" providerId="ADAL" clId="{AFCAC601-63B6-4D8C-A7DA-DB16B7A60E4B}" dt="2019-06-13T19:56:04.736" v="10071" actId="20577"/>
          <ac:spMkLst>
            <pc:docMk/>
            <pc:sldMk cId="1288419483" sldId="282"/>
            <ac:spMk id="3" creationId="{7009C93C-D2F3-4A56-AC17-1BFB0377DF1F}"/>
          </ac:spMkLst>
        </pc:spChg>
        <pc:spChg chg="add mod">
          <ac:chgData name="Greg Byrd" userId="791d9a9b-5a46-47b3-90c0-4b514499704f" providerId="ADAL" clId="{AFCAC601-63B6-4D8C-A7DA-DB16B7A60E4B}" dt="2019-06-13T19:54:44.625" v="9734" actId="164"/>
          <ac:spMkLst>
            <pc:docMk/>
            <pc:sldMk cId="1288419483" sldId="282"/>
            <ac:spMk id="8" creationId="{D16A08FF-BC5A-4401-8D78-5ED3948258AB}"/>
          </ac:spMkLst>
        </pc:spChg>
        <pc:grpChg chg="add mod">
          <ac:chgData name="Greg Byrd" userId="791d9a9b-5a46-47b3-90c0-4b514499704f" providerId="ADAL" clId="{AFCAC601-63B6-4D8C-A7DA-DB16B7A60E4B}" dt="2019-06-13T19:56:09.750" v="10072" actId="1076"/>
          <ac:grpSpMkLst>
            <pc:docMk/>
            <pc:sldMk cId="1288419483" sldId="282"/>
            <ac:grpSpMk id="9" creationId="{B1551ADF-F646-4B4C-B83C-096785989829}"/>
          </ac:grpSpMkLst>
        </pc:grpChg>
        <pc:picChg chg="add mod">
          <ac:chgData name="Greg Byrd" userId="791d9a9b-5a46-47b3-90c0-4b514499704f" providerId="ADAL" clId="{AFCAC601-63B6-4D8C-A7DA-DB16B7A60E4B}" dt="2019-06-13T19:54:44.625" v="9734" actId="164"/>
          <ac:picMkLst>
            <pc:docMk/>
            <pc:sldMk cId="1288419483" sldId="282"/>
            <ac:picMk id="7" creationId="{AF1ABF05-3D6B-456A-95AC-D1E61DD4B48A}"/>
          </ac:picMkLst>
        </pc:picChg>
      </pc:sldChg>
      <pc:sldChg chg="modSp add">
        <pc:chgData name="Greg Byrd" userId="791d9a9b-5a46-47b3-90c0-4b514499704f" providerId="ADAL" clId="{AFCAC601-63B6-4D8C-A7DA-DB16B7A60E4B}" dt="2019-06-13T20:00:42.886" v="10895" actId="20577"/>
        <pc:sldMkLst>
          <pc:docMk/>
          <pc:sldMk cId="1779083210" sldId="283"/>
        </pc:sldMkLst>
        <pc:spChg chg="mod">
          <ac:chgData name="Greg Byrd" userId="791d9a9b-5a46-47b3-90c0-4b514499704f" providerId="ADAL" clId="{AFCAC601-63B6-4D8C-A7DA-DB16B7A60E4B}" dt="2019-06-13T19:56:36.572" v="10094" actId="20577"/>
          <ac:spMkLst>
            <pc:docMk/>
            <pc:sldMk cId="1779083210" sldId="283"/>
            <ac:spMk id="2" creationId="{7855CC87-1B1F-401D-B817-185A71D82B2B}"/>
          </ac:spMkLst>
        </pc:spChg>
        <pc:spChg chg="mod">
          <ac:chgData name="Greg Byrd" userId="791d9a9b-5a46-47b3-90c0-4b514499704f" providerId="ADAL" clId="{AFCAC601-63B6-4D8C-A7DA-DB16B7A60E4B}" dt="2019-06-13T20:00:42.886" v="10895" actId="20577"/>
          <ac:spMkLst>
            <pc:docMk/>
            <pc:sldMk cId="1779083210" sldId="283"/>
            <ac:spMk id="3" creationId="{843819F5-DE6A-44BF-98EF-4C9B168A79A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C30AA-EA5A-4405-A68E-5C34BBBD3896}" type="datetimeFigureOut">
              <a:rPr lang="en-US" smtClean="0"/>
              <a:t>9/28/2021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E4FC0-0903-4B08-AE75-9DF299D72701}" type="slidenum">
              <a:rPr lang="en-US" smtClean="0"/>
              <a:t>‹#›</a:t>
            </a:fld>
            <a:endParaRPr lang="en-US"/>
          </a:p>
        </p:txBody>
      </p:sp>
    </p:spTree>
    <p:extLst>
      <p:ext uri="{BB962C8B-B14F-4D97-AF65-F5344CB8AC3E}">
        <p14:creationId xmlns:p14="http://schemas.microsoft.com/office/powerpoint/2010/main" val="259857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E4FC0-0903-4B08-AE75-9DF299D72701}" type="slidenum">
              <a:rPr lang="en-US" smtClean="0"/>
              <a:t>5</a:t>
            </a:fld>
            <a:endParaRPr lang="en-US"/>
          </a:p>
        </p:txBody>
      </p:sp>
    </p:spTree>
    <p:extLst>
      <p:ext uri="{BB962C8B-B14F-4D97-AF65-F5344CB8AC3E}">
        <p14:creationId xmlns:p14="http://schemas.microsoft.com/office/powerpoint/2010/main" val="213933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mod="1">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A1DE3A-10E3-4E9F-ACFD-19E7731ECBAD}" type="slidenum">
              <a:rPr lang="en-US" altLang="en-US"/>
              <a:pPr/>
              <a:t>‹#›</a:t>
            </a:fld>
            <a:endParaRPr lang="en-US" altLang="en-US"/>
          </a:p>
        </p:txBody>
      </p:sp>
    </p:spTree>
    <p:extLst>
      <p:ext uri="{BB962C8B-B14F-4D97-AF65-F5344CB8AC3E}">
        <p14:creationId xmlns:p14="http://schemas.microsoft.com/office/powerpoint/2010/main" val="2041003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mod="1">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964867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3383711"/>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332212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xmlns=""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mod="1">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6" name="Footer Placeholder 5"/>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571557"/>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8" name="Footer Placeholder 7"/>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645029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4" name="Footer Placeholder 3"/>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2765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3" name="Footer Placeholder 2"/>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7309700"/>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6" name="Footer Placeholder 5"/>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44751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523649" y="6181344"/>
            <a:ext cx="718502" cy="365125"/>
          </a:xfrm>
        </p:spPr>
        <p:txBody>
          <a:bodyPr/>
          <a:lstStyle/>
          <a:p>
            <a:fld id="{B61BEF0D-F0BB-DE4B-95CE-6DB70DBA9567}" type="datetimeFigureOut">
              <a:rPr lang="en-US" dirty="0"/>
              <a:pPr/>
              <a:t>9/28/2021</a:t>
            </a:fld>
            <a:endParaRPr lang="en-US" dirty="0"/>
          </a:p>
        </p:txBody>
      </p:sp>
      <p:sp>
        <p:nvSpPr>
          <p:cNvPr id="6" name="Footer Placeholder 5"/>
          <p:cNvSpPr>
            <a:spLocks noGrp="1"/>
          </p:cNvSpPr>
          <p:nvPr>
            <p:ph type="ftr" sz="quarter" idx="11"/>
          </p:nvPr>
        </p:nvSpPr>
        <p:spPr>
          <a:xfrm>
            <a:off x="818348" y="6181344"/>
            <a:ext cx="3705300" cy="365125"/>
          </a:xfrm>
        </p:spPr>
        <p:txBody>
          <a:bodyPr/>
          <a:lstStyle/>
          <a:p>
            <a:pPr defTabSz="457200">
              <a:spcBef>
                <a:spcPct val="20000"/>
              </a:spcBef>
              <a:defRPr/>
            </a:pPr>
            <a:r>
              <a:rPr lang="en-US" smtClean="0"/>
              <a:t>Add long copyright</a:t>
            </a:r>
            <a:endParaRPr lang="en-US" dirty="0"/>
          </a:p>
        </p:txBody>
      </p:sp>
      <p:sp>
        <p:nvSpPr>
          <p:cNvPr id="7" name="Slide Number Placeholder 6"/>
          <p:cNvSpPr>
            <a:spLocks noGrp="1"/>
          </p:cNvSpPr>
          <p:nvPr>
            <p:ph type="sldNum" sz="quarter" idx="12"/>
          </p:nvPr>
        </p:nvSpPr>
        <p:spPr>
          <a:xfrm>
            <a:off x="8024262" y="6181344"/>
            <a:ext cx="305186" cy="3292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1233902"/>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6" name="Footer Placeholder 5"/>
          <p:cNvSpPr>
            <a:spLocks noGrp="1"/>
          </p:cNvSpPr>
          <p:nvPr>
            <p:ph type="ftr" sz="quarter" idx="11"/>
          </p:nvPr>
        </p:nvSpPr>
        <p:spPr>
          <a:xfrm>
            <a:off x="917678" y="6181344"/>
            <a:ext cx="5337278" cy="365125"/>
          </a:xfrm>
        </p:spPr>
        <p:txBody>
          <a:bodyPr/>
          <a:lstStyle/>
          <a:p>
            <a:pPr defTabSz="457200">
              <a:spcBef>
                <a:spcPct val="20000"/>
              </a:spcBef>
              <a:defRPr/>
            </a:pPr>
            <a:r>
              <a:rPr lang="en-US" smtClean="0"/>
              <a:t>Add long copyright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7037718"/>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898134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3190088"/>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702573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mod="1">
    <p:ext uri="{DCECCB84-F9BA-43D5-87BE-67443E8EF086}">
      <p15:sldGuideLst xmlns:p15="http://schemas.microsoft.com/office/powerpoint/2012/main">
        <p15:guide id="1" orient="horz" pos="95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9666206"/>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317002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626925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1899742"/>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587793973"/>
      </p:ext>
    </p:extLst>
  </p:cSld>
  <p:clrMapOvr>
    <a:masterClrMapping/>
  </p:clrMapOvr>
  <p:extLst mod="1">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mod="1">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924624"/>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D13536C2-DC17-4031-9948-17E37EF99112}"/>
              </a:ext>
            </a:extLst>
          </p:cNvPr>
          <p:cNvSpPr>
            <a:spLocks noGrp="1"/>
          </p:cNvSpPr>
          <p:nvPr>
            <p:ph sz="quarter" idx="14" hasCustomPrompt="1"/>
          </p:nvPr>
        </p:nvSpPr>
        <p:spPr>
          <a:xfrm>
            <a:off x="342900" y="2371197"/>
            <a:ext cx="8458200" cy="924624"/>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Content Placeholder 1">
            <a:extLst>
              <a:ext uri="{FF2B5EF4-FFF2-40B4-BE49-F238E27FC236}">
                <a16:creationId xmlns:a16="http://schemas.microsoft.com/office/drawing/2014/main" id="{D13536C2-DC17-4031-9948-17E37EF99112}"/>
              </a:ext>
            </a:extLst>
          </p:cNvPr>
          <p:cNvSpPr>
            <a:spLocks noGrp="1"/>
          </p:cNvSpPr>
          <p:nvPr>
            <p:ph sz="quarter" idx="15" hasCustomPrompt="1"/>
          </p:nvPr>
        </p:nvSpPr>
        <p:spPr>
          <a:xfrm>
            <a:off x="342894" y="3401849"/>
            <a:ext cx="8458200" cy="924624"/>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Content Placeholder 1">
            <a:extLst>
              <a:ext uri="{FF2B5EF4-FFF2-40B4-BE49-F238E27FC236}">
                <a16:creationId xmlns:a16="http://schemas.microsoft.com/office/drawing/2014/main" id="{D13536C2-DC17-4031-9948-17E37EF99112}"/>
              </a:ext>
            </a:extLst>
          </p:cNvPr>
          <p:cNvSpPr>
            <a:spLocks noGrp="1"/>
          </p:cNvSpPr>
          <p:nvPr>
            <p:ph sz="quarter" idx="16" hasCustomPrompt="1"/>
          </p:nvPr>
        </p:nvSpPr>
        <p:spPr>
          <a:xfrm>
            <a:off x="359825" y="4494044"/>
            <a:ext cx="8458200" cy="924624"/>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74508582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mod="1">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17275"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2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 Education</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 Education</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9/28/2021</a:t>
            </a:fld>
            <a:endParaRPr lang="en-US" dirty="0"/>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spcBef>
                <a:spcPct val="20000"/>
              </a:spcBef>
              <a:defRPr/>
            </a:pPr>
            <a:r>
              <a:rPr lang="en-US" smtClean="0"/>
              <a:t>Add long copyright</a:t>
            </a:r>
            <a:endParaRPr lang="en-US" dirty="0"/>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8"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9"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9101708"/>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3" r:id="rId18"/>
  </p:sldLayoutIdLst>
  <p:hf hdr="0" dt="0"/>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image" Target="../media/image7.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F14C897A-4409-4F96-826A-7AE9F1281913}"/>
              </a:ext>
            </a:extLst>
          </p:cNvPr>
          <p:cNvSpPr txBox="1">
            <a:spLocks/>
          </p:cNvSpPr>
          <p:nvPr/>
        </p:nvSpPr>
        <p:spPr>
          <a:xfrm>
            <a:off x="1092925" y="1460371"/>
            <a:ext cx="6521640" cy="8732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a:lstStyle>
          <a:p>
            <a:r>
              <a:rPr lang="en-US" dirty="0"/>
              <a:t>Computer Organization &amp; Architecture</a:t>
            </a:r>
          </a:p>
        </p:txBody>
      </p:sp>
      <p:sp>
        <p:nvSpPr>
          <p:cNvPr id="11" name="Subtitle 12">
            <a:extLst>
              <a:ext uri="{FF2B5EF4-FFF2-40B4-BE49-F238E27FC236}">
                <a16:creationId xmlns:a16="http://schemas.microsoft.com/office/drawing/2014/main" id="{39DC5F79-D657-4B2E-8FAB-C143E5618948}"/>
              </a:ext>
            </a:extLst>
          </p:cNvPr>
          <p:cNvSpPr txBox="1">
            <a:spLocks/>
          </p:cNvSpPr>
          <p:nvPr/>
        </p:nvSpPr>
        <p:spPr>
          <a:xfrm>
            <a:off x="1209492" y="2604277"/>
            <a:ext cx="5730954" cy="1695008"/>
          </a:xfrm>
          <a:prstGeom prst="rect">
            <a:avLst/>
          </a:prstGeom>
        </p:spPr>
        <p:txBody>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von Neumann Model</a:t>
            </a:r>
          </a:p>
          <a:p>
            <a:r>
              <a:rPr lang="en-US" dirty="0" smtClean="0"/>
              <a:t>Chapter 4</a:t>
            </a:r>
          </a:p>
          <a:p>
            <a:endParaRPr lang="en-US" dirty="0"/>
          </a:p>
          <a:p>
            <a:r>
              <a:rPr lang="en-US" dirty="0" smtClean="0"/>
              <a:t>Instructor: Dr. Baha Ihnaini</a:t>
            </a:r>
          </a:p>
        </p:txBody>
      </p:sp>
      <p:sp>
        <p:nvSpPr>
          <p:cNvPr id="12" name="Text Placeholder 13">
            <a:extLst>
              <a:ext uri="{FF2B5EF4-FFF2-40B4-BE49-F238E27FC236}">
                <a16:creationId xmlns:a16="http://schemas.microsoft.com/office/drawing/2014/main" id="{A59F268B-4D44-410E-9686-AEB4FDBAB432}"/>
              </a:ext>
            </a:extLst>
          </p:cNvPr>
          <p:cNvSpPr txBox="1">
            <a:spLocks/>
          </p:cNvSpPr>
          <p:nvPr/>
        </p:nvSpPr>
        <p:spPr>
          <a:xfrm>
            <a:off x="128587" y="3093346"/>
            <a:ext cx="4443413" cy="576185"/>
          </a:xfrm>
          <a:prstGeom prst="rect">
            <a:avLst/>
          </a:prstGeom>
        </p:spPr>
        <p:txBody>
          <a:bodyPr vert="horz" lIns="45720" tIns="45720" rIns="45720" bIns="45720" rtlCol="0" anchor="ctr"/>
          <a:lstStyle>
            <a:defPPr>
              <a:defRPr lang="en-US"/>
            </a:defPPr>
            <a:lvl1pPr marL="0" algn="r" defTabSz="914400" rtl="0" eaLnBrk="1" latinLnBrk="0" hangingPunct="1">
              <a:defRPr sz="8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spTree>
    <p:extLst>
      <p:ext uri="{BB962C8B-B14F-4D97-AF65-F5344CB8AC3E}">
        <p14:creationId xmlns:p14="http://schemas.microsoft.com/office/powerpoint/2010/main" val="417258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C77E-32F6-462B-9BE6-9B3F12E52DA5}"/>
              </a:ext>
            </a:extLst>
          </p:cNvPr>
          <p:cNvSpPr>
            <a:spLocks noGrp="1"/>
          </p:cNvSpPr>
          <p:nvPr>
            <p:ph type="title"/>
          </p:nvPr>
        </p:nvSpPr>
        <p:spPr/>
        <p:txBody>
          <a:bodyPr/>
          <a:lstStyle/>
          <a:p>
            <a:r>
              <a:rPr lang="en-US" dirty="0"/>
              <a:t>Instruction</a:t>
            </a:r>
          </a:p>
        </p:txBody>
      </p:sp>
      <p:sp>
        <p:nvSpPr>
          <p:cNvPr id="3" name="Content Placeholder 2">
            <a:extLst>
              <a:ext uri="{FF2B5EF4-FFF2-40B4-BE49-F238E27FC236}">
                <a16:creationId xmlns:a16="http://schemas.microsoft.com/office/drawing/2014/main" id="{DF4D753F-52A4-4A66-B62D-7A90C57C24AE}"/>
              </a:ext>
            </a:extLst>
          </p:cNvPr>
          <p:cNvSpPr>
            <a:spLocks noGrp="1"/>
          </p:cNvSpPr>
          <p:nvPr>
            <p:ph sz="quarter" idx="11"/>
          </p:nvPr>
        </p:nvSpPr>
        <p:spPr>
          <a:xfrm>
            <a:off x="342900" y="1276709"/>
            <a:ext cx="8458200" cy="4913075"/>
          </a:xfrm>
        </p:spPr>
        <p:txBody>
          <a:bodyPr>
            <a:normAutofit/>
          </a:bodyPr>
          <a:lstStyle/>
          <a:p>
            <a:r>
              <a:rPr lang="en-US" dirty="0"/>
              <a:t>A computer </a:t>
            </a:r>
            <a:r>
              <a:rPr lang="en-US" b="1" dirty="0"/>
              <a:t>instruction</a:t>
            </a:r>
            <a:r>
              <a:rPr lang="en-US" dirty="0"/>
              <a:t> is a binary value that specifies one operation to be carried out by the hardware. It's binary, so it looks just like the data in Chapter 2 -- a collection of bits. The components of the instruction are </a:t>
            </a:r>
            <a:r>
              <a:rPr lang="en-US" i="1" dirty="0"/>
              <a:t>encoded</a:t>
            </a:r>
            <a:r>
              <a:rPr lang="en-US" dirty="0"/>
              <a:t> as various bit fields of the binary value.</a:t>
            </a:r>
          </a:p>
          <a:p>
            <a:r>
              <a:rPr lang="en-US" dirty="0"/>
              <a:t>Instruction is the </a:t>
            </a:r>
            <a:r>
              <a:rPr lang="en-US" dirty="0">
                <a:solidFill>
                  <a:srgbClr val="C00000"/>
                </a:solidFill>
              </a:rPr>
              <a:t>fundamental unit of work</a:t>
            </a:r>
            <a:r>
              <a:rPr lang="en-US" dirty="0"/>
              <a:t>. Once an instruction begins, it will complete its job.</a:t>
            </a:r>
          </a:p>
          <a:p>
            <a:endParaRPr lang="en-US" dirty="0"/>
          </a:p>
          <a:p>
            <a:r>
              <a:rPr lang="en-US" dirty="0"/>
              <a:t>Two components of an instruction:</a:t>
            </a:r>
          </a:p>
          <a:p>
            <a:r>
              <a:rPr lang="en-US" dirty="0">
                <a:solidFill>
                  <a:srgbClr val="604500"/>
                </a:solidFill>
              </a:rPr>
              <a:t>opcode</a:t>
            </a:r>
            <a:r>
              <a:rPr lang="en-US" dirty="0"/>
              <a:t> specifies the operation to be performed (for example: A</a:t>
            </a:r>
            <a:r>
              <a:rPr lang="en-US" sz="100" dirty="0"/>
              <a:t> </a:t>
            </a:r>
            <a:r>
              <a:rPr lang="en-US" dirty="0"/>
              <a:t>D</a:t>
            </a:r>
            <a:r>
              <a:rPr lang="en-US" sz="100" dirty="0"/>
              <a:t> </a:t>
            </a:r>
            <a:r>
              <a:rPr lang="en-US" dirty="0"/>
              <a:t>D)</a:t>
            </a:r>
          </a:p>
          <a:p>
            <a:r>
              <a:rPr lang="en-US" dirty="0">
                <a:solidFill>
                  <a:srgbClr val="604500"/>
                </a:solidFill>
              </a:rPr>
              <a:t>operands</a:t>
            </a:r>
            <a:r>
              <a:rPr lang="en-US" dirty="0"/>
              <a:t> specifies the data to be used during the operation</a:t>
            </a:r>
          </a:p>
          <a:p>
            <a:endParaRPr lang="en-US" dirty="0"/>
          </a:p>
          <a:p>
            <a:r>
              <a:rPr lang="en-US" dirty="0"/>
              <a:t>The set of instructions and their formats is called the </a:t>
            </a:r>
            <a:r>
              <a:rPr lang="en-US" dirty="0">
                <a:solidFill>
                  <a:srgbClr val="C00000"/>
                </a:solidFill>
              </a:rPr>
              <a:t>Instruction Set Architecture (I</a:t>
            </a:r>
            <a:r>
              <a:rPr lang="en-US" sz="100" dirty="0">
                <a:solidFill>
                  <a:srgbClr val="C00000"/>
                </a:solidFill>
              </a:rPr>
              <a:t> </a:t>
            </a:r>
            <a:r>
              <a:rPr lang="en-US" dirty="0">
                <a:solidFill>
                  <a:srgbClr val="C00000"/>
                </a:solidFill>
              </a:rPr>
              <a:t>S</a:t>
            </a:r>
            <a:r>
              <a:rPr lang="en-US" sz="100" dirty="0">
                <a:solidFill>
                  <a:srgbClr val="C00000"/>
                </a:solidFill>
              </a:rPr>
              <a:t> </a:t>
            </a:r>
            <a:r>
              <a:rPr lang="en-US" dirty="0">
                <a:solidFill>
                  <a:srgbClr val="C00000"/>
                </a:solidFill>
              </a:rPr>
              <a:t>A) </a:t>
            </a:r>
            <a:r>
              <a:rPr lang="en-US" dirty="0"/>
              <a:t>of a computer.</a:t>
            </a:r>
          </a:p>
        </p:txBody>
      </p:sp>
      <p:sp>
        <p:nvSpPr>
          <p:cNvPr id="6" name="Slide Number Placeholder 5">
            <a:extLst>
              <a:ext uri="{FF2B5EF4-FFF2-40B4-BE49-F238E27FC236}">
                <a16:creationId xmlns:a16="http://schemas.microsoft.com/office/drawing/2014/main" id="{7DE99A40-F8D6-4B21-9363-7FF2986EB23A}"/>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331866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22A5-3596-4894-BDAD-4CE36F8C640E}"/>
              </a:ext>
            </a:extLst>
          </p:cNvPr>
          <p:cNvSpPr>
            <a:spLocks noGrp="1"/>
          </p:cNvSpPr>
          <p:nvPr>
            <p:ph type="title"/>
          </p:nvPr>
        </p:nvSpPr>
        <p:spPr/>
        <p:txBody>
          <a:bodyPr/>
          <a:lstStyle/>
          <a:p>
            <a:r>
              <a:rPr lang="en-US" dirty="0"/>
              <a:t>L</a:t>
            </a:r>
            <a:r>
              <a:rPr lang="en-US" sz="100" dirty="0"/>
              <a:t> </a:t>
            </a:r>
            <a:r>
              <a:rPr lang="en-US" dirty="0"/>
              <a:t>C-3 Instruction</a:t>
            </a:r>
          </a:p>
        </p:txBody>
      </p:sp>
      <p:sp>
        <p:nvSpPr>
          <p:cNvPr id="3" name="Content Placeholder 2">
            <a:extLst>
              <a:ext uri="{FF2B5EF4-FFF2-40B4-BE49-F238E27FC236}">
                <a16:creationId xmlns:a16="http://schemas.microsoft.com/office/drawing/2014/main" id="{3007EA79-85BF-42F2-A548-1BE08973D449}"/>
              </a:ext>
            </a:extLst>
          </p:cNvPr>
          <p:cNvSpPr>
            <a:spLocks noGrp="1"/>
          </p:cNvSpPr>
          <p:nvPr>
            <p:ph sz="quarter" idx="11"/>
          </p:nvPr>
        </p:nvSpPr>
        <p:spPr>
          <a:xfrm>
            <a:off x="342900" y="1276709"/>
            <a:ext cx="8458200" cy="1891147"/>
          </a:xfrm>
        </p:spPr>
        <p:txBody>
          <a:bodyPr>
            <a:noAutofit/>
          </a:bodyPr>
          <a:lstStyle/>
          <a:p>
            <a:r>
              <a:rPr lang="en-US" dirty="0"/>
              <a:t>L</a:t>
            </a:r>
            <a:r>
              <a:rPr lang="en-US" sz="100" dirty="0"/>
              <a:t> </a:t>
            </a:r>
            <a:r>
              <a:rPr lang="en-US" dirty="0"/>
              <a:t>C-3 has a four-bit opcode, bits [15:12] -- up to 16 different operations.</a:t>
            </a:r>
          </a:p>
          <a:p>
            <a:r>
              <a:rPr lang="en-US" dirty="0"/>
              <a:t>L</a:t>
            </a:r>
            <a:r>
              <a:rPr lang="en-US" sz="100" dirty="0"/>
              <a:t> </a:t>
            </a:r>
            <a:r>
              <a:rPr lang="en-US" dirty="0"/>
              <a:t>C-3 has eight registers in the C</a:t>
            </a:r>
            <a:r>
              <a:rPr lang="en-US" sz="100" dirty="0"/>
              <a:t> </a:t>
            </a:r>
            <a:r>
              <a:rPr lang="en-US" dirty="0"/>
              <a:t>P</a:t>
            </a:r>
            <a:r>
              <a:rPr lang="en-US" sz="100" dirty="0"/>
              <a:t> </a:t>
            </a:r>
            <a:r>
              <a:rPr lang="en-US" dirty="0"/>
              <a:t>U. Registers are used as operands for instructions -- each operand requires 3 bits to specify which register.</a:t>
            </a:r>
          </a:p>
          <a:p>
            <a:endParaRPr lang="en-US" dirty="0"/>
          </a:p>
          <a:p>
            <a:r>
              <a:rPr lang="en-US" dirty="0"/>
              <a:t>Example: ADD instruction, opcode = 0001</a:t>
            </a:r>
          </a:p>
        </p:txBody>
      </p:sp>
      <p:pic>
        <p:nvPicPr>
          <p:cNvPr id="8" name="Picture 20" descr="The figure shows the contents of the instruction register for the ADD instruction. ">
            <a:extLst>
              <a:ext uri="{FF2B5EF4-FFF2-40B4-BE49-F238E27FC236}">
                <a16:creationId xmlns:a16="http://schemas.microsoft.com/office/drawing/2014/main" id="{46E7A170-BD73-42FB-AD17-8196FAC94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86" y="3337719"/>
            <a:ext cx="73152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p:cNvSpPr>
            <a:spLocks noGrp="1"/>
          </p:cNvSpPr>
          <p:nvPr>
            <p:ph sz="quarter" idx="16"/>
          </p:nvPr>
        </p:nvSpPr>
        <p:spPr>
          <a:xfrm>
            <a:off x="570186" y="5399976"/>
            <a:ext cx="8230914" cy="642236"/>
          </a:xfrm>
        </p:spPr>
        <p:txBody>
          <a:bodyPr>
            <a:normAutofit/>
          </a:bodyPr>
          <a:lstStyle/>
          <a:p>
            <a:r>
              <a:rPr lang="en-US" altLang="en-US" sz="1800" i="1" dirty="0"/>
              <a:t>“Add the contents of R2 (010) to the contents of R6 (110), and store the result in R6 (110).”</a:t>
            </a:r>
            <a:endParaRPr lang="en-US" sz="1800" dirty="0"/>
          </a:p>
        </p:txBody>
      </p:sp>
      <p:sp>
        <p:nvSpPr>
          <p:cNvPr id="6" name="Slide Number Placeholder 5">
            <a:extLst>
              <a:ext uri="{FF2B5EF4-FFF2-40B4-BE49-F238E27FC236}">
                <a16:creationId xmlns:a16="http://schemas.microsoft.com/office/drawing/2014/main" id="{CDD31CF2-5DFA-48FA-9FD2-08877729A644}"/>
              </a:ext>
            </a:extLst>
          </p:cNvPr>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172034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2B09-47AD-4047-9C3F-6D4F3D4B8767}"/>
              </a:ext>
            </a:extLst>
          </p:cNvPr>
          <p:cNvSpPr>
            <a:spLocks noGrp="1"/>
          </p:cNvSpPr>
          <p:nvPr>
            <p:ph type="title"/>
          </p:nvPr>
        </p:nvSpPr>
        <p:spPr/>
        <p:txBody>
          <a:bodyPr/>
          <a:lstStyle/>
          <a:p>
            <a:r>
              <a:rPr lang="en-US" dirty="0"/>
              <a:t>Types of Instructions</a:t>
            </a:r>
          </a:p>
        </p:txBody>
      </p:sp>
      <p:sp>
        <p:nvSpPr>
          <p:cNvPr id="3" name="Content Placeholder 2">
            <a:extLst>
              <a:ext uri="{FF2B5EF4-FFF2-40B4-BE49-F238E27FC236}">
                <a16:creationId xmlns:a16="http://schemas.microsoft.com/office/drawing/2014/main" id="{C8D1A423-0CAE-4FEC-B562-C95AB6BEC22F}"/>
              </a:ext>
            </a:extLst>
          </p:cNvPr>
          <p:cNvSpPr>
            <a:spLocks noGrp="1"/>
          </p:cNvSpPr>
          <p:nvPr>
            <p:ph sz="quarter" idx="11"/>
          </p:nvPr>
        </p:nvSpPr>
        <p:spPr>
          <a:xfrm>
            <a:off x="342900" y="1276710"/>
            <a:ext cx="8458200" cy="4532420"/>
          </a:xfrm>
        </p:spPr>
        <p:txBody>
          <a:bodyPr>
            <a:normAutofit/>
          </a:bodyPr>
          <a:lstStyle/>
          <a:p>
            <a:r>
              <a:rPr lang="en-US" dirty="0"/>
              <a:t>Instructions are classified into different types, depending on what sort of operation is specified.</a:t>
            </a:r>
          </a:p>
          <a:p>
            <a:endParaRPr lang="en-US" dirty="0"/>
          </a:p>
          <a:p>
            <a:r>
              <a:rPr lang="en-US" b="1" dirty="0"/>
              <a:t>Operate</a:t>
            </a:r>
          </a:p>
          <a:p>
            <a:pPr>
              <a:tabLst>
                <a:tab pos="457200" algn="l"/>
              </a:tabLst>
            </a:pPr>
            <a:r>
              <a:rPr lang="en-US" dirty="0"/>
              <a:t>	Will perform some sort of data transformation</a:t>
            </a:r>
          </a:p>
          <a:p>
            <a:pPr>
              <a:tabLst>
                <a:tab pos="457200" algn="l"/>
              </a:tabLst>
            </a:pPr>
            <a:r>
              <a:rPr lang="en-US" dirty="0"/>
              <a:t>	Examples: add, AND, NOT, multiply, shift</a:t>
            </a:r>
          </a:p>
          <a:p>
            <a:pPr>
              <a:tabLst>
                <a:tab pos="457200" algn="l"/>
              </a:tabLst>
            </a:pPr>
            <a:r>
              <a:rPr lang="en-US" b="1" dirty="0"/>
              <a:t>Data Movement</a:t>
            </a:r>
          </a:p>
          <a:p>
            <a:pPr>
              <a:tabLst>
                <a:tab pos="457200" algn="l"/>
              </a:tabLst>
            </a:pPr>
            <a:r>
              <a:rPr lang="en-US" dirty="0"/>
              <a:t>	Move data from memory to a register in the CPU, or</a:t>
            </a:r>
          </a:p>
          <a:p>
            <a:pPr>
              <a:tabLst>
                <a:tab pos="457200" algn="l"/>
              </a:tabLst>
            </a:pPr>
            <a:r>
              <a:rPr lang="en-US" dirty="0"/>
              <a:t>	Move data from a register to a memory location</a:t>
            </a:r>
          </a:p>
          <a:p>
            <a:pPr>
              <a:tabLst>
                <a:tab pos="457200" algn="l"/>
              </a:tabLst>
            </a:pPr>
            <a:r>
              <a:rPr lang="en-US" b="1" dirty="0"/>
              <a:t>Control</a:t>
            </a:r>
          </a:p>
          <a:p>
            <a:pPr>
              <a:tabLst>
                <a:tab pos="457200" algn="l"/>
              </a:tabLst>
            </a:pPr>
            <a:r>
              <a:rPr lang="en-US" dirty="0"/>
              <a:t>	Determine the next instruction to be executed</a:t>
            </a:r>
          </a:p>
        </p:txBody>
      </p:sp>
      <p:sp>
        <p:nvSpPr>
          <p:cNvPr id="6" name="Slide Number Placeholder 5">
            <a:extLst>
              <a:ext uri="{FF2B5EF4-FFF2-40B4-BE49-F238E27FC236}">
                <a16:creationId xmlns:a16="http://schemas.microsoft.com/office/drawing/2014/main" id="{1C989350-44D0-432D-9A23-6D17EBF1ECC0}"/>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200249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D8D5-187C-434B-98F7-C3C48E470D8C}"/>
              </a:ext>
            </a:extLst>
          </p:cNvPr>
          <p:cNvSpPr>
            <a:spLocks noGrp="1"/>
          </p:cNvSpPr>
          <p:nvPr>
            <p:ph type="title"/>
          </p:nvPr>
        </p:nvSpPr>
        <p:spPr/>
        <p:txBody>
          <a:bodyPr/>
          <a:lstStyle/>
          <a:p>
            <a:r>
              <a:rPr lang="en-US" dirty="0"/>
              <a:t>Processing an Instruction</a:t>
            </a:r>
          </a:p>
        </p:txBody>
      </p:sp>
      <p:pic>
        <p:nvPicPr>
          <p:cNvPr id="9" name="Picture 8" descr="Diagram showing the steps in an instruction cycle performed by the control unit."/>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0644" y="1035266"/>
            <a:ext cx="4554791" cy="5226392"/>
          </a:xfrm>
          <a:prstGeom prst="rect">
            <a:avLst/>
          </a:prstGeom>
        </p:spPr>
      </p:pic>
      <p:sp>
        <p:nvSpPr>
          <p:cNvPr id="3" name="Content Placeholder 2">
            <a:extLst>
              <a:ext uri="{FF2B5EF4-FFF2-40B4-BE49-F238E27FC236}">
                <a16:creationId xmlns:a16="http://schemas.microsoft.com/office/drawing/2014/main" id="{4B040E5F-837D-4185-A662-00C393A58A3A}"/>
              </a:ext>
            </a:extLst>
          </p:cNvPr>
          <p:cNvSpPr>
            <a:spLocks noGrp="1"/>
          </p:cNvSpPr>
          <p:nvPr>
            <p:ph sz="quarter" idx="11"/>
          </p:nvPr>
        </p:nvSpPr>
        <p:spPr>
          <a:xfrm>
            <a:off x="5774654" y="1276709"/>
            <a:ext cx="3026446" cy="4971691"/>
          </a:xfrm>
        </p:spPr>
        <p:txBody>
          <a:bodyPr/>
          <a:lstStyle/>
          <a:p>
            <a:r>
              <a:rPr lang="en-US" dirty="0"/>
              <a:t>The diagram shows the </a:t>
            </a:r>
            <a:r>
              <a:rPr lang="en-US" dirty="0">
                <a:solidFill>
                  <a:srgbClr val="C00000"/>
                </a:solidFill>
              </a:rPr>
              <a:t>instruction cycle </a:t>
            </a:r>
            <a:r>
              <a:rPr lang="en-US" dirty="0"/>
              <a:t>-- the set of steps that must be performed to execute each instruction.</a:t>
            </a:r>
          </a:p>
          <a:p>
            <a:endParaRPr lang="en-US" dirty="0"/>
          </a:p>
          <a:p>
            <a:r>
              <a:rPr lang="en-US" dirty="0"/>
              <a:t>The Control Unit is responsible for performing this sequence of actions.</a:t>
            </a:r>
          </a:p>
          <a:p>
            <a:endParaRPr lang="en-US" dirty="0"/>
          </a:p>
          <a:p>
            <a:r>
              <a:rPr lang="en-US" dirty="0"/>
              <a:t>Each step may require one more more clock cycles.</a:t>
            </a:r>
          </a:p>
        </p:txBody>
      </p:sp>
      <p:sp>
        <p:nvSpPr>
          <p:cNvPr id="6" name="Slide Number Placeholder 5">
            <a:extLst>
              <a:ext uri="{FF2B5EF4-FFF2-40B4-BE49-F238E27FC236}">
                <a16:creationId xmlns:a16="http://schemas.microsoft.com/office/drawing/2014/main" id="{9120A732-C9CB-4499-8B59-183CF6883AA9}"/>
              </a:ext>
            </a:extLst>
          </p:cNvPr>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50001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BEA19993-AA2D-4184-87B0-8312F76DD54B}" type="slidenum">
              <a:rPr lang="en-US" altLang="en-US"/>
              <a:pPr algn="l" eaLnBrk="1" hangingPunct="1"/>
              <a:t>14</a:t>
            </a:fld>
            <a:endParaRPr lang="en-US" altLang="en-US"/>
          </a:p>
        </p:txBody>
      </p:sp>
      <p:sp>
        <p:nvSpPr>
          <p:cNvPr id="16387" name="Rectangle 2"/>
          <p:cNvSpPr>
            <a:spLocks noGrp="1" noChangeArrowheads="1"/>
          </p:cNvSpPr>
          <p:nvPr>
            <p:ph type="title"/>
          </p:nvPr>
        </p:nvSpPr>
        <p:spPr/>
        <p:txBody>
          <a:bodyPr/>
          <a:lstStyle/>
          <a:p>
            <a:r>
              <a:rPr lang="en-US" altLang="en-US" smtClean="0"/>
              <a:t>Instruction Cycle: FETCH</a:t>
            </a:r>
          </a:p>
        </p:txBody>
      </p:sp>
      <p:sp>
        <p:nvSpPr>
          <p:cNvPr id="16388" name="Rectangle 3"/>
          <p:cNvSpPr>
            <a:spLocks noGrp="1" noChangeArrowheads="1"/>
          </p:cNvSpPr>
          <p:nvPr>
            <p:ph type="body" idx="1"/>
          </p:nvPr>
        </p:nvSpPr>
        <p:spPr>
          <a:xfrm>
            <a:off x="457200" y="1600200"/>
            <a:ext cx="7010400" cy="4525963"/>
          </a:xfrm>
        </p:spPr>
        <p:txBody>
          <a:bodyPr/>
          <a:lstStyle/>
          <a:p>
            <a:r>
              <a:rPr lang="en-US" altLang="en-US" smtClean="0"/>
              <a:t>Load next instruction (at address stored in PC) from memory into Instruction Register (IR).</a:t>
            </a:r>
          </a:p>
          <a:p>
            <a:pPr marL="685800" lvl="2"/>
            <a:r>
              <a:rPr lang="en-US" altLang="en-US" smtClean="0"/>
              <a:t>MAR </a:t>
            </a:r>
            <a:r>
              <a:rPr lang="en-US" altLang="en-US" smtClean="0">
                <a:sym typeface="Symbol" panose="05050102010706020507" pitchFamily="18" charset="2"/>
              </a:rPr>
              <a:t> (PC)                    ; use the value in PC to access memory</a:t>
            </a:r>
          </a:p>
          <a:p>
            <a:pPr marL="685800" lvl="2"/>
            <a:r>
              <a:rPr lang="en-US" altLang="en-US" smtClean="0">
                <a:sym typeface="Symbol" panose="05050102010706020507" pitchFamily="18" charset="2"/>
              </a:rPr>
              <a:t>PC  (PC) + 1                 ; increment the value of PC</a:t>
            </a:r>
          </a:p>
          <a:p>
            <a:pPr marL="685800" lvl="2"/>
            <a:r>
              <a:rPr lang="en-US" altLang="en-US" smtClean="0"/>
              <a:t>MDR </a:t>
            </a:r>
            <a:r>
              <a:rPr lang="en-US" altLang="en-US" smtClean="0">
                <a:sym typeface="Symbol" panose="05050102010706020507" pitchFamily="18" charset="2"/>
              </a:rPr>
              <a:t> Mem[MAR]        ; read memory location to MDR</a:t>
            </a:r>
          </a:p>
          <a:p>
            <a:pPr marL="685800" lvl="2"/>
            <a:r>
              <a:rPr lang="en-US" altLang="en-US" smtClean="0"/>
              <a:t>IR  </a:t>
            </a:r>
            <a:r>
              <a:rPr lang="en-US" altLang="en-US" smtClean="0">
                <a:sym typeface="Symbol" panose="05050102010706020507" pitchFamily="18" charset="2"/>
              </a:rPr>
              <a:t> (MDR)                    ; copy (MDR) to IRDecode</a:t>
            </a:r>
            <a:endParaRPr lang="en-US" altLang="en-US" sz="2000" smtClean="0">
              <a:sym typeface="Symbol" panose="05050102010706020507" pitchFamily="18" charset="2"/>
            </a:endParaRPr>
          </a:p>
        </p:txBody>
      </p:sp>
      <p:sp>
        <p:nvSpPr>
          <p:cNvPr id="52229"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30"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31"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32"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33"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34"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EA</a:t>
            </a:r>
          </a:p>
        </p:txBody>
      </p:sp>
      <p:sp>
        <p:nvSpPr>
          <p:cNvPr id="52235"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OP</a:t>
            </a:r>
          </a:p>
        </p:txBody>
      </p:sp>
      <p:sp>
        <p:nvSpPr>
          <p:cNvPr id="52236"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EX</a:t>
            </a:r>
          </a:p>
        </p:txBody>
      </p:sp>
      <p:sp>
        <p:nvSpPr>
          <p:cNvPr id="52237"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2238"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2239"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2240"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2241"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2242"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S</a:t>
            </a:r>
          </a:p>
        </p:txBody>
      </p:sp>
      <p:sp>
        <p:nvSpPr>
          <p:cNvPr id="52243" name="Text Box 19"/>
          <p:cNvSpPr txBox="1">
            <a:spLocks noChangeArrowheads="1"/>
          </p:cNvSpPr>
          <p:nvPr/>
        </p:nvSpPr>
        <p:spPr bwMode="auto">
          <a:xfrm>
            <a:off x="7772400" y="1447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effectLst>
                  <a:outerShdw blurRad="38100" dist="38100" dir="2700000" algn="tl">
                    <a:srgbClr val="000000"/>
                  </a:outerShdw>
                </a:effectLst>
              </a:rPr>
              <a:t>F</a:t>
            </a:r>
          </a:p>
        </p:txBody>
      </p:sp>
      <p:sp>
        <p:nvSpPr>
          <p:cNvPr id="52228" name="Text Box 4"/>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D</a:t>
            </a:r>
          </a:p>
        </p:txBody>
      </p:sp>
    </p:spTree>
    <p:extLst>
      <p:ext uri="{BB962C8B-B14F-4D97-AF65-F5344CB8AC3E}">
        <p14:creationId xmlns:p14="http://schemas.microsoft.com/office/powerpoint/2010/main" val="286541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4145123A-CFDD-4005-A519-EFD1DBBC7EF8}" type="slidenum">
              <a:rPr lang="en-US" altLang="en-US"/>
              <a:pPr algn="l" eaLnBrk="1" hangingPunct="1"/>
              <a:t>15</a:t>
            </a:fld>
            <a:endParaRPr lang="en-US" altLang="en-US"/>
          </a:p>
        </p:txBody>
      </p:sp>
      <p:sp>
        <p:nvSpPr>
          <p:cNvPr id="17411" name="Rectangle 2"/>
          <p:cNvSpPr>
            <a:spLocks noGrp="1" noChangeArrowheads="1"/>
          </p:cNvSpPr>
          <p:nvPr>
            <p:ph type="title"/>
          </p:nvPr>
        </p:nvSpPr>
        <p:spPr/>
        <p:txBody>
          <a:bodyPr/>
          <a:lstStyle/>
          <a:p>
            <a:r>
              <a:rPr lang="en-US" altLang="en-US" smtClean="0"/>
              <a:t>Instruction Cycle: DECODE</a:t>
            </a:r>
          </a:p>
        </p:txBody>
      </p:sp>
      <p:sp>
        <p:nvSpPr>
          <p:cNvPr id="17412" name="Rectangle 3"/>
          <p:cNvSpPr>
            <a:spLocks noGrp="1" noChangeArrowheads="1"/>
          </p:cNvSpPr>
          <p:nvPr>
            <p:ph type="body" idx="1"/>
          </p:nvPr>
        </p:nvSpPr>
        <p:spPr>
          <a:xfrm>
            <a:off x="457200" y="1600200"/>
            <a:ext cx="7010400" cy="4525963"/>
          </a:xfrm>
        </p:spPr>
        <p:txBody>
          <a:bodyPr>
            <a:normAutofit lnSpcReduction="10000"/>
          </a:bodyPr>
          <a:lstStyle/>
          <a:p>
            <a:r>
              <a:rPr lang="en-US" altLang="en-US" sz="2800" smtClean="0"/>
              <a:t>First identify the opcode.</a:t>
            </a:r>
          </a:p>
          <a:p>
            <a:pPr lvl="1"/>
            <a:r>
              <a:rPr lang="en-US" altLang="en-US" sz="2400" smtClean="0"/>
              <a:t>In LC-3, this is always the first four bits of instruction.</a:t>
            </a:r>
          </a:p>
          <a:p>
            <a:pPr lvl="1"/>
            <a:r>
              <a:rPr lang="en-US" altLang="en-US" sz="2400" smtClean="0"/>
              <a:t>A 4-to-16 decoder asserts a control line corresponding</a:t>
            </a:r>
            <a:br>
              <a:rPr lang="en-US" altLang="en-US" sz="2400" smtClean="0"/>
            </a:br>
            <a:r>
              <a:rPr lang="en-US" altLang="en-US" sz="2400" smtClean="0"/>
              <a:t>to the desired opcode.</a:t>
            </a:r>
          </a:p>
          <a:p>
            <a:r>
              <a:rPr lang="en-US" altLang="en-US" sz="2800" smtClean="0"/>
              <a:t>Depending on opcode, identify other operands from the remaining bits.</a:t>
            </a:r>
          </a:p>
          <a:p>
            <a:pPr lvl="1"/>
            <a:r>
              <a:rPr lang="en-US" altLang="en-US" sz="2400" smtClean="0"/>
              <a:t>Examples: </a:t>
            </a:r>
            <a:r>
              <a:rPr lang="en-US" altLang="en-US" smtClean="0"/>
              <a:t>For LDR, last six bits is offset. For ADD, last three bits is source operand #2</a:t>
            </a:r>
          </a:p>
        </p:txBody>
      </p:sp>
      <p:sp>
        <p:nvSpPr>
          <p:cNvPr id="53253"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54"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55"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56"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57"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58"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EA</a:t>
            </a:r>
          </a:p>
        </p:txBody>
      </p:sp>
      <p:sp>
        <p:nvSpPr>
          <p:cNvPr id="53259"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OP</a:t>
            </a:r>
          </a:p>
        </p:txBody>
      </p:sp>
      <p:sp>
        <p:nvSpPr>
          <p:cNvPr id="53260"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EX</a:t>
            </a:r>
          </a:p>
        </p:txBody>
      </p:sp>
      <p:sp>
        <p:nvSpPr>
          <p:cNvPr id="53261"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3262"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3263"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3264"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3265"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3266"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S</a:t>
            </a:r>
          </a:p>
        </p:txBody>
      </p:sp>
      <p:sp>
        <p:nvSpPr>
          <p:cNvPr id="53267" name="Text Box 19"/>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F</a:t>
            </a:r>
          </a:p>
        </p:txBody>
      </p:sp>
      <p:sp>
        <p:nvSpPr>
          <p:cNvPr id="53268" name="Text Box 20"/>
          <p:cNvSpPr txBox="1">
            <a:spLocks noChangeArrowheads="1"/>
          </p:cNvSpPr>
          <p:nvPr/>
        </p:nvSpPr>
        <p:spPr bwMode="auto">
          <a:xfrm>
            <a:off x="7772400" y="22860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effectLst>
                  <a:outerShdw blurRad="38100" dist="38100" dir="2700000" algn="tl">
                    <a:srgbClr val="000000"/>
                  </a:outerShdw>
                </a:effectLst>
              </a:rPr>
              <a:t>D</a:t>
            </a:r>
          </a:p>
        </p:txBody>
      </p:sp>
    </p:spTree>
    <p:extLst>
      <p:ext uri="{BB962C8B-B14F-4D97-AF65-F5344CB8AC3E}">
        <p14:creationId xmlns:p14="http://schemas.microsoft.com/office/powerpoint/2010/main" val="253509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202947AA-0D92-4644-B778-21B728E617AF}" type="slidenum">
              <a:rPr lang="en-US" altLang="en-US"/>
              <a:pPr algn="l" eaLnBrk="1" hangingPunct="1"/>
              <a:t>16</a:t>
            </a:fld>
            <a:endParaRPr lang="en-US" altLang="en-US"/>
          </a:p>
        </p:txBody>
      </p:sp>
      <p:sp>
        <p:nvSpPr>
          <p:cNvPr id="18435" name="Rectangle 2"/>
          <p:cNvSpPr>
            <a:spLocks noGrp="1" noChangeArrowheads="1"/>
          </p:cNvSpPr>
          <p:nvPr>
            <p:ph type="title"/>
          </p:nvPr>
        </p:nvSpPr>
        <p:spPr/>
        <p:txBody>
          <a:bodyPr>
            <a:normAutofit fontScale="90000"/>
          </a:bodyPr>
          <a:lstStyle/>
          <a:p>
            <a:r>
              <a:rPr lang="en-US" altLang="en-US" smtClean="0"/>
              <a:t>Instruction Cycle: </a:t>
            </a:r>
            <a:br>
              <a:rPr lang="en-US" altLang="en-US" smtClean="0"/>
            </a:br>
            <a:r>
              <a:rPr lang="en-US" altLang="en-US" smtClean="0"/>
              <a:t>EVALUATE ADDRESS</a:t>
            </a:r>
          </a:p>
        </p:txBody>
      </p:sp>
      <p:sp>
        <p:nvSpPr>
          <p:cNvPr id="18436" name="Rectangle 3"/>
          <p:cNvSpPr>
            <a:spLocks noGrp="1" noChangeArrowheads="1"/>
          </p:cNvSpPr>
          <p:nvPr>
            <p:ph type="body" idx="1"/>
          </p:nvPr>
        </p:nvSpPr>
        <p:spPr>
          <a:xfrm>
            <a:off x="457200" y="1600200"/>
            <a:ext cx="7010400" cy="4525963"/>
          </a:xfrm>
        </p:spPr>
        <p:txBody>
          <a:bodyPr/>
          <a:lstStyle/>
          <a:p>
            <a:r>
              <a:rPr lang="en-US" altLang="en-US" smtClean="0"/>
              <a:t>For instructions that require memory access, compute address used for access.</a:t>
            </a:r>
          </a:p>
          <a:p>
            <a:r>
              <a:rPr lang="en-US" altLang="en-US" smtClean="0"/>
              <a:t>Examples:</a:t>
            </a:r>
          </a:p>
          <a:p>
            <a:pPr lvl="1"/>
            <a:r>
              <a:rPr lang="en-US" altLang="en-US" smtClean="0"/>
              <a:t>add offset to base register (as in LDR)</a:t>
            </a:r>
          </a:p>
          <a:p>
            <a:pPr lvl="1"/>
            <a:r>
              <a:rPr lang="en-US" altLang="en-US" smtClean="0"/>
              <a:t>add offset to PC</a:t>
            </a:r>
          </a:p>
          <a:p>
            <a:pPr lvl="1"/>
            <a:r>
              <a:rPr lang="en-US" altLang="en-US" smtClean="0"/>
              <a:t>add offset to zero</a:t>
            </a:r>
          </a:p>
        </p:txBody>
      </p:sp>
      <p:sp>
        <p:nvSpPr>
          <p:cNvPr id="54277"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78"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79"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80"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81"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82" name="Text Box 10"/>
          <p:cNvSpPr txBox="1">
            <a:spLocks noChangeArrowheads="1"/>
          </p:cNvSpPr>
          <p:nvPr/>
        </p:nvSpPr>
        <p:spPr bwMode="auto">
          <a:xfrm>
            <a:off x="7772400" y="31242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b="1">
                <a:solidFill>
                  <a:schemeClr val="bg1"/>
                </a:solidFill>
                <a:latin typeface="Arial" charset="0"/>
              </a:rPr>
              <a:t>EA</a:t>
            </a:r>
          </a:p>
        </p:txBody>
      </p:sp>
      <p:sp>
        <p:nvSpPr>
          <p:cNvPr id="54283"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OP</a:t>
            </a:r>
          </a:p>
        </p:txBody>
      </p:sp>
      <p:sp>
        <p:nvSpPr>
          <p:cNvPr id="54284"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EX</a:t>
            </a:r>
          </a:p>
        </p:txBody>
      </p:sp>
      <p:sp>
        <p:nvSpPr>
          <p:cNvPr id="54285"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4286"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4287"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4288"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4289"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4290"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S</a:t>
            </a:r>
          </a:p>
        </p:txBody>
      </p:sp>
      <p:sp>
        <p:nvSpPr>
          <p:cNvPr id="54291" name="Text Box 19"/>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F</a:t>
            </a:r>
          </a:p>
        </p:txBody>
      </p:sp>
      <p:sp>
        <p:nvSpPr>
          <p:cNvPr id="54292" name="Text Box 20"/>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D</a:t>
            </a:r>
          </a:p>
        </p:txBody>
      </p:sp>
    </p:spTree>
    <p:extLst>
      <p:ext uri="{BB962C8B-B14F-4D97-AF65-F5344CB8AC3E}">
        <p14:creationId xmlns:p14="http://schemas.microsoft.com/office/powerpoint/2010/main" val="243652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F0B2A436-2B99-4CE7-98CD-BE5925267CDE}" type="slidenum">
              <a:rPr lang="en-US" altLang="en-US"/>
              <a:pPr algn="l" eaLnBrk="1" hangingPunct="1"/>
              <a:t>17</a:t>
            </a:fld>
            <a:endParaRPr lang="en-US" altLang="en-US"/>
          </a:p>
        </p:txBody>
      </p:sp>
      <p:sp>
        <p:nvSpPr>
          <p:cNvPr id="19459" name="Rectangle 2"/>
          <p:cNvSpPr>
            <a:spLocks noGrp="1" noChangeArrowheads="1"/>
          </p:cNvSpPr>
          <p:nvPr>
            <p:ph type="title"/>
          </p:nvPr>
        </p:nvSpPr>
        <p:spPr/>
        <p:txBody>
          <a:bodyPr>
            <a:normAutofit fontScale="90000"/>
          </a:bodyPr>
          <a:lstStyle/>
          <a:p>
            <a:r>
              <a:rPr lang="en-US" altLang="en-US" smtClean="0"/>
              <a:t>Instruction Cycle: </a:t>
            </a:r>
            <a:br>
              <a:rPr lang="en-US" altLang="en-US" smtClean="0"/>
            </a:br>
            <a:r>
              <a:rPr lang="en-US" altLang="en-US" smtClean="0"/>
              <a:t>FETCH OPERANDS</a:t>
            </a:r>
          </a:p>
        </p:txBody>
      </p:sp>
      <p:sp>
        <p:nvSpPr>
          <p:cNvPr id="19460" name="Rectangle 3"/>
          <p:cNvSpPr>
            <a:spLocks noGrp="1" noChangeArrowheads="1"/>
          </p:cNvSpPr>
          <p:nvPr>
            <p:ph type="body" idx="1"/>
          </p:nvPr>
        </p:nvSpPr>
        <p:spPr>
          <a:xfrm>
            <a:off x="457200" y="1600200"/>
            <a:ext cx="7010400" cy="4525963"/>
          </a:xfrm>
        </p:spPr>
        <p:txBody>
          <a:bodyPr/>
          <a:lstStyle/>
          <a:p>
            <a:r>
              <a:rPr lang="en-US" altLang="en-US" smtClean="0"/>
              <a:t>Obtain source operands needed to </a:t>
            </a:r>
            <a:br>
              <a:rPr lang="en-US" altLang="en-US" smtClean="0"/>
            </a:br>
            <a:r>
              <a:rPr lang="en-US" altLang="en-US" smtClean="0"/>
              <a:t>perform operation.</a:t>
            </a:r>
          </a:p>
          <a:p>
            <a:r>
              <a:rPr lang="en-US" altLang="en-US" smtClean="0"/>
              <a:t>Examples:</a:t>
            </a:r>
          </a:p>
          <a:p>
            <a:pPr lvl="1"/>
            <a:r>
              <a:rPr lang="en-US" altLang="en-US" smtClean="0"/>
              <a:t>load data from memory (LDR)</a:t>
            </a:r>
          </a:p>
          <a:p>
            <a:pPr lvl="1"/>
            <a:r>
              <a:rPr lang="en-US" altLang="en-US" smtClean="0"/>
              <a:t>read data from register file (ADD)</a:t>
            </a:r>
          </a:p>
        </p:txBody>
      </p:sp>
      <p:sp>
        <p:nvSpPr>
          <p:cNvPr id="55301"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02"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03"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04"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05"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06"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EA</a:t>
            </a:r>
          </a:p>
        </p:txBody>
      </p:sp>
      <p:sp>
        <p:nvSpPr>
          <p:cNvPr id="55307" name="Text Box 11"/>
          <p:cNvSpPr txBox="1">
            <a:spLocks noChangeArrowheads="1"/>
          </p:cNvSpPr>
          <p:nvPr/>
        </p:nvSpPr>
        <p:spPr bwMode="auto">
          <a:xfrm>
            <a:off x="7772400" y="39624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b="1">
                <a:solidFill>
                  <a:schemeClr val="bg1"/>
                </a:solidFill>
                <a:latin typeface="Arial" charset="0"/>
              </a:rPr>
              <a:t>OP</a:t>
            </a:r>
          </a:p>
        </p:txBody>
      </p:sp>
      <p:sp>
        <p:nvSpPr>
          <p:cNvPr id="55308"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EX</a:t>
            </a:r>
          </a:p>
        </p:txBody>
      </p:sp>
      <p:sp>
        <p:nvSpPr>
          <p:cNvPr id="55309"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5310"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5311"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5312"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5313"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5314"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S</a:t>
            </a:r>
          </a:p>
        </p:txBody>
      </p:sp>
      <p:sp>
        <p:nvSpPr>
          <p:cNvPr id="55315" name="Text Box 19"/>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F</a:t>
            </a:r>
          </a:p>
        </p:txBody>
      </p:sp>
      <p:sp>
        <p:nvSpPr>
          <p:cNvPr id="55316" name="Text Box 20"/>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D</a:t>
            </a:r>
          </a:p>
        </p:txBody>
      </p:sp>
    </p:spTree>
    <p:extLst>
      <p:ext uri="{BB962C8B-B14F-4D97-AF65-F5344CB8AC3E}">
        <p14:creationId xmlns:p14="http://schemas.microsoft.com/office/powerpoint/2010/main" val="310596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E51A0243-4ED4-4B69-9182-850416B59588}" type="slidenum">
              <a:rPr lang="en-US" altLang="en-US"/>
              <a:pPr algn="l" eaLnBrk="1" hangingPunct="1"/>
              <a:t>18</a:t>
            </a:fld>
            <a:endParaRPr lang="en-US" altLang="en-US"/>
          </a:p>
        </p:txBody>
      </p:sp>
      <p:sp>
        <p:nvSpPr>
          <p:cNvPr id="20483" name="Rectangle 2"/>
          <p:cNvSpPr>
            <a:spLocks noGrp="1" noChangeArrowheads="1"/>
          </p:cNvSpPr>
          <p:nvPr>
            <p:ph type="title"/>
          </p:nvPr>
        </p:nvSpPr>
        <p:spPr/>
        <p:txBody>
          <a:bodyPr/>
          <a:lstStyle/>
          <a:p>
            <a:r>
              <a:rPr lang="en-US" altLang="en-US" smtClean="0"/>
              <a:t>Instruction Cycle: EXECUTE</a:t>
            </a:r>
          </a:p>
        </p:txBody>
      </p:sp>
      <p:sp>
        <p:nvSpPr>
          <p:cNvPr id="20484" name="Rectangle 3"/>
          <p:cNvSpPr>
            <a:spLocks noGrp="1" noChangeArrowheads="1"/>
          </p:cNvSpPr>
          <p:nvPr>
            <p:ph type="body" idx="1"/>
          </p:nvPr>
        </p:nvSpPr>
        <p:spPr>
          <a:xfrm>
            <a:off x="457200" y="1600200"/>
            <a:ext cx="7010400" cy="4525963"/>
          </a:xfrm>
        </p:spPr>
        <p:txBody>
          <a:bodyPr/>
          <a:lstStyle/>
          <a:p>
            <a:r>
              <a:rPr lang="en-US" altLang="en-US" smtClean="0"/>
              <a:t>Perform the operation, </a:t>
            </a:r>
            <a:br>
              <a:rPr lang="en-US" altLang="en-US" smtClean="0"/>
            </a:br>
            <a:r>
              <a:rPr lang="en-US" altLang="en-US" smtClean="0"/>
              <a:t>using the source operands.</a:t>
            </a:r>
          </a:p>
          <a:p>
            <a:r>
              <a:rPr lang="en-US" altLang="en-US" smtClean="0"/>
              <a:t>Examples:</a:t>
            </a:r>
          </a:p>
          <a:p>
            <a:pPr lvl="1"/>
            <a:r>
              <a:rPr lang="en-US" altLang="en-US" smtClean="0"/>
              <a:t>send operands to ALU and assert ADD signal</a:t>
            </a:r>
          </a:p>
          <a:p>
            <a:pPr lvl="1"/>
            <a:r>
              <a:rPr lang="en-US" altLang="en-US" smtClean="0"/>
              <a:t>do nothing (e.g., for loads and stores)</a:t>
            </a:r>
          </a:p>
        </p:txBody>
      </p:sp>
      <p:sp>
        <p:nvSpPr>
          <p:cNvPr id="56325"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26"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27"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28"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29"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30"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EA</a:t>
            </a:r>
          </a:p>
        </p:txBody>
      </p:sp>
      <p:sp>
        <p:nvSpPr>
          <p:cNvPr id="56331"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OP</a:t>
            </a:r>
          </a:p>
        </p:txBody>
      </p:sp>
      <p:sp>
        <p:nvSpPr>
          <p:cNvPr id="56332" name="Text Box 12"/>
          <p:cNvSpPr txBox="1">
            <a:spLocks noChangeArrowheads="1"/>
          </p:cNvSpPr>
          <p:nvPr/>
        </p:nvSpPr>
        <p:spPr bwMode="auto">
          <a:xfrm>
            <a:off x="7772400" y="48006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b="1">
                <a:solidFill>
                  <a:schemeClr val="bg1"/>
                </a:solidFill>
                <a:latin typeface="Arial" charset="0"/>
              </a:rPr>
              <a:t>EX</a:t>
            </a:r>
          </a:p>
        </p:txBody>
      </p:sp>
      <p:sp>
        <p:nvSpPr>
          <p:cNvPr id="56333"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6334"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6335"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6336"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6337"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6338" name="Text Box 18"/>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S</a:t>
            </a:r>
          </a:p>
        </p:txBody>
      </p:sp>
      <p:sp>
        <p:nvSpPr>
          <p:cNvPr id="56339" name="Text Box 19"/>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F</a:t>
            </a:r>
          </a:p>
        </p:txBody>
      </p:sp>
      <p:sp>
        <p:nvSpPr>
          <p:cNvPr id="56340" name="Text Box 20"/>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D</a:t>
            </a:r>
          </a:p>
        </p:txBody>
      </p:sp>
    </p:spTree>
    <p:extLst>
      <p:ext uri="{BB962C8B-B14F-4D97-AF65-F5344CB8AC3E}">
        <p14:creationId xmlns:p14="http://schemas.microsoft.com/office/powerpoint/2010/main" val="196362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a:t>4-</a:t>
            </a:r>
            <a:fld id="{00B43E13-FCF2-48E7-A9A6-04857370B794}" type="slidenum">
              <a:rPr lang="en-US" altLang="en-US"/>
              <a:pPr algn="l" eaLnBrk="1" hangingPunct="1"/>
              <a:t>19</a:t>
            </a:fld>
            <a:endParaRPr lang="en-US" altLang="en-US"/>
          </a:p>
        </p:txBody>
      </p:sp>
      <p:sp>
        <p:nvSpPr>
          <p:cNvPr id="21507" name="Rectangle 2"/>
          <p:cNvSpPr>
            <a:spLocks noGrp="1" noChangeArrowheads="1"/>
          </p:cNvSpPr>
          <p:nvPr>
            <p:ph type="title"/>
          </p:nvPr>
        </p:nvSpPr>
        <p:spPr/>
        <p:txBody>
          <a:bodyPr>
            <a:normAutofit fontScale="90000"/>
          </a:bodyPr>
          <a:lstStyle/>
          <a:p>
            <a:r>
              <a:rPr lang="en-US" altLang="en-US" smtClean="0"/>
              <a:t>Instruction Cycle: </a:t>
            </a:r>
            <a:br>
              <a:rPr lang="en-US" altLang="en-US" smtClean="0"/>
            </a:br>
            <a:r>
              <a:rPr lang="en-US" altLang="en-US" smtClean="0"/>
              <a:t>STORE RESULT</a:t>
            </a:r>
          </a:p>
        </p:txBody>
      </p:sp>
      <p:sp>
        <p:nvSpPr>
          <p:cNvPr id="21508" name="Rectangle 3"/>
          <p:cNvSpPr>
            <a:spLocks noGrp="1" noChangeArrowheads="1"/>
          </p:cNvSpPr>
          <p:nvPr>
            <p:ph type="body" idx="1"/>
          </p:nvPr>
        </p:nvSpPr>
        <p:spPr>
          <a:xfrm>
            <a:off x="457200" y="1600200"/>
            <a:ext cx="7010400" cy="4525963"/>
          </a:xfrm>
        </p:spPr>
        <p:txBody>
          <a:bodyPr>
            <a:normAutofit lnSpcReduction="10000"/>
          </a:bodyPr>
          <a:lstStyle/>
          <a:p>
            <a:r>
              <a:rPr lang="en-US" altLang="en-US" sz="2800" smtClean="0"/>
              <a:t>Write results to destination.</a:t>
            </a:r>
            <a:br>
              <a:rPr lang="en-US" altLang="en-US" sz="2800" smtClean="0"/>
            </a:br>
            <a:r>
              <a:rPr lang="en-US" altLang="en-US" sz="2800" smtClean="0"/>
              <a:t>(register or memory)</a:t>
            </a:r>
          </a:p>
          <a:p>
            <a:r>
              <a:rPr lang="en-US" altLang="en-US" sz="2800" smtClean="0"/>
              <a:t>Examples:</a:t>
            </a:r>
          </a:p>
          <a:p>
            <a:pPr lvl="1"/>
            <a:r>
              <a:rPr lang="en-US" altLang="en-US" sz="2400" smtClean="0"/>
              <a:t>result of ADD is placed in destination register</a:t>
            </a:r>
          </a:p>
          <a:p>
            <a:pPr lvl="1"/>
            <a:r>
              <a:rPr lang="en-US" altLang="en-US" sz="2400" smtClean="0"/>
              <a:t>result of memory load is placed in destination register</a:t>
            </a:r>
          </a:p>
          <a:p>
            <a:pPr lvl="1"/>
            <a:r>
              <a:rPr lang="en-US" altLang="en-US" sz="2400" smtClean="0"/>
              <a:t>for store instruction, data is stored to memory</a:t>
            </a:r>
          </a:p>
          <a:p>
            <a:pPr lvl="2"/>
            <a:r>
              <a:rPr lang="en-US" altLang="en-US" sz="2000" smtClean="0"/>
              <a:t>write address to MAR, data to MDR</a:t>
            </a:r>
          </a:p>
          <a:p>
            <a:pPr lvl="2"/>
            <a:r>
              <a:rPr lang="en-US" altLang="en-US" sz="2000" smtClean="0"/>
              <a:t>assert WRITE signal to memory</a:t>
            </a:r>
          </a:p>
        </p:txBody>
      </p:sp>
      <p:sp>
        <p:nvSpPr>
          <p:cNvPr id="57349" name="Line 5"/>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50" name="Line 6"/>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51" name="Line 7"/>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52" name="Line 8"/>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53" name="Line 9"/>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54" name="Text Box 10"/>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EA</a:t>
            </a:r>
          </a:p>
        </p:txBody>
      </p:sp>
      <p:sp>
        <p:nvSpPr>
          <p:cNvPr id="57355" name="Text Box 11"/>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OP</a:t>
            </a:r>
          </a:p>
        </p:txBody>
      </p:sp>
      <p:sp>
        <p:nvSpPr>
          <p:cNvPr id="57356" name="Text Box 12"/>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defRPr/>
            </a:pPr>
            <a:r>
              <a:rPr lang="en-US">
                <a:solidFill>
                  <a:schemeClr val="accent2"/>
                </a:solidFill>
                <a:latin typeface="Arial" charset="0"/>
              </a:rPr>
              <a:t>EX</a:t>
            </a:r>
          </a:p>
        </p:txBody>
      </p:sp>
      <p:sp>
        <p:nvSpPr>
          <p:cNvPr id="57357" name="Line 13"/>
          <p:cNvSpPr>
            <a:spLocks noChangeShapeType="1"/>
          </p:cNvSpPr>
          <p:nvPr/>
        </p:nvSpPr>
        <p:spPr bwMode="auto">
          <a:xfrm>
            <a:off x="8077200" y="6096000"/>
            <a:ext cx="0" cy="304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7358" name="Line 14"/>
          <p:cNvSpPr>
            <a:spLocks noChangeShapeType="1"/>
          </p:cNvSpPr>
          <p:nvPr/>
        </p:nvSpPr>
        <p:spPr bwMode="auto">
          <a:xfrm flipH="1">
            <a:off x="7543800" y="64008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7359" name="Line 15"/>
          <p:cNvSpPr>
            <a:spLocks noChangeShapeType="1"/>
          </p:cNvSpPr>
          <p:nvPr/>
        </p:nvSpPr>
        <p:spPr bwMode="auto">
          <a:xfrm flipV="1">
            <a:off x="7543800" y="1143000"/>
            <a:ext cx="0" cy="525780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7360" name="Line 16"/>
          <p:cNvSpPr>
            <a:spLocks noChangeShapeType="1"/>
          </p:cNvSpPr>
          <p:nvPr/>
        </p:nvSpPr>
        <p:spPr bwMode="auto">
          <a:xfrm>
            <a:off x="7543800" y="1143000"/>
            <a:ext cx="533400" cy="0"/>
          </a:xfrm>
          <a:prstGeom prst="line">
            <a:avLst/>
          </a:prstGeom>
          <a:noFill/>
          <a:ln w="38100">
            <a:solidFill>
              <a:schemeClr val="accent2"/>
            </a:solidFill>
            <a:round/>
            <a:headEnd/>
            <a:tailEnd/>
          </a:ln>
          <a:effectLst/>
        </p:spPr>
        <p:txBody>
          <a:bodyPr/>
          <a:lstStyle/>
          <a:p>
            <a:pPr>
              <a:defRPr/>
            </a:pPr>
            <a:endParaRPr lang="en-US">
              <a:latin typeface="Arial" charset="0"/>
            </a:endParaRPr>
          </a:p>
        </p:txBody>
      </p:sp>
      <p:sp>
        <p:nvSpPr>
          <p:cNvPr id="57361" name="Line 17"/>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p:spPr>
        <p:txBody>
          <a:bodyPr/>
          <a:lstStyle/>
          <a:p>
            <a:pPr>
              <a:defRPr/>
            </a:pPr>
            <a:endParaRPr lang="en-US">
              <a:latin typeface="Arial" charset="0"/>
            </a:endParaRPr>
          </a:p>
        </p:txBody>
      </p:sp>
      <p:sp>
        <p:nvSpPr>
          <p:cNvPr id="57362" name="Text Box 18"/>
          <p:cNvSpPr txBox="1">
            <a:spLocks noChangeArrowheads="1"/>
          </p:cNvSpPr>
          <p:nvPr/>
        </p:nvSpPr>
        <p:spPr bwMode="auto">
          <a:xfrm>
            <a:off x="7772400" y="5638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bg1"/>
                </a:solidFill>
                <a:effectLst>
                  <a:outerShdw blurRad="38100" dist="38100" dir="2700000" algn="tl">
                    <a:srgbClr val="000000"/>
                  </a:outerShdw>
                </a:effectLst>
              </a:rPr>
              <a:t>S</a:t>
            </a:r>
          </a:p>
        </p:txBody>
      </p:sp>
      <p:sp>
        <p:nvSpPr>
          <p:cNvPr id="57363" name="Text Box 19"/>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F</a:t>
            </a:r>
          </a:p>
        </p:txBody>
      </p:sp>
      <p:sp>
        <p:nvSpPr>
          <p:cNvPr id="57364" name="Text Box 20"/>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accent2"/>
                </a:solidFill>
                <a:effectLst>
                  <a:outerShdw blurRad="38100" dist="38100" dir="2700000" algn="tl">
                    <a:srgbClr val="C0C0C0"/>
                  </a:outerShdw>
                </a:effectLst>
              </a:rPr>
              <a:t>D</a:t>
            </a:r>
          </a:p>
        </p:txBody>
      </p:sp>
    </p:spTree>
    <p:extLst>
      <p:ext uri="{BB962C8B-B14F-4D97-AF65-F5344CB8AC3E}">
        <p14:creationId xmlns:p14="http://schemas.microsoft.com/office/powerpoint/2010/main" val="183060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5681-4F11-4510-8E63-24CA502244BD}"/>
              </a:ext>
            </a:extLst>
          </p:cNvPr>
          <p:cNvSpPr>
            <a:spLocks noGrp="1"/>
          </p:cNvSpPr>
          <p:nvPr>
            <p:ph type="title"/>
          </p:nvPr>
        </p:nvSpPr>
        <p:spPr/>
        <p:txBody>
          <a:bodyPr/>
          <a:lstStyle/>
          <a:p>
            <a:r>
              <a:rPr lang="en-US" dirty="0"/>
              <a:t>Solving a Problem using a Computer</a:t>
            </a:r>
          </a:p>
        </p:txBody>
      </p:sp>
      <p:pic>
        <p:nvPicPr>
          <p:cNvPr id="11" name="Picture 10" descr="The figure shows the data path architecture of the L C 3 microprocessor. ">
            <a:extLst>
              <a:ext uri="{FF2B5EF4-FFF2-40B4-BE49-F238E27FC236}">
                <a16:creationId xmlns:a16="http://schemas.microsoft.com/office/drawing/2014/main" id="{0C839902-B530-4E1A-9F2F-B4E1613AEF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187" y="3394816"/>
            <a:ext cx="2620450" cy="3086100"/>
          </a:xfrm>
          <a:prstGeom prst="rect">
            <a:avLst/>
          </a:prstGeom>
        </p:spPr>
      </p:pic>
      <p:pic>
        <p:nvPicPr>
          <p:cNvPr id="13" name="Picture 12" descr="Figure shows the steps involved in solving a problem using a computer.">
            <a:extLst>
              <a:ext uri="{FF2B5EF4-FFF2-40B4-BE49-F238E27FC236}">
                <a16:creationId xmlns:a16="http://schemas.microsoft.com/office/drawing/2014/main" id="{0A04A222-6C81-48D0-8FEB-C71FAFFD1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733" y="1180406"/>
            <a:ext cx="5766615" cy="4603928"/>
          </a:xfrm>
          <a:prstGeom prst="rect">
            <a:avLst/>
          </a:prstGeom>
        </p:spPr>
      </p:pic>
      <p:sp>
        <p:nvSpPr>
          <p:cNvPr id="6" name="Slide Number Placeholder 5">
            <a:extLst>
              <a:ext uri="{FF2B5EF4-FFF2-40B4-BE49-F238E27FC236}">
                <a16:creationId xmlns:a16="http://schemas.microsoft.com/office/drawing/2014/main" id="{B49D1EF3-6A23-44B8-A296-8EB3EDF7F2C4}"/>
              </a:ext>
            </a:extLst>
          </p:cNvPr>
          <p:cNvSpPr>
            <a:spLocks noGrp="1"/>
          </p:cNvSpPr>
          <p:nvPr>
            <p:ph type="sldNum" sz="quarter" idx="10"/>
          </p:nvPr>
        </p:nvSpPr>
        <p:spPr/>
        <p:txBody>
          <a:bodyPr/>
          <a:lstStyle/>
          <a:p>
            <a:fld id="{68151E55-6873-49E2-B8D5-2F265E6F1973}" type="slidenum">
              <a:rPr lang="en-US" smtClean="0"/>
              <a:t>2</a:t>
            </a:fld>
            <a:endParaRPr lang="en-US"/>
          </a:p>
        </p:txBody>
      </p:sp>
    </p:spTree>
    <p:extLst>
      <p:ext uri="{BB962C8B-B14F-4D97-AF65-F5344CB8AC3E}">
        <p14:creationId xmlns:p14="http://schemas.microsoft.com/office/powerpoint/2010/main" val="217607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DE42-37E7-434D-B180-4B665B008E95}"/>
              </a:ext>
            </a:extLst>
          </p:cNvPr>
          <p:cNvSpPr>
            <a:spLocks noGrp="1"/>
          </p:cNvSpPr>
          <p:nvPr>
            <p:ph type="title"/>
          </p:nvPr>
        </p:nvSpPr>
        <p:spPr/>
        <p:txBody>
          <a:bodyPr/>
          <a:lstStyle/>
          <a:p>
            <a:r>
              <a:rPr lang="en-US" dirty="0"/>
              <a:t>Instruction Processing: Fetch</a:t>
            </a:r>
          </a:p>
        </p:txBody>
      </p:sp>
      <p:sp>
        <p:nvSpPr>
          <p:cNvPr id="3" name="Content Placeholder 2">
            <a:extLst>
              <a:ext uri="{FF2B5EF4-FFF2-40B4-BE49-F238E27FC236}">
                <a16:creationId xmlns:a16="http://schemas.microsoft.com/office/drawing/2014/main" id="{CA5790A1-8A7A-4062-9F05-E22C0B53F309}"/>
              </a:ext>
            </a:extLst>
          </p:cNvPr>
          <p:cNvSpPr>
            <a:spLocks noGrp="1"/>
          </p:cNvSpPr>
          <p:nvPr>
            <p:ph sz="quarter" idx="11"/>
          </p:nvPr>
        </p:nvSpPr>
        <p:spPr>
          <a:xfrm>
            <a:off x="342900" y="1276709"/>
            <a:ext cx="8458200" cy="3904891"/>
          </a:xfrm>
        </p:spPr>
        <p:txBody>
          <a:bodyPr>
            <a:normAutofit/>
          </a:bodyPr>
          <a:lstStyle/>
          <a:p>
            <a:r>
              <a:rPr lang="en-US" b="1" dirty="0"/>
              <a:t>Fetch</a:t>
            </a:r>
          </a:p>
          <a:p>
            <a:pPr marL="291600" indent="-291600">
              <a:lnSpc>
                <a:spcPct val="90000"/>
              </a:lnSpc>
              <a:spcBef>
                <a:spcPts val="1000"/>
              </a:spcBef>
              <a:spcAft>
                <a:spcPts val="0"/>
              </a:spcAft>
              <a:buFont typeface="Arial" panose="020B0604020202020204" pitchFamily="34" charset="0"/>
              <a:buChar char="•"/>
            </a:pPr>
            <a:r>
              <a:rPr lang="en-US" dirty="0"/>
              <a:t>P</a:t>
            </a:r>
            <a:r>
              <a:rPr lang="en-US" sz="100" dirty="0"/>
              <a:t> </a:t>
            </a:r>
            <a:r>
              <a:rPr lang="en-US" dirty="0"/>
              <a:t>C contains the address of the instruction to be fetched.</a:t>
            </a:r>
          </a:p>
          <a:p>
            <a:pPr marL="291600" indent="-291600">
              <a:lnSpc>
                <a:spcPct val="90000"/>
              </a:lnSpc>
              <a:spcBef>
                <a:spcPts val="1000"/>
              </a:spcBef>
              <a:spcAft>
                <a:spcPts val="0"/>
              </a:spcAft>
              <a:buFont typeface="Arial" panose="020B0604020202020204" pitchFamily="34" charset="0"/>
              <a:buChar char="•"/>
            </a:pPr>
            <a:r>
              <a:rPr lang="en-US" dirty="0"/>
              <a:t>The control unit writes the P</a:t>
            </a:r>
            <a:r>
              <a:rPr lang="en-US" sz="100" dirty="0"/>
              <a:t> </a:t>
            </a:r>
            <a:r>
              <a:rPr lang="en-US" dirty="0"/>
              <a:t>C value into the M</a:t>
            </a:r>
            <a:r>
              <a:rPr lang="en-US" sz="100" dirty="0"/>
              <a:t> </a:t>
            </a:r>
            <a:r>
              <a:rPr lang="en-US" dirty="0"/>
              <a:t>A</a:t>
            </a:r>
            <a:r>
              <a:rPr lang="en-US" sz="100" dirty="0"/>
              <a:t> </a:t>
            </a:r>
            <a:r>
              <a:rPr lang="en-US" dirty="0"/>
              <a:t>R to read the instruction stored at that location.  </a:t>
            </a:r>
          </a:p>
          <a:p>
            <a:pPr marL="291600" indent="-291600">
              <a:lnSpc>
                <a:spcPct val="90000"/>
              </a:lnSpc>
              <a:spcBef>
                <a:spcPts val="1000"/>
              </a:spcBef>
              <a:spcAft>
                <a:spcPts val="0"/>
              </a:spcAft>
              <a:buFont typeface="Arial" panose="020B0604020202020204" pitchFamily="34" charset="0"/>
              <a:buChar char="•"/>
            </a:pPr>
            <a:r>
              <a:rPr lang="en-US" dirty="0"/>
              <a:t>It also </a:t>
            </a:r>
            <a:r>
              <a:rPr lang="en-US" dirty="0">
                <a:solidFill>
                  <a:srgbClr val="C00000"/>
                </a:solidFill>
              </a:rPr>
              <a:t>increments the P</a:t>
            </a:r>
            <a:r>
              <a:rPr lang="en-US" sz="100" dirty="0">
                <a:solidFill>
                  <a:srgbClr val="C00000"/>
                </a:solidFill>
              </a:rPr>
              <a:t> </a:t>
            </a:r>
            <a:r>
              <a:rPr lang="en-US" dirty="0">
                <a:solidFill>
                  <a:srgbClr val="C00000"/>
                </a:solidFill>
              </a:rPr>
              <a:t>C </a:t>
            </a:r>
            <a:r>
              <a:rPr lang="en-US" dirty="0"/>
              <a:t>to point to the next consecutive memory location.  (It is assumed that the next instruction is stored in the next location in memory.  This could be changed when the instruction is executed -- see "control instructions" later in this chapter.)</a:t>
            </a:r>
          </a:p>
          <a:p>
            <a:pPr marL="291600" indent="-291600">
              <a:lnSpc>
                <a:spcPct val="90000"/>
              </a:lnSpc>
              <a:spcBef>
                <a:spcPts val="1000"/>
              </a:spcBef>
              <a:spcAft>
                <a:spcPts val="0"/>
              </a:spcAft>
              <a:buFont typeface="Arial" panose="020B0604020202020204" pitchFamily="34" charset="0"/>
              <a:buChar char="•"/>
            </a:pPr>
            <a:r>
              <a:rPr lang="en-US" dirty="0"/>
              <a:t>When the instruction is retrieved from memory (via the M</a:t>
            </a:r>
            <a:r>
              <a:rPr lang="en-US" sz="100" dirty="0"/>
              <a:t> </a:t>
            </a:r>
            <a:r>
              <a:rPr lang="en-US" dirty="0"/>
              <a:t>D</a:t>
            </a:r>
            <a:r>
              <a:rPr lang="en-US" sz="100" dirty="0"/>
              <a:t> </a:t>
            </a:r>
            <a:r>
              <a:rPr lang="en-US" dirty="0"/>
              <a:t>R), it is copied into the instruction register (I</a:t>
            </a:r>
            <a:r>
              <a:rPr lang="en-US" sz="100" dirty="0"/>
              <a:t> </a:t>
            </a:r>
            <a:r>
              <a:rPr lang="en-US" dirty="0"/>
              <a:t>R).</a:t>
            </a:r>
          </a:p>
        </p:txBody>
      </p:sp>
      <p:sp>
        <p:nvSpPr>
          <p:cNvPr id="6" name="Slide Number Placeholder 5">
            <a:extLst>
              <a:ext uri="{FF2B5EF4-FFF2-40B4-BE49-F238E27FC236}">
                <a16:creationId xmlns:a16="http://schemas.microsoft.com/office/drawing/2014/main" id="{C20006D1-7209-4C00-BA14-48E6A700E418}"/>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166000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38E8-1A04-4CA9-9691-8BED4184554F}"/>
              </a:ext>
            </a:extLst>
          </p:cNvPr>
          <p:cNvSpPr>
            <a:spLocks noGrp="1"/>
          </p:cNvSpPr>
          <p:nvPr>
            <p:ph type="title"/>
          </p:nvPr>
        </p:nvSpPr>
        <p:spPr/>
        <p:txBody>
          <a:bodyPr/>
          <a:lstStyle/>
          <a:p>
            <a:r>
              <a:rPr lang="en-US" dirty="0"/>
              <a:t>Instruction Processing: Decode</a:t>
            </a:r>
          </a:p>
        </p:txBody>
      </p:sp>
      <p:sp>
        <p:nvSpPr>
          <p:cNvPr id="3" name="Content Placeholder 2">
            <a:extLst>
              <a:ext uri="{FF2B5EF4-FFF2-40B4-BE49-F238E27FC236}">
                <a16:creationId xmlns:a16="http://schemas.microsoft.com/office/drawing/2014/main" id="{BF919267-5906-4C70-AA03-BB4EFAF09541}"/>
              </a:ext>
            </a:extLst>
          </p:cNvPr>
          <p:cNvSpPr>
            <a:spLocks noGrp="1"/>
          </p:cNvSpPr>
          <p:nvPr>
            <p:ph sz="quarter" idx="11"/>
          </p:nvPr>
        </p:nvSpPr>
        <p:spPr>
          <a:xfrm>
            <a:off x="342900" y="1276710"/>
            <a:ext cx="8458200" cy="3494582"/>
          </a:xfrm>
        </p:spPr>
        <p:txBody>
          <a:bodyPr>
            <a:normAutofit/>
          </a:bodyPr>
          <a:lstStyle/>
          <a:p>
            <a:r>
              <a:rPr lang="en-US" b="1" dirty="0"/>
              <a:t>Decode</a:t>
            </a:r>
          </a:p>
          <a:p>
            <a:r>
              <a:rPr lang="en-US" dirty="0"/>
              <a:t>Once the instruction is in the I</a:t>
            </a:r>
            <a:r>
              <a:rPr lang="en-US" sz="100" dirty="0"/>
              <a:t> </a:t>
            </a:r>
            <a:r>
              <a:rPr lang="en-US" dirty="0"/>
              <a:t>R, the control unit "looks at" the opcode to determine what operation should be performed.</a:t>
            </a:r>
          </a:p>
          <a:p>
            <a:r>
              <a:rPr lang="en-US" dirty="0"/>
              <a:t>One possibility: a 4-bit decoder sets a particular control signal to 1, corresponding to the desired operation.</a:t>
            </a:r>
          </a:p>
          <a:p>
            <a:r>
              <a:rPr lang="en-US" dirty="0"/>
              <a:t>The opcode also determines how the other instruction bits should be interpreted.</a:t>
            </a:r>
          </a:p>
          <a:p>
            <a:pPr marL="291600" lvl="1" indent="-291600">
              <a:lnSpc>
                <a:spcPct val="90000"/>
              </a:lnSpc>
              <a:spcBef>
                <a:spcPts val="1000"/>
              </a:spcBef>
              <a:spcAft>
                <a:spcPts val="0"/>
              </a:spcAft>
            </a:pPr>
            <a:r>
              <a:rPr lang="en-US" dirty="0"/>
              <a:t>For example: for ADD, bits [8:6] specify a register to be used as the first operand of the addition.</a:t>
            </a:r>
          </a:p>
        </p:txBody>
      </p:sp>
      <p:sp>
        <p:nvSpPr>
          <p:cNvPr id="6" name="Slide Number Placeholder 5">
            <a:extLst>
              <a:ext uri="{FF2B5EF4-FFF2-40B4-BE49-F238E27FC236}">
                <a16:creationId xmlns:a16="http://schemas.microsoft.com/office/drawing/2014/main" id="{0059A15C-6833-48A1-956E-D4584961B1AF}"/>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621894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F37-2870-479B-B6F8-E5D6E23CD65A}"/>
              </a:ext>
            </a:extLst>
          </p:cNvPr>
          <p:cNvSpPr>
            <a:spLocks noGrp="1"/>
          </p:cNvSpPr>
          <p:nvPr>
            <p:ph type="title"/>
          </p:nvPr>
        </p:nvSpPr>
        <p:spPr/>
        <p:txBody>
          <a:bodyPr/>
          <a:lstStyle/>
          <a:p>
            <a:r>
              <a:rPr lang="en-US"/>
              <a:t>Instruction Processing: Executing the Instruction</a:t>
            </a:r>
          </a:p>
        </p:txBody>
      </p:sp>
      <p:sp>
        <p:nvSpPr>
          <p:cNvPr id="3" name="Content Placeholder 2">
            <a:extLst>
              <a:ext uri="{FF2B5EF4-FFF2-40B4-BE49-F238E27FC236}">
                <a16:creationId xmlns:a16="http://schemas.microsoft.com/office/drawing/2014/main" id="{84F6257E-9E63-460E-9406-B21561413ABE}"/>
              </a:ext>
            </a:extLst>
          </p:cNvPr>
          <p:cNvSpPr>
            <a:spLocks noGrp="1"/>
          </p:cNvSpPr>
          <p:nvPr>
            <p:ph sz="quarter" idx="11"/>
          </p:nvPr>
        </p:nvSpPr>
        <p:spPr>
          <a:xfrm>
            <a:off x="342900" y="1276710"/>
            <a:ext cx="8458200" cy="4523200"/>
          </a:xfrm>
        </p:spPr>
        <p:txBody>
          <a:bodyPr>
            <a:normAutofit/>
          </a:bodyPr>
          <a:lstStyle/>
          <a:p>
            <a:r>
              <a:rPr lang="en-US" b="1" dirty="0"/>
              <a:t>Evaluate Address</a:t>
            </a:r>
          </a:p>
          <a:p>
            <a:pPr>
              <a:tabLst>
                <a:tab pos="457200" algn="l"/>
              </a:tabLst>
            </a:pPr>
            <a:r>
              <a:rPr lang="en-US" dirty="0"/>
              <a:t>	For memory instructions, determine which address to load/store.</a:t>
            </a:r>
          </a:p>
          <a:p>
            <a:pPr>
              <a:tabLst>
                <a:tab pos="457200" algn="l"/>
              </a:tabLst>
            </a:pPr>
            <a:r>
              <a:rPr lang="en-US" b="1" dirty="0"/>
              <a:t>Fetch Operands</a:t>
            </a:r>
          </a:p>
          <a:p>
            <a:pPr>
              <a:tabLst>
                <a:tab pos="457200" algn="l"/>
              </a:tabLst>
            </a:pPr>
            <a:r>
              <a:rPr lang="en-US" dirty="0"/>
              <a:t>	Get data values from registers and/or memory.</a:t>
            </a:r>
          </a:p>
          <a:p>
            <a:pPr>
              <a:tabLst>
                <a:tab pos="457200" algn="l"/>
              </a:tabLst>
            </a:pPr>
            <a:r>
              <a:rPr lang="en-US" b="1" dirty="0"/>
              <a:t>Execute</a:t>
            </a:r>
          </a:p>
          <a:p>
            <a:pPr>
              <a:tabLst>
                <a:tab pos="457200" algn="l"/>
              </a:tabLst>
            </a:pPr>
            <a:r>
              <a:rPr lang="en-US" dirty="0"/>
              <a:t>	Perform the necessary operations (for example: add).</a:t>
            </a:r>
          </a:p>
          <a:p>
            <a:pPr>
              <a:tabLst>
                <a:tab pos="457200" algn="l"/>
              </a:tabLst>
            </a:pPr>
            <a:r>
              <a:rPr lang="en-US" b="1" dirty="0"/>
              <a:t>Store Result</a:t>
            </a:r>
          </a:p>
          <a:p>
            <a:pPr>
              <a:tabLst>
                <a:tab pos="457200" algn="l"/>
              </a:tabLst>
            </a:pPr>
            <a:r>
              <a:rPr lang="en-US" dirty="0"/>
              <a:t>	Write the result of the computation to a register or to memory.</a:t>
            </a:r>
          </a:p>
          <a:p>
            <a:pPr>
              <a:tabLst>
                <a:tab pos="457200" algn="l"/>
              </a:tabLst>
            </a:pPr>
            <a:endParaRPr lang="en-US" dirty="0"/>
          </a:p>
          <a:p>
            <a:pPr>
              <a:tabLst>
                <a:tab pos="457200" algn="l"/>
              </a:tabLst>
            </a:pPr>
            <a:r>
              <a:rPr lang="en-US" dirty="0"/>
              <a:t>Not every step is required for every instruction. For example, if there is no memory access, then the Evaluate Address step is not performed.</a:t>
            </a:r>
          </a:p>
        </p:txBody>
      </p:sp>
      <p:sp>
        <p:nvSpPr>
          <p:cNvPr id="6" name="Slide Number Placeholder 5">
            <a:extLst>
              <a:ext uri="{FF2B5EF4-FFF2-40B4-BE49-F238E27FC236}">
                <a16:creationId xmlns:a16="http://schemas.microsoft.com/office/drawing/2014/main" id="{BCFDA765-33A1-4470-9838-841CC87C4FAE}"/>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147028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7D12-1654-4054-B49A-4DC716584D89}"/>
              </a:ext>
            </a:extLst>
          </p:cNvPr>
          <p:cNvSpPr>
            <a:spLocks noGrp="1"/>
          </p:cNvSpPr>
          <p:nvPr>
            <p:ph type="title"/>
          </p:nvPr>
        </p:nvSpPr>
        <p:spPr/>
        <p:txBody>
          <a:bodyPr/>
          <a:lstStyle/>
          <a:p>
            <a:r>
              <a:rPr lang="en-US"/>
              <a:t>Changing the Sequence of Instructions</a:t>
            </a:r>
          </a:p>
        </p:txBody>
      </p:sp>
      <p:sp>
        <p:nvSpPr>
          <p:cNvPr id="3" name="Content Placeholder 2">
            <a:extLst>
              <a:ext uri="{FF2B5EF4-FFF2-40B4-BE49-F238E27FC236}">
                <a16:creationId xmlns:a16="http://schemas.microsoft.com/office/drawing/2014/main" id="{8C8E82BB-BD38-4FB9-BB06-99CF62187357}"/>
              </a:ext>
            </a:extLst>
          </p:cNvPr>
          <p:cNvSpPr>
            <a:spLocks noGrp="1"/>
          </p:cNvSpPr>
          <p:nvPr>
            <p:ph sz="quarter" idx="11"/>
          </p:nvPr>
        </p:nvSpPr>
        <p:spPr>
          <a:xfrm>
            <a:off x="342900" y="1276710"/>
            <a:ext cx="8458200" cy="4601576"/>
          </a:xfrm>
        </p:spPr>
        <p:txBody>
          <a:bodyPr>
            <a:normAutofit lnSpcReduction="10000"/>
          </a:bodyPr>
          <a:lstStyle/>
          <a:p>
            <a:r>
              <a:rPr lang="en-US" dirty="0"/>
              <a:t>In the Fetch step, we incremented the P</a:t>
            </a:r>
            <a:r>
              <a:rPr lang="en-US" sz="100" dirty="0"/>
              <a:t> </a:t>
            </a:r>
            <a:r>
              <a:rPr lang="en-US" dirty="0"/>
              <a:t>C to point to the next instruction.</a:t>
            </a:r>
          </a:p>
          <a:p>
            <a:r>
              <a:rPr lang="en-US" dirty="0"/>
              <a:t>Sometimes, we want to execute a different instruction, not the next one in memory. This is the job of a </a:t>
            </a:r>
            <a:r>
              <a:rPr lang="en-US" b="1" dirty="0"/>
              <a:t>control</a:t>
            </a:r>
            <a:r>
              <a:rPr lang="en-US" dirty="0"/>
              <a:t> instruction.</a:t>
            </a:r>
          </a:p>
          <a:p>
            <a:endParaRPr lang="en-US" dirty="0"/>
          </a:p>
          <a:p>
            <a:r>
              <a:rPr lang="en-US" dirty="0"/>
              <a:t>A control instruction may change the P</a:t>
            </a:r>
            <a:r>
              <a:rPr lang="en-US" sz="100" dirty="0"/>
              <a:t> </a:t>
            </a:r>
            <a:r>
              <a:rPr lang="en-US" dirty="0"/>
              <a:t>C value. In other words, instead of pointing to the next place in memory, a new address can be calculated and stored in the P</a:t>
            </a:r>
            <a:r>
              <a:rPr lang="en-US" sz="100" dirty="0"/>
              <a:t> </a:t>
            </a:r>
            <a:r>
              <a:rPr lang="en-US" dirty="0"/>
              <a:t>C register.</a:t>
            </a:r>
          </a:p>
          <a:p>
            <a:r>
              <a:rPr lang="en-US" dirty="0"/>
              <a:t>This change may be conditional – for example: if the last value calculated was zero, write a new value to the P</a:t>
            </a:r>
            <a:r>
              <a:rPr lang="en-US" sz="100" dirty="0"/>
              <a:t> </a:t>
            </a:r>
            <a:r>
              <a:rPr lang="en-US" dirty="0"/>
              <a:t>C. These are typically called </a:t>
            </a:r>
            <a:r>
              <a:rPr lang="en-US" dirty="0">
                <a:solidFill>
                  <a:srgbClr val="C00000"/>
                </a:solidFill>
              </a:rPr>
              <a:t>branch instructions</a:t>
            </a:r>
            <a:r>
              <a:rPr lang="en-US" dirty="0"/>
              <a:t>.</a:t>
            </a:r>
          </a:p>
          <a:p>
            <a:r>
              <a:rPr lang="en-US" dirty="0"/>
              <a:t>The change may be unconditional -- it always happens. These instructions are usually called </a:t>
            </a:r>
            <a:r>
              <a:rPr lang="en-US" dirty="0">
                <a:solidFill>
                  <a:srgbClr val="C00000"/>
                </a:solidFill>
              </a:rPr>
              <a:t>jump instructions</a:t>
            </a:r>
            <a:r>
              <a:rPr lang="en-US" dirty="0"/>
              <a:t>. </a:t>
            </a:r>
          </a:p>
          <a:p>
            <a:r>
              <a:rPr lang="en-US" dirty="0"/>
              <a:t>L</a:t>
            </a:r>
            <a:r>
              <a:rPr lang="en-US" sz="100" dirty="0"/>
              <a:t> </a:t>
            </a:r>
            <a:r>
              <a:rPr lang="en-US" dirty="0"/>
              <a:t>C-3 control instructions will be explained in Chapter 5.</a:t>
            </a:r>
          </a:p>
        </p:txBody>
      </p:sp>
      <p:sp>
        <p:nvSpPr>
          <p:cNvPr id="6" name="Slide Number Placeholder 5">
            <a:extLst>
              <a:ext uri="{FF2B5EF4-FFF2-40B4-BE49-F238E27FC236}">
                <a16:creationId xmlns:a16="http://schemas.microsoft.com/office/drawing/2014/main" id="{565BBEB1-2C9D-48A9-AFF9-ABAA90393C20}"/>
              </a:ext>
            </a:extLst>
          </p:cNvPr>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2983532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38D7-0A00-468B-B772-27AE89F258B0}"/>
              </a:ext>
            </a:extLst>
          </p:cNvPr>
          <p:cNvSpPr>
            <a:spLocks noGrp="1"/>
          </p:cNvSpPr>
          <p:nvPr>
            <p:ph type="title"/>
          </p:nvPr>
        </p:nvSpPr>
        <p:spPr/>
        <p:txBody>
          <a:bodyPr/>
          <a:lstStyle/>
          <a:p>
            <a:r>
              <a:rPr lang="en-US" dirty="0"/>
              <a:t>Control of the Instruction Cycle</a:t>
            </a:r>
          </a:p>
        </p:txBody>
      </p:sp>
      <p:sp>
        <p:nvSpPr>
          <p:cNvPr id="3" name="Content Placeholder 2">
            <a:extLst>
              <a:ext uri="{FF2B5EF4-FFF2-40B4-BE49-F238E27FC236}">
                <a16:creationId xmlns:a16="http://schemas.microsoft.com/office/drawing/2014/main" id="{41CFEA0C-F16F-4EEE-BCB7-F8BB9D9D905E}"/>
              </a:ext>
            </a:extLst>
          </p:cNvPr>
          <p:cNvSpPr>
            <a:spLocks noGrp="1"/>
          </p:cNvSpPr>
          <p:nvPr>
            <p:ph sz="quarter" idx="11"/>
          </p:nvPr>
        </p:nvSpPr>
        <p:spPr>
          <a:xfrm>
            <a:off x="342901" y="1276710"/>
            <a:ext cx="4273664" cy="4744216"/>
          </a:xfrm>
        </p:spPr>
        <p:txBody>
          <a:bodyPr>
            <a:normAutofit lnSpcReduction="10000"/>
          </a:bodyPr>
          <a:lstStyle/>
          <a:p>
            <a:r>
              <a:rPr lang="en-US" dirty="0"/>
              <a:t>The control unit is a state machine.</a:t>
            </a:r>
            <a:br>
              <a:rPr lang="en-US" dirty="0"/>
            </a:br>
            <a:r>
              <a:rPr lang="en-US" dirty="0"/>
              <a:t>A partial state diagram is shown below.</a:t>
            </a:r>
          </a:p>
          <a:p>
            <a:endParaRPr lang="en-US" dirty="0"/>
          </a:p>
          <a:p>
            <a:r>
              <a:rPr lang="en-US" dirty="0"/>
              <a:t>The instruction cycle starts with State 1, which initiates the Fetch phase. This is done for every instruction.</a:t>
            </a:r>
          </a:p>
          <a:p>
            <a:r>
              <a:rPr lang="en-US" dirty="0"/>
              <a:t>After the Decode phase (State 4),</a:t>
            </a:r>
            <a:br>
              <a:rPr lang="en-US" dirty="0"/>
            </a:br>
            <a:r>
              <a:rPr lang="en-US" dirty="0"/>
              <a:t>the states will depend on the specific opcode.</a:t>
            </a:r>
          </a:p>
          <a:p>
            <a:endParaRPr lang="en-US" dirty="0"/>
          </a:p>
          <a:p>
            <a:r>
              <a:rPr lang="en-US" sz="1600" dirty="0"/>
              <a:t>Appendix C has a complete</a:t>
            </a:r>
            <a:br>
              <a:rPr lang="en-US" sz="1600" dirty="0"/>
            </a:br>
            <a:r>
              <a:rPr lang="en-US" sz="1600" dirty="0"/>
              <a:t>description of the L</a:t>
            </a:r>
            <a:r>
              <a:rPr lang="en-US" sz="100" dirty="0"/>
              <a:t> </a:t>
            </a:r>
            <a:r>
              <a:rPr lang="en-US" sz="1600" dirty="0"/>
              <a:t>C-3 state machine.</a:t>
            </a:r>
          </a:p>
        </p:txBody>
      </p:sp>
      <p:pic>
        <p:nvPicPr>
          <p:cNvPr id="7" name="Picture 6" descr="The figure shows the F S M model for the instruction cycle.">
            <a:extLst>
              <a:ext uri="{FF2B5EF4-FFF2-40B4-BE49-F238E27FC236}">
                <a16:creationId xmlns:a16="http://schemas.microsoft.com/office/drawing/2014/main" id="{DABC0177-A26B-47DF-96DB-8A1F727424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7144" y="1114490"/>
            <a:ext cx="3940704" cy="4714267"/>
          </a:xfrm>
          <a:prstGeom prst="rect">
            <a:avLst/>
          </a:prstGeom>
        </p:spPr>
      </p:pic>
      <p:sp>
        <p:nvSpPr>
          <p:cNvPr id="6" name="Slide Number Placeholder 5">
            <a:extLst>
              <a:ext uri="{FF2B5EF4-FFF2-40B4-BE49-F238E27FC236}">
                <a16:creationId xmlns:a16="http://schemas.microsoft.com/office/drawing/2014/main" id="{A57917E0-5B8F-4A43-AF2D-360B31F25D3E}"/>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1764919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4E00-3C77-4E11-B239-89F1B72B135A}"/>
              </a:ext>
            </a:extLst>
          </p:cNvPr>
          <p:cNvSpPr>
            <a:spLocks noGrp="1"/>
          </p:cNvSpPr>
          <p:nvPr>
            <p:ph type="title"/>
          </p:nvPr>
        </p:nvSpPr>
        <p:spPr/>
        <p:txBody>
          <a:bodyPr/>
          <a:lstStyle/>
          <a:p>
            <a:r>
              <a:rPr lang="en-US" dirty="0"/>
              <a:t>Stopping Execution</a:t>
            </a:r>
          </a:p>
        </p:txBody>
      </p:sp>
      <p:sp>
        <p:nvSpPr>
          <p:cNvPr id="3" name="Content Placeholder 2">
            <a:extLst>
              <a:ext uri="{FF2B5EF4-FFF2-40B4-BE49-F238E27FC236}">
                <a16:creationId xmlns:a16="http://schemas.microsoft.com/office/drawing/2014/main" id="{7009C93C-D2F3-4A56-AC17-1BFB0377DF1F}"/>
              </a:ext>
            </a:extLst>
          </p:cNvPr>
          <p:cNvSpPr>
            <a:spLocks noGrp="1"/>
          </p:cNvSpPr>
          <p:nvPr>
            <p:ph sz="quarter" idx="11"/>
          </p:nvPr>
        </p:nvSpPr>
        <p:spPr>
          <a:xfrm>
            <a:off x="342900" y="1153273"/>
            <a:ext cx="8458200" cy="1152655"/>
          </a:xfrm>
        </p:spPr>
        <p:txBody>
          <a:bodyPr>
            <a:normAutofit/>
          </a:bodyPr>
          <a:lstStyle/>
          <a:p>
            <a:r>
              <a:rPr lang="en-US" dirty="0"/>
              <a:t>The control unit's state machines keeps running, as long as the clock signal keeps going up and down.</a:t>
            </a:r>
          </a:p>
          <a:p>
            <a:r>
              <a:rPr lang="en-US" dirty="0"/>
              <a:t>The program can halt execution by turning off the clock signal.</a:t>
            </a:r>
          </a:p>
        </p:txBody>
      </p:sp>
      <p:pic>
        <p:nvPicPr>
          <p:cNvPr id="7" name="Picture 6" descr="The figure shows a circuit for generating the processor clock. ">
            <a:extLst>
              <a:ext uri="{FF2B5EF4-FFF2-40B4-BE49-F238E27FC236}">
                <a16:creationId xmlns:a16="http://schemas.microsoft.com/office/drawing/2014/main" id="{AF1ABF05-3D6B-456A-95AC-D1E61DD4B4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333" y="2417177"/>
            <a:ext cx="4339888" cy="2140875"/>
          </a:xfrm>
          <a:prstGeom prst="rect">
            <a:avLst/>
          </a:prstGeom>
        </p:spPr>
      </p:pic>
      <p:sp>
        <p:nvSpPr>
          <p:cNvPr id="12" name="Content Placeholder 11"/>
          <p:cNvSpPr>
            <a:spLocks noGrp="1"/>
          </p:cNvSpPr>
          <p:nvPr>
            <p:ph sz="quarter" idx="16"/>
          </p:nvPr>
        </p:nvSpPr>
        <p:spPr>
          <a:xfrm>
            <a:off x="359825" y="4669300"/>
            <a:ext cx="8458200" cy="1583454"/>
          </a:xfrm>
        </p:spPr>
        <p:txBody>
          <a:bodyPr>
            <a:normAutofit lnSpcReduction="10000"/>
          </a:bodyPr>
          <a:lstStyle/>
          <a:p>
            <a:r>
              <a:rPr lang="en-US" dirty="0"/>
              <a:t>In the circuit above, we "gate" the clock signal using a bit stored in the latch.  If the control unit sets that bit to zero, the clock will stop.</a:t>
            </a:r>
          </a:p>
          <a:p>
            <a:r>
              <a:rPr lang="en-US" dirty="0"/>
              <a:t>In some machines, this is done by a HALT instruction. In L</a:t>
            </a:r>
            <a:r>
              <a:rPr lang="en-US" sz="100" dirty="0"/>
              <a:t> </a:t>
            </a:r>
            <a:r>
              <a:rPr lang="en-US" dirty="0"/>
              <a:t>C-3 (and others), the latch is part of a special register controlled by the operating system.</a:t>
            </a:r>
          </a:p>
        </p:txBody>
      </p:sp>
      <p:sp>
        <p:nvSpPr>
          <p:cNvPr id="6" name="Slide Number Placeholder 5">
            <a:extLst>
              <a:ext uri="{FF2B5EF4-FFF2-40B4-BE49-F238E27FC236}">
                <a16:creationId xmlns:a16="http://schemas.microsoft.com/office/drawing/2014/main" id="{32618BDC-9C5D-428A-BFEC-EE0D4D5612D5}"/>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128841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CC87-1B1F-401D-B817-185A71D82B2B}"/>
              </a:ext>
            </a:extLst>
          </p:cNvPr>
          <p:cNvSpPr>
            <a:spLocks noGrp="1"/>
          </p:cNvSpPr>
          <p:nvPr>
            <p:ph type="title"/>
          </p:nvPr>
        </p:nvSpPr>
        <p:spPr/>
        <p:txBody>
          <a:bodyPr/>
          <a:lstStyle/>
          <a:p>
            <a:r>
              <a:rPr lang="en-US"/>
              <a:t>Chapter Summary</a:t>
            </a:r>
          </a:p>
        </p:txBody>
      </p:sp>
      <p:sp>
        <p:nvSpPr>
          <p:cNvPr id="3" name="Content Placeholder 2">
            <a:extLst>
              <a:ext uri="{FF2B5EF4-FFF2-40B4-BE49-F238E27FC236}">
                <a16:creationId xmlns:a16="http://schemas.microsoft.com/office/drawing/2014/main" id="{843819F5-DE6A-44BF-98EF-4C9B168A79A6}"/>
              </a:ext>
            </a:extLst>
          </p:cNvPr>
          <p:cNvSpPr>
            <a:spLocks noGrp="1"/>
          </p:cNvSpPr>
          <p:nvPr>
            <p:ph sz="quarter" idx="11"/>
          </p:nvPr>
        </p:nvSpPr>
        <p:spPr>
          <a:xfrm>
            <a:off x="342900" y="1276709"/>
            <a:ext cx="8458200" cy="4655168"/>
          </a:xfrm>
        </p:spPr>
        <p:txBody>
          <a:bodyPr>
            <a:normAutofit/>
          </a:bodyPr>
          <a:lstStyle/>
          <a:p>
            <a:pPr>
              <a:spcBef>
                <a:spcPts val="1000"/>
              </a:spcBef>
              <a:spcAft>
                <a:spcPts val="0"/>
              </a:spcAft>
            </a:pPr>
            <a:r>
              <a:rPr lang="en-US" dirty="0"/>
              <a:t>Computer program is specified by a sequence of instructions, stored in the computer's memory.</a:t>
            </a:r>
          </a:p>
          <a:p>
            <a:pPr>
              <a:spcBef>
                <a:spcPts val="1000"/>
              </a:spcBef>
              <a:spcAft>
                <a:spcPts val="0"/>
              </a:spcAft>
            </a:pPr>
            <a:r>
              <a:rPr lang="en-US" dirty="0"/>
              <a:t>Each instruction is a bit pattern that specifies an operation to be performed. Different processors encode this information in different ways.</a:t>
            </a:r>
          </a:p>
          <a:p>
            <a:pPr>
              <a:spcBef>
                <a:spcPts val="1000"/>
              </a:spcBef>
              <a:spcAft>
                <a:spcPts val="0"/>
              </a:spcAft>
            </a:pPr>
            <a:r>
              <a:rPr lang="en-US" dirty="0"/>
              <a:t>Combinational and sequential logic is used to retrieve instructions and data from memory, transform data according to the instructions, and write the results back to memory.  </a:t>
            </a:r>
          </a:p>
          <a:p>
            <a:pPr>
              <a:spcBef>
                <a:spcPts val="1000"/>
              </a:spcBef>
              <a:spcAft>
                <a:spcPts val="0"/>
              </a:spcAft>
            </a:pPr>
            <a:r>
              <a:rPr lang="en-US" dirty="0"/>
              <a:t>The control unit is a state machine, driven by a clock signal. It uses the Program Counter (P</a:t>
            </a:r>
            <a:r>
              <a:rPr lang="en-US" sz="100" dirty="0"/>
              <a:t> </a:t>
            </a:r>
            <a:r>
              <a:rPr lang="en-US" dirty="0"/>
              <a:t>C) to step through the instructions in memory, fetching and executing each instruction.</a:t>
            </a:r>
          </a:p>
          <a:p>
            <a:pPr>
              <a:spcBef>
                <a:spcPts val="1000"/>
              </a:spcBef>
              <a:spcAft>
                <a:spcPts val="0"/>
              </a:spcAft>
            </a:pPr>
            <a:r>
              <a:rPr lang="en-US" dirty="0"/>
              <a:t>All of this machinery is implemented using the digital logic structures discussed in Chapter 3.</a:t>
            </a:r>
          </a:p>
        </p:txBody>
      </p:sp>
      <p:sp>
        <p:nvSpPr>
          <p:cNvPr id="6" name="Slide Number Placeholder 5">
            <a:extLst>
              <a:ext uri="{FF2B5EF4-FFF2-40B4-BE49-F238E27FC236}">
                <a16:creationId xmlns:a16="http://schemas.microsoft.com/office/drawing/2014/main" id="{3EEF5A94-4CF1-47EA-ABA1-B55A8EFDC9E6}"/>
              </a:ext>
            </a:extLst>
          </p:cNvPr>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177908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1654-F2C3-47E0-B201-66FA0FF20219}"/>
              </a:ext>
            </a:extLst>
          </p:cNvPr>
          <p:cNvSpPr>
            <a:spLocks noGrp="1"/>
          </p:cNvSpPr>
          <p:nvPr>
            <p:ph type="title"/>
          </p:nvPr>
        </p:nvSpPr>
        <p:spPr/>
        <p:txBody>
          <a:bodyPr/>
          <a:lstStyle/>
          <a:p>
            <a:r>
              <a:rPr lang="en-US" dirty="0"/>
              <a:t>Computer Organization: von Neumann Model </a:t>
            </a:r>
            <a:r>
              <a:rPr lang="en-US" sz="1000" b="0" dirty="0"/>
              <a:t>1</a:t>
            </a:r>
          </a:p>
        </p:txBody>
      </p:sp>
      <p:pic>
        <p:nvPicPr>
          <p:cNvPr id="7" name="Picture 6" descr="Schematic of the fundamental model of a computer as proposed by John von Neumann.">
            <a:extLst>
              <a:ext uri="{FF2B5EF4-FFF2-40B4-BE49-F238E27FC236}">
                <a16:creationId xmlns:a16="http://schemas.microsoft.com/office/drawing/2014/main" id="{3EEDCE38-8A04-40B4-9B4B-1FCB4A70A8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47" y="1153274"/>
            <a:ext cx="5372830" cy="4921311"/>
          </a:xfrm>
          <a:prstGeom prst="rect">
            <a:avLst/>
          </a:prstGeom>
        </p:spPr>
      </p:pic>
      <p:sp>
        <p:nvSpPr>
          <p:cNvPr id="13" name="Content Placeholder 12"/>
          <p:cNvSpPr>
            <a:spLocks noGrp="1"/>
          </p:cNvSpPr>
          <p:nvPr>
            <p:ph sz="quarter" idx="16"/>
          </p:nvPr>
        </p:nvSpPr>
        <p:spPr>
          <a:xfrm>
            <a:off x="6402726" y="1738687"/>
            <a:ext cx="2449795" cy="1255816"/>
          </a:xfrm>
        </p:spPr>
        <p:txBody>
          <a:bodyPr>
            <a:normAutofit/>
          </a:bodyPr>
          <a:lstStyle/>
          <a:p>
            <a:r>
              <a:rPr lang="en-US" sz="1800" dirty="0"/>
              <a:t>Fundamental model of a computer proposed by John von Neumann in 1946</a:t>
            </a:r>
          </a:p>
        </p:txBody>
      </p:sp>
      <p:sp>
        <p:nvSpPr>
          <p:cNvPr id="6" name="Slide Number Placeholder 5">
            <a:extLst>
              <a:ext uri="{FF2B5EF4-FFF2-40B4-BE49-F238E27FC236}">
                <a16:creationId xmlns:a16="http://schemas.microsoft.com/office/drawing/2014/main" id="{80A08397-1D62-4F53-872D-89479AEAB5EA}"/>
              </a:ext>
            </a:extLst>
          </p:cNvPr>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389949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74F5-3B6E-42C6-8D5D-6E3A36AA9C81}"/>
              </a:ext>
            </a:extLst>
          </p:cNvPr>
          <p:cNvSpPr>
            <a:spLocks noGrp="1"/>
          </p:cNvSpPr>
          <p:nvPr>
            <p:ph type="title"/>
          </p:nvPr>
        </p:nvSpPr>
        <p:spPr/>
        <p:txBody>
          <a:bodyPr/>
          <a:lstStyle/>
          <a:p>
            <a:r>
              <a:rPr lang="en-US" dirty="0"/>
              <a:t>Computer Organization: von Neumann Model </a:t>
            </a:r>
            <a:r>
              <a:rPr lang="en-US" sz="1000" b="0" dirty="0"/>
              <a:t>2</a:t>
            </a:r>
          </a:p>
        </p:txBody>
      </p:sp>
      <p:sp>
        <p:nvSpPr>
          <p:cNvPr id="3" name="Content Placeholder 2">
            <a:extLst>
              <a:ext uri="{FF2B5EF4-FFF2-40B4-BE49-F238E27FC236}">
                <a16:creationId xmlns:a16="http://schemas.microsoft.com/office/drawing/2014/main" id="{73D8AEC8-F42B-4985-95E9-1A243CD291E6}"/>
              </a:ext>
            </a:extLst>
          </p:cNvPr>
          <p:cNvSpPr>
            <a:spLocks noGrp="1"/>
          </p:cNvSpPr>
          <p:nvPr>
            <p:ph sz="quarter" idx="11"/>
          </p:nvPr>
        </p:nvSpPr>
        <p:spPr>
          <a:xfrm>
            <a:off x="342900" y="1276710"/>
            <a:ext cx="4686300" cy="657816"/>
          </a:xfrm>
        </p:spPr>
        <p:txBody>
          <a:bodyPr>
            <a:noAutofit/>
          </a:bodyPr>
          <a:lstStyle/>
          <a:p>
            <a:pPr marL="291600" indent="-291600">
              <a:lnSpc>
                <a:spcPct val="90000"/>
              </a:lnSpc>
              <a:spcBef>
                <a:spcPts val="500"/>
              </a:spcBef>
              <a:spcAft>
                <a:spcPts val="0"/>
              </a:spcAft>
              <a:buClr>
                <a:srgbClr val="C00000"/>
              </a:buClr>
              <a:buSzPct val="100000"/>
              <a:buFont typeface="Arial" panose="020B0604020202020204" pitchFamily="34" charset="0"/>
              <a:buChar char="•"/>
            </a:pPr>
            <a:r>
              <a:rPr lang="en-US" dirty="0">
                <a:solidFill>
                  <a:srgbClr val="C00000"/>
                </a:solidFill>
              </a:rPr>
              <a:t>Memory</a:t>
            </a:r>
            <a:r>
              <a:rPr lang="en-US" dirty="0"/>
              <a:t>: stores data and instructions during program execution.</a:t>
            </a:r>
          </a:p>
        </p:txBody>
      </p:sp>
      <p:sp>
        <p:nvSpPr>
          <p:cNvPr id="12" name="Content Placeholder 11"/>
          <p:cNvSpPr>
            <a:spLocks noGrp="1"/>
          </p:cNvSpPr>
          <p:nvPr>
            <p:ph sz="quarter" idx="15"/>
          </p:nvPr>
        </p:nvSpPr>
        <p:spPr>
          <a:xfrm>
            <a:off x="342900" y="2066998"/>
            <a:ext cx="4264269" cy="737241"/>
          </a:xfrm>
        </p:spPr>
        <p:txBody>
          <a:bodyPr>
            <a:normAutofit fontScale="92500"/>
          </a:bodyPr>
          <a:lstStyle/>
          <a:p>
            <a:pPr marL="291600" indent="-291600">
              <a:spcBef>
                <a:spcPts val="500"/>
              </a:spcBef>
              <a:spcAft>
                <a:spcPts val="0"/>
              </a:spcAft>
              <a:buClr>
                <a:srgbClr val="C00000"/>
              </a:buClr>
              <a:buSzPct val="100000"/>
              <a:buFont typeface="Arial" panose="020B0604020202020204" pitchFamily="34" charset="0"/>
              <a:buChar char="•"/>
            </a:pPr>
            <a:r>
              <a:rPr lang="en-US" dirty="0">
                <a:solidFill>
                  <a:srgbClr val="C00000"/>
                </a:solidFill>
              </a:rPr>
              <a:t>Processing Unit</a:t>
            </a:r>
            <a:r>
              <a:rPr lang="en-US" dirty="0"/>
              <a:t>: transforms data -- </a:t>
            </a:r>
            <a:br>
              <a:rPr lang="en-US" dirty="0"/>
            </a:br>
            <a:r>
              <a:rPr lang="en-US" dirty="0"/>
              <a:t>logic circuits, temporary storage.</a:t>
            </a:r>
          </a:p>
        </p:txBody>
      </p:sp>
      <p:sp>
        <p:nvSpPr>
          <p:cNvPr id="13" name="Content Placeholder 12"/>
          <p:cNvSpPr>
            <a:spLocks noGrp="1"/>
          </p:cNvSpPr>
          <p:nvPr>
            <p:ph sz="quarter" idx="16"/>
          </p:nvPr>
        </p:nvSpPr>
        <p:spPr>
          <a:xfrm>
            <a:off x="342900" y="2936711"/>
            <a:ext cx="4522177" cy="1384277"/>
          </a:xfrm>
        </p:spPr>
        <p:txBody>
          <a:bodyPr>
            <a:normAutofit/>
          </a:bodyPr>
          <a:lstStyle/>
          <a:p>
            <a:pPr marL="291600" indent="-291600">
              <a:spcBef>
                <a:spcPts val="500"/>
              </a:spcBef>
              <a:spcAft>
                <a:spcPts val="0"/>
              </a:spcAft>
              <a:buClr>
                <a:srgbClr val="C00000"/>
              </a:buClr>
              <a:buSzPct val="100000"/>
              <a:buFont typeface="Arial" panose="020B0604020202020204" pitchFamily="34" charset="0"/>
              <a:buChar char="•"/>
            </a:pPr>
            <a:r>
              <a:rPr lang="en-US" dirty="0">
                <a:solidFill>
                  <a:srgbClr val="C00000"/>
                </a:solidFill>
              </a:rPr>
              <a:t>Control Unit</a:t>
            </a:r>
            <a:r>
              <a:rPr lang="en-US" dirty="0"/>
              <a:t>: orchestrates fetching of instructions (from memory) and execution of instructions (in processing unit).</a:t>
            </a:r>
          </a:p>
        </p:txBody>
      </p:sp>
      <p:sp>
        <p:nvSpPr>
          <p:cNvPr id="14" name="Content Placeholder 13"/>
          <p:cNvSpPr>
            <a:spLocks noGrp="1"/>
          </p:cNvSpPr>
          <p:nvPr>
            <p:ph sz="quarter" idx="17"/>
          </p:nvPr>
        </p:nvSpPr>
        <p:spPr>
          <a:xfrm>
            <a:off x="342900" y="4453461"/>
            <a:ext cx="4686300" cy="592042"/>
          </a:xfrm>
        </p:spPr>
        <p:txBody>
          <a:bodyPr>
            <a:normAutofit lnSpcReduction="10000"/>
          </a:bodyPr>
          <a:lstStyle/>
          <a:p>
            <a:pPr marL="291600" indent="-291600">
              <a:lnSpc>
                <a:spcPct val="90000"/>
              </a:lnSpc>
              <a:spcBef>
                <a:spcPts val="500"/>
              </a:spcBef>
              <a:spcAft>
                <a:spcPts val="0"/>
              </a:spcAft>
              <a:buClr>
                <a:srgbClr val="C00000"/>
              </a:buClr>
              <a:buSzPct val="100000"/>
              <a:buFont typeface="Arial" panose="020B0604020202020204" pitchFamily="34" charset="0"/>
              <a:buChar char="•"/>
            </a:pPr>
            <a:r>
              <a:rPr lang="en-US" dirty="0">
                <a:solidFill>
                  <a:srgbClr val="C00000"/>
                </a:solidFill>
              </a:rPr>
              <a:t>Input</a:t>
            </a:r>
            <a:r>
              <a:rPr lang="en-US" dirty="0"/>
              <a:t>: receives data from external environment.</a:t>
            </a:r>
          </a:p>
        </p:txBody>
      </p:sp>
      <p:sp>
        <p:nvSpPr>
          <p:cNvPr id="15" name="Content Placeholder 14"/>
          <p:cNvSpPr>
            <a:spLocks noGrp="1"/>
          </p:cNvSpPr>
          <p:nvPr>
            <p:ph sz="quarter" idx="18"/>
          </p:nvPr>
        </p:nvSpPr>
        <p:spPr>
          <a:xfrm>
            <a:off x="342900" y="5177976"/>
            <a:ext cx="5431536" cy="368820"/>
          </a:xfrm>
        </p:spPr>
        <p:txBody>
          <a:bodyPr/>
          <a:lstStyle/>
          <a:p>
            <a:pPr marL="291600" indent="-291600">
              <a:lnSpc>
                <a:spcPct val="90000"/>
              </a:lnSpc>
              <a:spcBef>
                <a:spcPts val="500"/>
              </a:spcBef>
              <a:spcAft>
                <a:spcPts val="0"/>
              </a:spcAft>
              <a:buClr>
                <a:srgbClr val="C00000"/>
              </a:buClr>
              <a:buSzPct val="100000"/>
              <a:buFont typeface="Arial" panose="020B0604020202020204" pitchFamily="34" charset="0"/>
              <a:buChar char="•"/>
            </a:pPr>
            <a:r>
              <a:rPr lang="en-US" dirty="0">
                <a:solidFill>
                  <a:srgbClr val="C00000"/>
                </a:solidFill>
              </a:rPr>
              <a:t>Output</a:t>
            </a:r>
            <a:r>
              <a:rPr lang="en-US" dirty="0"/>
              <a:t>: sends data to external environment.</a:t>
            </a:r>
          </a:p>
        </p:txBody>
      </p:sp>
      <p:sp>
        <p:nvSpPr>
          <p:cNvPr id="11" name="Content Placeholder 10"/>
          <p:cNvSpPr>
            <a:spLocks noGrp="1"/>
          </p:cNvSpPr>
          <p:nvPr>
            <p:ph sz="quarter" idx="14"/>
          </p:nvPr>
        </p:nvSpPr>
        <p:spPr>
          <a:xfrm>
            <a:off x="685800" y="5721182"/>
            <a:ext cx="7461738" cy="407910"/>
          </a:xfrm>
        </p:spPr>
        <p:txBody>
          <a:bodyPr>
            <a:normAutofit/>
          </a:bodyPr>
          <a:lstStyle/>
          <a:p>
            <a:r>
              <a:rPr lang="en-US" dirty="0"/>
              <a:t>Processing Unit + Control Unit = </a:t>
            </a:r>
            <a:r>
              <a:rPr lang="en-US" dirty="0">
                <a:solidFill>
                  <a:srgbClr val="C00000"/>
                </a:solidFill>
              </a:rPr>
              <a:t>C</a:t>
            </a:r>
            <a:r>
              <a:rPr lang="en-US" sz="100" dirty="0">
                <a:solidFill>
                  <a:srgbClr val="C00000"/>
                </a:solidFill>
              </a:rPr>
              <a:t> </a:t>
            </a:r>
            <a:r>
              <a:rPr lang="en-US" dirty="0">
                <a:solidFill>
                  <a:srgbClr val="C00000"/>
                </a:solidFill>
              </a:rPr>
              <a:t>P</a:t>
            </a:r>
            <a:r>
              <a:rPr lang="en-US" sz="100" dirty="0">
                <a:solidFill>
                  <a:srgbClr val="C00000"/>
                </a:solidFill>
              </a:rPr>
              <a:t> </a:t>
            </a:r>
            <a:r>
              <a:rPr lang="en-US" dirty="0">
                <a:solidFill>
                  <a:srgbClr val="C00000"/>
                </a:solidFill>
              </a:rPr>
              <a:t>U</a:t>
            </a:r>
            <a:r>
              <a:rPr lang="en-US" dirty="0"/>
              <a:t>: Central Processing Unit.</a:t>
            </a:r>
          </a:p>
        </p:txBody>
      </p:sp>
      <p:pic>
        <p:nvPicPr>
          <p:cNvPr id="8" name="Picture 7" descr="Schematic of the fundamental model of a computer as proposed by John von Neumann.">
            <a:extLst>
              <a:ext uri="{FF2B5EF4-FFF2-40B4-BE49-F238E27FC236}">
                <a16:creationId xmlns:a16="http://schemas.microsoft.com/office/drawing/2014/main" id="{B5BF5F6A-3F1D-48F8-B130-D66AE7E700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1542" y="1200509"/>
            <a:ext cx="3605150" cy="3302182"/>
          </a:xfrm>
          <a:prstGeom prst="rect">
            <a:avLst/>
          </a:prstGeom>
        </p:spPr>
      </p:pic>
      <p:sp>
        <p:nvSpPr>
          <p:cNvPr id="6" name="Slide Number Placeholder 5">
            <a:extLst>
              <a:ext uri="{FF2B5EF4-FFF2-40B4-BE49-F238E27FC236}">
                <a16:creationId xmlns:a16="http://schemas.microsoft.com/office/drawing/2014/main" id="{F0C71E87-DBB5-4F18-97E5-CB042C1910B8}"/>
              </a:ext>
            </a:extLst>
          </p:cNvPr>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17014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BCFF-D0AE-4CC5-8E98-4393EB124EFA}"/>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0A579628-50FF-4A71-8126-400C8AF85AB3}"/>
              </a:ext>
            </a:extLst>
          </p:cNvPr>
          <p:cNvSpPr>
            <a:spLocks noGrp="1"/>
          </p:cNvSpPr>
          <p:nvPr>
            <p:ph sz="quarter" idx="11"/>
          </p:nvPr>
        </p:nvSpPr>
        <p:spPr>
          <a:xfrm>
            <a:off x="342901" y="1563086"/>
            <a:ext cx="4435288" cy="394446"/>
          </a:xfrm>
        </p:spPr>
        <p:txBody>
          <a:bodyPr>
            <a:normAutofit lnSpcReduction="10000"/>
          </a:bodyPr>
          <a:lstStyle/>
          <a:p>
            <a:r>
              <a:rPr lang="en-US" dirty="0"/>
              <a:t>Address space = number of locations</a:t>
            </a:r>
          </a:p>
        </p:txBody>
      </p:sp>
      <p:graphicFrame>
        <p:nvGraphicFramePr>
          <p:cNvPr id="10" name="Object 9"/>
          <p:cNvGraphicFramePr>
            <a:graphicFrameLocks noChangeAspect="1"/>
          </p:cNvGraphicFramePr>
          <p:nvPr>
            <p:extLst>
              <p:ext uri="{D42A27DB-BD31-4B8C-83A1-F6EECF244321}">
                <p14:modId xmlns:p14="http://schemas.microsoft.com/office/powerpoint/2010/main" val="1818316372"/>
              </p:ext>
            </p:extLst>
          </p:nvPr>
        </p:nvGraphicFramePr>
        <p:xfrm>
          <a:off x="4656556" y="1554121"/>
          <a:ext cx="314984" cy="337483"/>
        </p:xfrm>
        <a:graphic>
          <a:graphicData uri="http://schemas.openxmlformats.org/presentationml/2006/ole">
            <mc:AlternateContent xmlns:mc="http://schemas.openxmlformats.org/markup-compatibility/2006">
              <mc:Choice xmlns:v="urn:schemas-microsoft-com:vml" Requires="v">
                <p:oleObj spid="_x0000_s1042" name="Equation" r:id="rId4" imgW="177480" imgH="190440" progId="Equation.DSMT4">
                  <p:embed/>
                </p:oleObj>
              </mc:Choice>
              <mc:Fallback>
                <p:oleObj name="Equation" r:id="rId4" imgW="177480" imgH="190440" progId="Equation.DSMT4">
                  <p:embed/>
                  <p:pic>
                    <p:nvPicPr>
                      <p:cNvPr id="0" name=""/>
                      <p:cNvPicPr/>
                      <p:nvPr/>
                    </p:nvPicPr>
                    <p:blipFill>
                      <a:blip r:embed="rId5"/>
                      <a:stretch>
                        <a:fillRect/>
                      </a:stretch>
                    </p:blipFill>
                    <p:spPr>
                      <a:xfrm>
                        <a:off x="4656556" y="1554121"/>
                        <a:ext cx="314984" cy="337483"/>
                      </a:xfrm>
                      <a:prstGeom prst="rect">
                        <a:avLst/>
                      </a:prstGeom>
                    </p:spPr>
                  </p:pic>
                </p:oleObj>
              </mc:Fallback>
            </mc:AlternateContent>
          </a:graphicData>
        </a:graphic>
      </p:graphicFrame>
      <p:sp>
        <p:nvSpPr>
          <p:cNvPr id="9" name="Content Placeholder 8"/>
          <p:cNvSpPr>
            <a:spLocks noGrp="1"/>
          </p:cNvSpPr>
          <p:nvPr>
            <p:ph sz="quarter" idx="16"/>
          </p:nvPr>
        </p:nvSpPr>
        <p:spPr>
          <a:xfrm>
            <a:off x="342900" y="1884135"/>
            <a:ext cx="5017994" cy="2996454"/>
          </a:xfrm>
        </p:spPr>
        <p:txBody>
          <a:bodyPr>
            <a:noAutofit/>
          </a:bodyPr>
          <a:lstStyle/>
          <a:p>
            <a:r>
              <a:rPr lang="en-US" dirty="0"/>
              <a:t>locations means </a:t>
            </a:r>
            <a:r>
              <a:rPr lang="en-US" i="1" dirty="0"/>
              <a:t>n</a:t>
            </a:r>
            <a:r>
              <a:rPr lang="en-US" dirty="0"/>
              <a:t>-bit address.</a:t>
            </a:r>
          </a:p>
          <a:p>
            <a:endParaRPr lang="en-US" dirty="0"/>
          </a:p>
          <a:p>
            <a:r>
              <a:rPr lang="en-US" dirty="0"/>
              <a:t>Addressability = number of bits in each location</a:t>
            </a:r>
          </a:p>
          <a:p>
            <a:r>
              <a:rPr lang="en-US" dirty="0"/>
              <a:t>Basic operations</a:t>
            </a:r>
          </a:p>
          <a:p>
            <a:pPr marL="291600" indent="-291600">
              <a:lnSpc>
                <a:spcPct val="90000"/>
              </a:lnSpc>
              <a:spcBef>
                <a:spcPts val="1000"/>
              </a:spcBef>
              <a:spcAft>
                <a:spcPts val="0"/>
              </a:spcAft>
              <a:buFont typeface="Arial" panose="020B0604020202020204" pitchFamily="34" charset="0"/>
              <a:buChar char="•"/>
            </a:pPr>
            <a:r>
              <a:rPr lang="en-US" dirty="0"/>
              <a:t>LOAD data from memory to C</a:t>
            </a:r>
            <a:r>
              <a:rPr lang="en-US" sz="100" dirty="0"/>
              <a:t> </a:t>
            </a:r>
            <a:r>
              <a:rPr lang="en-US" dirty="0"/>
              <a:t>P</a:t>
            </a:r>
            <a:r>
              <a:rPr lang="en-US" sz="100" dirty="0"/>
              <a:t> </a:t>
            </a:r>
            <a:r>
              <a:rPr lang="en-US" dirty="0"/>
              <a:t>U.</a:t>
            </a:r>
          </a:p>
          <a:p>
            <a:pPr marL="291600" indent="-291600">
              <a:lnSpc>
                <a:spcPct val="90000"/>
              </a:lnSpc>
              <a:spcBef>
                <a:spcPts val="1000"/>
              </a:spcBef>
              <a:spcAft>
                <a:spcPts val="0"/>
              </a:spcAft>
              <a:buFont typeface="Arial" panose="020B0604020202020204" pitchFamily="34" charset="0"/>
              <a:buChar char="•"/>
            </a:pPr>
            <a:r>
              <a:rPr lang="en-US" dirty="0"/>
              <a:t>STORE data from C</a:t>
            </a:r>
            <a:r>
              <a:rPr lang="en-US" sz="100" dirty="0"/>
              <a:t> </a:t>
            </a:r>
            <a:r>
              <a:rPr lang="en-US" dirty="0"/>
              <a:t>P</a:t>
            </a:r>
            <a:r>
              <a:rPr lang="en-US" sz="100" dirty="0"/>
              <a:t> </a:t>
            </a:r>
            <a:r>
              <a:rPr lang="en-US" dirty="0"/>
              <a:t>U to memory.</a:t>
            </a:r>
          </a:p>
        </p:txBody>
      </p:sp>
      <p:pic>
        <p:nvPicPr>
          <p:cNvPr id="34" name="Picture 33" descr="The figure shows the address space and data in a memory."/>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603458" y="1632288"/>
            <a:ext cx="2766543" cy="3658689"/>
          </a:xfrm>
          <a:prstGeom prst="rect">
            <a:avLst/>
          </a:prstGeom>
        </p:spPr>
      </p:pic>
      <p:sp>
        <p:nvSpPr>
          <p:cNvPr id="6" name="Slide Number Placeholder 5">
            <a:extLst>
              <a:ext uri="{FF2B5EF4-FFF2-40B4-BE49-F238E27FC236}">
                <a16:creationId xmlns:a16="http://schemas.microsoft.com/office/drawing/2014/main" id="{9EDDD483-EBB1-43AC-AE46-8D774DBE897C}"/>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297975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0096-47EC-40F8-9C6C-F08BBD408E42}"/>
              </a:ext>
            </a:extLst>
          </p:cNvPr>
          <p:cNvSpPr>
            <a:spLocks noGrp="1"/>
          </p:cNvSpPr>
          <p:nvPr>
            <p:ph type="title"/>
          </p:nvPr>
        </p:nvSpPr>
        <p:spPr/>
        <p:txBody>
          <a:bodyPr/>
          <a:lstStyle/>
          <a:p>
            <a:r>
              <a:rPr lang="en-US" dirty="0"/>
              <a:t>Interface to Memory</a:t>
            </a:r>
          </a:p>
        </p:txBody>
      </p:sp>
      <p:sp>
        <p:nvSpPr>
          <p:cNvPr id="3" name="Content Placeholder 2">
            <a:extLst>
              <a:ext uri="{FF2B5EF4-FFF2-40B4-BE49-F238E27FC236}">
                <a16:creationId xmlns:a16="http://schemas.microsoft.com/office/drawing/2014/main" id="{A9C6003D-BF54-4271-A906-2ACB1487D3D9}"/>
              </a:ext>
            </a:extLst>
          </p:cNvPr>
          <p:cNvSpPr>
            <a:spLocks noGrp="1"/>
          </p:cNvSpPr>
          <p:nvPr>
            <p:ph sz="quarter" idx="11"/>
          </p:nvPr>
        </p:nvSpPr>
        <p:spPr>
          <a:xfrm>
            <a:off x="342900" y="1276709"/>
            <a:ext cx="4560026" cy="1463149"/>
          </a:xfrm>
        </p:spPr>
        <p:txBody>
          <a:bodyPr>
            <a:normAutofit lnSpcReduction="10000"/>
          </a:bodyPr>
          <a:lstStyle/>
          <a:p>
            <a:r>
              <a:rPr lang="en-US" dirty="0"/>
              <a:t>Registers used to move data into and out of memory</a:t>
            </a:r>
          </a:p>
          <a:p>
            <a:r>
              <a:rPr lang="en-US" dirty="0">
                <a:solidFill>
                  <a:srgbClr val="604500"/>
                </a:solidFill>
              </a:rPr>
              <a:t>M</a:t>
            </a:r>
            <a:r>
              <a:rPr lang="en-US" sz="100" dirty="0">
                <a:solidFill>
                  <a:srgbClr val="604500"/>
                </a:solidFill>
              </a:rPr>
              <a:t> </a:t>
            </a:r>
            <a:r>
              <a:rPr lang="en-US" dirty="0">
                <a:solidFill>
                  <a:srgbClr val="604500"/>
                </a:solidFill>
              </a:rPr>
              <a:t>A</a:t>
            </a:r>
            <a:r>
              <a:rPr lang="en-US" sz="100" dirty="0">
                <a:solidFill>
                  <a:srgbClr val="604500"/>
                </a:solidFill>
              </a:rPr>
              <a:t> </a:t>
            </a:r>
            <a:r>
              <a:rPr lang="en-US" dirty="0">
                <a:solidFill>
                  <a:srgbClr val="604500"/>
                </a:solidFill>
              </a:rPr>
              <a:t>R</a:t>
            </a:r>
            <a:r>
              <a:rPr lang="en-US" dirty="0"/>
              <a:t> = Memory Address Register</a:t>
            </a:r>
          </a:p>
          <a:p>
            <a:r>
              <a:rPr lang="en-US" dirty="0">
                <a:solidFill>
                  <a:srgbClr val="002060"/>
                </a:solidFill>
              </a:rPr>
              <a:t>M</a:t>
            </a:r>
            <a:r>
              <a:rPr lang="en-US" sz="100" dirty="0">
                <a:solidFill>
                  <a:srgbClr val="002060"/>
                </a:solidFill>
              </a:rPr>
              <a:t> </a:t>
            </a:r>
            <a:r>
              <a:rPr lang="en-US" dirty="0">
                <a:solidFill>
                  <a:srgbClr val="002060"/>
                </a:solidFill>
              </a:rPr>
              <a:t>D</a:t>
            </a:r>
            <a:r>
              <a:rPr lang="en-US" sz="100" dirty="0">
                <a:solidFill>
                  <a:srgbClr val="002060"/>
                </a:solidFill>
              </a:rPr>
              <a:t> </a:t>
            </a:r>
            <a:r>
              <a:rPr lang="en-US" dirty="0">
                <a:solidFill>
                  <a:srgbClr val="002060"/>
                </a:solidFill>
              </a:rPr>
              <a:t>R </a:t>
            </a:r>
            <a:r>
              <a:rPr lang="en-US" dirty="0"/>
              <a:t>= Memory Data Register</a:t>
            </a:r>
          </a:p>
        </p:txBody>
      </p:sp>
      <p:sp>
        <p:nvSpPr>
          <p:cNvPr id="13" name="Content Placeholder 12"/>
          <p:cNvSpPr>
            <a:spLocks noGrp="1"/>
          </p:cNvSpPr>
          <p:nvPr>
            <p:ph sz="quarter" idx="15"/>
          </p:nvPr>
        </p:nvSpPr>
        <p:spPr>
          <a:xfrm>
            <a:off x="342900" y="2804160"/>
            <a:ext cx="4560026" cy="1763993"/>
          </a:xfrm>
        </p:spPr>
        <p:txBody>
          <a:bodyPr>
            <a:normAutofit lnSpcReduction="10000"/>
          </a:bodyPr>
          <a:lstStyle/>
          <a:p>
            <a:r>
              <a:rPr lang="en-US" dirty="0"/>
              <a:t>To </a:t>
            </a:r>
            <a:r>
              <a:rPr lang="en-US" dirty="0">
                <a:solidFill>
                  <a:srgbClr val="C00000"/>
                </a:solidFill>
              </a:rPr>
              <a:t>LOAD</a:t>
            </a:r>
            <a:r>
              <a:rPr lang="en-US" dirty="0"/>
              <a:t> data from memory:</a:t>
            </a:r>
          </a:p>
          <a:p>
            <a:pPr marL="403200" indent="-403200">
              <a:spcBef>
                <a:spcPts val="1000"/>
              </a:spcBef>
              <a:spcAft>
                <a:spcPts val="0"/>
              </a:spcAft>
              <a:buFont typeface="+mj-lt"/>
              <a:buAutoNum type="arabicPeriod"/>
            </a:pPr>
            <a:r>
              <a:rPr lang="en-US" dirty="0"/>
              <a:t>Write the </a:t>
            </a:r>
            <a:r>
              <a:rPr lang="en-US" dirty="0">
                <a:solidFill>
                  <a:srgbClr val="604500"/>
                </a:solidFill>
              </a:rPr>
              <a:t>address</a:t>
            </a:r>
            <a:r>
              <a:rPr lang="en-US" dirty="0"/>
              <a:t> into the </a:t>
            </a:r>
            <a:r>
              <a:rPr lang="en-US" dirty="0">
                <a:solidFill>
                  <a:srgbClr val="604500"/>
                </a:solidFill>
              </a:rPr>
              <a:t>M</a:t>
            </a:r>
            <a:r>
              <a:rPr lang="en-US" sz="100" dirty="0">
                <a:solidFill>
                  <a:srgbClr val="604500"/>
                </a:solidFill>
              </a:rPr>
              <a:t> </a:t>
            </a:r>
            <a:r>
              <a:rPr lang="en-US" dirty="0">
                <a:solidFill>
                  <a:srgbClr val="604500"/>
                </a:solidFill>
              </a:rPr>
              <a:t>A</a:t>
            </a:r>
            <a:r>
              <a:rPr lang="en-US" sz="100" dirty="0">
                <a:solidFill>
                  <a:srgbClr val="604500"/>
                </a:solidFill>
              </a:rPr>
              <a:t> </a:t>
            </a:r>
            <a:r>
              <a:rPr lang="en-US" dirty="0">
                <a:solidFill>
                  <a:srgbClr val="604500"/>
                </a:solidFill>
              </a:rPr>
              <a:t>R.</a:t>
            </a:r>
          </a:p>
          <a:p>
            <a:pPr marL="403200" indent="-403200">
              <a:spcBef>
                <a:spcPts val="1000"/>
              </a:spcBef>
              <a:spcAft>
                <a:spcPts val="0"/>
              </a:spcAft>
              <a:buFont typeface="+mj-lt"/>
              <a:buAutoNum type="arabicPeriod"/>
            </a:pPr>
            <a:r>
              <a:rPr lang="en-US" dirty="0"/>
              <a:t>Send a "read" signal to memory.</a:t>
            </a:r>
          </a:p>
          <a:p>
            <a:pPr marL="403200" indent="-403200">
              <a:spcBef>
                <a:spcPts val="1000"/>
              </a:spcBef>
              <a:spcAft>
                <a:spcPts val="0"/>
              </a:spcAft>
              <a:buFont typeface="+mj-lt"/>
              <a:buAutoNum type="arabicPeriod"/>
            </a:pPr>
            <a:r>
              <a:rPr lang="en-US" dirty="0"/>
              <a:t>Read </a:t>
            </a:r>
            <a:r>
              <a:rPr lang="en-US" dirty="0">
                <a:solidFill>
                  <a:srgbClr val="002060"/>
                </a:solidFill>
              </a:rPr>
              <a:t>data</a:t>
            </a:r>
            <a:r>
              <a:rPr lang="en-US" dirty="0"/>
              <a:t> from </a:t>
            </a:r>
            <a:r>
              <a:rPr lang="en-US" dirty="0">
                <a:solidFill>
                  <a:srgbClr val="002060"/>
                </a:solidFill>
              </a:rPr>
              <a:t>M</a:t>
            </a:r>
            <a:r>
              <a:rPr lang="en-US" sz="100" dirty="0">
                <a:solidFill>
                  <a:srgbClr val="002060"/>
                </a:solidFill>
              </a:rPr>
              <a:t> </a:t>
            </a:r>
            <a:r>
              <a:rPr lang="en-US" dirty="0">
                <a:solidFill>
                  <a:srgbClr val="002060"/>
                </a:solidFill>
              </a:rPr>
              <a:t>D</a:t>
            </a:r>
            <a:r>
              <a:rPr lang="en-US" sz="100" dirty="0">
                <a:solidFill>
                  <a:srgbClr val="002060"/>
                </a:solidFill>
              </a:rPr>
              <a:t> </a:t>
            </a:r>
            <a:r>
              <a:rPr lang="en-US" dirty="0">
                <a:solidFill>
                  <a:srgbClr val="002060"/>
                </a:solidFill>
              </a:rPr>
              <a:t>R.</a:t>
            </a:r>
          </a:p>
        </p:txBody>
      </p:sp>
      <p:sp>
        <p:nvSpPr>
          <p:cNvPr id="14" name="Content Placeholder 13"/>
          <p:cNvSpPr>
            <a:spLocks noGrp="1"/>
          </p:cNvSpPr>
          <p:nvPr>
            <p:ph sz="quarter" idx="16"/>
          </p:nvPr>
        </p:nvSpPr>
        <p:spPr>
          <a:xfrm>
            <a:off x="359825" y="4568153"/>
            <a:ext cx="4543101" cy="1756446"/>
          </a:xfrm>
        </p:spPr>
        <p:txBody>
          <a:bodyPr>
            <a:noAutofit/>
          </a:bodyPr>
          <a:lstStyle/>
          <a:p>
            <a:r>
              <a:rPr lang="en-US" dirty="0"/>
              <a:t>To </a:t>
            </a:r>
            <a:r>
              <a:rPr lang="en-US" dirty="0">
                <a:solidFill>
                  <a:srgbClr val="C00000"/>
                </a:solidFill>
              </a:rPr>
              <a:t>STORE</a:t>
            </a:r>
            <a:r>
              <a:rPr lang="en-US" dirty="0"/>
              <a:t> data to memory:</a:t>
            </a:r>
          </a:p>
          <a:p>
            <a:pPr marL="403200" indent="-403200">
              <a:lnSpc>
                <a:spcPct val="90000"/>
              </a:lnSpc>
              <a:spcBef>
                <a:spcPts val="1000"/>
              </a:spcBef>
              <a:spcAft>
                <a:spcPts val="0"/>
              </a:spcAft>
              <a:buFont typeface="+mj-lt"/>
              <a:buAutoNum type="arabicPeriod"/>
            </a:pPr>
            <a:r>
              <a:rPr lang="en-US" dirty="0"/>
              <a:t>Write the </a:t>
            </a:r>
            <a:r>
              <a:rPr lang="en-US" dirty="0">
                <a:solidFill>
                  <a:srgbClr val="604500"/>
                </a:solidFill>
              </a:rPr>
              <a:t>address</a:t>
            </a:r>
            <a:r>
              <a:rPr lang="en-US" dirty="0"/>
              <a:t> into the </a:t>
            </a:r>
            <a:r>
              <a:rPr lang="en-US" dirty="0">
                <a:solidFill>
                  <a:srgbClr val="604500"/>
                </a:solidFill>
              </a:rPr>
              <a:t>M</a:t>
            </a:r>
            <a:r>
              <a:rPr lang="en-US" sz="100" dirty="0">
                <a:solidFill>
                  <a:srgbClr val="604500"/>
                </a:solidFill>
              </a:rPr>
              <a:t> </a:t>
            </a:r>
            <a:r>
              <a:rPr lang="en-US" dirty="0">
                <a:solidFill>
                  <a:srgbClr val="604500"/>
                </a:solidFill>
              </a:rPr>
              <a:t>A</a:t>
            </a:r>
            <a:r>
              <a:rPr lang="en-US" sz="100" dirty="0">
                <a:solidFill>
                  <a:srgbClr val="604500"/>
                </a:solidFill>
              </a:rPr>
              <a:t> </a:t>
            </a:r>
            <a:r>
              <a:rPr lang="en-US" dirty="0">
                <a:solidFill>
                  <a:srgbClr val="604500"/>
                </a:solidFill>
              </a:rPr>
              <a:t>R.</a:t>
            </a:r>
          </a:p>
          <a:p>
            <a:pPr marL="403200" indent="-403200">
              <a:lnSpc>
                <a:spcPct val="90000"/>
              </a:lnSpc>
              <a:spcBef>
                <a:spcPts val="1000"/>
              </a:spcBef>
              <a:spcAft>
                <a:spcPts val="0"/>
              </a:spcAft>
              <a:buFont typeface="+mj-lt"/>
              <a:buAutoNum type="arabicPeriod"/>
            </a:pPr>
            <a:r>
              <a:rPr lang="en-US" dirty="0"/>
              <a:t>Write the </a:t>
            </a:r>
            <a:r>
              <a:rPr lang="en-US" dirty="0">
                <a:solidFill>
                  <a:srgbClr val="002060"/>
                </a:solidFill>
              </a:rPr>
              <a:t>data</a:t>
            </a:r>
            <a:r>
              <a:rPr lang="en-US" dirty="0"/>
              <a:t> into </a:t>
            </a:r>
            <a:r>
              <a:rPr lang="en-US" dirty="0">
                <a:solidFill>
                  <a:srgbClr val="002060"/>
                </a:solidFill>
              </a:rPr>
              <a:t>M</a:t>
            </a:r>
            <a:r>
              <a:rPr lang="en-US" sz="100" dirty="0">
                <a:solidFill>
                  <a:srgbClr val="002060"/>
                </a:solidFill>
              </a:rPr>
              <a:t> </a:t>
            </a:r>
            <a:r>
              <a:rPr lang="en-US" dirty="0">
                <a:solidFill>
                  <a:srgbClr val="002060"/>
                </a:solidFill>
              </a:rPr>
              <a:t>D</a:t>
            </a:r>
            <a:r>
              <a:rPr lang="en-US" sz="100" dirty="0">
                <a:solidFill>
                  <a:srgbClr val="002060"/>
                </a:solidFill>
              </a:rPr>
              <a:t> </a:t>
            </a:r>
            <a:r>
              <a:rPr lang="en-US" dirty="0">
                <a:solidFill>
                  <a:srgbClr val="002060"/>
                </a:solidFill>
              </a:rPr>
              <a:t>R.</a:t>
            </a:r>
          </a:p>
          <a:p>
            <a:pPr marL="403200" indent="-403200">
              <a:lnSpc>
                <a:spcPct val="90000"/>
              </a:lnSpc>
              <a:spcBef>
                <a:spcPts val="1000"/>
              </a:spcBef>
              <a:spcAft>
                <a:spcPts val="0"/>
              </a:spcAft>
              <a:buFont typeface="+mj-lt"/>
              <a:buAutoNum type="arabicPeriod"/>
            </a:pPr>
            <a:r>
              <a:rPr lang="en-US" dirty="0"/>
              <a:t>Send a "write" signal to memory.</a:t>
            </a:r>
          </a:p>
        </p:txBody>
      </p:sp>
      <p:pic>
        <p:nvPicPr>
          <p:cNvPr id="15" name="Picture 14" descr="Schematic of memory. Memory has registers which moves data into and out of memory. They are the memory address register and the memory data registe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208766" y="1761730"/>
            <a:ext cx="3417646" cy="1374017"/>
          </a:xfrm>
          <a:prstGeom prst="rect">
            <a:avLst/>
          </a:prstGeom>
        </p:spPr>
      </p:pic>
      <p:sp>
        <p:nvSpPr>
          <p:cNvPr id="6" name="Slide Number Placeholder 5">
            <a:extLst>
              <a:ext uri="{FF2B5EF4-FFF2-40B4-BE49-F238E27FC236}">
                <a16:creationId xmlns:a16="http://schemas.microsoft.com/office/drawing/2014/main" id="{48DEFD0B-C805-4A21-B93B-E4DDF13002D8}"/>
              </a:ext>
            </a:extLst>
          </p:cNvPr>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419476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F198-4508-4B79-8F1F-1605B49FF9BC}"/>
              </a:ext>
            </a:extLst>
          </p:cNvPr>
          <p:cNvSpPr>
            <a:spLocks noGrp="1"/>
          </p:cNvSpPr>
          <p:nvPr>
            <p:ph type="title"/>
          </p:nvPr>
        </p:nvSpPr>
        <p:spPr/>
        <p:txBody>
          <a:bodyPr/>
          <a:lstStyle/>
          <a:p>
            <a:r>
              <a:rPr lang="en-US" dirty="0"/>
              <a:t>Processing Unit</a:t>
            </a:r>
          </a:p>
        </p:txBody>
      </p:sp>
      <p:sp>
        <p:nvSpPr>
          <p:cNvPr id="3" name="Content Placeholder 2">
            <a:extLst>
              <a:ext uri="{FF2B5EF4-FFF2-40B4-BE49-F238E27FC236}">
                <a16:creationId xmlns:a16="http://schemas.microsoft.com/office/drawing/2014/main" id="{CDA73A3A-5729-4DE4-AB8C-F20B0CC25A7A}"/>
              </a:ext>
            </a:extLst>
          </p:cNvPr>
          <p:cNvSpPr>
            <a:spLocks noGrp="1"/>
          </p:cNvSpPr>
          <p:nvPr>
            <p:ph sz="quarter" idx="11"/>
          </p:nvPr>
        </p:nvSpPr>
        <p:spPr>
          <a:xfrm>
            <a:off x="342900" y="1276709"/>
            <a:ext cx="4054929" cy="1510034"/>
          </a:xfrm>
        </p:spPr>
        <p:txBody>
          <a:bodyPr>
            <a:normAutofit lnSpcReduction="10000"/>
          </a:bodyPr>
          <a:lstStyle/>
          <a:p>
            <a:r>
              <a:rPr lang="en-US" b="1" dirty="0"/>
              <a:t>Functional Units</a:t>
            </a:r>
          </a:p>
          <a:p>
            <a:pPr marL="291600" indent="-291600">
              <a:lnSpc>
                <a:spcPct val="90000"/>
              </a:lnSpc>
              <a:spcBef>
                <a:spcPts val="1000"/>
              </a:spcBef>
              <a:spcAft>
                <a:spcPts val="0"/>
              </a:spcAft>
              <a:buFont typeface="Arial" panose="020B0604020202020204" pitchFamily="34" charset="0"/>
              <a:buChar char="•"/>
            </a:pPr>
            <a:r>
              <a:rPr lang="en-US" dirty="0"/>
              <a:t>Perform data transformations.</a:t>
            </a:r>
          </a:p>
          <a:p>
            <a:pPr marL="291600" indent="-291600">
              <a:lnSpc>
                <a:spcPct val="90000"/>
              </a:lnSpc>
              <a:spcBef>
                <a:spcPts val="1000"/>
              </a:spcBef>
              <a:spcAft>
                <a:spcPts val="0"/>
              </a:spcAft>
              <a:buFont typeface="Arial" panose="020B0604020202020204" pitchFamily="34" charset="0"/>
              <a:buChar char="•"/>
            </a:pPr>
            <a:r>
              <a:rPr lang="en-US" dirty="0"/>
              <a:t>A</a:t>
            </a:r>
            <a:r>
              <a:rPr lang="en-US" sz="100" dirty="0"/>
              <a:t> </a:t>
            </a:r>
            <a:r>
              <a:rPr lang="en-US" dirty="0"/>
              <a:t>L</a:t>
            </a:r>
            <a:r>
              <a:rPr lang="en-US" sz="100" dirty="0"/>
              <a:t> </a:t>
            </a:r>
            <a:r>
              <a:rPr lang="en-US" dirty="0"/>
              <a:t>U = Arithmetic / Logic Unit</a:t>
            </a:r>
            <a:br>
              <a:rPr lang="en-US" dirty="0"/>
            </a:br>
            <a:r>
              <a:rPr lang="en-US" sz="1600" dirty="0"/>
              <a:t>add, subtract, AND, ...</a:t>
            </a:r>
          </a:p>
        </p:txBody>
      </p:sp>
      <p:sp>
        <p:nvSpPr>
          <p:cNvPr id="18" name="Content Placeholder 17"/>
          <p:cNvSpPr>
            <a:spLocks noGrp="1"/>
          </p:cNvSpPr>
          <p:nvPr>
            <p:ph sz="quarter" idx="15"/>
          </p:nvPr>
        </p:nvSpPr>
        <p:spPr>
          <a:xfrm>
            <a:off x="342900" y="2956606"/>
            <a:ext cx="4054929" cy="901291"/>
          </a:xfrm>
        </p:spPr>
        <p:txBody>
          <a:bodyPr/>
          <a:lstStyle/>
          <a:p>
            <a:r>
              <a:rPr lang="en-US" b="1" dirty="0"/>
              <a:t>Registers</a:t>
            </a:r>
          </a:p>
          <a:p>
            <a:pPr marL="291600" indent="-291600">
              <a:lnSpc>
                <a:spcPct val="90000"/>
              </a:lnSpc>
              <a:spcBef>
                <a:spcPts val="1000"/>
              </a:spcBef>
              <a:spcAft>
                <a:spcPts val="0"/>
              </a:spcAft>
              <a:buFont typeface="Arial" panose="020B0604020202020204" pitchFamily="34" charset="0"/>
              <a:buChar char="•"/>
            </a:pPr>
            <a:r>
              <a:rPr lang="en-US" dirty="0"/>
              <a:t>Temporary storage of data.</a:t>
            </a:r>
          </a:p>
        </p:txBody>
      </p:sp>
      <p:sp>
        <p:nvSpPr>
          <p:cNvPr id="19" name="Content Placeholder 18"/>
          <p:cNvSpPr>
            <a:spLocks noGrp="1"/>
          </p:cNvSpPr>
          <p:nvPr>
            <p:ph sz="quarter" idx="16"/>
          </p:nvPr>
        </p:nvSpPr>
        <p:spPr>
          <a:xfrm>
            <a:off x="342899" y="4027760"/>
            <a:ext cx="6539163" cy="1771462"/>
          </a:xfrm>
        </p:spPr>
        <p:txBody>
          <a:bodyPr>
            <a:normAutofit/>
          </a:bodyPr>
          <a:lstStyle/>
          <a:p>
            <a:r>
              <a:rPr lang="en-US" dirty="0"/>
              <a:t>Word Length</a:t>
            </a:r>
          </a:p>
          <a:p>
            <a:pPr marL="291600" indent="-291600">
              <a:lnSpc>
                <a:spcPct val="90000"/>
              </a:lnSpc>
              <a:spcBef>
                <a:spcPts val="1000"/>
              </a:spcBef>
              <a:spcAft>
                <a:spcPts val="0"/>
              </a:spcAft>
              <a:buFont typeface="Arial" panose="020B0604020202020204" pitchFamily="34" charset="0"/>
              <a:buChar char="•"/>
            </a:pPr>
            <a:r>
              <a:rPr lang="en-US" dirty="0"/>
              <a:t>A</a:t>
            </a:r>
            <a:r>
              <a:rPr lang="en-US" sz="100" dirty="0"/>
              <a:t> </a:t>
            </a:r>
            <a:r>
              <a:rPr lang="en-US" dirty="0"/>
              <a:t>L</a:t>
            </a:r>
            <a:r>
              <a:rPr lang="en-US" sz="100" dirty="0"/>
              <a:t> </a:t>
            </a:r>
            <a:r>
              <a:rPr lang="en-US" dirty="0"/>
              <a:t>U operations are usually performed on words.</a:t>
            </a:r>
          </a:p>
          <a:p>
            <a:pPr marL="291600" indent="-291600">
              <a:lnSpc>
                <a:spcPct val="90000"/>
              </a:lnSpc>
              <a:spcBef>
                <a:spcPts val="1000"/>
              </a:spcBef>
              <a:spcAft>
                <a:spcPts val="0"/>
              </a:spcAft>
              <a:buFont typeface="Arial" panose="020B0604020202020204" pitchFamily="34" charset="0"/>
              <a:buChar char="•"/>
            </a:pPr>
            <a:r>
              <a:rPr lang="en-US" dirty="0"/>
              <a:t>Typical word length: </a:t>
            </a:r>
            <a:br>
              <a:rPr lang="en-US" dirty="0"/>
            </a:br>
            <a:r>
              <a:rPr lang="en-US" dirty="0"/>
              <a:t>64 bits (Intel Core), 32-bit (Intel Atom), 16 bits (LC-3).</a:t>
            </a:r>
          </a:p>
        </p:txBody>
      </p:sp>
      <p:pic>
        <p:nvPicPr>
          <p:cNvPr id="20" name="Picture 19" descr="Schematic of a processing unit which comprises of a functional unit called the arithmetic and logic unit and registers that store data temporarily."/>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60353" y="1539014"/>
            <a:ext cx="3469390" cy="1563421"/>
          </a:xfrm>
          <a:prstGeom prst="rect">
            <a:avLst/>
          </a:prstGeom>
        </p:spPr>
      </p:pic>
      <p:sp>
        <p:nvSpPr>
          <p:cNvPr id="6" name="Slide Number Placeholder 5">
            <a:extLst>
              <a:ext uri="{FF2B5EF4-FFF2-40B4-BE49-F238E27FC236}">
                <a16:creationId xmlns:a16="http://schemas.microsoft.com/office/drawing/2014/main" id="{BCACA9BB-150C-446A-9DE1-D5132CDF07A8}"/>
              </a:ext>
            </a:extLst>
          </p:cNvPr>
          <p:cNvSpPr>
            <a:spLocks noGrp="1"/>
          </p:cNvSpPr>
          <p:nvPr>
            <p:ph type="sldNum" sz="quarter" idx="10"/>
          </p:nvPr>
        </p:nvSpPr>
        <p:spPr/>
        <p:txBody>
          <a:bodyPr/>
          <a:lstStyle/>
          <a:p>
            <a:fld id="{68151E55-6873-49E2-B8D5-2F265E6F1973}" type="slidenum">
              <a:rPr lang="en-US" smtClean="0"/>
              <a:t>7</a:t>
            </a:fld>
            <a:endParaRPr lang="en-US"/>
          </a:p>
        </p:txBody>
      </p:sp>
    </p:spTree>
    <p:extLst>
      <p:ext uri="{BB962C8B-B14F-4D97-AF65-F5344CB8AC3E}">
        <p14:creationId xmlns:p14="http://schemas.microsoft.com/office/powerpoint/2010/main" val="85578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19A4-BDBD-484F-9419-068CC8755462}"/>
              </a:ext>
            </a:extLst>
          </p:cNvPr>
          <p:cNvSpPr>
            <a:spLocks noGrp="1"/>
          </p:cNvSpPr>
          <p:nvPr>
            <p:ph type="title"/>
          </p:nvPr>
        </p:nvSpPr>
        <p:spPr/>
        <p:txBody>
          <a:bodyPr/>
          <a:lstStyle/>
          <a:p>
            <a:r>
              <a:rPr lang="en-US" dirty="0"/>
              <a:t>Control Unit</a:t>
            </a:r>
          </a:p>
        </p:txBody>
      </p:sp>
      <p:sp>
        <p:nvSpPr>
          <p:cNvPr id="3" name="Content Placeholder 2">
            <a:extLst>
              <a:ext uri="{FF2B5EF4-FFF2-40B4-BE49-F238E27FC236}">
                <a16:creationId xmlns:a16="http://schemas.microsoft.com/office/drawing/2014/main" id="{E089EA6B-A7D2-4A9D-9F67-05945E9DDB6A}"/>
              </a:ext>
            </a:extLst>
          </p:cNvPr>
          <p:cNvSpPr>
            <a:spLocks noGrp="1"/>
          </p:cNvSpPr>
          <p:nvPr>
            <p:ph sz="quarter" idx="11"/>
          </p:nvPr>
        </p:nvSpPr>
        <p:spPr>
          <a:xfrm>
            <a:off x="342900" y="1276709"/>
            <a:ext cx="3619500" cy="1094487"/>
          </a:xfrm>
        </p:spPr>
        <p:txBody>
          <a:bodyPr>
            <a:normAutofit lnSpcReduction="10000"/>
          </a:bodyPr>
          <a:lstStyle/>
          <a:p>
            <a:r>
              <a:rPr lang="en-US" dirty="0"/>
              <a:t>Orchestrates the rest of the</a:t>
            </a:r>
            <a:br>
              <a:rPr lang="en-US" dirty="0"/>
            </a:br>
            <a:r>
              <a:rPr lang="en-US" dirty="0"/>
              <a:t>computer to carry out</a:t>
            </a:r>
            <a:br>
              <a:rPr lang="en-US" dirty="0"/>
            </a:br>
            <a:r>
              <a:rPr lang="en-US" dirty="0"/>
              <a:t>program instructions</a:t>
            </a:r>
          </a:p>
          <a:p>
            <a:endParaRPr lang="en-US" dirty="0"/>
          </a:p>
        </p:txBody>
      </p:sp>
      <p:pic>
        <p:nvPicPr>
          <p:cNvPr id="13" name="Picture 12" descr="Schematic of a control unit with a program counter and the instruction registe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91027" y="1294268"/>
            <a:ext cx="4245374" cy="1059367"/>
          </a:xfrm>
          <a:prstGeom prst="rect">
            <a:avLst/>
          </a:prstGeom>
        </p:spPr>
      </p:pic>
      <p:sp>
        <p:nvSpPr>
          <p:cNvPr id="10" name="Content Placeholder 9"/>
          <p:cNvSpPr>
            <a:spLocks noGrp="1"/>
          </p:cNvSpPr>
          <p:nvPr>
            <p:ph sz="quarter" idx="14"/>
          </p:nvPr>
        </p:nvSpPr>
        <p:spPr>
          <a:xfrm>
            <a:off x="342900" y="2515349"/>
            <a:ext cx="8458200" cy="3484857"/>
          </a:xfrm>
        </p:spPr>
        <p:txBody>
          <a:bodyPr>
            <a:normAutofit/>
          </a:bodyPr>
          <a:lstStyle/>
          <a:p>
            <a:r>
              <a:rPr lang="en-US" dirty="0">
                <a:solidFill>
                  <a:srgbClr val="C00000"/>
                </a:solidFill>
              </a:rPr>
              <a:t>Instruction Register (I</a:t>
            </a:r>
            <a:r>
              <a:rPr lang="en-US" sz="100" dirty="0">
                <a:solidFill>
                  <a:srgbClr val="C00000"/>
                </a:solidFill>
              </a:rPr>
              <a:t> </a:t>
            </a:r>
            <a:r>
              <a:rPr lang="en-US" dirty="0">
                <a:solidFill>
                  <a:srgbClr val="C00000"/>
                </a:solidFill>
              </a:rPr>
              <a:t>R) </a:t>
            </a:r>
            <a:r>
              <a:rPr lang="en-US" dirty="0"/>
              <a:t>holds the current instruction.</a:t>
            </a:r>
          </a:p>
          <a:p>
            <a:r>
              <a:rPr lang="en-US" dirty="0">
                <a:solidFill>
                  <a:srgbClr val="C00000"/>
                </a:solidFill>
              </a:rPr>
              <a:t>Program Counter (P</a:t>
            </a:r>
            <a:r>
              <a:rPr lang="en-US" sz="100" dirty="0">
                <a:solidFill>
                  <a:srgbClr val="C00000"/>
                </a:solidFill>
              </a:rPr>
              <a:t> </a:t>
            </a:r>
            <a:r>
              <a:rPr lang="en-US" dirty="0">
                <a:solidFill>
                  <a:srgbClr val="C00000"/>
                </a:solidFill>
              </a:rPr>
              <a:t>C) </a:t>
            </a:r>
            <a:r>
              <a:rPr lang="en-US" dirty="0"/>
              <a:t>holds the memory address of the next instruction to be executed.  It is known as a "pointer" because it points to a memory location.</a:t>
            </a:r>
          </a:p>
          <a:p>
            <a:r>
              <a:rPr lang="en-US" dirty="0"/>
              <a:t>Control unit is a state machine that does the following:</a:t>
            </a:r>
          </a:p>
          <a:p>
            <a:pPr marL="291600" indent="-291600">
              <a:lnSpc>
                <a:spcPct val="90000"/>
              </a:lnSpc>
              <a:spcBef>
                <a:spcPts val="1000"/>
              </a:spcBef>
              <a:spcAft>
                <a:spcPts val="0"/>
              </a:spcAft>
              <a:buFont typeface="+mj-lt"/>
              <a:buAutoNum type="arabicPeriod"/>
            </a:pPr>
            <a:r>
              <a:rPr lang="en-US" dirty="0"/>
              <a:t>Read (fetch) the next instruction from memory. (Address is in the P</a:t>
            </a:r>
            <a:r>
              <a:rPr lang="en-US" sz="100" dirty="0"/>
              <a:t> </a:t>
            </a:r>
            <a:r>
              <a:rPr lang="en-US" dirty="0"/>
              <a:t>C.)</a:t>
            </a:r>
          </a:p>
          <a:p>
            <a:pPr marL="291600" indent="-291600">
              <a:lnSpc>
                <a:spcPct val="90000"/>
              </a:lnSpc>
              <a:spcBef>
                <a:spcPts val="1000"/>
              </a:spcBef>
              <a:spcAft>
                <a:spcPts val="0"/>
              </a:spcAft>
              <a:buFont typeface="+mj-lt"/>
              <a:buAutoNum type="arabicPeriod"/>
            </a:pPr>
            <a:r>
              <a:rPr lang="en-US" dirty="0"/>
              <a:t>Sends control signals to other parts of processor to move / transform data according to the instruction.</a:t>
            </a:r>
          </a:p>
          <a:p>
            <a:pPr marL="291600" indent="-291600">
              <a:lnSpc>
                <a:spcPct val="90000"/>
              </a:lnSpc>
              <a:spcBef>
                <a:spcPts val="1000"/>
              </a:spcBef>
              <a:spcAft>
                <a:spcPts val="0"/>
              </a:spcAft>
              <a:buFont typeface="+mj-lt"/>
              <a:buAutoNum type="arabicPeriod"/>
            </a:pPr>
            <a:r>
              <a:rPr lang="en-US" dirty="0"/>
              <a:t>Go to step 1, repeat forever...</a:t>
            </a:r>
          </a:p>
        </p:txBody>
      </p:sp>
      <p:sp>
        <p:nvSpPr>
          <p:cNvPr id="6" name="Slide Number Placeholder 5">
            <a:extLst>
              <a:ext uri="{FF2B5EF4-FFF2-40B4-BE49-F238E27FC236}">
                <a16:creationId xmlns:a16="http://schemas.microsoft.com/office/drawing/2014/main" id="{5B4813AA-EDD8-4901-8B8C-91D9DD692081}"/>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66113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848E-8365-45C0-BDF3-2E5571544C8B}"/>
              </a:ext>
            </a:extLst>
          </p:cNvPr>
          <p:cNvSpPr>
            <a:spLocks noGrp="1"/>
          </p:cNvSpPr>
          <p:nvPr>
            <p:ph type="title"/>
          </p:nvPr>
        </p:nvSpPr>
        <p:spPr/>
        <p:txBody>
          <a:bodyPr/>
          <a:lstStyle/>
          <a:p>
            <a:r>
              <a:rPr lang="en-US" dirty="0"/>
              <a:t>Example Processor: L</a:t>
            </a:r>
            <a:r>
              <a:rPr lang="en-US" sz="100" dirty="0"/>
              <a:t> </a:t>
            </a:r>
            <a:r>
              <a:rPr lang="en-US" dirty="0"/>
              <a:t>C-3</a:t>
            </a:r>
          </a:p>
        </p:txBody>
      </p:sp>
      <p:pic>
        <p:nvPicPr>
          <p:cNvPr id="7" name="Picture 6" descr="The figure shows the data path architecture of the L C 3 microprocessor. ">
            <a:extLst>
              <a:ext uri="{FF2B5EF4-FFF2-40B4-BE49-F238E27FC236}">
                <a16:creationId xmlns:a16="http://schemas.microsoft.com/office/drawing/2014/main" id="{CF7DA71A-B5CE-46E0-BADB-CA865AB29FA1}"/>
              </a:ext>
            </a:extLst>
          </p:cNvPr>
          <p:cNvPicPr>
            <a:picLocks noChangeAspect="1"/>
          </p:cNvPicPr>
          <p:nvPr/>
        </p:nvPicPr>
        <p:blipFill>
          <a:blip r:embed="rId2"/>
          <a:stretch>
            <a:fillRect/>
          </a:stretch>
        </p:blipFill>
        <p:spPr>
          <a:xfrm>
            <a:off x="460322" y="1093595"/>
            <a:ext cx="4603856" cy="5035570"/>
          </a:xfrm>
          <a:prstGeom prst="rect">
            <a:avLst/>
          </a:prstGeom>
        </p:spPr>
      </p:pic>
      <p:sp>
        <p:nvSpPr>
          <p:cNvPr id="3" name="Content Placeholder 2"/>
          <p:cNvSpPr>
            <a:spLocks noGrp="1"/>
          </p:cNvSpPr>
          <p:nvPr>
            <p:ph sz="quarter" idx="11"/>
          </p:nvPr>
        </p:nvSpPr>
        <p:spPr>
          <a:xfrm>
            <a:off x="5437094" y="1303283"/>
            <a:ext cx="3415516" cy="2429729"/>
          </a:xfrm>
        </p:spPr>
        <p:txBody>
          <a:bodyPr>
            <a:noAutofit/>
          </a:bodyPr>
          <a:lstStyle/>
          <a:p>
            <a:r>
              <a:rPr lang="en-US" sz="1800" dirty="0"/>
              <a:t>Memory = 2</a:t>
            </a:r>
            <a:r>
              <a:rPr lang="en-US" sz="1800" baseline="30000" dirty="0"/>
              <a:t>16</a:t>
            </a:r>
            <a:r>
              <a:rPr lang="en-US" sz="1800" dirty="0"/>
              <a:t> locations,</a:t>
            </a:r>
            <a:br>
              <a:rPr lang="en-US" sz="1800" dirty="0"/>
            </a:br>
            <a:r>
              <a:rPr lang="en-US" sz="1800" dirty="0"/>
              <a:t>16 bits in each location</a:t>
            </a:r>
          </a:p>
          <a:p>
            <a:endParaRPr lang="en-US" sz="1800" dirty="0"/>
          </a:p>
          <a:p>
            <a:r>
              <a:rPr lang="en-US" sz="1800" dirty="0"/>
              <a:t>A</a:t>
            </a:r>
            <a:r>
              <a:rPr lang="en-US" sz="100" dirty="0"/>
              <a:t> </a:t>
            </a:r>
            <a:r>
              <a:rPr lang="en-US" sz="1800" dirty="0"/>
              <a:t>L</a:t>
            </a:r>
            <a:r>
              <a:rPr lang="en-US" sz="100" dirty="0"/>
              <a:t> </a:t>
            </a:r>
            <a:r>
              <a:rPr lang="en-US" sz="1800" dirty="0"/>
              <a:t>U: performs ADD, AND, NOT</a:t>
            </a:r>
            <a:br>
              <a:rPr lang="en-US" sz="1800" dirty="0"/>
            </a:br>
            <a:r>
              <a:rPr lang="en-US" sz="1800" dirty="0"/>
              <a:t>word length is 16 bits</a:t>
            </a:r>
          </a:p>
          <a:p>
            <a:endParaRPr lang="en-US" sz="1800" dirty="0"/>
          </a:p>
          <a:p>
            <a:r>
              <a:rPr lang="en-US" sz="1800" dirty="0"/>
              <a:t>Instruction length is 16 bits</a:t>
            </a:r>
          </a:p>
        </p:txBody>
      </p:sp>
      <p:sp>
        <p:nvSpPr>
          <p:cNvPr id="6" name="Slide Number Placeholder 5">
            <a:extLst>
              <a:ext uri="{FF2B5EF4-FFF2-40B4-BE49-F238E27FC236}">
                <a16:creationId xmlns:a16="http://schemas.microsoft.com/office/drawing/2014/main" id="{42B6E88D-87BC-446D-8898-A3B7F2C4EBEF}"/>
              </a:ext>
            </a:extLst>
          </p:cNvPr>
          <p:cNvSpPr>
            <a:spLocks noGrp="1"/>
          </p:cNvSpPr>
          <p:nvPr>
            <p:ph type="sldNum" sz="quarter" idx="10"/>
          </p:nvPr>
        </p:nvSpPr>
        <p:spPr/>
        <p:txBody>
          <a:bodyPr/>
          <a:lstStyle/>
          <a:p>
            <a:fld id="{68151E55-6873-49E2-B8D5-2F265E6F1973}" type="slidenum">
              <a:rPr lang="en-US" smtClean="0"/>
              <a:t>9</a:t>
            </a:fld>
            <a:endParaRPr lang="en-US"/>
          </a:p>
        </p:txBody>
      </p:sp>
    </p:spTree>
    <p:extLst>
      <p:ext uri="{BB962C8B-B14F-4D97-AF65-F5344CB8AC3E}">
        <p14:creationId xmlns:p14="http://schemas.microsoft.com/office/powerpoint/2010/main" val="2508582997"/>
      </p:ext>
    </p:extLst>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 (2)</Template>
  <TotalTime>617</TotalTime>
  <Words>1496</Words>
  <Application>Microsoft Office PowerPoint</Application>
  <PresentationFormat>On-screen Show (4:3)</PresentationFormat>
  <Paragraphs>237</Paragraphs>
  <Slides>26</Slides>
  <Notes>1</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26</vt:i4>
      </vt:variant>
    </vt:vector>
  </HeadingPairs>
  <TitlesOfParts>
    <vt:vector size="37" baseType="lpstr">
      <vt:lpstr>Arial</vt:lpstr>
      <vt:lpstr>Calibri</vt:lpstr>
      <vt:lpstr>Century Gothic</vt:lpstr>
      <vt:lpstr>Symbol</vt:lpstr>
      <vt:lpstr>Title Slides Master</vt:lpstr>
      <vt:lpstr>MainContentSlideMaster</vt:lpstr>
      <vt:lpstr>ClosingMaster</vt:lpstr>
      <vt:lpstr>DividerSlideMaster</vt:lpstr>
      <vt:lpstr>ImageDescriptionAppendixSlideMaster</vt:lpstr>
      <vt:lpstr>Mesh</vt:lpstr>
      <vt:lpstr>Equation</vt:lpstr>
      <vt:lpstr>PowerPoint Presentation</vt:lpstr>
      <vt:lpstr>Solving a Problem using a Computer</vt:lpstr>
      <vt:lpstr>Computer Organization: von Neumann Model 1</vt:lpstr>
      <vt:lpstr>Computer Organization: von Neumann Model 2</vt:lpstr>
      <vt:lpstr>Memory</vt:lpstr>
      <vt:lpstr>Interface to Memory</vt:lpstr>
      <vt:lpstr>Processing Unit</vt:lpstr>
      <vt:lpstr>Control Unit</vt:lpstr>
      <vt:lpstr>Example Processor: L C-3</vt:lpstr>
      <vt:lpstr>Instruction</vt:lpstr>
      <vt:lpstr>L C-3 Instruction</vt:lpstr>
      <vt:lpstr>Types of Instructions</vt:lpstr>
      <vt:lpstr>Processing an Instruction</vt:lpstr>
      <vt:lpstr>Instruction Cycle: FETCH</vt:lpstr>
      <vt:lpstr>Instruction Cycle: DECODE</vt:lpstr>
      <vt:lpstr>Instruction Cycle:  EVALUATE ADDRESS</vt:lpstr>
      <vt:lpstr>Instruction Cycle:  FETCH OPERANDS</vt:lpstr>
      <vt:lpstr>Instruction Cycle: EXECUTE</vt:lpstr>
      <vt:lpstr>Instruction Cycle:  STORE RESULT</vt:lpstr>
      <vt:lpstr>Instruction Processing: Fetch</vt:lpstr>
      <vt:lpstr>Instruction Processing: Decode</vt:lpstr>
      <vt:lpstr>Instruction Processing: Executing the Instruction</vt:lpstr>
      <vt:lpstr>Changing the Sequence of Instructions</vt:lpstr>
      <vt:lpstr>Control of the Instruction Cycle</vt:lpstr>
      <vt:lpstr>Stopping Execution</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wku</cp:lastModifiedBy>
  <cp:revision>90</cp:revision>
  <dcterms:created xsi:type="dcterms:W3CDTF">2019-05-08T14:40:35Z</dcterms:created>
  <dcterms:modified xsi:type="dcterms:W3CDTF">2021-09-28T01:40:07Z</dcterms:modified>
</cp:coreProperties>
</file>