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1" r:id="rId5"/>
    <p:sldId id="259" r:id="rId6"/>
    <p:sldId id="260" r:id="rId7"/>
    <p:sldId id="265" r:id="rId8"/>
    <p:sldId id="264" r:id="rId9"/>
    <p:sldId id="263" r:id="rId10"/>
    <p:sldId id="268" r:id="rId11"/>
    <p:sldId id="262"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787A91-B8B6-4FBC-A717-EFAEF1F1C97C}">
          <p14:sldIdLst>
            <p14:sldId id="256"/>
            <p14:sldId id="257"/>
            <p14:sldId id="258"/>
            <p14:sldId id="261"/>
            <p14:sldId id="259"/>
            <p14:sldId id="260"/>
            <p14:sldId id="265"/>
            <p14:sldId id="264"/>
            <p14:sldId id="263"/>
          </p14:sldIdLst>
        </p14:section>
        <p14:section name="KNN" id="{8D61AC66-B537-4A44-BA4D-37CADB9CBCCB}">
          <p14:sldIdLst>
            <p14:sldId id="268"/>
            <p14:sldId id="262"/>
            <p14:sldId id="267"/>
            <p14:sldId id="269"/>
            <p14:sldId id="270"/>
            <p14:sldId id="271"/>
            <p14:sldId id="272"/>
            <p14:sldId id="273"/>
          </p14:sldIdLst>
        </p14:section>
        <p14:section name="Conclusion" id="{C0145004-2398-4B2D-93DE-42F22D2D601B}">
          <p14:sldIdLst>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423"/>
  </p:normalViewPr>
  <p:slideViewPr>
    <p:cSldViewPr snapToGrid="0" snapToObjects="1">
      <p:cViewPr varScale="1">
        <p:scale>
          <a:sx n="82" d="100"/>
          <a:sy n="82" d="100"/>
        </p:scale>
        <p:origin x="13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AB3CCAB-BE15-4BFE-80D9-AD7703D3AF3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31BC596-9251-4ADA-A3F1-88A8C6CEB2D3}">
      <dgm:prSet/>
      <dgm:spPr/>
      <dgm:t>
        <a:bodyPr/>
        <a:lstStyle/>
        <a:p>
          <a:r>
            <a:rPr lang="en-US"/>
            <a:t># Use the KNN classifier to fit data:</a:t>
          </a:r>
        </a:p>
      </dgm:t>
    </dgm:pt>
    <dgm:pt modelId="{5147FFEB-0439-4F81-A681-850029D0D001}" type="parTrans" cxnId="{75584A1A-1A7C-4BBF-97AC-74120D762C5F}">
      <dgm:prSet/>
      <dgm:spPr/>
      <dgm:t>
        <a:bodyPr/>
        <a:lstStyle/>
        <a:p>
          <a:endParaRPr lang="en-US"/>
        </a:p>
      </dgm:t>
    </dgm:pt>
    <dgm:pt modelId="{318CCB11-2E5E-4415-9733-F2B0927313AD}" type="sibTrans" cxnId="{75584A1A-1A7C-4BBF-97AC-74120D762C5F}">
      <dgm:prSet/>
      <dgm:spPr/>
      <dgm:t>
        <a:bodyPr/>
        <a:lstStyle/>
        <a:p>
          <a:endParaRPr lang="en-US"/>
        </a:p>
      </dgm:t>
    </dgm:pt>
    <dgm:pt modelId="{74328373-6523-440F-B023-E7A0D8E39006}">
      <dgm:prSet/>
      <dgm:spPr/>
      <dgm:t>
        <a:bodyPr/>
        <a:lstStyle/>
        <a:p>
          <a:r>
            <a:rPr lang="en-US"/>
            <a:t>classifier = KNeighborsClassifier(n_neighbors=5)</a:t>
          </a:r>
        </a:p>
      </dgm:t>
    </dgm:pt>
    <dgm:pt modelId="{9F10C657-11FC-4EE8-9702-AF6F5F1402AE}" type="parTrans" cxnId="{449BD577-BA4E-4A51-95EE-5CF3BE6092EF}">
      <dgm:prSet/>
      <dgm:spPr/>
      <dgm:t>
        <a:bodyPr/>
        <a:lstStyle/>
        <a:p>
          <a:endParaRPr lang="en-US"/>
        </a:p>
      </dgm:t>
    </dgm:pt>
    <dgm:pt modelId="{47D540BA-8DFD-482C-8FE9-1CEEF83ED13D}" type="sibTrans" cxnId="{449BD577-BA4E-4A51-95EE-5CF3BE6092EF}">
      <dgm:prSet/>
      <dgm:spPr/>
      <dgm:t>
        <a:bodyPr/>
        <a:lstStyle/>
        <a:p>
          <a:endParaRPr lang="en-US"/>
        </a:p>
      </dgm:t>
    </dgm:pt>
    <dgm:pt modelId="{998FAD96-847C-473D-A9AF-99F591DEF7FF}">
      <dgm:prSet/>
      <dgm:spPr/>
      <dgm:t>
        <a:bodyPr/>
        <a:lstStyle/>
        <a:p>
          <a:r>
            <a:rPr lang="en-US"/>
            <a:t>classifier.fit(X_train, y_train) </a:t>
          </a:r>
        </a:p>
      </dgm:t>
    </dgm:pt>
    <dgm:pt modelId="{FF4F3F8F-F247-45A9-A330-72C0018B26C5}" type="parTrans" cxnId="{4951E6D9-D8EC-477F-AF1E-2CCF2E9CFE94}">
      <dgm:prSet/>
      <dgm:spPr/>
      <dgm:t>
        <a:bodyPr/>
        <a:lstStyle/>
        <a:p>
          <a:endParaRPr lang="en-US"/>
        </a:p>
      </dgm:t>
    </dgm:pt>
    <dgm:pt modelId="{174A551D-BEC7-41A3-B7CE-64980E5F0FD4}" type="sibTrans" cxnId="{4951E6D9-D8EC-477F-AF1E-2CCF2E9CFE94}">
      <dgm:prSet/>
      <dgm:spPr/>
      <dgm:t>
        <a:bodyPr/>
        <a:lstStyle/>
        <a:p>
          <a:endParaRPr lang="en-US"/>
        </a:p>
      </dgm:t>
    </dgm:pt>
    <dgm:pt modelId="{3AC1174A-8CA6-46EF-B892-D24857694D35}">
      <dgm:prSet/>
      <dgm:spPr/>
      <dgm:t>
        <a:bodyPr/>
        <a:lstStyle/>
        <a:p>
          <a:r>
            <a:rPr lang="en-US"/>
            <a:t># Predict y data with classifier: </a:t>
          </a:r>
        </a:p>
      </dgm:t>
    </dgm:pt>
    <dgm:pt modelId="{AE59B17C-9AF4-429A-AD9C-56EECB8497C2}" type="parTrans" cxnId="{1D8B4D6D-7BC9-4980-8ADC-A7F35773A760}">
      <dgm:prSet/>
      <dgm:spPr/>
      <dgm:t>
        <a:bodyPr/>
        <a:lstStyle/>
        <a:p>
          <a:endParaRPr lang="en-US"/>
        </a:p>
      </dgm:t>
    </dgm:pt>
    <dgm:pt modelId="{6B68670A-CECC-4603-ACE6-33DA9FA7A316}" type="sibTrans" cxnId="{1D8B4D6D-7BC9-4980-8ADC-A7F35773A760}">
      <dgm:prSet/>
      <dgm:spPr/>
      <dgm:t>
        <a:bodyPr/>
        <a:lstStyle/>
        <a:p>
          <a:endParaRPr lang="en-US"/>
        </a:p>
      </dgm:t>
    </dgm:pt>
    <dgm:pt modelId="{B750A3C2-2F22-4D88-B400-08A69D3E8BA3}">
      <dgm:prSet/>
      <dgm:spPr/>
      <dgm:t>
        <a:bodyPr/>
        <a:lstStyle/>
        <a:p>
          <a:r>
            <a:rPr lang="en-US"/>
            <a:t>y_predict = classifier.predict(X_test)</a:t>
          </a:r>
        </a:p>
      </dgm:t>
    </dgm:pt>
    <dgm:pt modelId="{EFF18FC3-B166-4710-94FF-508E1A021094}" type="parTrans" cxnId="{C129A97D-71C3-4D05-AAA0-D7B380862251}">
      <dgm:prSet/>
      <dgm:spPr/>
      <dgm:t>
        <a:bodyPr/>
        <a:lstStyle/>
        <a:p>
          <a:endParaRPr lang="en-US"/>
        </a:p>
      </dgm:t>
    </dgm:pt>
    <dgm:pt modelId="{52C6C777-730E-4DA3-A37A-279CDA0E0355}" type="sibTrans" cxnId="{C129A97D-71C3-4D05-AAA0-D7B380862251}">
      <dgm:prSet/>
      <dgm:spPr/>
      <dgm:t>
        <a:bodyPr/>
        <a:lstStyle/>
        <a:p>
          <a:endParaRPr lang="en-US"/>
        </a:p>
      </dgm:t>
    </dgm:pt>
    <dgm:pt modelId="{CB113728-3436-46F3-8CF8-DC139A449AA6}" type="pres">
      <dgm:prSet presAssocID="{3AB3CCAB-BE15-4BFE-80D9-AD7703D3AF3A}" presName="vert0" presStyleCnt="0">
        <dgm:presLayoutVars>
          <dgm:dir/>
          <dgm:animOne val="branch"/>
          <dgm:animLvl val="lvl"/>
        </dgm:presLayoutVars>
      </dgm:prSet>
      <dgm:spPr/>
    </dgm:pt>
    <dgm:pt modelId="{3F3F3D88-AAC0-4A3C-9888-C2985D2575D5}" type="pres">
      <dgm:prSet presAssocID="{431BC596-9251-4ADA-A3F1-88A8C6CEB2D3}" presName="thickLine" presStyleLbl="alignNode1" presStyleIdx="0" presStyleCnt="5"/>
      <dgm:spPr/>
    </dgm:pt>
    <dgm:pt modelId="{5A8773B5-EB0E-426F-BC2D-BF04446F7CDC}" type="pres">
      <dgm:prSet presAssocID="{431BC596-9251-4ADA-A3F1-88A8C6CEB2D3}" presName="horz1" presStyleCnt="0"/>
      <dgm:spPr/>
    </dgm:pt>
    <dgm:pt modelId="{620D55BC-BD0D-48DB-A686-7132A0497C57}" type="pres">
      <dgm:prSet presAssocID="{431BC596-9251-4ADA-A3F1-88A8C6CEB2D3}" presName="tx1" presStyleLbl="revTx" presStyleIdx="0" presStyleCnt="5"/>
      <dgm:spPr/>
    </dgm:pt>
    <dgm:pt modelId="{69E1B0AD-E317-4AE6-BDE6-E32B0AE0EB73}" type="pres">
      <dgm:prSet presAssocID="{431BC596-9251-4ADA-A3F1-88A8C6CEB2D3}" presName="vert1" presStyleCnt="0"/>
      <dgm:spPr/>
    </dgm:pt>
    <dgm:pt modelId="{12FF99D3-3CA4-46AA-A968-D6AC0F91D4A2}" type="pres">
      <dgm:prSet presAssocID="{74328373-6523-440F-B023-E7A0D8E39006}" presName="thickLine" presStyleLbl="alignNode1" presStyleIdx="1" presStyleCnt="5"/>
      <dgm:spPr/>
    </dgm:pt>
    <dgm:pt modelId="{DD936221-0C1A-4D38-B2E8-10AE0E5BBD62}" type="pres">
      <dgm:prSet presAssocID="{74328373-6523-440F-B023-E7A0D8E39006}" presName="horz1" presStyleCnt="0"/>
      <dgm:spPr/>
    </dgm:pt>
    <dgm:pt modelId="{18015E4B-E0E8-43AD-BF9D-A2EA13699C97}" type="pres">
      <dgm:prSet presAssocID="{74328373-6523-440F-B023-E7A0D8E39006}" presName="tx1" presStyleLbl="revTx" presStyleIdx="1" presStyleCnt="5"/>
      <dgm:spPr/>
    </dgm:pt>
    <dgm:pt modelId="{965100C8-4819-4D17-9F75-CDC207631D6E}" type="pres">
      <dgm:prSet presAssocID="{74328373-6523-440F-B023-E7A0D8E39006}" presName="vert1" presStyleCnt="0"/>
      <dgm:spPr/>
    </dgm:pt>
    <dgm:pt modelId="{F81ED467-2810-4A87-9743-32E55660A039}" type="pres">
      <dgm:prSet presAssocID="{998FAD96-847C-473D-A9AF-99F591DEF7FF}" presName="thickLine" presStyleLbl="alignNode1" presStyleIdx="2" presStyleCnt="5"/>
      <dgm:spPr/>
    </dgm:pt>
    <dgm:pt modelId="{B983A1D2-519C-48F6-97A2-04B6EC458AEA}" type="pres">
      <dgm:prSet presAssocID="{998FAD96-847C-473D-A9AF-99F591DEF7FF}" presName="horz1" presStyleCnt="0"/>
      <dgm:spPr/>
    </dgm:pt>
    <dgm:pt modelId="{3E2191C4-9D65-4B9C-8EE8-DD0E725DC863}" type="pres">
      <dgm:prSet presAssocID="{998FAD96-847C-473D-A9AF-99F591DEF7FF}" presName="tx1" presStyleLbl="revTx" presStyleIdx="2" presStyleCnt="5"/>
      <dgm:spPr/>
    </dgm:pt>
    <dgm:pt modelId="{C95A5CD0-6BD7-4AEA-BCC7-53C677FBB510}" type="pres">
      <dgm:prSet presAssocID="{998FAD96-847C-473D-A9AF-99F591DEF7FF}" presName="vert1" presStyleCnt="0"/>
      <dgm:spPr/>
    </dgm:pt>
    <dgm:pt modelId="{5F630CE3-3B8F-4335-8392-806FF1C226CA}" type="pres">
      <dgm:prSet presAssocID="{3AC1174A-8CA6-46EF-B892-D24857694D35}" presName="thickLine" presStyleLbl="alignNode1" presStyleIdx="3" presStyleCnt="5"/>
      <dgm:spPr/>
    </dgm:pt>
    <dgm:pt modelId="{DA8B4282-A408-49F7-801E-2ED24FED22B3}" type="pres">
      <dgm:prSet presAssocID="{3AC1174A-8CA6-46EF-B892-D24857694D35}" presName="horz1" presStyleCnt="0"/>
      <dgm:spPr/>
    </dgm:pt>
    <dgm:pt modelId="{3C55A0C3-FF3E-4F7B-9F78-E9475F592D2E}" type="pres">
      <dgm:prSet presAssocID="{3AC1174A-8CA6-46EF-B892-D24857694D35}" presName="tx1" presStyleLbl="revTx" presStyleIdx="3" presStyleCnt="5"/>
      <dgm:spPr/>
    </dgm:pt>
    <dgm:pt modelId="{DE318600-CA85-4A54-AA0C-791181ED91B0}" type="pres">
      <dgm:prSet presAssocID="{3AC1174A-8CA6-46EF-B892-D24857694D35}" presName="vert1" presStyleCnt="0"/>
      <dgm:spPr/>
    </dgm:pt>
    <dgm:pt modelId="{720ED817-4B9C-4115-A049-8E05E2BE8BC8}" type="pres">
      <dgm:prSet presAssocID="{B750A3C2-2F22-4D88-B400-08A69D3E8BA3}" presName="thickLine" presStyleLbl="alignNode1" presStyleIdx="4" presStyleCnt="5"/>
      <dgm:spPr/>
    </dgm:pt>
    <dgm:pt modelId="{407B1924-03DC-495C-8B86-130D16E8CF4D}" type="pres">
      <dgm:prSet presAssocID="{B750A3C2-2F22-4D88-B400-08A69D3E8BA3}" presName="horz1" presStyleCnt="0"/>
      <dgm:spPr/>
    </dgm:pt>
    <dgm:pt modelId="{2DA9EB58-96C5-445E-8BD6-C47D4E6764D2}" type="pres">
      <dgm:prSet presAssocID="{B750A3C2-2F22-4D88-B400-08A69D3E8BA3}" presName="tx1" presStyleLbl="revTx" presStyleIdx="4" presStyleCnt="5"/>
      <dgm:spPr/>
    </dgm:pt>
    <dgm:pt modelId="{DE5E27A3-75FD-4E25-8D15-29153FF06BC8}" type="pres">
      <dgm:prSet presAssocID="{B750A3C2-2F22-4D88-B400-08A69D3E8BA3}" presName="vert1" presStyleCnt="0"/>
      <dgm:spPr/>
    </dgm:pt>
  </dgm:ptLst>
  <dgm:cxnLst>
    <dgm:cxn modelId="{75584A1A-1A7C-4BBF-97AC-74120D762C5F}" srcId="{3AB3CCAB-BE15-4BFE-80D9-AD7703D3AF3A}" destId="{431BC596-9251-4ADA-A3F1-88A8C6CEB2D3}" srcOrd="0" destOrd="0" parTransId="{5147FFEB-0439-4F81-A681-850029D0D001}" sibTransId="{318CCB11-2E5E-4415-9733-F2B0927313AD}"/>
    <dgm:cxn modelId="{7F41DB4A-FCAF-4975-9A28-50AECFFAF259}" type="presOf" srcId="{431BC596-9251-4ADA-A3F1-88A8C6CEB2D3}" destId="{620D55BC-BD0D-48DB-A686-7132A0497C57}" srcOrd="0" destOrd="0" presId="urn:microsoft.com/office/officeart/2008/layout/LinedList"/>
    <dgm:cxn modelId="{1D8B4D6D-7BC9-4980-8ADC-A7F35773A760}" srcId="{3AB3CCAB-BE15-4BFE-80D9-AD7703D3AF3A}" destId="{3AC1174A-8CA6-46EF-B892-D24857694D35}" srcOrd="3" destOrd="0" parTransId="{AE59B17C-9AF4-429A-AD9C-56EECB8497C2}" sibTransId="{6B68670A-CECC-4603-ACE6-33DA9FA7A316}"/>
    <dgm:cxn modelId="{E4F8F371-A542-4EC1-B3AD-E73F0966E1C9}" type="presOf" srcId="{998FAD96-847C-473D-A9AF-99F591DEF7FF}" destId="{3E2191C4-9D65-4B9C-8EE8-DD0E725DC863}" srcOrd="0" destOrd="0" presId="urn:microsoft.com/office/officeart/2008/layout/LinedList"/>
    <dgm:cxn modelId="{449BD577-BA4E-4A51-95EE-5CF3BE6092EF}" srcId="{3AB3CCAB-BE15-4BFE-80D9-AD7703D3AF3A}" destId="{74328373-6523-440F-B023-E7A0D8E39006}" srcOrd="1" destOrd="0" parTransId="{9F10C657-11FC-4EE8-9702-AF6F5F1402AE}" sibTransId="{47D540BA-8DFD-482C-8FE9-1CEEF83ED13D}"/>
    <dgm:cxn modelId="{C129A97D-71C3-4D05-AAA0-D7B380862251}" srcId="{3AB3CCAB-BE15-4BFE-80D9-AD7703D3AF3A}" destId="{B750A3C2-2F22-4D88-B400-08A69D3E8BA3}" srcOrd="4" destOrd="0" parTransId="{EFF18FC3-B166-4710-94FF-508E1A021094}" sibTransId="{52C6C777-730E-4DA3-A37A-279CDA0E0355}"/>
    <dgm:cxn modelId="{00C5098A-FF14-4E52-AB4A-2E0119B39313}" type="presOf" srcId="{3AB3CCAB-BE15-4BFE-80D9-AD7703D3AF3A}" destId="{CB113728-3436-46F3-8CF8-DC139A449AA6}" srcOrd="0" destOrd="0" presId="urn:microsoft.com/office/officeart/2008/layout/LinedList"/>
    <dgm:cxn modelId="{871BFCC6-8F39-415E-8462-63268B8BB6DB}" type="presOf" srcId="{B750A3C2-2F22-4D88-B400-08A69D3E8BA3}" destId="{2DA9EB58-96C5-445E-8BD6-C47D4E6764D2}" srcOrd="0" destOrd="0" presId="urn:microsoft.com/office/officeart/2008/layout/LinedList"/>
    <dgm:cxn modelId="{4951E6D9-D8EC-477F-AF1E-2CCF2E9CFE94}" srcId="{3AB3CCAB-BE15-4BFE-80D9-AD7703D3AF3A}" destId="{998FAD96-847C-473D-A9AF-99F591DEF7FF}" srcOrd="2" destOrd="0" parTransId="{FF4F3F8F-F247-45A9-A330-72C0018B26C5}" sibTransId="{174A551D-BEC7-41A3-B7CE-64980E5F0FD4}"/>
    <dgm:cxn modelId="{300AFAF8-50EA-4F66-9305-3247B28047B6}" type="presOf" srcId="{74328373-6523-440F-B023-E7A0D8E39006}" destId="{18015E4B-E0E8-43AD-BF9D-A2EA13699C97}" srcOrd="0" destOrd="0" presId="urn:microsoft.com/office/officeart/2008/layout/LinedList"/>
    <dgm:cxn modelId="{9B1867FD-3F8B-4567-89FA-8948BAA504A4}" type="presOf" srcId="{3AC1174A-8CA6-46EF-B892-D24857694D35}" destId="{3C55A0C3-FF3E-4F7B-9F78-E9475F592D2E}" srcOrd="0" destOrd="0" presId="urn:microsoft.com/office/officeart/2008/layout/LinedList"/>
    <dgm:cxn modelId="{B5BFFB87-8F5C-4B6D-9F34-41EEDF664658}" type="presParOf" srcId="{CB113728-3436-46F3-8CF8-DC139A449AA6}" destId="{3F3F3D88-AAC0-4A3C-9888-C2985D2575D5}" srcOrd="0" destOrd="0" presId="urn:microsoft.com/office/officeart/2008/layout/LinedList"/>
    <dgm:cxn modelId="{5346CE7B-8D8F-41A9-84ED-A1A144772857}" type="presParOf" srcId="{CB113728-3436-46F3-8CF8-DC139A449AA6}" destId="{5A8773B5-EB0E-426F-BC2D-BF04446F7CDC}" srcOrd="1" destOrd="0" presId="urn:microsoft.com/office/officeart/2008/layout/LinedList"/>
    <dgm:cxn modelId="{17F3D2B2-A80D-4C15-922A-AD112EAB80D9}" type="presParOf" srcId="{5A8773B5-EB0E-426F-BC2D-BF04446F7CDC}" destId="{620D55BC-BD0D-48DB-A686-7132A0497C57}" srcOrd="0" destOrd="0" presId="urn:microsoft.com/office/officeart/2008/layout/LinedList"/>
    <dgm:cxn modelId="{380E8DE4-80C4-4C65-852F-650F1F70C850}" type="presParOf" srcId="{5A8773B5-EB0E-426F-BC2D-BF04446F7CDC}" destId="{69E1B0AD-E317-4AE6-BDE6-E32B0AE0EB73}" srcOrd="1" destOrd="0" presId="urn:microsoft.com/office/officeart/2008/layout/LinedList"/>
    <dgm:cxn modelId="{631BEEC9-0648-44A3-B6E1-45F24703968C}" type="presParOf" srcId="{CB113728-3436-46F3-8CF8-DC139A449AA6}" destId="{12FF99D3-3CA4-46AA-A968-D6AC0F91D4A2}" srcOrd="2" destOrd="0" presId="urn:microsoft.com/office/officeart/2008/layout/LinedList"/>
    <dgm:cxn modelId="{033CBB1D-F8C9-44FF-A657-295DA18F6121}" type="presParOf" srcId="{CB113728-3436-46F3-8CF8-DC139A449AA6}" destId="{DD936221-0C1A-4D38-B2E8-10AE0E5BBD62}" srcOrd="3" destOrd="0" presId="urn:microsoft.com/office/officeart/2008/layout/LinedList"/>
    <dgm:cxn modelId="{3D6A33AF-81A6-44D3-B930-21863C2BD123}" type="presParOf" srcId="{DD936221-0C1A-4D38-B2E8-10AE0E5BBD62}" destId="{18015E4B-E0E8-43AD-BF9D-A2EA13699C97}" srcOrd="0" destOrd="0" presId="urn:microsoft.com/office/officeart/2008/layout/LinedList"/>
    <dgm:cxn modelId="{40E46256-6EFE-4D8B-AE19-9F8729113884}" type="presParOf" srcId="{DD936221-0C1A-4D38-B2E8-10AE0E5BBD62}" destId="{965100C8-4819-4D17-9F75-CDC207631D6E}" srcOrd="1" destOrd="0" presId="urn:microsoft.com/office/officeart/2008/layout/LinedList"/>
    <dgm:cxn modelId="{28E8E108-04AE-416F-8928-F30384F38236}" type="presParOf" srcId="{CB113728-3436-46F3-8CF8-DC139A449AA6}" destId="{F81ED467-2810-4A87-9743-32E55660A039}" srcOrd="4" destOrd="0" presId="urn:microsoft.com/office/officeart/2008/layout/LinedList"/>
    <dgm:cxn modelId="{1C48216E-BBA4-4E77-A1BD-E568546759BB}" type="presParOf" srcId="{CB113728-3436-46F3-8CF8-DC139A449AA6}" destId="{B983A1D2-519C-48F6-97A2-04B6EC458AEA}" srcOrd="5" destOrd="0" presId="urn:microsoft.com/office/officeart/2008/layout/LinedList"/>
    <dgm:cxn modelId="{EA094845-3CFC-43D1-8AFF-4ED7032AE456}" type="presParOf" srcId="{B983A1D2-519C-48F6-97A2-04B6EC458AEA}" destId="{3E2191C4-9D65-4B9C-8EE8-DD0E725DC863}" srcOrd="0" destOrd="0" presId="urn:microsoft.com/office/officeart/2008/layout/LinedList"/>
    <dgm:cxn modelId="{5255CEC8-3FCE-4D98-B3A9-F7FE983ADC05}" type="presParOf" srcId="{B983A1D2-519C-48F6-97A2-04B6EC458AEA}" destId="{C95A5CD0-6BD7-4AEA-BCC7-53C677FBB510}" srcOrd="1" destOrd="0" presId="urn:microsoft.com/office/officeart/2008/layout/LinedList"/>
    <dgm:cxn modelId="{A2B8A88D-C8AD-457A-87FB-F4C67A05917F}" type="presParOf" srcId="{CB113728-3436-46F3-8CF8-DC139A449AA6}" destId="{5F630CE3-3B8F-4335-8392-806FF1C226CA}" srcOrd="6" destOrd="0" presId="urn:microsoft.com/office/officeart/2008/layout/LinedList"/>
    <dgm:cxn modelId="{287B5F38-7087-4805-B948-8F918A2C3C34}" type="presParOf" srcId="{CB113728-3436-46F3-8CF8-DC139A449AA6}" destId="{DA8B4282-A408-49F7-801E-2ED24FED22B3}" srcOrd="7" destOrd="0" presId="urn:microsoft.com/office/officeart/2008/layout/LinedList"/>
    <dgm:cxn modelId="{F031C28C-6CAE-4AF7-A3D7-96297A62702F}" type="presParOf" srcId="{DA8B4282-A408-49F7-801E-2ED24FED22B3}" destId="{3C55A0C3-FF3E-4F7B-9F78-E9475F592D2E}" srcOrd="0" destOrd="0" presId="urn:microsoft.com/office/officeart/2008/layout/LinedList"/>
    <dgm:cxn modelId="{F5B1E513-5884-4F2F-A58A-46AD74CCF6DE}" type="presParOf" srcId="{DA8B4282-A408-49F7-801E-2ED24FED22B3}" destId="{DE318600-CA85-4A54-AA0C-791181ED91B0}" srcOrd="1" destOrd="0" presId="urn:microsoft.com/office/officeart/2008/layout/LinedList"/>
    <dgm:cxn modelId="{C5104F04-E068-4B0B-B6D7-4544EE0D7E11}" type="presParOf" srcId="{CB113728-3436-46F3-8CF8-DC139A449AA6}" destId="{720ED817-4B9C-4115-A049-8E05E2BE8BC8}" srcOrd="8" destOrd="0" presId="urn:microsoft.com/office/officeart/2008/layout/LinedList"/>
    <dgm:cxn modelId="{C586B36C-E618-4825-B7CB-1E1323D3C919}" type="presParOf" srcId="{CB113728-3436-46F3-8CF8-DC139A449AA6}" destId="{407B1924-03DC-495C-8B86-130D16E8CF4D}" srcOrd="9" destOrd="0" presId="urn:microsoft.com/office/officeart/2008/layout/LinedList"/>
    <dgm:cxn modelId="{EAF5BCBE-5561-4ED2-A4B9-B8BA83E847B4}" type="presParOf" srcId="{407B1924-03DC-495C-8B86-130D16E8CF4D}" destId="{2DA9EB58-96C5-445E-8BD6-C47D4E6764D2}" srcOrd="0" destOrd="0" presId="urn:microsoft.com/office/officeart/2008/layout/LinedList"/>
    <dgm:cxn modelId="{7C11BD0C-6AC3-439C-991B-9AC686B86F84}" type="presParOf" srcId="{407B1924-03DC-495C-8B86-130D16E8CF4D}" destId="{DE5E27A3-75FD-4E25-8D15-29153FF06BC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5F8C6B-12F5-4C9F-8CB4-14068761F23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08D28EB-918E-4D85-9328-ADC4B2E4366D}">
      <dgm:prSet/>
      <dgm:spPr/>
      <dgm:t>
        <a:bodyPr/>
        <a:lstStyle/>
        <a:p>
          <a:r>
            <a:rPr lang="en-US"/>
            <a:t># - Parameters:</a:t>
          </a:r>
        </a:p>
      </dgm:t>
    </dgm:pt>
    <dgm:pt modelId="{886B6648-5675-4BA4-A953-189E12B19CEE}" type="parTrans" cxnId="{6AD1674F-7728-470F-A01E-AB06A19850EE}">
      <dgm:prSet/>
      <dgm:spPr/>
      <dgm:t>
        <a:bodyPr/>
        <a:lstStyle/>
        <a:p>
          <a:endParaRPr lang="en-US"/>
        </a:p>
      </dgm:t>
    </dgm:pt>
    <dgm:pt modelId="{3B393A0D-7A1E-42D6-8FF9-D55BFF8975BC}" type="sibTrans" cxnId="{6AD1674F-7728-470F-A01E-AB06A19850EE}">
      <dgm:prSet/>
      <dgm:spPr/>
      <dgm:t>
        <a:bodyPr/>
        <a:lstStyle/>
        <a:p>
          <a:endParaRPr lang="en-US"/>
        </a:p>
      </dgm:t>
    </dgm:pt>
    <dgm:pt modelId="{BCCFB3D5-C404-4AED-86CB-269F865A2F0B}">
      <dgm:prSet/>
      <dgm:spPr/>
      <dgm:t>
        <a:bodyPr/>
        <a:lstStyle/>
        <a:p>
          <a:r>
            <a:rPr lang="en-US"/>
            <a:t>#    test: Test Value</a:t>
          </a:r>
        </a:p>
      </dgm:t>
    </dgm:pt>
    <dgm:pt modelId="{13FBC34A-2A31-4AE9-8D02-6577D960753A}" type="parTrans" cxnId="{2D9030E8-179F-42C8-9590-723BB82B4FD7}">
      <dgm:prSet/>
      <dgm:spPr/>
      <dgm:t>
        <a:bodyPr/>
        <a:lstStyle/>
        <a:p>
          <a:endParaRPr lang="en-US"/>
        </a:p>
      </dgm:t>
    </dgm:pt>
    <dgm:pt modelId="{65FF5CC5-FB22-4668-8BC2-43FFD9ADF815}" type="sibTrans" cxnId="{2D9030E8-179F-42C8-9590-723BB82B4FD7}">
      <dgm:prSet/>
      <dgm:spPr/>
      <dgm:t>
        <a:bodyPr/>
        <a:lstStyle/>
        <a:p>
          <a:endParaRPr lang="en-US"/>
        </a:p>
      </dgm:t>
    </dgm:pt>
    <dgm:pt modelId="{BB8C9457-AE50-4113-B932-4911074A1EDC}">
      <dgm:prSet/>
      <dgm:spPr/>
      <dgm:t>
        <a:bodyPr/>
        <a:lstStyle/>
        <a:p>
          <a:r>
            <a:rPr lang="en-US"/>
            <a:t>#    predict: Predict Value</a:t>
          </a:r>
        </a:p>
      </dgm:t>
    </dgm:pt>
    <dgm:pt modelId="{EDE44D3F-C7BF-416C-820A-2F63098350A4}" type="parTrans" cxnId="{ECB932AC-12AD-44A1-9C3F-ABBA8B6927A1}">
      <dgm:prSet/>
      <dgm:spPr/>
      <dgm:t>
        <a:bodyPr/>
        <a:lstStyle/>
        <a:p>
          <a:endParaRPr lang="en-US"/>
        </a:p>
      </dgm:t>
    </dgm:pt>
    <dgm:pt modelId="{DBF7F036-002B-4269-98C3-287E4BB223AF}" type="sibTrans" cxnId="{ECB932AC-12AD-44A1-9C3F-ABBA8B6927A1}">
      <dgm:prSet/>
      <dgm:spPr/>
      <dgm:t>
        <a:bodyPr/>
        <a:lstStyle/>
        <a:p>
          <a:endParaRPr lang="en-US"/>
        </a:p>
      </dgm:t>
    </dgm:pt>
    <dgm:pt modelId="{1E4C1100-1F66-4E80-8AFA-72DE9D3145C2}">
      <dgm:prSet/>
      <dgm:spPr/>
      <dgm:t>
        <a:bodyPr/>
        <a:lstStyle/>
        <a:p>
          <a:r>
            <a:rPr lang="en-US"/>
            <a:t># - Return: the accuracy calculated </a:t>
          </a:r>
        </a:p>
      </dgm:t>
    </dgm:pt>
    <dgm:pt modelId="{16E2158B-2BCB-41CC-BD92-30F6AAA2E74F}" type="parTrans" cxnId="{26D70A5A-987A-486D-8803-63B9C98AB8E7}">
      <dgm:prSet/>
      <dgm:spPr/>
      <dgm:t>
        <a:bodyPr/>
        <a:lstStyle/>
        <a:p>
          <a:endParaRPr lang="en-US"/>
        </a:p>
      </dgm:t>
    </dgm:pt>
    <dgm:pt modelId="{A4F9D43E-1683-4197-882C-5BEF34E92498}" type="sibTrans" cxnId="{26D70A5A-987A-486D-8803-63B9C98AB8E7}">
      <dgm:prSet/>
      <dgm:spPr/>
      <dgm:t>
        <a:bodyPr/>
        <a:lstStyle/>
        <a:p>
          <a:endParaRPr lang="en-US"/>
        </a:p>
      </dgm:t>
    </dgm:pt>
    <dgm:pt modelId="{A5BF78BE-A64F-4D5E-A905-608DA53E99F9}">
      <dgm:prSet/>
      <dgm:spPr/>
      <dgm:t>
        <a:bodyPr/>
        <a:lstStyle/>
        <a:p>
          <a:r>
            <a:rPr lang="en-US"/>
            <a:t># by the test and predict</a:t>
          </a:r>
        </a:p>
      </dgm:t>
    </dgm:pt>
    <dgm:pt modelId="{F8A88952-5232-4837-BE34-C3C151AA2E58}" type="parTrans" cxnId="{836DC75C-B742-4891-B45C-A9D5184C5CFA}">
      <dgm:prSet/>
      <dgm:spPr/>
      <dgm:t>
        <a:bodyPr/>
        <a:lstStyle/>
        <a:p>
          <a:endParaRPr lang="en-US"/>
        </a:p>
      </dgm:t>
    </dgm:pt>
    <dgm:pt modelId="{3BE976F0-0F97-4DC9-85CC-5CEE3CBD9406}" type="sibTrans" cxnId="{836DC75C-B742-4891-B45C-A9D5184C5CFA}">
      <dgm:prSet/>
      <dgm:spPr/>
      <dgm:t>
        <a:bodyPr/>
        <a:lstStyle/>
        <a:p>
          <a:endParaRPr lang="en-US"/>
        </a:p>
      </dgm:t>
    </dgm:pt>
    <dgm:pt modelId="{0FDA0D11-FC5E-4C28-99D2-2E7C22976EAA}">
      <dgm:prSet/>
      <dgm:spPr/>
      <dgm:t>
        <a:bodyPr/>
        <a:lstStyle/>
        <a:p>
          <a:r>
            <a:rPr lang="en-US"/>
            <a:t>def calModelAccuracy(test, predict)</a:t>
          </a:r>
        </a:p>
      </dgm:t>
    </dgm:pt>
    <dgm:pt modelId="{4595163F-7803-4357-B6C8-D0D0CB7B70FF}" type="parTrans" cxnId="{5B96E3BF-BCF7-4FF4-8360-B41701F6B1D9}">
      <dgm:prSet/>
      <dgm:spPr/>
      <dgm:t>
        <a:bodyPr/>
        <a:lstStyle/>
        <a:p>
          <a:endParaRPr lang="en-US"/>
        </a:p>
      </dgm:t>
    </dgm:pt>
    <dgm:pt modelId="{B3E89265-9E09-4628-AD53-95BA8F2571CC}" type="sibTrans" cxnId="{5B96E3BF-BCF7-4FF4-8360-B41701F6B1D9}">
      <dgm:prSet/>
      <dgm:spPr/>
      <dgm:t>
        <a:bodyPr/>
        <a:lstStyle/>
        <a:p>
          <a:endParaRPr lang="en-US"/>
        </a:p>
      </dgm:t>
    </dgm:pt>
    <dgm:pt modelId="{67201AE6-3F5D-42AC-9394-77853BC08642}">
      <dgm:prSet/>
      <dgm:spPr/>
      <dgm:t>
        <a:bodyPr/>
        <a:lstStyle/>
        <a:p>
          <a:r>
            <a:rPr lang="en-US"/>
            <a:t>#</a:t>
          </a:r>
        </a:p>
      </dgm:t>
    </dgm:pt>
    <dgm:pt modelId="{DFDD5D21-D006-44EC-9EFA-C4D9D03D6A79}" type="parTrans" cxnId="{403DCB28-2DD4-4FFB-A001-18443EB011F7}">
      <dgm:prSet/>
      <dgm:spPr/>
      <dgm:t>
        <a:bodyPr/>
        <a:lstStyle/>
        <a:p>
          <a:endParaRPr lang="en-US"/>
        </a:p>
      </dgm:t>
    </dgm:pt>
    <dgm:pt modelId="{6BC5B11C-18B7-45CF-95F6-0B5EE3153450}" type="sibTrans" cxnId="{403DCB28-2DD4-4FFB-A001-18443EB011F7}">
      <dgm:prSet/>
      <dgm:spPr/>
      <dgm:t>
        <a:bodyPr/>
        <a:lstStyle/>
        <a:p>
          <a:endParaRPr lang="en-US"/>
        </a:p>
      </dgm:t>
    </dgm:pt>
    <dgm:pt modelId="{C73777CD-B286-4A96-85DF-7E682E3FC538}">
      <dgm:prSet/>
      <dgm:spPr/>
      <dgm:t>
        <a:bodyPr/>
        <a:lstStyle/>
        <a:p>
          <a:r>
            <a:rPr lang="en-US"/>
            <a:t># evaluate model</a:t>
          </a:r>
        </a:p>
      </dgm:t>
    </dgm:pt>
    <dgm:pt modelId="{E01FD180-F408-4441-804F-4A8305105E8A}" type="parTrans" cxnId="{90F8EE67-0918-4ECC-871F-86A1FB5CF810}">
      <dgm:prSet/>
      <dgm:spPr/>
      <dgm:t>
        <a:bodyPr/>
        <a:lstStyle/>
        <a:p>
          <a:endParaRPr lang="en-US"/>
        </a:p>
      </dgm:t>
    </dgm:pt>
    <dgm:pt modelId="{8F279B1D-90FC-406A-8804-BD503A327698}" type="sibTrans" cxnId="{90F8EE67-0918-4ECC-871F-86A1FB5CF810}">
      <dgm:prSet/>
      <dgm:spPr/>
      <dgm:t>
        <a:bodyPr/>
        <a:lstStyle/>
        <a:p>
          <a:endParaRPr lang="en-US"/>
        </a:p>
      </dgm:t>
    </dgm:pt>
    <dgm:pt modelId="{DFC538A6-0315-4CCC-A67F-CF45D5ADD1F8}">
      <dgm:prSet/>
      <dgm:spPr/>
      <dgm:t>
        <a:bodyPr/>
        <a:lstStyle/>
        <a:p>
          <a:r>
            <a:rPr lang="en-US"/>
            <a:t>print(calModelAccuracy(y_test, y_predict))</a:t>
          </a:r>
        </a:p>
      </dgm:t>
    </dgm:pt>
    <dgm:pt modelId="{4194B12F-C425-4F1D-9A1C-B32D88A60393}" type="parTrans" cxnId="{BF510AB5-4011-470B-B0A4-0A59D5EC8BFF}">
      <dgm:prSet/>
      <dgm:spPr/>
      <dgm:t>
        <a:bodyPr/>
        <a:lstStyle/>
        <a:p>
          <a:endParaRPr lang="en-US"/>
        </a:p>
      </dgm:t>
    </dgm:pt>
    <dgm:pt modelId="{C8AB9C0E-4174-476D-88CC-AEDBE3EF4C03}" type="sibTrans" cxnId="{BF510AB5-4011-470B-B0A4-0A59D5EC8BFF}">
      <dgm:prSet/>
      <dgm:spPr/>
      <dgm:t>
        <a:bodyPr/>
        <a:lstStyle/>
        <a:p>
          <a:endParaRPr lang="en-US"/>
        </a:p>
      </dgm:t>
    </dgm:pt>
    <dgm:pt modelId="{412D2DCA-0AE0-40CF-883F-F5210FD7CB6C}">
      <dgm:prSet/>
      <dgm:spPr/>
      <dgm:t>
        <a:bodyPr/>
        <a:lstStyle/>
        <a:p>
          <a:r>
            <a:rPr lang="en-US"/>
            <a:t>print(classification_report(y_test, y_predict))</a:t>
          </a:r>
        </a:p>
      </dgm:t>
    </dgm:pt>
    <dgm:pt modelId="{D2A3E118-93C0-4239-A1CA-37F64AE0C516}" type="parTrans" cxnId="{65DC2D4B-4472-4F41-B732-ACF9EB02BD30}">
      <dgm:prSet/>
      <dgm:spPr/>
      <dgm:t>
        <a:bodyPr/>
        <a:lstStyle/>
        <a:p>
          <a:endParaRPr lang="en-US"/>
        </a:p>
      </dgm:t>
    </dgm:pt>
    <dgm:pt modelId="{BCE3299C-4009-41BC-BA78-FDD8362E4E7B}" type="sibTrans" cxnId="{65DC2D4B-4472-4F41-B732-ACF9EB02BD30}">
      <dgm:prSet/>
      <dgm:spPr/>
      <dgm:t>
        <a:bodyPr/>
        <a:lstStyle/>
        <a:p>
          <a:endParaRPr lang="en-US"/>
        </a:p>
      </dgm:t>
    </dgm:pt>
    <dgm:pt modelId="{35C101E1-3218-4BA4-9623-E07FED1E0425}" type="pres">
      <dgm:prSet presAssocID="{125F8C6B-12F5-4C9F-8CB4-14068761F236}" presName="vert0" presStyleCnt="0">
        <dgm:presLayoutVars>
          <dgm:dir/>
          <dgm:animOne val="branch"/>
          <dgm:animLvl val="lvl"/>
        </dgm:presLayoutVars>
      </dgm:prSet>
      <dgm:spPr/>
    </dgm:pt>
    <dgm:pt modelId="{E76F64A2-E039-4721-861E-602D3F3AA576}" type="pres">
      <dgm:prSet presAssocID="{708D28EB-918E-4D85-9328-ADC4B2E4366D}" presName="thickLine" presStyleLbl="alignNode1" presStyleIdx="0" presStyleCnt="10"/>
      <dgm:spPr/>
    </dgm:pt>
    <dgm:pt modelId="{D7726E56-12F5-49B9-9F38-899FD9010AF9}" type="pres">
      <dgm:prSet presAssocID="{708D28EB-918E-4D85-9328-ADC4B2E4366D}" presName="horz1" presStyleCnt="0"/>
      <dgm:spPr/>
    </dgm:pt>
    <dgm:pt modelId="{967F67BD-FEC2-4B87-B675-7BC523A75FBE}" type="pres">
      <dgm:prSet presAssocID="{708D28EB-918E-4D85-9328-ADC4B2E4366D}" presName="tx1" presStyleLbl="revTx" presStyleIdx="0" presStyleCnt="10"/>
      <dgm:spPr/>
    </dgm:pt>
    <dgm:pt modelId="{D06F92CF-FF56-4634-BCAF-DD0DAC06BD35}" type="pres">
      <dgm:prSet presAssocID="{708D28EB-918E-4D85-9328-ADC4B2E4366D}" presName="vert1" presStyleCnt="0"/>
      <dgm:spPr/>
    </dgm:pt>
    <dgm:pt modelId="{4F67D223-D179-421B-91B6-D2AD95B734C5}" type="pres">
      <dgm:prSet presAssocID="{BCCFB3D5-C404-4AED-86CB-269F865A2F0B}" presName="thickLine" presStyleLbl="alignNode1" presStyleIdx="1" presStyleCnt="10"/>
      <dgm:spPr/>
    </dgm:pt>
    <dgm:pt modelId="{FFF00B6C-ED58-4875-AA2E-7A02473A1874}" type="pres">
      <dgm:prSet presAssocID="{BCCFB3D5-C404-4AED-86CB-269F865A2F0B}" presName="horz1" presStyleCnt="0"/>
      <dgm:spPr/>
    </dgm:pt>
    <dgm:pt modelId="{FBD52E92-956E-4304-B6CD-F62502C663A7}" type="pres">
      <dgm:prSet presAssocID="{BCCFB3D5-C404-4AED-86CB-269F865A2F0B}" presName="tx1" presStyleLbl="revTx" presStyleIdx="1" presStyleCnt="10"/>
      <dgm:spPr/>
    </dgm:pt>
    <dgm:pt modelId="{29F88AE9-B1CB-494A-BC4B-3625E54A1719}" type="pres">
      <dgm:prSet presAssocID="{BCCFB3D5-C404-4AED-86CB-269F865A2F0B}" presName="vert1" presStyleCnt="0"/>
      <dgm:spPr/>
    </dgm:pt>
    <dgm:pt modelId="{864B2109-185E-4E62-A9AC-FF358A255B2E}" type="pres">
      <dgm:prSet presAssocID="{BB8C9457-AE50-4113-B932-4911074A1EDC}" presName="thickLine" presStyleLbl="alignNode1" presStyleIdx="2" presStyleCnt="10"/>
      <dgm:spPr/>
    </dgm:pt>
    <dgm:pt modelId="{C8ACE275-1A23-402F-B594-4FB721473531}" type="pres">
      <dgm:prSet presAssocID="{BB8C9457-AE50-4113-B932-4911074A1EDC}" presName="horz1" presStyleCnt="0"/>
      <dgm:spPr/>
    </dgm:pt>
    <dgm:pt modelId="{4CF10CB3-54FF-49C8-BA42-9D7F2D987E08}" type="pres">
      <dgm:prSet presAssocID="{BB8C9457-AE50-4113-B932-4911074A1EDC}" presName="tx1" presStyleLbl="revTx" presStyleIdx="2" presStyleCnt="10"/>
      <dgm:spPr/>
    </dgm:pt>
    <dgm:pt modelId="{8EAEB0A3-B92F-474F-861A-A748F70B9582}" type="pres">
      <dgm:prSet presAssocID="{BB8C9457-AE50-4113-B932-4911074A1EDC}" presName="vert1" presStyleCnt="0"/>
      <dgm:spPr/>
    </dgm:pt>
    <dgm:pt modelId="{74335E84-BDE8-42DE-86EC-A8FD986BFC82}" type="pres">
      <dgm:prSet presAssocID="{1E4C1100-1F66-4E80-8AFA-72DE9D3145C2}" presName="thickLine" presStyleLbl="alignNode1" presStyleIdx="3" presStyleCnt="10"/>
      <dgm:spPr/>
    </dgm:pt>
    <dgm:pt modelId="{7820CFA4-11DF-4128-B9CB-4B8AC1180731}" type="pres">
      <dgm:prSet presAssocID="{1E4C1100-1F66-4E80-8AFA-72DE9D3145C2}" presName="horz1" presStyleCnt="0"/>
      <dgm:spPr/>
    </dgm:pt>
    <dgm:pt modelId="{DBB1D54A-4842-41DF-9B14-7201D9CB6C6F}" type="pres">
      <dgm:prSet presAssocID="{1E4C1100-1F66-4E80-8AFA-72DE9D3145C2}" presName="tx1" presStyleLbl="revTx" presStyleIdx="3" presStyleCnt="10"/>
      <dgm:spPr/>
    </dgm:pt>
    <dgm:pt modelId="{78DA5BFB-9247-46D0-8EC8-C4FC39506ECD}" type="pres">
      <dgm:prSet presAssocID="{1E4C1100-1F66-4E80-8AFA-72DE9D3145C2}" presName="vert1" presStyleCnt="0"/>
      <dgm:spPr/>
    </dgm:pt>
    <dgm:pt modelId="{E88016DB-CC6E-4D70-86DD-4558AEAE7522}" type="pres">
      <dgm:prSet presAssocID="{A5BF78BE-A64F-4D5E-A905-608DA53E99F9}" presName="thickLine" presStyleLbl="alignNode1" presStyleIdx="4" presStyleCnt="10"/>
      <dgm:spPr/>
    </dgm:pt>
    <dgm:pt modelId="{DCD060AD-D94B-436B-8112-3C340B48A35A}" type="pres">
      <dgm:prSet presAssocID="{A5BF78BE-A64F-4D5E-A905-608DA53E99F9}" presName="horz1" presStyleCnt="0"/>
      <dgm:spPr/>
    </dgm:pt>
    <dgm:pt modelId="{FED9E4AB-20DE-49BC-A761-7375E6D60A37}" type="pres">
      <dgm:prSet presAssocID="{A5BF78BE-A64F-4D5E-A905-608DA53E99F9}" presName="tx1" presStyleLbl="revTx" presStyleIdx="4" presStyleCnt="10"/>
      <dgm:spPr/>
    </dgm:pt>
    <dgm:pt modelId="{875D0FAA-AECC-4E55-9E96-ED577703C79A}" type="pres">
      <dgm:prSet presAssocID="{A5BF78BE-A64F-4D5E-A905-608DA53E99F9}" presName="vert1" presStyleCnt="0"/>
      <dgm:spPr/>
    </dgm:pt>
    <dgm:pt modelId="{E43C7EAF-9023-4EA8-AAFA-8D4A66FB87F7}" type="pres">
      <dgm:prSet presAssocID="{0FDA0D11-FC5E-4C28-99D2-2E7C22976EAA}" presName="thickLine" presStyleLbl="alignNode1" presStyleIdx="5" presStyleCnt="10"/>
      <dgm:spPr/>
    </dgm:pt>
    <dgm:pt modelId="{9F76F7D9-45A6-4393-BE70-B17CBA9EEF4E}" type="pres">
      <dgm:prSet presAssocID="{0FDA0D11-FC5E-4C28-99D2-2E7C22976EAA}" presName="horz1" presStyleCnt="0"/>
      <dgm:spPr/>
    </dgm:pt>
    <dgm:pt modelId="{6F9914D6-B2C8-4CA0-BE00-C24647F36FA0}" type="pres">
      <dgm:prSet presAssocID="{0FDA0D11-FC5E-4C28-99D2-2E7C22976EAA}" presName="tx1" presStyleLbl="revTx" presStyleIdx="5" presStyleCnt="10"/>
      <dgm:spPr/>
    </dgm:pt>
    <dgm:pt modelId="{9F738871-F819-4BFF-AEFE-56654026C9D9}" type="pres">
      <dgm:prSet presAssocID="{0FDA0D11-FC5E-4C28-99D2-2E7C22976EAA}" presName="vert1" presStyleCnt="0"/>
      <dgm:spPr/>
    </dgm:pt>
    <dgm:pt modelId="{B730B4A8-1B16-486F-BE91-F6E338EA37FF}" type="pres">
      <dgm:prSet presAssocID="{67201AE6-3F5D-42AC-9394-77853BC08642}" presName="thickLine" presStyleLbl="alignNode1" presStyleIdx="6" presStyleCnt="10"/>
      <dgm:spPr/>
    </dgm:pt>
    <dgm:pt modelId="{B3B18E3B-9EBD-42FC-99FE-0E8062CA8E7F}" type="pres">
      <dgm:prSet presAssocID="{67201AE6-3F5D-42AC-9394-77853BC08642}" presName="horz1" presStyleCnt="0"/>
      <dgm:spPr/>
    </dgm:pt>
    <dgm:pt modelId="{9DCDE23B-D1AB-4FD0-9E75-29D43F16FCB5}" type="pres">
      <dgm:prSet presAssocID="{67201AE6-3F5D-42AC-9394-77853BC08642}" presName="tx1" presStyleLbl="revTx" presStyleIdx="6" presStyleCnt="10"/>
      <dgm:spPr/>
    </dgm:pt>
    <dgm:pt modelId="{58B0F1D4-1FCE-4CF8-A4F5-7BF5C9F01504}" type="pres">
      <dgm:prSet presAssocID="{67201AE6-3F5D-42AC-9394-77853BC08642}" presName="vert1" presStyleCnt="0"/>
      <dgm:spPr/>
    </dgm:pt>
    <dgm:pt modelId="{6202EADA-87BB-4951-A215-60582E6C270B}" type="pres">
      <dgm:prSet presAssocID="{C73777CD-B286-4A96-85DF-7E682E3FC538}" presName="thickLine" presStyleLbl="alignNode1" presStyleIdx="7" presStyleCnt="10"/>
      <dgm:spPr/>
    </dgm:pt>
    <dgm:pt modelId="{260D20BE-713F-4E9A-9484-00B22784362B}" type="pres">
      <dgm:prSet presAssocID="{C73777CD-B286-4A96-85DF-7E682E3FC538}" presName="horz1" presStyleCnt="0"/>
      <dgm:spPr/>
    </dgm:pt>
    <dgm:pt modelId="{2446C782-F59B-4DA1-98BF-DB5DBA798A4C}" type="pres">
      <dgm:prSet presAssocID="{C73777CD-B286-4A96-85DF-7E682E3FC538}" presName="tx1" presStyleLbl="revTx" presStyleIdx="7" presStyleCnt="10"/>
      <dgm:spPr/>
    </dgm:pt>
    <dgm:pt modelId="{58B528ED-C0F0-40D7-ACC1-CD100B8E8CA9}" type="pres">
      <dgm:prSet presAssocID="{C73777CD-B286-4A96-85DF-7E682E3FC538}" presName="vert1" presStyleCnt="0"/>
      <dgm:spPr/>
    </dgm:pt>
    <dgm:pt modelId="{1AF33076-3289-418E-8069-42A0358E2884}" type="pres">
      <dgm:prSet presAssocID="{DFC538A6-0315-4CCC-A67F-CF45D5ADD1F8}" presName="thickLine" presStyleLbl="alignNode1" presStyleIdx="8" presStyleCnt="10"/>
      <dgm:spPr/>
    </dgm:pt>
    <dgm:pt modelId="{EA10CB1C-4E49-4AD8-BEE8-B0274956D6C9}" type="pres">
      <dgm:prSet presAssocID="{DFC538A6-0315-4CCC-A67F-CF45D5ADD1F8}" presName="horz1" presStyleCnt="0"/>
      <dgm:spPr/>
    </dgm:pt>
    <dgm:pt modelId="{28280BBD-5352-40D6-AC0A-8C4046D59A6C}" type="pres">
      <dgm:prSet presAssocID="{DFC538A6-0315-4CCC-A67F-CF45D5ADD1F8}" presName="tx1" presStyleLbl="revTx" presStyleIdx="8" presStyleCnt="10"/>
      <dgm:spPr/>
    </dgm:pt>
    <dgm:pt modelId="{D47F76D2-512E-4290-8123-ECFB4B727727}" type="pres">
      <dgm:prSet presAssocID="{DFC538A6-0315-4CCC-A67F-CF45D5ADD1F8}" presName="vert1" presStyleCnt="0"/>
      <dgm:spPr/>
    </dgm:pt>
    <dgm:pt modelId="{257D353C-2EB2-44DC-906C-949B1036CF64}" type="pres">
      <dgm:prSet presAssocID="{412D2DCA-0AE0-40CF-883F-F5210FD7CB6C}" presName="thickLine" presStyleLbl="alignNode1" presStyleIdx="9" presStyleCnt="10"/>
      <dgm:spPr/>
    </dgm:pt>
    <dgm:pt modelId="{23D691C2-A30A-4355-8A46-D513D41566F9}" type="pres">
      <dgm:prSet presAssocID="{412D2DCA-0AE0-40CF-883F-F5210FD7CB6C}" presName="horz1" presStyleCnt="0"/>
      <dgm:spPr/>
    </dgm:pt>
    <dgm:pt modelId="{67F652E7-DBAD-4E96-AA3B-52B3B182E100}" type="pres">
      <dgm:prSet presAssocID="{412D2DCA-0AE0-40CF-883F-F5210FD7CB6C}" presName="tx1" presStyleLbl="revTx" presStyleIdx="9" presStyleCnt="10"/>
      <dgm:spPr/>
    </dgm:pt>
    <dgm:pt modelId="{EDF65F63-506B-442D-A19F-C7505771A099}" type="pres">
      <dgm:prSet presAssocID="{412D2DCA-0AE0-40CF-883F-F5210FD7CB6C}" presName="vert1" presStyleCnt="0"/>
      <dgm:spPr/>
    </dgm:pt>
  </dgm:ptLst>
  <dgm:cxnLst>
    <dgm:cxn modelId="{5F97BF15-4172-4E2A-B9E7-64A9352D0C45}" type="presOf" srcId="{0FDA0D11-FC5E-4C28-99D2-2E7C22976EAA}" destId="{6F9914D6-B2C8-4CA0-BE00-C24647F36FA0}" srcOrd="0" destOrd="0" presId="urn:microsoft.com/office/officeart/2008/layout/LinedList"/>
    <dgm:cxn modelId="{A5F08D23-E2B9-4FFD-A382-A8DE4298BFC7}" type="presOf" srcId="{412D2DCA-0AE0-40CF-883F-F5210FD7CB6C}" destId="{67F652E7-DBAD-4E96-AA3B-52B3B182E100}" srcOrd="0" destOrd="0" presId="urn:microsoft.com/office/officeart/2008/layout/LinedList"/>
    <dgm:cxn modelId="{403DCB28-2DD4-4FFB-A001-18443EB011F7}" srcId="{125F8C6B-12F5-4C9F-8CB4-14068761F236}" destId="{67201AE6-3F5D-42AC-9394-77853BC08642}" srcOrd="6" destOrd="0" parTransId="{DFDD5D21-D006-44EC-9EFA-C4D9D03D6A79}" sibTransId="{6BC5B11C-18B7-45CF-95F6-0B5EE3153450}"/>
    <dgm:cxn modelId="{836DC75C-B742-4891-B45C-A9D5184C5CFA}" srcId="{125F8C6B-12F5-4C9F-8CB4-14068761F236}" destId="{A5BF78BE-A64F-4D5E-A905-608DA53E99F9}" srcOrd="4" destOrd="0" parTransId="{F8A88952-5232-4837-BE34-C3C151AA2E58}" sibTransId="{3BE976F0-0F97-4DC9-85CC-5CEE3CBD9406}"/>
    <dgm:cxn modelId="{D9528E5F-F227-4551-87D6-1A9F29B8D6D5}" type="presOf" srcId="{67201AE6-3F5D-42AC-9394-77853BC08642}" destId="{9DCDE23B-D1AB-4FD0-9E75-29D43F16FCB5}" srcOrd="0" destOrd="0" presId="urn:microsoft.com/office/officeart/2008/layout/LinedList"/>
    <dgm:cxn modelId="{FD056143-7672-484A-90A4-9931DDF13970}" type="presOf" srcId="{DFC538A6-0315-4CCC-A67F-CF45D5ADD1F8}" destId="{28280BBD-5352-40D6-AC0A-8C4046D59A6C}" srcOrd="0" destOrd="0" presId="urn:microsoft.com/office/officeart/2008/layout/LinedList"/>
    <dgm:cxn modelId="{90F8EE67-0918-4ECC-871F-86A1FB5CF810}" srcId="{125F8C6B-12F5-4C9F-8CB4-14068761F236}" destId="{C73777CD-B286-4A96-85DF-7E682E3FC538}" srcOrd="7" destOrd="0" parTransId="{E01FD180-F408-4441-804F-4A8305105E8A}" sibTransId="{8F279B1D-90FC-406A-8804-BD503A327698}"/>
    <dgm:cxn modelId="{65DC2D4B-4472-4F41-B732-ACF9EB02BD30}" srcId="{125F8C6B-12F5-4C9F-8CB4-14068761F236}" destId="{412D2DCA-0AE0-40CF-883F-F5210FD7CB6C}" srcOrd="9" destOrd="0" parTransId="{D2A3E118-93C0-4239-A1CA-37F64AE0C516}" sibTransId="{BCE3299C-4009-41BC-BA78-FDD8362E4E7B}"/>
    <dgm:cxn modelId="{6AD1674F-7728-470F-A01E-AB06A19850EE}" srcId="{125F8C6B-12F5-4C9F-8CB4-14068761F236}" destId="{708D28EB-918E-4D85-9328-ADC4B2E4366D}" srcOrd="0" destOrd="0" parTransId="{886B6648-5675-4BA4-A953-189E12B19CEE}" sibTransId="{3B393A0D-7A1E-42D6-8FF9-D55BFF8975BC}"/>
    <dgm:cxn modelId="{28347556-E211-40E7-BDCD-5575CB8A4864}" type="presOf" srcId="{C73777CD-B286-4A96-85DF-7E682E3FC538}" destId="{2446C782-F59B-4DA1-98BF-DB5DBA798A4C}" srcOrd="0" destOrd="0" presId="urn:microsoft.com/office/officeart/2008/layout/LinedList"/>
    <dgm:cxn modelId="{26D70A5A-987A-486D-8803-63B9C98AB8E7}" srcId="{125F8C6B-12F5-4C9F-8CB4-14068761F236}" destId="{1E4C1100-1F66-4E80-8AFA-72DE9D3145C2}" srcOrd="3" destOrd="0" parTransId="{16E2158B-2BCB-41CC-BD92-30F6AAA2E74F}" sibTransId="{A4F9D43E-1683-4197-882C-5BEF34E92498}"/>
    <dgm:cxn modelId="{FFE5407B-B86F-4A63-BE50-1108D30B619D}" type="presOf" srcId="{A5BF78BE-A64F-4D5E-A905-608DA53E99F9}" destId="{FED9E4AB-20DE-49BC-A761-7375E6D60A37}" srcOrd="0" destOrd="0" presId="urn:microsoft.com/office/officeart/2008/layout/LinedList"/>
    <dgm:cxn modelId="{E7EC22A0-45AA-4C5A-B668-22D47F0E5A20}" type="presOf" srcId="{BB8C9457-AE50-4113-B932-4911074A1EDC}" destId="{4CF10CB3-54FF-49C8-BA42-9D7F2D987E08}" srcOrd="0" destOrd="0" presId="urn:microsoft.com/office/officeart/2008/layout/LinedList"/>
    <dgm:cxn modelId="{ECB932AC-12AD-44A1-9C3F-ABBA8B6927A1}" srcId="{125F8C6B-12F5-4C9F-8CB4-14068761F236}" destId="{BB8C9457-AE50-4113-B932-4911074A1EDC}" srcOrd="2" destOrd="0" parTransId="{EDE44D3F-C7BF-416C-820A-2F63098350A4}" sibTransId="{DBF7F036-002B-4269-98C3-287E4BB223AF}"/>
    <dgm:cxn modelId="{BF510AB5-4011-470B-B0A4-0A59D5EC8BFF}" srcId="{125F8C6B-12F5-4C9F-8CB4-14068761F236}" destId="{DFC538A6-0315-4CCC-A67F-CF45D5ADD1F8}" srcOrd="8" destOrd="0" parTransId="{4194B12F-C425-4F1D-9A1C-B32D88A60393}" sibTransId="{C8AB9C0E-4174-476D-88CC-AEDBE3EF4C03}"/>
    <dgm:cxn modelId="{5B96E3BF-BCF7-4FF4-8360-B41701F6B1D9}" srcId="{125F8C6B-12F5-4C9F-8CB4-14068761F236}" destId="{0FDA0D11-FC5E-4C28-99D2-2E7C22976EAA}" srcOrd="5" destOrd="0" parTransId="{4595163F-7803-4357-B6C8-D0D0CB7B70FF}" sibTransId="{B3E89265-9E09-4628-AD53-95BA8F2571CC}"/>
    <dgm:cxn modelId="{A3C9F8C8-3864-487B-B065-70CFA2A66857}" type="presOf" srcId="{1E4C1100-1F66-4E80-8AFA-72DE9D3145C2}" destId="{DBB1D54A-4842-41DF-9B14-7201D9CB6C6F}" srcOrd="0" destOrd="0" presId="urn:microsoft.com/office/officeart/2008/layout/LinedList"/>
    <dgm:cxn modelId="{7F5F0CDA-019F-47A9-BAAB-751F8F67D170}" type="presOf" srcId="{125F8C6B-12F5-4C9F-8CB4-14068761F236}" destId="{35C101E1-3218-4BA4-9623-E07FED1E0425}" srcOrd="0" destOrd="0" presId="urn:microsoft.com/office/officeart/2008/layout/LinedList"/>
    <dgm:cxn modelId="{2D9030E8-179F-42C8-9590-723BB82B4FD7}" srcId="{125F8C6B-12F5-4C9F-8CB4-14068761F236}" destId="{BCCFB3D5-C404-4AED-86CB-269F865A2F0B}" srcOrd="1" destOrd="0" parTransId="{13FBC34A-2A31-4AE9-8D02-6577D960753A}" sibTransId="{65FF5CC5-FB22-4668-8BC2-43FFD9ADF815}"/>
    <dgm:cxn modelId="{657D68EE-E89B-42FD-8A2B-66DA7737E964}" type="presOf" srcId="{BCCFB3D5-C404-4AED-86CB-269F865A2F0B}" destId="{FBD52E92-956E-4304-B6CD-F62502C663A7}" srcOrd="0" destOrd="0" presId="urn:microsoft.com/office/officeart/2008/layout/LinedList"/>
    <dgm:cxn modelId="{2F6A34FA-855D-471A-A570-005D9BDB74DA}" type="presOf" srcId="{708D28EB-918E-4D85-9328-ADC4B2E4366D}" destId="{967F67BD-FEC2-4B87-B675-7BC523A75FBE}" srcOrd="0" destOrd="0" presId="urn:microsoft.com/office/officeart/2008/layout/LinedList"/>
    <dgm:cxn modelId="{53CAAB81-4FA5-4627-9A5F-CD1FD29C5D24}" type="presParOf" srcId="{35C101E1-3218-4BA4-9623-E07FED1E0425}" destId="{E76F64A2-E039-4721-861E-602D3F3AA576}" srcOrd="0" destOrd="0" presId="urn:microsoft.com/office/officeart/2008/layout/LinedList"/>
    <dgm:cxn modelId="{EBBDEF6C-630D-41FD-A1C5-D4C267005296}" type="presParOf" srcId="{35C101E1-3218-4BA4-9623-E07FED1E0425}" destId="{D7726E56-12F5-49B9-9F38-899FD9010AF9}" srcOrd="1" destOrd="0" presId="urn:microsoft.com/office/officeart/2008/layout/LinedList"/>
    <dgm:cxn modelId="{C643BD71-BA7C-4E78-BECF-777E97910B72}" type="presParOf" srcId="{D7726E56-12F5-49B9-9F38-899FD9010AF9}" destId="{967F67BD-FEC2-4B87-B675-7BC523A75FBE}" srcOrd="0" destOrd="0" presId="urn:microsoft.com/office/officeart/2008/layout/LinedList"/>
    <dgm:cxn modelId="{C1F6459F-9C7E-42A4-89A8-67B032D0DF1C}" type="presParOf" srcId="{D7726E56-12F5-49B9-9F38-899FD9010AF9}" destId="{D06F92CF-FF56-4634-BCAF-DD0DAC06BD35}" srcOrd="1" destOrd="0" presId="urn:microsoft.com/office/officeart/2008/layout/LinedList"/>
    <dgm:cxn modelId="{57C3976D-7B47-41BA-B526-55BB0FE6CCBF}" type="presParOf" srcId="{35C101E1-3218-4BA4-9623-E07FED1E0425}" destId="{4F67D223-D179-421B-91B6-D2AD95B734C5}" srcOrd="2" destOrd="0" presId="urn:microsoft.com/office/officeart/2008/layout/LinedList"/>
    <dgm:cxn modelId="{FD05BF6D-4BEE-4818-A157-08731D015CBC}" type="presParOf" srcId="{35C101E1-3218-4BA4-9623-E07FED1E0425}" destId="{FFF00B6C-ED58-4875-AA2E-7A02473A1874}" srcOrd="3" destOrd="0" presId="urn:microsoft.com/office/officeart/2008/layout/LinedList"/>
    <dgm:cxn modelId="{C5D66695-E422-47C6-A7D3-776D01B91EA1}" type="presParOf" srcId="{FFF00B6C-ED58-4875-AA2E-7A02473A1874}" destId="{FBD52E92-956E-4304-B6CD-F62502C663A7}" srcOrd="0" destOrd="0" presId="urn:microsoft.com/office/officeart/2008/layout/LinedList"/>
    <dgm:cxn modelId="{A7D6275A-01FF-41D3-B018-D775F26F48CF}" type="presParOf" srcId="{FFF00B6C-ED58-4875-AA2E-7A02473A1874}" destId="{29F88AE9-B1CB-494A-BC4B-3625E54A1719}" srcOrd="1" destOrd="0" presId="urn:microsoft.com/office/officeart/2008/layout/LinedList"/>
    <dgm:cxn modelId="{024DB8CB-DFFB-4DF6-A8A0-3EFBC6ADDDE6}" type="presParOf" srcId="{35C101E1-3218-4BA4-9623-E07FED1E0425}" destId="{864B2109-185E-4E62-A9AC-FF358A255B2E}" srcOrd="4" destOrd="0" presId="urn:microsoft.com/office/officeart/2008/layout/LinedList"/>
    <dgm:cxn modelId="{AEA1F58B-EF8A-45C9-8C71-BFD824E6B6D4}" type="presParOf" srcId="{35C101E1-3218-4BA4-9623-E07FED1E0425}" destId="{C8ACE275-1A23-402F-B594-4FB721473531}" srcOrd="5" destOrd="0" presId="urn:microsoft.com/office/officeart/2008/layout/LinedList"/>
    <dgm:cxn modelId="{1719006D-A748-46E7-B49A-96BB24BCD317}" type="presParOf" srcId="{C8ACE275-1A23-402F-B594-4FB721473531}" destId="{4CF10CB3-54FF-49C8-BA42-9D7F2D987E08}" srcOrd="0" destOrd="0" presId="urn:microsoft.com/office/officeart/2008/layout/LinedList"/>
    <dgm:cxn modelId="{EBBE0AF1-8885-44D6-AEBB-89DFE143CEDB}" type="presParOf" srcId="{C8ACE275-1A23-402F-B594-4FB721473531}" destId="{8EAEB0A3-B92F-474F-861A-A748F70B9582}" srcOrd="1" destOrd="0" presId="urn:microsoft.com/office/officeart/2008/layout/LinedList"/>
    <dgm:cxn modelId="{54F5E267-A3B3-4C3B-8C37-2E27C0C5DB3C}" type="presParOf" srcId="{35C101E1-3218-4BA4-9623-E07FED1E0425}" destId="{74335E84-BDE8-42DE-86EC-A8FD986BFC82}" srcOrd="6" destOrd="0" presId="urn:microsoft.com/office/officeart/2008/layout/LinedList"/>
    <dgm:cxn modelId="{C2D7AF57-CE88-493B-988B-A52E9738113C}" type="presParOf" srcId="{35C101E1-3218-4BA4-9623-E07FED1E0425}" destId="{7820CFA4-11DF-4128-B9CB-4B8AC1180731}" srcOrd="7" destOrd="0" presId="urn:microsoft.com/office/officeart/2008/layout/LinedList"/>
    <dgm:cxn modelId="{9D98FAF3-13F3-4B8C-9EBF-4B337E7EB3DE}" type="presParOf" srcId="{7820CFA4-11DF-4128-B9CB-4B8AC1180731}" destId="{DBB1D54A-4842-41DF-9B14-7201D9CB6C6F}" srcOrd="0" destOrd="0" presId="urn:microsoft.com/office/officeart/2008/layout/LinedList"/>
    <dgm:cxn modelId="{9561D907-7ADA-4FE4-98CF-8A5DEF5D4FE5}" type="presParOf" srcId="{7820CFA4-11DF-4128-B9CB-4B8AC1180731}" destId="{78DA5BFB-9247-46D0-8EC8-C4FC39506ECD}" srcOrd="1" destOrd="0" presId="urn:microsoft.com/office/officeart/2008/layout/LinedList"/>
    <dgm:cxn modelId="{342E163F-CF5D-4FEA-AF26-5B17E4C04EA0}" type="presParOf" srcId="{35C101E1-3218-4BA4-9623-E07FED1E0425}" destId="{E88016DB-CC6E-4D70-86DD-4558AEAE7522}" srcOrd="8" destOrd="0" presId="urn:microsoft.com/office/officeart/2008/layout/LinedList"/>
    <dgm:cxn modelId="{B40F7768-94B4-4F6A-8B50-4663F2CE45D8}" type="presParOf" srcId="{35C101E1-3218-4BA4-9623-E07FED1E0425}" destId="{DCD060AD-D94B-436B-8112-3C340B48A35A}" srcOrd="9" destOrd="0" presId="urn:microsoft.com/office/officeart/2008/layout/LinedList"/>
    <dgm:cxn modelId="{CB86B03D-F5C7-48EE-BC17-954E14E547EA}" type="presParOf" srcId="{DCD060AD-D94B-436B-8112-3C340B48A35A}" destId="{FED9E4AB-20DE-49BC-A761-7375E6D60A37}" srcOrd="0" destOrd="0" presId="urn:microsoft.com/office/officeart/2008/layout/LinedList"/>
    <dgm:cxn modelId="{CE7AC940-5C65-407F-B368-A37DFF61A77B}" type="presParOf" srcId="{DCD060AD-D94B-436B-8112-3C340B48A35A}" destId="{875D0FAA-AECC-4E55-9E96-ED577703C79A}" srcOrd="1" destOrd="0" presId="urn:microsoft.com/office/officeart/2008/layout/LinedList"/>
    <dgm:cxn modelId="{0B808F61-2A31-4039-BC59-FB567B4356CF}" type="presParOf" srcId="{35C101E1-3218-4BA4-9623-E07FED1E0425}" destId="{E43C7EAF-9023-4EA8-AAFA-8D4A66FB87F7}" srcOrd="10" destOrd="0" presId="urn:microsoft.com/office/officeart/2008/layout/LinedList"/>
    <dgm:cxn modelId="{5BA31CDB-7088-4832-BCE1-A4EF875EE183}" type="presParOf" srcId="{35C101E1-3218-4BA4-9623-E07FED1E0425}" destId="{9F76F7D9-45A6-4393-BE70-B17CBA9EEF4E}" srcOrd="11" destOrd="0" presId="urn:microsoft.com/office/officeart/2008/layout/LinedList"/>
    <dgm:cxn modelId="{DBC4A6D3-D068-46D6-98AC-A6469C07B137}" type="presParOf" srcId="{9F76F7D9-45A6-4393-BE70-B17CBA9EEF4E}" destId="{6F9914D6-B2C8-4CA0-BE00-C24647F36FA0}" srcOrd="0" destOrd="0" presId="urn:microsoft.com/office/officeart/2008/layout/LinedList"/>
    <dgm:cxn modelId="{7397ED59-36BB-4DAD-8C88-73A8400FAE3F}" type="presParOf" srcId="{9F76F7D9-45A6-4393-BE70-B17CBA9EEF4E}" destId="{9F738871-F819-4BFF-AEFE-56654026C9D9}" srcOrd="1" destOrd="0" presId="urn:microsoft.com/office/officeart/2008/layout/LinedList"/>
    <dgm:cxn modelId="{4C53D96B-B75A-483D-8A68-4A717CC87A79}" type="presParOf" srcId="{35C101E1-3218-4BA4-9623-E07FED1E0425}" destId="{B730B4A8-1B16-486F-BE91-F6E338EA37FF}" srcOrd="12" destOrd="0" presId="urn:microsoft.com/office/officeart/2008/layout/LinedList"/>
    <dgm:cxn modelId="{59C3666C-D8BE-40A2-893E-2057BEF03BEF}" type="presParOf" srcId="{35C101E1-3218-4BA4-9623-E07FED1E0425}" destId="{B3B18E3B-9EBD-42FC-99FE-0E8062CA8E7F}" srcOrd="13" destOrd="0" presId="urn:microsoft.com/office/officeart/2008/layout/LinedList"/>
    <dgm:cxn modelId="{546EF222-E548-49A8-B880-289B8F882584}" type="presParOf" srcId="{B3B18E3B-9EBD-42FC-99FE-0E8062CA8E7F}" destId="{9DCDE23B-D1AB-4FD0-9E75-29D43F16FCB5}" srcOrd="0" destOrd="0" presId="urn:microsoft.com/office/officeart/2008/layout/LinedList"/>
    <dgm:cxn modelId="{683CC2AD-9BF4-4CBB-99D8-FCF149A4C29F}" type="presParOf" srcId="{B3B18E3B-9EBD-42FC-99FE-0E8062CA8E7F}" destId="{58B0F1D4-1FCE-4CF8-A4F5-7BF5C9F01504}" srcOrd="1" destOrd="0" presId="urn:microsoft.com/office/officeart/2008/layout/LinedList"/>
    <dgm:cxn modelId="{72ABF398-B70C-42C9-B7C0-01239B9A7E5A}" type="presParOf" srcId="{35C101E1-3218-4BA4-9623-E07FED1E0425}" destId="{6202EADA-87BB-4951-A215-60582E6C270B}" srcOrd="14" destOrd="0" presId="urn:microsoft.com/office/officeart/2008/layout/LinedList"/>
    <dgm:cxn modelId="{C726F19C-38CC-4734-8FEB-B0DCBEFB4526}" type="presParOf" srcId="{35C101E1-3218-4BA4-9623-E07FED1E0425}" destId="{260D20BE-713F-4E9A-9484-00B22784362B}" srcOrd="15" destOrd="0" presId="urn:microsoft.com/office/officeart/2008/layout/LinedList"/>
    <dgm:cxn modelId="{5FDC7A66-AA2D-43B1-8153-0C0C681C517E}" type="presParOf" srcId="{260D20BE-713F-4E9A-9484-00B22784362B}" destId="{2446C782-F59B-4DA1-98BF-DB5DBA798A4C}" srcOrd="0" destOrd="0" presId="urn:microsoft.com/office/officeart/2008/layout/LinedList"/>
    <dgm:cxn modelId="{B4817B4C-70DD-4E45-A658-BA4898815EFB}" type="presParOf" srcId="{260D20BE-713F-4E9A-9484-00B22784362B}" destId="{58B528ED-C0F0-40D7-ACC1-CD100B8E8CA9}" srcOrd="1" destOrd="0" presId="urn:microsoft.com/office/officeart/2008/layout/LinedList"/>
    <dgm:cxn modelId="{C58C5ABA-D5F1-4622-90C0-9D5149D4D8C1}" type="presParOf" srcId="{35C101E1-3218-4BA4-9623-E07FED1E0425}" destId="{1AF33076-3289-418E-8069-42A0358E2884}" srcOrd="16" destOrd="0" presId="urn:microsoft.com/office/officeart/2008/layout/LinedList"/>
    <dgm:cxn modelId="{112E380B-CE54-442D-8DB8-D4A0CDFE7918}" type="presParOf" srcId="{35C101E1-3218-4BA4-9623-E07FED1E0425}" destId="{EA10CB1C-4E49-4AD8-BEE8-B0274956D6C9}" srcOrd="17" destOrd="0" presId="urn:microsoft.com/office/officeart/2008/layout/LinedList"/>
    <dgm:cxn modelId="{7744484D-A205-4C3E-8F50-56788B7CF44F}" type="presParOf" srcId="{EA10CB1C-4E49-4AD8-BEE8-B0274956D6C9}" destId="{28280BBD-5352-40D6-AC0A-8C4046D59A6C}" srcOrd="0" destOrd="0" presId="urn:microsoft.com/office/officeart/2008/layout/LinedList"/>
    <dgm:cxn modelId="{7BC1A427-B3D7-4310-8069-1AD5B13C499C}" type="presParOf" srcId="{EA10CB1C-4E49-4AD8-BEE8-B0274956D6C9}" destId="{D47F76D2-512E-4290-8123-ECFB4B727727}" srcOrd="1" destOrd="0" presId="urn:microsoft.com/office/officeart/2008/layout/LinedList"/>
    <dgm:cxn modelId="{4DAC1E7E-2AE6-4852-8583-B78A31BBE83A}" type="presParOf" srcId="{35C101E1-3218-4BA4-9623-E07FED1E0425}" destId="{257D353C-2EB2-44DC-906C-949B1036CF64}" srcOrd="18" destOrd="0" presId="urn:microsoft.com/office/officeart/2008/layout/LinedList"/>
    <dgm:cxn modelId="{0114373B-DC09-4DDC-AED8-B82307BFCBAE}" type="presParOf" srcId="{35C101E1-3218-4BA4-9623-E07FED1E0425}" destId="{23D691C2-A30A-4355-8A46-D513D41566F9}" srcOrd="19" destOrd="0" presId="urn:microsoft.com/office/officeart/2008/layout/LinedList"/>
    <dgm:cxn modelId="{AAB37A7B-882D-4358-AA3B-F2CD48F18644}" type="presParOf" srcId="{23D691C2-A30A-4355-8A46-D513D41566F9}" destId="{67F652E7-DBAD-4E96-AA3B-52B3B182E100}" srcOrd="0" destOrd="0" presId="urn:microsoft.com/office/officeart/2008/layout/LinedList"/>
    <dgm:cxn modelId="{2DDF959D-4FB5-4A09-9C26-04599003ACA2}" type="presParOf" srcId="{23D691C2-A30A-4355-8A46-D513D41566F9}" destId="{EDF65F63-506B-442D-A19F-C7505771A09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7F3A45-E125-4189-9679-DAB6AFF8575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06D21D6-9804-4494-85CA-9D992629C4E7}">
      <dgm:prSet/>
      <dgm:spPr/>
      <dgm:t>
        <a:bodyPr/>
        <a:lstStyle/>
        <a:p>
          <a:r>
            <a:rPr lang="en-US"/>
            <a:t>from itertools import combinations</a:t>
          </a:r>
        </a:p>
      </dgm:t>
    </dgm:pt>
    <dgm:pt modelId="{1BB9DC40-852F-4A46-B1B8-8E2FF37C092B}" type="parTrans" cxnId="{39F47302-1227-45C2-A1B6-41B05E461A86}">
      <dgm:prSet/>
      <dgm:spPr/>
      <dgm:t>
        <a:bodyPr/>
        <a:lstStyle/>
        <a:p>
          <a:endParaRPr lang="en-US"/>
        </a:p>
      </dgm:t>
    </dgm:pt>
    <dgm:pt modelId="{640CC68B-F49D-4065-939F-38CDB0E734AA}" type="sibTrans" cxnId="{39F47302-1227-45C2-A1B6-41B05E461A86}">
      <dgm:prSet/>
      <dgm:spPr/>
      <dgm:t>
        <a:bodyPr/>
        <a:lstStyle/>
        <a:p>
          <a:endParaRPr lang="en-US"/>
        </a:p>
      </dgm:t>
    </dgm:pt>
    <dgm:pt modelId="{20AD1199-CC43-490F-A564-066D21B197D3}">
      <dgm:prSet/>
      <dgm:spPr/>
      <dgm:t>
        <a:bodyPr/>
        <a:lstStyle/>
        <a:p>
          <a:r>
            <a:rPr lang="en-US"/>
            <a:t>possible_paramter_pairs = []</a:t>
          </a:r>
        </a:p>
      </dgm:t>
    </dgm:pt>
    <dgm:pt modelId="{D71BDB9C-D0A8-4855-B0E7-CC9093B5638F}" type="parTrans" cxnId="{35ACF93A-2C43-4B55-B79D-F47AD8C9012A}">
      <dgm:prSet/>
      <dgm:spPr/>
      <dgm:t>
        <a:bodyPr/>
        <a:lstStyle/>
        <a:p>
          <a:endParaRPr lang="en-US"/>
        </a:p>
      </dgm:t>
    </dgm:pt>
    <dgm:pt modelId="{B1D6163C-1081-4ECD-AD7F-F64F1297719F}" type="sibTrans" cxnId="{35ACF93A-2C43-4B55-B79D-F47AD8C9012A}">
      <dgm:prSet/>
      <dgm:spPr/>
      <dgm:t>
        <a:bodyPr/>
        <a:lstStyle/>
        <a:p>
          <a:endParaRPr lang="en-US"/>
        </a:p>
      </dgm:t>
    </dgm:pt>
    <dgm:pt modelId="{E1864E2C-B6E7-4AB6-AD04-1D7CFFB11897}">
      <dgm:prSet/>
      <dgm:spPr/>
      <dgm:t>
        <a:bodyPr/>
        <a:lstStyle/>
        <a:p>
          <a:r>
            <a:rPr lang="en-US"/>
            <a:t>paramters_to_be_removed = [0,4,6]</a:t>
          </a:r>
        </a:p>
      </dgm:t>
    </dgm:pt>
    <dgm:pt modelId="{2E859E97-4E6E-4794-9288-8BF72EAC6D7F}" type="parTrans" cxnId="{5F4609DD-AE69-444C-98CE-16A092DC0FC4}">
      <dgm:prSet/>
      <dgm:spPr/>
      <dgm:t>
        <a:bodyPr/>
        <a:lstStyle/>
        <a:p>
          <a:endParaRPr lang="en-US"/>
        </a:p>
      </dgm:t>
    </dgm:pt>
    <dgm:pt modelId="{8BF84B96-0D3A-432E-8F27-D4F54649089E}" type="sibTrans" cxnId="{5F4609DD-AE69-444C-98CE-16A092DC0FC4}">
      <dgm:prSet/>
      <dgm:spPr/>
      <dgm:t>
        <a:bodyPr/>
        <a:lstStyle/>
        <a:p>
          <a:endParaRPr lang="en-US"/>
        </a:p>
      </dgm:t>
    </dgm:pt>
    <dgm:pt modelId="{792F65A4-00F0-4D80-873B-62AD0E61F20C}">
      <dgm:prSet/>
      <dgm:spPr/>
      <dgm:t>
        <a:bodyPr/>
        <a:lstStyle/>
        <a:p>
          <a:r>
            <a:rPr lang="en-US"/>
            <a:t># Get all combinations of the parameters_to_be_removed</a:t>
          </a:r>
        </a:p>
      </dgm:t>
    </dgm:pt>
    <dgm:pt modelId="{52EC2317-5E25-4F2D-821A-736CCD2DFD4C}" type="parTrans" cxnId="{A62B14D3-4CB5-4FF3-9D56-E9227E32FFF1}">
      <dgm:prSet/>
      <dgm:spPr/>
      <dgm:t>
        <a:bodyPr/>
        <a:lstStyle/>
        <a:p>
          <a:endParaRPr lang="en-US"/>
        </a:p>
      </dgm:t>
    </dgm:pt>
    <dgm:pt modelId="{D5965C0C-1826-4858-A16C-5F28C8E57E7C}" type="sibTrans" cxnId="{A62B14D3-4CB5-4FF3-9D56-E9227E32FFF1}">
      <dgm:prSet/>
      <dgm:spPr/>
      <dgm:t>
        <a:bodyPr/>
        <a:lstStyle/>
        <a:p>
          <a:endParaRPr lang="en-US"/>
        </a:p>
      </dgm:t>
    </dgm:pt>
    <dgm:pt modelId="{27BF7671-15DA-4528-813A-E693D2B8DD56}">
      <dgm:prSet/>
      <dgm:spPr/>
      <dgm:t>
        <a:bodyPr/>
        <a:lstStyle/>
        <a:p>
          <a:r>
            <a:rPr lang="en-US"/>
            <a:t>for i in range(len(paramters_to_be_removed)):</a:t>
          </a:r>
        </a:p>
      </dgm:t>
    </dgm:pt>
    <dgm:pt modelId="{45D216BA-FF97-40C6-B320-2224F40790AF}" type="parTrans" cxnId="{1561E050-500B-460E-94C5-33FDF0403062}">
      <dgm:prSet/>
      <dgm:spPr/>
      <dgm:t>
        <a:bodyPr/>
        <a:lstStyle/>
        <a:p>
          <a:endParaRPr lang="en-US"/>
        </a:p>
      </dgm:t>
    </dgm:pt>
    <dgm:pt modelId="{2B24156A-9917-4C2E-B52D-5C1360FBDB69}" type="sibTrans" cxnId="{1561E050-500B-460E-94C5-33FDF0403062}">
      <dgm:prSet/>
      <dgm:spPr/>
      <dgm:t>
        <a:bodyPr/>
        <a:lstStyle/>
        <a:p>
          <a:endParaRPr lang="en-US"/>
        </a:p>
      </dgm:t>
    </dgm:pt>
    <dgm:pt modelId="{EF201890-7FD3-4AE9-8941-2F0C454218AE}">
      <dgm:prSet/>
      <dgm:spPr/>
      <dgm:t>
        <a:bodyPr/>
        <a:lstStyle/>
        <a:p>
          <a:r>
            <a:rPr lang="en-US"/>
            <a:t>cbs = combinations(paramters_to_be_removed, i+1)</a:t>
          </a:r>
        </a:p>
      </dgm:t>
    </dgm:pt>
    <dgm:pt modelId="{812C71F4-3C06-4ABC-BE71-8A2F7666AE97}" type="parTrans" cxnId="{49D5E293-DB63-4F6D-B194-C337C71C7D6E}">
      <dgm:prSet/>
      <dgm:spPr/>
      <dgm:t>
        <a:bodyPr/>
        <a:lstStyle/>
        <a:p>
          <a:endParaRPr lang="en-US"/>
        </a:p>
      </dgm:t>
    </dgm:pt>
    <dgm:pt modelId="{FD4AC262-5994-4CCF-B342-A278DB0EBD0C}" type="sibTrans" cxnId="{49D5E293-DB63-4F6D-B194-C337C71C7D6E}">
      <dgm:prSet/>
      <dgm:spPr/>
      <dgm:t>
        <a:bodyPr/>
        <a:lstStyle/>
        <a:p>
          <a:endParaRPr lang="en-US"/>
        </a:p>
      </dgm:t>
    </dgm:pt>
    <dgm:pt modelId="{4A94A913-08A4-4E89-B161-E82F762A28F5}">
      <dgm:prSet/>
      <dgm:spPr/>
      <dgm:t>
        <a:bodyPr/>
        <a:lstStyle/>
        <a:p>
          <a:r>
            <a:rPr lang="en-US"/>
            <a:t>for cb in cbs:</a:t>
          </a:r>
        </a:p>
      </dgm:t>
    </dgm:pt>
    <dgm:pt modelId="{E848A142-5E6A-4BA9-845E-F969B3500023}" type="parTrans" cxnId="{FF8F6DBF-471F-4D34-B485-BE28D6683EFA}">
      <dgm:prSet/>
      <dgm:spPr/>
      <dgm:t>
        <a:bodyPr/>
        <a:lstStyle/>
        <a:p>
          <a:endParaRPr lang="en-US"/>
        </a:p>
      </dgm:t>
    </dgm:pt>
    <dgm:pt modelId="{F4A5FCBF-E785-4FEA-A91A-1ADB3F3F72DD}" type="sibTrans" cxnId="{FF8F6DBF-471F-4D34-B485-BE28D6683EFA}">
      <dgm:prSet/>
      <dgm:spPr/>
      <dgm:t>
        <a:bodyPr/>
        <a:lstStyle/>
        <a:p>
          <a:endParaRPr lang="en-US"/>
        </a:p>
      </dgm:t>
    </dgm:pt>
    <dgm:pt modelId="{3CE2E8FE-CFBD-409D-AE60-9E06361817ED}">
      <dgm:prSet/>
      <dgm:spPr/>
      <dgm:t>
        <a:bodyPr/>
        <a:lstStyle/>
        <a:p>
          <a:r>
            <a:rPr lang="en-US"/>
            <a:t>possible_paramter_pairs.append(list(cb))</a:t>
          </a:r>
        </a:p>
      </dgm:t>
    </dgm:pt>
    <dgm:pt modelId="{608BF759-6959-4D6C-BFD8-2C85CEB58C7D}" type="parTrans" cxnId="{82475959-2A4D-489C-BA8D-160044738DDD}">
      <dgm:prSet/>
      <dgm:spPr/>
      <dgm:t>
        <a:bodyPr/>
        <a:lstStyle/>
        <a:p>
          <a:endParaRPr lang="en-US"/>
        </a:p>
      </dgm:t>
    </dgm:pt>
    <dgm:pt modelId="{F6E12F07-6D47-4C3C-BC06-B5EE72B4D9BF}" type="sibTrans" cxnId="{82475959-2A4D-489C-BA8D-160044738DDD}">
      <dgm:prSet/>
      <dgm:spPr/>
      <dgm:t>
        <a:bodyPr/>
        <a:lstStyle/>
        <a:p>
          <a:endParaRPr lang="en-US"/>
        </a:p>
      </dgm:t>
    </dgm:pt>
    <dgm:pt modelId="{EA0AE56B-06D2-415B-93E7-A0A1B253D530}">
      <dgm:prSet/>
      <dgm:spPr/>
      <dgm:t>
        <a:bodyPr/>
        <a:lstStyle/>
        <a:p>
          <a:r>
            <a:rPr lang="en-US"/>
            <a:t># Remove elements from dataset.columns indices</a:t>
          </a:r>
        </a:p>
      </dgm:t>
    </dgm:pt>
    <dgm:pt modelId="{36CBD45A-A24C-4592-BA1A-715594ACC73F}" type="parTrans" cxnId="{CEE7A569-275A-48BD-8098-B9906CA52113}">
      <dgm:prSet/>
      <dgm:spPr/>
      <dgm:t>
        <a:bodyPr/>
        <a:lstStyle/>
        <a:p>
          <a:endParaRPr lang="en-US"/>
        </a:p>
      </dgm:t>
    </dgm:pt>
    <dgm:pt modelId="{A1A33039-D1A1-4D1F-B4FB-0BD78633A61A}" type="sibTrans" cxnId="{CEE7A569-275A-48BD-8098-B9906CA52113}">
      <dgm:prSet/>
      <dgm:spPr/>
      <dgm:t>
        <a:bodyPr/>
        <a:lstStyle/>
        <a:p>
          <a:endParaRPr lang="en-US"/>
        </a:p>
      </dgm:t>
    </dgm:pt>
    <dgm:pt modelId="{EEBC6A2F-4CB7-43FC-94E1-53032F11612B}">
      <dgm:prSet/>
      <dgm:spPr/>
      <dgm:t>
        <a:bodyPr/>
        <a:lstStyle/>
        <a:p>
          <a:r>
            <a:rPr lang="en-US"/>
            <a:t>for pIndex in range(len(possible_paramter_pairs)):</a:t>
          </a:r>
        </a:p>
      </dgm:t>
    </dgm:pt>
    <dgm:pt modelId="{F30C430E-633F-4F5E-ABDB-C19BF7154235}" type="parTrans" cxnId="{B0BC3E07-EABB-4678-AE65-F90740206245}">
      <dgm:prSet/>
      <dgm:spPr/>
      <dgm:t>
        <a:bodyPr/>
        <a:lstStyle/>
        <a:p>
          <a:endParaRPr lang="en-US"/>
        </a:p>
      </dgm:t>
    </dgm:pt>
    <dgm:pt modelId="{27FBDF5A-7E74-4FBB-921B-2C10C9856C28}" type="sibTrans" cxnId="{B0BC3E07-EABB-4678-AE65-F90740206245}">
      <dgm:prSet/>
      <dgm:spPr/>
      <dgm:t>
        <a:bodyPr/>
        <a:lstStyle/>
        <a:p>
          <a:endParaRPr lang="en-US"/>
        </a:p>
      </dgm:t>
    </dgm:pt>
    <dgm:pt modelId="{FDF1FCA4-9E78-451E-8015-22C735012C51}">
      <dgm:prSet/>
      <dgm:spPr/>
      <dgm:t>
        <a:bodyPr/>
        <a:lstStyle/>
        <a:p>
          <a:r>
            <a:rPr lang="en-US"/>
            <a:t>tmp = list(range(len(dataset.columns)-1))</a:t>
          </a:r>
        </a:p>
      </dgm:t>
    </dgm:pt>
    <dgm:pt modelId="{41C55FF5-12C7-4886-8DEC-08A272019C35}" type="parTrans" cxnId="{CBF39F0C-91D3-4B2A-9A9B-171A50D45AAD}">
      <dgm:prSet/>
      <dgm:spPr/>
      <dgm:t>
        <a:bodyPr/>
        <a:lstStyle/>
        <a:p>
          <a:endParaRPr lang="en-US"/>
        </a:p>
      </dgm:t>
    </dgm:pt>
    <dgm:pt modelId="{08B7A47C-7075-42C6-9067-66BCE2ED728A}" type="sibTrans" cxnId="{CBF39F0C-91D3-4B2A-9A9B-171A50D45AAD}">
      <dgm:prSet/>
      <dgm:spPr/>
      <dgm:t>
        <a:bodyPr/>
        <a:lstStyle/>
        <a:p>
          <a:endParaRPr lang="en-US"/>
        </a:p>
      </dgm:t>
    </dgm:pt>
    <dgm:pt modelId="{646708B0-63CD-4B60-BCBD-C896D8303FBC}">
      <dgm:prSet/>
      <dgm:spPr/>
      <dgm:t>
        <a:bodyPr/>
        <a:lstStyle/>
        <a:p>
          <a:r>
            <a:rPr lang="en-US"/>
            <a:t>tmp = [i for j, i in enumerate(tmp) if j not in possible_paramter_pairs[pIndex]]</a:t>
          </a:r>
        </a:p>
      </dgm:t>
    </dgm:pt>
    <dgm:pt modelId="{D6905560-5AFD-4A87-B22C-B5661BC5028F}" type="parTrans" cxnId="{EAF22CD1-2DFE-4368-8B3C-28535BF6C679}">
      <dgm:prSet/>
      <dgm:spPr/>
      <dgm:t>
        <a:bodyPr/>
        <a:lstStyle/>
        <a:p>
          <a:endParaRPr lang="en-US"/>
        </a:p>
      </dgm:t>
    </dgm:pt>
    <dgm:pt modelId="{9D1C57CD-6366-4332-990C-632E70A743A8}" type="sibTrans" cxnId="{EAF22CD1-2DFE-4368-8B3C-28535BF6C679}">
      <dgm:prSet/>
      <dgm:spPr/>
      <dgm:t>
        <a:bodyPr/>
        <a:lstStyle/>
        <a:p>
          <a:endParaRPr lang="en-US"/>
        </a:p>
      </dgm:t>
    </dgm:pt>
    <dgm:pt modelId="{CEA28223-2AEC-486D-963D-4AEC29692D4F}">
      <dgm:prSet/>
      <dgm:spPr/>
      <dgm:t>
        <a:bodyPr/>
        <a:lstStyle/>
        <a:p>
          <a:r>
            <a:rPr lang="en-US"/>
            <a:t>possible_paramter_pairs[pIndex] = tmp</a:t>
          </a:r>
        </a:p>
      </dgm:t>
    </dgm:pt>
    <dgm:pt modelId="{4482E12E-0649-4890-ACCE-DA22113401D5}" type="parTrans" cxnId="{5CC6F9F5-2944-4853-A561-44F4A82E5243}">
      <dgm:prSet/>
      <dgm:spPr/>
      <dgm:t>
        <a:bodyPr/>
        <a:lstStyle/>
        <a:p>
          <a:endParaRPr lang="en-US"/>
        </a:p>
      </dgm:t>
    </dgm:pt>
    <dgm:pt modelId="{0EA03074-D8DD-4524-957F-0ABB6B0BE94B}" type="sibTrans" cxnId="{5CC6F9F5-2944-4853-A561-44F4A82E5243}">
      <dgm:prSet/>
      <dgm:spPr/>
      <dgm:t>
        <a:bodyPr/>
        <a:lstStyle/>
        <a:p>
          <a:endParaRPr lang="en-US"/>
        </a:p>
      </dgm:t>
    </dgm:pt>
    <dgm:pt modelId="{7DC3E3DD-B525-43AB-8473-51EAD554FA99}" type="pres">
      <dgm:prSet presAssocID="{D07F3A45-E125-4189-9679-DAB6AFF85750}" presName="vert0" presStyleCnt="0">
        <dgm:presLayoutVars>
          <dgm:dir/>
          <dgm:animOne val="branch"/>
          <dgm:animLvl val="lvl"/>
        </dgm:presLayoutVars>
      </dgm:prSet>
      <dgm:spPr/>
    </dgm:pt>
    <dgm:pt modelId="{BDD428AA-3F80-4874-82F4-A1C70BFFABA6}" type="pres">
      <dgm:prSet presAssocID="{D06D21D6-9804-4494-85CA-9D992629C4E7}" presName="thickLine" presStyleLbl="alignNode1" presStyleIdx="0" presStyleCnt="13"/>
      <dgm:spPr/>
    </dgm:pt>
    <dgm:pt modelId="{204ED468-D11B-4E6D-B3F6-23DA426C5C93}" type="pres">
      <dgm:prSet presAssocID="{D06D21D6-9804-4494-85CA-9D992629C4E7}" presName="horz1" presStyleCnt="0"/>
      <dgm:spPr/>
    </dgm:pt>
    <dgm:pt modelId="{AB9F490B-2A0F-41F6-8573-C011F2E57A36}" type="pres">
      <dgm:prSet presAssocID="{D06D21D6-9804-4494-85CA-9D992629C4E7}" presName="tx1" presStyleLbl="revTx" presStyleIdx="0" presStyleCnt="13"/>
      <dgm:spPr/>
    </dgm:pt>
    <dgm:pt modelId="{9A7BB01D-91E1-4E69-A56B-703210C72A43}" type="pres">
      <dgm:prSet presAssocID="{D06D21D6-9804-4494-85CA-9D992629C4E7}" presName="vert1" presStyleCnt="0"/>
      <dgm:spPr/>
    </dgm:pt>
    <dgm:pt modelId="{6A6C98A6-2A0C-439A-B0E0-D6D152F3CE18}" type="pres">
      <dgm:prSet presAssocID="{20AD1199-CC43-490F-A564-066D21B197D3}" presName="thickLine" presStyleLbl="alignNode1" presStyleIdx="1" presStyleCnt="13"/>
      <dgm:spPr/>
    </dgm:pt>
    <dgm:pt modelId="{2C4E6F72-7B06-4A2C-86B2-2BF5B9728342}" type="pres">
      <dgm:prSet presAssocID="{20AD1199-CC43-490F-A564-066D21B197D3}" presName="horz1" presStyleCnt="0"/>
      <dgm:spPr/>
    </dgm:pt>
    <dgm:pt modelId="{D5E7D45F-8198-409B-8670-97F33A4E0DF7}" type="pres">
      <dgm:prSet presAssocID="{20AD1199-CC43-490F-A564-066D21B197D3}" presName="tx1" presStyleLbl="revTx" presStyleIdx="1" presStyleCnt="13"/>
      <dgm:spPr/>
    </dgm:pt>
    <dgm:pt modelId="{D6641D70-A5CF-448E-AF80-1BDFCA5D297D}" type="pres">
      <dgm:prSet presAssocID="{20AD1199-CC43-490F-A564-066D21B197D3}" presName="vert1" presStyleCnt="0"/>
      <dgm:spPr/>
    </dgm:pt>
    <dgm:pt modelId="{5EE59457-E6CC-400C-B508-D786D884B1A1}" type="pres">
      <dgm:prSet presAssocID="{E1864E2C-B6E7-4AB6-AD04-1D7CFFB11897}" presName="thickLine" presStyleLbl="alignNode1" presStyleIdx="2" presStyleCnt="13"/>
      <dgm:spPr/>
    </dgm:pt>
    <dgm:pt modelId="{DCE8071A-ACF0-4777-A6CA-13E53E279373}" type="pres">
      <dgm:prSet presAssocID="{E1864E2C-B6E7-4AB6-AD04-1D7CFFB11897}" presName="horz1" presStyleCnt="0"/>
      <dgm:spPr/>
    </dgm:pt>
    <dgm:pt modelId="{E00E2339-53CE-47CA-950B-C295C794833F}" type="pres">
      <dgm:prSet presAssocID="{E1864E2C-B6E7-4AB6-AD04-1D7CFFB11897}" presName="tx1" presStyleLbl="revTx" presStyleIdx="2" presStyleCnt="13"/>
      <dgm:spPr/>
    </dgm:pt>
    <dgm:pt modelId="{F7F9F582-DA3D-4A10-9635-326DBC83B337}" type="pres">
      <dgm:prSet presAssocID="{E1864E2C-B6E7-4AB6-AD04-1D7CFFB11897}" presName="vert1" presStyleCnt="0"/>
      <dgm:spPr/>
    </dgm:pt>
    <dgm:pt modelId="{83BA9B96-1D98-405A-A4E2-0A9750BFB7C0}" type="pres">
      <dgm:prSet presAssocID="{792F65A4-00F0-4D80-873B-62AD0E61F20C}" presName="thickLine" presStyleLbl="alignNode1" presStyleIdx="3" presStyleCnt="13"/>
      <dgm:spPr/>
    </dgm:pt>
    <dgm:pt modelId="{0E5B96EE-0D95-45CC-9F91-2E7D61502059}" type="pres">
      <dgm:prSet presAssocID="{792F65A4-00F0-4D80-873B-62AD0E61F20C}" presName="horz1" presStyleCnt="0"/>
      <dgm:spPr/>
    </dgm:pt>
    <dgm:pt modelId="{AE21DA20-672E-498B-8CA5-5DE3E97656C8}" type="pres">
      <dgm:prSet presAssocID="{792F65A4-00F0-4D80-873B-62AD0E61F20C}" presName="tx1" presStyleLbl="revTx" presStyleIdx="3" presStyleCnt="13"/>
      <dgm:spPr/>
    </dgm:pt>
    <dgm:pt modelId="{F28AB308-1625-4DAE-B4A9-578C378A68F7}" type="pres">
      <dgm:prSet presAssocID="{792F65A4-00F0-4D80-873B-62AD0E61F20C}" presName="vert1" presStyleCnt="0"/>
      <dgm:spPr/>
    </dgm:pt>
    <dgm:pt modelId="{864EA3B1-A07C-48FA-A681-D9B63381CA59}" type="pres">
      <dgm:prSet presAssocID="{27BF7671-15DA-4528-813A-E693D2B8DD56}" presName="thickLine" presStyleLbl="alignNode1" presStyleIdx="4" presStyleCnt="13"/>
      <dgm:spPr/>
    </dgm:pt>
    <dgm:pt modelId="{76565D0A-6DB8-4D29-BC68-D7EDB1349BC4}" type="pres">
      <dgm:prSet presAssocID="{27BF7671-15DA-4528-813A-E693D2B8DD56}" presName="horz1" presStyleCnt="0"/>
      <dgm:spPr/>
    </dgm:pt>
    <dgm:pt modelId="{32C708BD-DD60-4EA4-92C4-6AE1E6695603}" type="pres">
      <dgm:prSet presAssocID="{27BF7671-15DA-4528-813A-E693D2B8DD56}" presName="tx1" presStyleLbl="revTx" presStyleIdx="4" presStyleCnt="13"/>
      <dgm:spPr/>
    </dgm:pt>
    <dgm:pt modelId="{A168D461-502E-45C6-ADD9-94D027B4C95D}" type="pres">
      <dgm:prSet presAssocID="{27BF7671-15DA-4528-813A-E693D2B8DD56}" presName="vert1" presStyleCnt="0"/>
      <dgm:spPr/>
    </dgm:pt>
    <dgm:pt modelId="{C9E81AC8-0706-42DA-AB8C-F6E5BD39EF6D}" type="pres">
      <dgm:prSet presAssocID="{EF201890-7FD3-4AE9-8941-2F0C454218AE}" presName="thickLine" presStyleLbl="alignNode1" presStyleIdx="5" presStyleCnt="13"/>
      <dgm:spPr/>
    </dgm:pt>
    <dgm:pt modelId="{B4F4DD52-4F62-4E76-95D0-A0DF3E148E4F}" type="pres">
      <dgm:prSet presAssocID="{EF201890-7FD3-4AE9-8941-2F0C454218AE}" presName="horz1" presStyleCnt="0"/>
      <dgm:spPr/>
    </dgm:pt>
    <dgm:pt modelId="{3BE86F95-BB08-49DA-B14A-EC98E1A84C60}" type="pres">
      <dgm:prSet presAssocID="{EF201890-7FD3-4AE9-8941-2F0C454218AE}" presName="tx1" presStyleLbl="revTx" presStyleIdx="5" presStyleCnt="13"/>
      <dgm:spPr/>
    </dgm:pt>
    <dgm:pt modelId="{A6005AF3-38FA-4512-B80C-5F143083A18D}" type="pres">
      <dgm:prSet presAssocID="{EF201890-7FD3-4AE9-8941-2F0C454218AE}" presName="vert1" presStyleCnt="0"/>
      <dgm:spPr/>
    </dgm:pt>
    <dgm:pt modelId="{57902DE1-E471-4508-A68B-43CEF55FDE6D}" type="pres">
      <dgm:prSet presAssocID="{4A94A913-08A4-4E89-B161-E82F762A28F5}" presName="thickLine" presStyleLbl="alignNode1" presStyleIdx="6" presStyleCnt="13"/>
      <dgm:spPr/>
    </dgm:pt>
    <dgm:pt modelId="{3C98F543-72BC-4616-983F-782C0DA68D68}" type="pres">
      <dgm:prSet presAssocID="{4A94A913-08A4-4E89-B161-E82F762A28F5}" presName="horz1" presStyleCnt="0"/>
      <dgm:spPr/>
    </dgm:pt>
    <dgm:pt modelId="{741DC2CC-D846-4678-999C-7FF7A7628B81}" type="pres">
      <dgm:prSet presAssocID="{4A94A913-08A4-4E89-B161-E82F762A28F5}" presName="tx1" presStyleLbl="revTx" presStyleIdx="6" presStyleCnt="13"/>
      <dgm:spPr/>
    </dgm:pt>
    <dgm:pt modelId="{BAE62327-7F21-4EE2-BDCF-5C881B687B92}" type="pres">
      <dgm:prSet presAssocID="{4A94A913-08A4-4E89-B161-E82F762A28F5}" presName="vert1" presStyleCnt="0"/>
      <dgm:spPr/>
    </dgm:pt>
    <dgm:pt modelId="{925F6F5B-EE39-41D4-B1B2-FEB6FAC861AD}" type="pres">
      <dgm:prSet presAssocID="{3CE2E8FE-CFBD-409D-AE60-9E06361817ED}" presName="thickLine" presStyleLbl="alignNode1" presStyleIdx="7" presStyleCnt="13"/>
      <dgm:spPr/>
    </dgm:pt>
    <dgm:pt modelId="{A1F74DB5-9254-43FA-A4D8-58DDEEF41B47}" type="pres">
      <dgm:prSet presAssocID="{3CE2E8FE-CFBD-409D-AE60-9E06361817ED}" presName="horz1" presStyleCnt="0"/>
      <dgm:spPr/>
    </dgm:pt>
    <dgm:pt modelId="{DF500B2E-66ED-43F4-97A9-ADE831056E10}" type="pres">
      <dgm:prSet presAssocID="{3CE2E8FE-CFBD-409D-AE60-9E06361817ED}" presName="tx1" presStyleLbl="revTx" presStyleIdx="7" presStyleCnt="13"/>
      <dgm:spPr/>
    </dgm:pt>
    <dgm:pt modelId="{B37047EB-52EE-40DE-A4E7-F54B4AA2EF79}" type="pres">
      <dgm:prSet presAssocID="{3CE2E8FE-CFBD-409D-AE60-9E06361817ED}" presName="vert1" presStyleCnt="0"/>
      <dgm:spPr/>
    </dgm:pt>
    <dgm:pt modelId="{3C2ABBBF-FEF4-4519-BAEE-D10FC25CB638}" type="pres">
      <dgm:prSet presAssocID="{EA0AE56B-06D2-415B-93E7-A0A1B253D530}" presName="thickLine" presStyleLbl="alignNode1" presStyleIdx="8" presStyleCnt="13"/>
      <dgm:spPr/>
    </dgm:pt>
    <dgm:pt modelId="{4D1DB21A-E4BC-4C27-8783-DDC5AFD95215}" type="pres">
      <dgm:prSet presAssocID="{EA0AE56B-06D2-415B-93E7-A0A1B253D530}" presName="horz1" presStyleCnt="0"/>
      <dgm:spPr/>
    </dgm:pt>
    <dgm:pt modelId="{0DBD9918-E864-461A-B60F-4C91B85A6150}" type="pres">
      <dgm:prSet presAssocID="{EA0AE56B-06D2-415B-93E7-A0A1B253D530}" presName="tx1" presStyleLbl="revTx" presStyleIdx="8" presStyleCnt="13"/>
      <dgm:spPr/>
    </dgm:pt>
    <dgm:pt modelId="{C8375A0C-A855-429E-9B14-328A37EB7E05}" type="pres">
      <dgm:prSet presAssocID="{EA0AE56B-06D2-415B-93E7-A0A1B253D530}" presName="vert1" presStyleCnt="0"/>
      <dgm:spPr/>
    </dgm:pt>
    <dgm:pt modelId="{32326E8E-DA46-4C0F-80C1-B97AAFFCECF0}" type="pres">
      <dgm:prSet presAssocID="{EEBC6A2F-4CB7-43FC-94E1-53032F11612B}" presName="thickLine" presStyleLbl="alignNode1" presStyleIdx="9" presStyleCnt="13"/>
      <dgm:spPr/>
    </dgm:pt>
    <dgm:pt modelId="{45B3613C-664E-48D9-AB56-7E44EF84C6CB}" type="pres">
      <dgm:prSet presAssocID="{EEBC6A2F-4CB7-43FC-94E1-53032F11612B}" presName="horz1" presStyleCnt="0"/>
      <dgm:spPr/>
    </dgm:pt>
    <dgm:pt modelId="{8A353367-6FC9-463E-BD07-3BC5A3C68ED7}" type="pres">
      <dgm:prSet presAssocID="{EEBC6A2F-4CB7-43FC-94E1-53032F11612B}" presName="tx1" presStyleLbl="revTx" presStyleIdx="9" presStyleCnt="13"/>
      <dgm:spPr/>
    </dgm:pt>
    <dgm:pt modelId="{93B58BC1-2F0C-4138-952A-CB61D5DCCC5B}" type="pres">
      <dgm:prSet presAssocID="{EEBC6A2F-4CB7-43FC-94E1-53032F11612B}" presName="vert1" presStyleCnt="0"/>
      <dgm:spPr/>
    </dgm:pt>
    <dgm:pt modelId="{5D6A8BF4-D15A-40F0-832E-72254AA68EB6}" type="pres">
      <dgm:prSet presAssocID="{FDF1FCA4-9E78-451E-8015-22C735012C51}" presName="thickLine" presStyleLbl="alignNode1" presStyleIdx="10" presStyleCnt="13"/>
      <dgm:spPr/>
    </dgm:pt>
    <dgm:pt modelId="{583B4DE4-0B9B-475C-9D8C-DC2FDED8EF54}" type="pres">
      <dgm:prSet presAssocID="{FDF1FCA4-9E78-451E-8015-22C735012C51}" presName="horz1" presStyleCnt="0"/>
      <dgm:spPr/>
    </dgm:pt>
    <dgm:pt modelId="{C7FF44AE-9429-4045-ADD1-E7A94B802867}" type="pres">
      <dgm:prSet presAssocID="{FDF1FCA4-9E78-451E-8015-22C735012C51}" presName="tx1" presStyleLbl="revTx" presStyleIdx="10" presStyleCnt="13"/>
      <dgm:spPr/>
    </dgm:pt>
    <dgm:pt modelId="{F3F35129-91D3-49E4-AE8D-0786243132D9}" type="pres">
      <dgm:prSet presAssocID="{FDF1FCA4-9E78-451E-8015-22C735012C51}" presName="vert1" presStyleCnt="0"/>
      <dgm:spPr/>
    </dgm:pt>
    <dgm:pt modelId="{F52663B7-CE28-430E-BBA3-F72D08DB7698}" type="pres">
      <dgm:prSet presAssocID="{646708B0-63CD-4B60-BCBD-C896D8303FBC}" presName="thickLine" presStyleLbl="alignNode1" presStyleIdx="11" presStyleCnt="13"/>
      <dgm:spPr/>
    </dgm:pt>
    <dgm:pt modelId="{5DBD5C7D-D0EF-4E2E-99FC-2DFA5391DB25}" type="pres">
      <dgm:prSet presAssocID="{646708B0-63CD-4B60-BCBD-C896D8303FBC}" presName="horz1" presStyleCnt="0"/>
      <dgm:spPr/>
    </dgm:pt>
    <dgm:pt modelId="{93D34CED-DF97-49A2-892B-1828E626C3B2}" type="pres">
      <dgm:prSet presAssocID="{646708B0-63CD-4B60-BCBD-C896D8303FBC}" presName="tx1" presStyleLbl="revTx" presStyleIdx="11" presStyleCnt="13"/>
      <dgm:spPr/>
    </dgm:pt>
    <dgm:pt modelId="{4C05222C-09E1-46F8-9C54-F45B2B0F76C1}" type="pres">
      <dgm:prSet presAssocID="{646708B0-63CD-4B60-BCBD-C896D8303FBC}" presName="vert1" presStyleCnt="0"/>
      <dgm:spPr/>
    </dgm:pt>
    <dgm:pt modelId="{DF99F1F4-508C-454E-A2F4-847164794353}" type="pres">
      <dgm:prSet presAssocID="{CEA28223-2AEC-486D-963D-4AEC29692D4F}" presName="thickLine" presStyleLbl="alignNode1" presStyleIdx="12" presStyleCnt="13"/>
      <dgm:spPr/>
    </dgm:pt>
    <dgm:pt modelId="{9510C050-2F63-4D42-A12D-987FC7A177B6}" type="pres">
      <dgm:prSet presAssocID="{CEA28223-2AEC-486D-963D-4AEC29692D4F}" presName="horz1" presStyleCnt="0"/>
      <dgm:spPr/>
    </dgm:pt>
    <dgm:pt modelId="{DBF70158-275C-4023-A485-BFA31F00406C}" type="pres">
      <dgm:prSet presAssocID="{CEA28223-2AEC-486D-963D-4AEC29692D4F}" presName="tx1" presStyleLbl="revTx" presStyleIdx="12" presStyleCnt="13"/>
      <dgm:spPr/>
    </dgm:pt>
    <dgm:pt modelId="{0445704C-BC3C-4234-8690-46D33BDF51E8}" type="pres">
      <dgm:prSet presAssocID="{CEA28223-2AEC-486D-963D-4AEC29692D4F}" presName="vert1" presStyleCnt="0"/>
      <dgm:spPr/>
    </dgm:pt>
  </dgm:ptLst>
  <dgm:cxnLst>
    <dgm:cxn modelId="{39F47302-1227-45C2-A1B6-41B05E461A86}" srcId="{D07F3A45-E125-4189-9679-DAB6AFF85750}" destId="{D06D21D6-9804-4494-85CA-9D992629C4E7}" srcOrd="0" destOrd="0" parTransId="{1BB9DC40-852F-4A46-B1B8-8E2FF37C092B}" sibTransId="{640CC68B-F49D-4065-939F-38CDB0E734AA}"/>
    <dgm:cxn modelId="{B0BC3E07-EABB-4678-AE65-F90740206245}" srcId="{D07F3A45-E125-4189-9679-DAB6AFF85750}" destId="{EEBC6A2F-4CB7-43FC-94E1-53032F11612B}" srcOrd="9" destOrd="0" parTransId="{F30C430E-633F-4F5E-ABDB-C19BF7154235}" sibTransId="{27FBDF5A-7E74-4FBB-921B-2C10C9856C28}"/>
    <dgm:cxn modelId="{CBF39F0C-91D3-4B2A-9A9B-171A50D45AAD}" srcId="{D07F3A45-E125-4189-9679-DAB6AFF85750}" destId="{FDF1FCA4-9E78-451E-8015-22C735012C51}" srcOrd="10" destOrd="0" parTransId="{41C55FF5-12C7-4886-8DEC-08A272019C35}" sibTransId="{08B7A47C-7075-42C6-9067-66BCE2ED728A}"/>
    <dgm:cxn modelId="{1FC0191D-796C-443B-BE5A-22801C0A0055}" type="presOf" srcId="{D06D21D6-9804-4494-85CA-9D992629C4E7}" destId="{AB9F490B-2A0F-41F6-8573-C011F2E57A36}" srcOrd="0" destOrd="0" presId="urn:microsoft.com/office/officeart/2008/layout/LinedList"/>
    <dgm:cxn modelId="{00EC5526-D0B5-464C-A39C-AEAF1EC88317}" type="presOf" srcId="{20AD1199-CC43-490F-A564-066D21B197D3}" destId="{D5E7D45F-8198-409B-8670-97F33A4E0DF7}" srcOrd="0" destOrd="0" presId="urn:microsoft.com/office/officeart/2008/layout/LinedList"/>
    <dgm:cxn modelId="{4C964A28-CE2F-4C05-AE09-24C8AE96100A}" type="presOf" srcId="{E1864E2C-B6E7-4AB6-AD04-1D7CFFB11897}" destId="{E00E2339-53CE-47CA-950B-C295C794833F}" srcOrd="0" destOrd="0" presId="urn:microsoft.com/office/officeart/2008/layout/LinedList"/>
    <dgm:cxn modelId="{0582F528-73FD-4173-BA00-1D2FD227A7AE}" type="presOf" srcId="{3CE2E8FE-CFBD-409D-AE60-9E06361817ED}" destId="{DF500B2E-66ED-43F4-97A9-ADE831056E10}" srcOrd="0" destOrd="0" presId="urn:microsoft.com/office/officeart/2008/layout/LinedList"/>
    <dgm:cxn modelId="{A4DF5B39-B3F7-41DC-BCA2-0159B18DF121}" type="presOf" srcId="{FDF1FCA4-9E78-451E-8015-22C735012C51}" destId="{C7FF44AE-9429-4045-ADD1-E7A94B802867}" srcOrd="0" destOrd="0" presId="urn:microsoft.com/office/officeart/2008/layout/LinedList"/>
    <dgm:cxn modelId="{35ACF93A-2C43-4B55-B79D-F47AD8C9012A}" srcId="{D07F3A45-E125-4189-9679-DAB6AFF85750}" destId="{20AD1199-CC43-490F-A564-066D21B197D3}" srcOrd="1" destOrd="0" parTransId="{D71BDB9C-D0A8-4855-B0E7-CC9093B5638F}" sibTransId="{B1D6163C-1081-4ECD-AD7F-F64F1297719F}"/>
    <dgm:cxn modelId="{4D07AE3D-8756-4E70-9EF7-C9305B5E1389}" type="presOf" srcId="{D07F3A45-E125-4189-9679-DAB6AFF85750}" destId="{7DC3E3DD-B525-43AB-8473-51EAD554FA99}" srcOrd="0" destOrd="0" presId="urn:microsoft.com/office/officeart/2008/layout/LinedList"/>
    <dgm:cxn modelId="{DD40465E-EE91-449C-B033-C867B644290B}" type="presOf" srcId="{EEBC6A2F-4CB7-43FC-94E1-53032F11612B}" destId="{8A353367-6FC9-463E-BD07-3BC5A3C68ED7}" srcOrd="0" destOrd="0" presId="urn:microsoft.com/office/officeart/2008/layout/LinedList"/>
    <dgm:cxn modelId="{FE3CAB67-5C7D-441E-93CB-D79DDF8964D0}" type="presOf" srcId="{646708B0-63CD-4B60-BCBD-C896D8303FBC}" destId="{93D34CED-DF97-49A2-892B-1828E626C3B2}" srcOrd="0" destOrd="0" presId="urn:microsoft.com/office/officeart/2008/layout/LinedList"/>
    <dgm:cxn modelId="{CEE7A569-275A-48BD-8098-B9906CA52113}" srcId="{D07F3A45-E125-4189-9679-DAB6AFF85750}" destId="{EA0AE56B-06D2-415B-93E7-A0A1B253D530}" srcOrd="8" destOrd="0" parTransId="{36CBD45A-A24C-4592-BA1A-715594ACC73F}" sibTransId="{A1A33039-D1A1-4D1F-B4FB-0BD78633A61A}"/>
    <dgm:cxn modelId="{13877E6D-8575-45B9-8F81-BEAB27BF6870}" type="presOf" srcId="{792F65A4-00F0-4D80-873B-62AD0E61F20C}" destId="{AE21DA20-672E-498B-8CA5-5DE3E97656C8}" srcOrd="0" destOrd="0" presId="urn:microsoft.com/office/officeart/2008/layout/LinedList"/>
    <dgm:cxn modelId="{1561E050-500B-460E-94C5-33FDF0403062}" srcId="{D07F3A45-E125-4189-9679-DAB6AFF85750}" destId="{27BF7671-15DA-4528-813A-E693D2B8DD56}" srcOrd="4" destOrd="0" parTransId="{45D216BA-FF97-40C6-B320-2224F40790AF}" sibTransId="{2B24156A-9917-4C2E-B52D-5C1360FBDB69}"/>
    <dgm:cxn modelId="{99438378-6D5C-4BD8-B868-14BFE47F19F1}" type="presOf" srcId="{EA0AE56B-06D2-415B-93E7-A0A1B253D530}" destId="{0DBD9918-E864-461A-B60F-4C91B85A6150}" srcOrd="0" destOrd="0" presId="urn:microsoft.com/office/officeart/2008/layout/LinedList"/>
    <dgm:cxn modelId="{82475959-2A4D-489C-BA8D-160044738DDD}" srcId="{D07F3A45-E125-4189-9679-DAB6AFF85750}" destId="{3CE2E8FE-CFBD-409D-AE60-9E06361817ED}" srcOrd="7" destOrd="0" parTransId="{608BF759-6959-4D6C-BFD8-2C85CEB58C7D}" sibTransId="{F6E12F07-6D47-4C3C-BC06-B5EE72B4D9BF}"/>
    <dgm:cxn modelId="{827CB68F-6E7E-46E3-A0FB-289A49B70F7C}" type="presOf" srcId="{EF201890-7FD3-4AE9-8941-2F0C454218AE}" destId="{3BE86F95-BB08-49DA-B14A-EC98E1A84C60}" srcOrd="0" destOrd="0" presId="urn:microsoft.com/office/officeart/2008/layout/LinedList"/>
    <dgm:cxn modelId="{49D5E293-DB63-4F6D-B194-C337C71C7D6E}" srcId="{D07F3A45-E125-4189-9679-DAB6AFF85750}" destId="{EF201890-7FD3-4AE9-8941-2F0C454218AE}" srcOrd="5" destOrd="0" parTransId="{812C71F4-3C06-4ABC-BE71-8A2F7666AE97}" sibTransId="{FD4AC262-5994-4CCF-B342-A278DB0EBD0C}"/>
    <dgm:cxn modelId="{D53572AE-63A8-41CC-B762-C2288FABF53C}" type="presOf" srcId="{4A94A913-08A4-4E89-B161-E82F762A28F5}" destId="{741DC2CC-D846-4678-999C-7FF7A7628B81}" srcOrd="0" destOrd="0" presId="urn:microsoft.com/office/officeart/2008/layout/LinedList"/>
    <dgm:cxn modelId="{FF8F6DBF-471F-4D34-B485-BE28D6683EFA}" srcId="{D07F3A45-E125-4189-9679-DAB6AFF85750}" destId="{4A94A913-08A4-4E89-B161-E82F762A28F5}" srcOrd="6" destOrd="0" parTransId="{E848A142-5E6A-4BA9-845E-F969B3500023}" sibTransId="{F4A5FCBF-E785-4FEA-A91A-1ADB3F3F72DD}"/>
    <dgm:cxn modelId="{8A80F3CC-D61F-473E-B4D7-AD2ECE83D472}" type="presOf" srcId="{27BF7671-15DA-4528-813A-E693D2B8DD56}" destId="{32C708BD-DD60-4EA4-92C4-6AE1E6695603}" srcOrd="0" destOrd="0" presId="urn:microsoft.com/office/officeart/2008/layout/LinedList"/>
    <dgm:cxn modelId="{EAF22CD1-2DFE-4368-8B3C-28535BF6C679}" srcId="{D07F3A45-E125-4189-9679-DAB6AFF85750}" destId="{646708B0-63CD-4B60-BCBD-C896D8303FBC}" srcOrd="11" destOrd="0" parTransId="{D6905560-5AFD-4A87-B22C-B5661BC5028F}" sibTransId="{9D1C57CD-6366-4332-990C-632E70A743A8}"/>
    <dgm:cxn modelId="{A62B14D3-4CB5-4FF3-9D56-E9227E32FFF1}" srcId="{D07F3A45-E125-4189-9679-DAB6AFF85750}" destId="{792F65A4-00F0-4D80-873B-62AD0E61F20C}" srcOrd="3" destOrd="0" parTransId="{52EC2317-5E25-4F2D-821A-736CCD2DFD4C}" sibTransId="{D5965C0C-1826-4858-A16C-5F28C8E57E7C}"/>
    <dgm:cxn modelId="{5F4609DD-AE69-444C-98CE-16A092DC0FC4}" srcId="{D07F3A45-E125-4189-9679-DAB6AFF85750}" destId="{E1864E2C-B6E7-4AB6-AD04-1D7CFFB11897}" srcOrd="2" destOrd="0" parTransId="{2E859E97-4E6E-4794-9288-8BF72EAC6D7F}" sibTransId="{8BF84B96-0D3A-432E-8F27-D4F54649089E}"/>
    <dgm:cxn modelId="{5CC6F9F5-2944-4853-A561-44F4A82E5243}" srcId="{D07F3A45-E125-4189-9679-DAB6AFF85750}" destId="{CEA28223-2AEC-486D-963D-4AEC29692D4F}" srcOrd="12" destOrd="0" parTransId="{4482E12E-0649-4890-ACCE-DA22113401D5}" sibTransId="{0EA03074-D8DD-4524-957F-0ABB6B0BE94B}"/>
    <dgm:cxn modelId="{771F03FB-C1F9-43F1-9ABD-467C2E828CE5}" type="presOf" srcId="{CEA28223-2AEC-486D-963D-4AEC29692D4F}" destId="{DBF70158-275C-4023-A485-BFA31F00406C}" srcOrd="0" destOrd="0" presId="urn:microsoft.com/office/officeart/2008/layout/LinedList"/>
    <dgm:cxn modelId="{4FBA54EC-0335-4CC4-8CA1-BA6E8771ED2B}" type="presParOf" srcId="{7DC3E3DD-B525-43AB-8473-51EAD554FA99}" destId="{BDD428AA-3F80-4874-82F4-A1C70BFFABA6}" srcOrd="0" destOrd="0" presId="urn:microsoft.com/office/officeart/2008/layout/LinedList"/>
    <dgm:cxn modelId="{560F8CBC-3C68-4CC1-87EA-0D03161B011F}" type="presParOf" srcId="{7DC3E3DD-B525-43AB-8473-51EAD554FA99}" destId="{204ED468-D11B-4E6D-B3F6-23DA426C5C93}" srcOrd="1" destOrd="0" presId="urn:microsoft.com/office/officeart/2008/layout/LinedList"/>
    <dgm:cxn modelId="{5FBA6C7A-214E-4ECE-AA0F-A691675EB427}" type="presParOf" srcId="{204ED468-D11B-4E6D-B3F6-23DA426C5C93}" destId="{AB9F490B-2A0F-41F6-8573-C011F2E57A36}" srcOrd="0" destOrd="0" presId="urn:microsoft.com/office/officeart/2008/layout/LinedList"/>
    <dgm:cxn modelId="{FA4E214E-8B93-402C-8368-384AA2B5B978}" type="presParOf" srcId="{204ED468-D11B-4E6D-B3F6-23DA426C5C93}" destId="{9A7BB01D-91E1-4E69-A56B-703210C72A43}" srcOrd="1" destOrd="0" presId="urn:microsoft.com/office/officeart/2008/layout/LinedList"/>
    <dgm:cxn modelId="{EFA2C6DB-941B-4C6B-B748-93B8AB61A83F}" type="presParOf" srcId="{7DC3E3DD-B525-43AB-8473-51EAD554FA99}" destId="{6A6C98A6-2A0C-439A-B0E0-D6D152F3CE18}" srcOrd="2" destOrd="0" presId="urn:microsoft.com/office/officeart/2008/layout/LinedList"/>
    <dgm:cxn modelId="{0D6E6016-1F70-4D4A-942D-9B5E99ABFBD5}" type="presParOf" srcId="{7DC3E3DD-B525-43AB-8473-51EAD554FA99}" destId="{2C4E6F72-7B06-4A2C-86B2-2BF5B9728342}" srcOrd="3" destOrd="0" presId="urn:microsoft.com/office/officeart/2008/layout/LinedList"/>
    <dgm:cxn modelId="{A0A13A89-009E-4BC0-A563-7F6B99389854}" type="presParOf" srcId="{2C4E6F72-7B06-4A2C-86B2-2BF5B9728342}" destId="{D5E7D45F-8198-409B-8670-97F33A4E0DF7}" srcOrd="0" destOrd="0" presId="urn:microsoft.com/office/officeart/2008/layout/LinedList"/>
    <dgm:cxn modelId="{39DB063A-275B-4999-952A-4E1F26A44940}" type="presParOf" srcId="{2C4E6F72-7B06-4A2C-86B2-2BF5B9728342}" destId="{D6641D70-A5CF-448E-AF80-1BDFCA5D297D}" srcOrd="1" destOrd="0" presId="urn:microsoft.com/office/officeart/2008/layout/LinedList"/>
    <dgm:cxn modelId="{10A92747-3BF1-40F6-A866-6F9944FE3587}" type="presParOf" srcId="{7DC3E3DD-B525-43AB-8473-51EAD554FA99}" destId="{5EE59457-E6CC-400C-B508-D786D884B1A1}" srcOrd="4" destOrd="0" presId="urn:microsoft.com/office/officeart/2008/layout/LinedList"/>
    <dgm:cxn modelId="{D5D0D70F-F7A8-4AF6-82A2-82FF6FA4233B}" type="presParOf" srcId="{7DC3E3DD-B525-43AB-8473-51EAD554FA99}" destId="{DCE8071A-ACF0-4777-A6CA-13E53E279373}" srcOrd="5" destOrd="0" presId="urn:microsoft.com/office/officeart/2008/layout/LinedList"/>
    <dgm:cxn modelId="{D14BDD06-D1B6-48C9-B4A0-17BEF823B18E}" type="presParOf" srcId="{DCE8071A-ACF0-4777-A6CA-13E53E279373}" destId="{E00E2339-53CE-47CA-950B-C295C794833F}" srcOrd="0" destOrd="0" presId="urn:microsoft.com/office/officeart/2008/layout/LinedList"/>
    <dgm:cxn modelId="{9126E8EF-5ED1-40E6-B6EF-80A8716E1C9B}" type="presParOf" srcId="{DCE8071A-ACF0-4777-A6CA-13E53E279373}" destId="{F7F9F582-DA3D-4A10-9635-326DBC83B337}" srcOrd="1" destOrd="0" presId="urn:microsoft.com/office/officeart/2008/layout/LinedList"/>
    <dgm:cxn modelId="{D5CD7427-4A8E-488A-9B59-B1E9A6756FF6}" type="presParOf" srcId="{7DC3E3DD-B525-43AB-8473-51EAD554FA99}" destId="{83BA9B96-1D98-405A-A4E2-0A9750BFB7C0}" srcOrd="6" destOrd="0" presId="urn:microsoft.com/office/officeart/2008/layout/LinedList"/>
    <dgm:cxn modelId="{869E7947-6FA6-460D-8F09-AE4DD3386234}" type="presParOf" srcId="{7DC3E3DD-B525-43AB-8473-51EAD554FA99}" destId="{0E5B96EE-0D95-45CC-9F91-2E7D61502059}" srcOrd="7" destOrd="0" presId="urn:microsoft.com/office/officeart/2008/layout/LinedList"/>
    <dgm:cxn modelId="{5819B0F0-1D44-484D-A089-165C53F263FD}" type="presParOf" srcId="{0E5B96EE-0D95-45CC-9F91-2E7D61502059}" destId="{AE21DA20-672E-498B-8CA5-5DE3E97656C8}" srcOrd="0" destOrd="0" presId="urn:microsoft.com/office/officeart/2008/layout/LinedList"/>
    <dgm:cxn modelId="{A939DE4C-D7E2-40AE-A3D7-B2FBBCB1BEB9}" type="presParOf" srcId="{0E5B96EE-0D95-45CC-9F91-2E7D61502059}" destId="{F28AB308-1625-4DAE-B4A9-578C378A68F7}" srcOrd="1" destOrd="0" presId="urn:microsoft.com/office/officeart/2008/layout/LinedList"/>
    <dgm:cxn modelId="{AFCA058D-78E7-4E68-93FB-99AE6C085079}" type="presParOf" srcId="{7DC3E3DD-B525-43AB-8473-51EAD554FA99}" destId="{864EA3B1-A07C-48FA-A681-D9B63381CA59}" srcOrd="8" destOrd="0" presId="urn:microsoft.com/office/officeart/2008/layout/LinedList"/>
    <dgm:cxn modelId="{60C179D3-975B-4E5B-90EE-30B666CCD133}" type="presParOf" srcId="{7DC3E3DD-B525-43AB-8473-51EAD554FA99}" destId="{76565D0A-6DB8-4D29-BC68-D7EDB1349BC4}" srcOrd="9" destOrd="0" presId="urn:microsoft.com/office/officeart/2008/layout/LinedList"/>
    <dgm:cxn modelId="{BD06671D-3F6A-42BE-A13F-ABCECCA330BB}" type="presParOf" srcId="{76565D0A-6DB8-4D29-BC68-D7EDB1349BC4}" destId="{32C708BD-DD60-4EA4-92C4-6AE1E6695603}" srcOrd="0" destOrd="0" presId="urn:microsoft.com/office/officeart/2008/layout/LinedList"/>
    <dgm:cxn modelId="{91A422C5-3F7E-4748-8F52-E76E1B6F5106}" type="presParOf" srcId="{76565D0A-6DB8-4D29-BC68-D7EDB1349BC4}" destId="{A168D461-502E-45C6-ADD9-94D027B4C95D}" srcOrd="1" destOrd="0" presId="urn:microsoft.com/office/officeart/2008/layout/LinedList"/>
    <dgm:cxn modelId="{61C0B411-45E6-4E61-A363-ED802AD43DEF}" type="presParOf" srcId="{7DC3E3DD-B525-43AB-8473-51EAD554FA99}" destId="{C9E81AC8-0706-42DA-AB8C-F6E5BD39EF6D}" srcOrd="10" destOrd="0" presId="urn:microsoft.com/office/officeart/2008/layout/LinedList"/>
    <dgm:cxn modelId="{729ED364-F597-4B77-A3B1-33BEF4C1C3BB}" type="presParOf" srcId="{7DC3E3DD-B525-43AB-8473-51EAD554FA99}" destId="{B4F4DD52-4F62-4E76-95D0-A0DF3E148E4F}" srcOrd="11" destOrd="0" presId="urn:microsoft.com/office/officeart/2008/layout/LinedList"/>
    <dgm:cxn modelId="{19D72CB3-7062-4B14-A8D6-24E3C5C08BD0}" type="presParOf" srcId="{B4F4DD52-4F62-4E76-95D0-A0DF3E148E4F}" destId="{3BE86F95-BB08-49DA-B14A-EC98E1A84C60}" srcOrd="0" destOrd="0" presId="urn:microsoft.com/office/officeart/2008/layout/LinedList"/>
    <dgm:cxn modelId="{A755245D-1C08-4F67-8E93-D935AABE4D46}" type="presParOf" srcId="{B4F4DD52-4F62-4E76-95D0-A0DF3E148E4F}" destId="{A6005AF3-38FA-4512-B80C-5F143083A18D}" srcOrd="1" destOrd="0" presId="urn:microsoft.com/office/officeart/2008/layout/LinedList"/>
    <dgm:cxn modelId="{673906EA-2F1E-4EFA-8276-8E9957B7A48A}" type="presParOf" srcId="{7DC3E3DD-B525-43AB-8473-51EAD554FA99}" destId="{57902DE1-E471-4508-A68B-43CEF55FDE6D}" srcOrd="12" destOrd="0" presId="urn:microsoft.com/office/officeart/2008/layout/LinedList"/>
    <dgm:cxn modelId="{EDE2DA12-1061-4307-A5A8-D5F3970E2272}" type="presParOf" srcId="{7DC3E3DD-B525-43AB-8473-51EAD554FA99}" destId="{3C98F543-72BC-4616-983F-782C0DA68D68}" srcOrd="13" destOrd="0" presId="urn:microsoft.com/office/officeart/2008/layout/LinedList"/>
    <dgm:cxn modelId="{727A72BB-9034-42B4-A84B-882A0B740E7E}" type="presParOf" srcId="{3C98F543-72BC-4616-983F-782C0DA68D68}" destId="{741DC2CC-D846-4678-999C-7FF7A7628B81}" srcOrd="0" destOrd="0" presId="urn:microsoft.com/office/officeart/2008/layout/LinedList"/>
    <dgm:cxn modelId="{86E5C261-56F6-4BF8-873F-8A68B7028FAF}" type="presParOf" srcId="{3C98F543-72BC-4616-983F-782C0DA68D68}" destId="{BAE62327-7F21-4EE2-BDCF-5C881B687B92}" srcOrd="1" destOrd="0" presId="urn:microsoft.com/office/officeart/2008/layout/LinedList"/>
    <dgm:cxn modelId="{46A1E40A-8C21-49E3-BC10-D7F51C926ADD}" type="presParOf" srcId="{7DC3E3DD-B525-43AB-8473-51EAD554FA99}" destId="{925F6F5B-EE39-41D4-B1B2-FEB6FAC861AD}" srcOrd="14" destOrd="0" presId="urn:microsoft.com/office/officeart/2008/layout/LinedList"/>
    <dgm:cxn modelId="{9C0AF637-E01F-41D4-9C43-D177224EE15E}" type="presParOf" srcId="{7DC3E3DD-B525-43AB-8473-51EAD554FA99}" destId="{A1F74DB5-9254-43FA-A4D8-58DDEEF41B47}" srcOrd="15" destOrd="0" presId="urn:microsoft.com/office/officeart/2008/layout/LinedList"/>
    <dgm:cxn modelId="{84A5D7BF-51E1-499F-95E4-DC04BC3D773A}" type="presParOf" srcId="{A1F74DB5-9254-43FA-A4D8-58DDEEF41B47}" destId="{DF500B2E-66ED-43F4-97A9-ADE831056E10}" srcOrd="0" destOrd="0" presId="urn:microsoft.com/office/officeart/2008/layout/LinedList"/>
    <dgm:cxn modelId="{3BD1F5BB-1A51-4910-A80C-F9059946A872}" type="presParOf" srcId="{A1F74DB5-9254-43FA-A4D8-58DDEEF41B47}" destId="{B37047EB-52EE-40DE-A4E7-F54B4AA2EF79}" srcOrd="1" destOrd="0" presId="urn:microsoft.com/office/officeart/2008/layout/LinedList"/>
    <dgm:cxn modelId="{A603B0DA-4907-459E-BC33-D98A0CE82CF4}" type="presParOf" srcId="{7DC3E3DD-B525-43AB-8473-51EAD554FA99}" destId="{3C2ABBBF-FEF4-4519-BAEE-D10FC25CB638}" srcOrd="16" destOrd="0" presId="urn:microsoft.com/office/officeart/2008/layout/LinedList"/>
    <dgm:cxn modelId="{56F2851A-2053-4450-A7FC-71B417824011}" type="presParOf" srcId="{7DC3E3DD-B525-43AB-8473-51EAD554FA99}" destId="{4D1DB21A-E4BC-4C27-8783-DDC5AFD95215}" srcOrd="17" destOrd="0" presId="urn:microsoft.com/office/officeart/2008/layout/LinedList"/>
    <dgm:cxn modelId="{65E6201D-6271-430B-B3FF-E7C1FFB80016}" type="presParOf" srcId="{4D1DB21A-E4BC-4C27-8783-DDC5AFD95215}" destId="{0DBD9918-E864-461A-B60F-4C91B85A6150}" srcOrd="0" destOrd="0" presId="urn:microsoft.com/office/officeart/2008/layout/LinedList"/>
    <dgm:cxn modelId="{1134B79C-AF44-4A64-94D3-4E42F2C6B58B}" type="presParOf" srcId="{4D1DB21A-E4BC-4C27-8783-DDC5AFD95215}" destId="{C8375A0C-A855-429E-9B14-328A37EB7E05}" srcOrd="1" destOrd="0" presId="urn:microsoft.com/office/officeart/2008/layout/LinedList"/>
    <dgm:cxn modelId="{AF91DAD9-04D8-4FC5-8D73-E7E6F9B4FDF0}" type="presParOf" srcId="{7DC3E3DD-B525-43AB-8473-51EAD554FA99}" destId="{32326E8E-DA46-4C0F-80C1-B97AAFFCECF0}" srcOrd="18" destOrd="0" presId="urn:microsoft.com/office/officeart/2008/layout/LinedList"/>
    <dgm:cxn modelId="{070B93DE-C9EA-4290-B12E-269A6517CE83}" type="presParOf" srcId="{7DC3E3DD-B525-43AB-8473-51EAD554FA99}" destId="{45B3613C-664E-48D9-AB56-7E44EF84C6CB}" srcOrd="19" destOrd="0" presId="urn:microsoft.com/office/officeart/2008/layout/LinedList"/>
    <dgm:cxn modelId="{B66A09A3-E95B-4F4C-BC77-0BAE8950C6AF}" type="presParOf" srcId="{45B3613C-664E-48D9-AB56-7E44EF84C6CB}" destId="{8A353367-6FC9-463E-BD07-3BC5A3C68ED7}" srcOrd="0" destOrd="0" presId="urn:microsoft.com/office/officeart/2008/layout/LinedList"/>
    <dgm:cxn modelId="{8948DD6E-D828-4AFB-9FC2-023B38C5D0BE}" type="presParOf" srcId="{45B3613C-664E-48D9-AB56-7E44EF84C6CB}" destId="{93B58BC1-2F0C-4138-952A-CB61D5DCCC5B}" srcOrd="1" destOrd="0" presId="urn:microsoft.com/office/officeart/2008/layout/LinedList"/>
    <dgm:cxn modelId="{0108CE47-7A85-4172-B81F-93E4B0A4D6CF}" type="presParOf" srcId="{7DC3E3DD-B525-43AB-8473-51EAD554FA99}" destId="{5D6A8BF4-D15A-40F0-832E-72254AA68EB6}" srcOrd="20" destOrd="0" presId="urn:microsoft.com/office/officeart/2008/layout/LinedList"/>
    <dgm:cxn modelId="{3F8EA694-644C-4746-8C22-1888F148D648}" type="presParOf" srcId="{7DC3E3DD-B525-43AB-8473-51EAD554FA99}" destId="{583B4DE4-0B9B-475C-9D8C-DC2FDED8EF54}" srcOrd="21" destOrd="0" presId="urn:microsoft.com/office/officeart/2008/layout/LinedList"/>
    <dgm:cxn modelId="{5A5E8736-9221-4E01-BDF6-72648BE7E5DD}" type="presParOf" srcId="{583B4DE4-0B9B-475C-9D8C-DC2FDED8EF54}" destId="{C7FF44AE-9429-4045-ADD1-E7A94B802867}" srcOrd="0" destOrd="0" presId="urn:microsoft.com/office/officeart/2008/layout/LinedList"/>
    <dgm:cxn modelId="{F8671A1E-D9FA-40C2-A58C-95276C8F4371}" type="presParOf" srcId="{583B4DE4-0B9B-475C-9D8C-DC2FDED8EF54}" destId="{F3F35129-91D3-49E4-AE8D-0786243132D9}" srcOrd="1" destOrd="0" presId="urn:microsoft.com/office/officeart/2008/layout/LinedList"/>
    <dgm:cxn modelId="{B9FC7228-5605-4DB3-BF02-7F752BD94E12}" type="presParOf" srcId="{7DC3E3DD-B525-43AB-8473-51EAD554FA99}" destId="{F52663B7-CE28-430E-BBA3-F72D08DB7698}" srcOrd="22" destOrd="0" presId="urn:microsoft.com/office/officeart/2008/layout/LinedList"/>
    <dgm:cxn modelId="{CDBF73A9-E9ED-455A-BE7E-1DF4A831D5CE}" type="presParOf" srcId="{7DC3E3DD-B525-43AB-8473-51EAD554FA99}" destId="{5DBD5C7D-D0EF-4E2E-99FC-2DFA5391DB25}" srcOrd="23" destOrd="0" presId="urn:microsoft.com/office/officeart/2008/layout/LinedList"/>
    <dgm:cxn modelId="{AFCA59BF-766E-448A-9DCA-3DE59A4216B6}" type="presParOf" srcId="{5DBD5C7D-D0EF-4E2E-99FC-2DFA5391DB25}" destId="{93D34CED-DF97-49A2-892B-1828E626C3B2}" srcOrd="0" destOrd="0" presId="urn:microsoft.com/office/officeart/2008/layout/LinedList"/>
    <dgm:cxn modelId="{D36A681A-43E3-459E-9BB4-4D074DE8FFCA}" type="presParOf" srcId="{5DBD5C7D-D0EF-4E2E-99FC-2DFA5391DB25}" destId="{4C05222C-09E1-46F8-9C54-F45B2B0F76C1}" srcOrd="1" destOrd="0" presId="urn:microsoft.com/office/officeart/2008/layout/LinedList"/>
    <dgm:cxn modelId="{0DED460C-1D26-4D9E-BB6D-864BFF95747F}" type="presParOf" srcId="{7DC3E3DD-B525-43AB-8473-51EAD554FA99}" destId="{DF99F1F4-508C-454E-A2F4-847164794353}" srcOrd="24" destOrd="0" presId="urn:microsoft.com/office/officeart/2008/layout/LinedList"/>
    <dgm:cxn modelId="{9E7431CC-628B-4930-AE01-A2534AC0112A}" type="presParOf" srcId="{7DC3E3DD-B525-43AB-8473-51EAD554FA99}" destId="{9510C050-2F63-4D42-A12D-987FC7A177B6}" srcOrd="25" destOrd="0" presId="urn:microsoft.com/office/officeart/2008/layout/LinedList"/>
    <dgm:cxn modelId="{FE96C96E-8C3E-4D87-9057-FC744751EC76}" type="presParOf" srcId="{9510C050-2F63-4D42-A12D-987FC7A177B6}" destId="{DBF70158-275C-4023-A485-BFA31F00406C}" srcOrd="0" destOrd="0" presId="urn:microsoft.com/office/officeart/2008/layout/LinedList"/>
    <dgm:cxn modelId="{A905F8F1-C38E-45B4-A205-F986162FFF19}" type="presParOf" srcId="{9510C050-2F63-4D42-A12D-987FC7A177B6}" destId="{0445704C-BC3C-4234-8690-46D33BDF51E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BDCBE-E58D-4A8D-9C61-88B50624918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77E5CBA-5C9D-4B77-9F80-780ABA9B69CA}">
      <dgm:prSet/>
      <dgm:spPr/>
      <dgm:t>
        <a:bodyPr/>
        <a:lstStyle/>
        <a:p>
          <a:r>
            <a:rPr lang="en-US"/>
            <a:t># Train KNN Classifier and return the </a:t>
          </a:r>
        </a:p>
      </dgm:t>
    </dgm:pt>
    <dgm:pt modelId="{D1AB7984-974C-4A17-84B6-D880A85ADA1C}" type="parTrans" cxnId="{4BF44966-9DDB-4855-9E69-609863B4717E}">
      <dgm:prSet/>
      <dgm:spPr/>
      <dgm:t>
        <a:bodyPr/>
        <a:lstStyle/>
        <a:p>
          <a:endParaRPr lang="en-US"/>
        </a:p>
      </dgm:t>
    </dgm:pt>
    <dgm:pt modelId="{4F1D10E5-20C4-4520-A817-3850674A1846}" type="sibTrans" cxnId="{4BF44966-9DDB-4855-9E69-609863B4717E}">
      <dgm:prSet/>
      <dgm:spPr/>
      <dgm:t>
        <a:bodyPr/>
        <a:lstStyle/>
        <a:p>
          <a:endParaRPr lang="en-US"/>
        </a:p>
      </dgm:t>
    </dgm:pt>
    <dgm:pt modelId="{738C4C72-1E12-499F-8FB6-8F7EBA605FFB}">
      <dgm:prSet/>
      <dgm:spPr/>
      <dgm:t>
        <a:bodyPr/>
        <a:lstStyle/>
        <a:p>
          <a:r>
            <a:rPr lang="en-US"/>
            <a:t># predict &amp; test data</a:t>
          </a:r>
        </a:p>
      </dgm:t>
    </dgm:pt>
    <dgm:pt modelId="{12A61C8E-722E-4166-9CD8-28965B780B73}" type="parTrans" cxnId="{0CC7EF67-C24F-40D0-82FB-C1A1F800E3EE}">
      <dgm:prSet/>
      <dgm:spPr/>
      <dgm:t>
        <a:bodyPr/>
        <a:lstStyle/>
        <a:p>
          <a:endParaRPr lang="en-US"/>
        </a:p>
      </dgm:t>
    </dgm:pt>
    <dgm:pt modelId="{89055944-1247-4C52-B891-86E7AABC7CF8}" type="sibTrans" cxnId="{0CC7EF67-C24F-40D0-82FB-C1A1F800E3EE}">
      <dgm:prSet/>
      <dgm:spPr/>
      <dgm:t>
        <a:bodyPr/>
        <a:lstStyle/>
        <a:p>
          <a:endParaRPr lang="en-US"/>
        </a:p>
      </dgm:t>
    </dgm:pt>
    <dgm:pt modelId="{E2AD41FB-A2CF-492D-9813-F832928FC2E3}">
      <dgm:prSet/>
      <dgm:spPr/>
      <dgm:t>
        <a:bodyPr/>
        <a:lstStyle/>
        <a:p>
          <a:r>
            <a:rPr lang="en-US"/>
            <a:t>def trainKNNAndPredict(indices, n=5):</a:t>
          </a:r>
        </a:p>
      </dgm:t>
    </dgm:pt>
    <dgm:pt modelId="{9AB88F2A-B4BB-4C3D-9B62-F519A0082CB9}" type="parTrans" cxnId="{858D182B-4F08-4119-8928-013188377ECB}">
      <dgm:prSet/>
      <dgm:spPr/>
      <dgm:t>
        <a:bodyPr/>
        <a:lstStyle/>
        <a:p>
          <a:endParaRPr lang="en-US"/>
        </a:p>
      </dgm:t>
    </dgm:pt>
    <dgm:pt modelId="{8444D520-A70A-4BBC-8BEF-A12CFCA58395}" type="sibTrans" cxnId="{858D182B-4F08-4119-8928-013188377ECB}">
      <dgm:prSet/>
      <dgm:spPr/>
      <dgm:t>
        <a:bodyPr/>
        <a:lstStyle/>
        <a:p>
          <a:endParaRPr lang="en-US"/>
        </a:p>
      </dgm:t>
    </dgm:pt>
    <dgm:pt modelId="{48F10F0B-4FD4-4D35-B63E-067E97FB05F5}">
      <dgm:prSet/>
      <dgm:spPr/>
      <dgm:t>
        <a:bodyPr/>
        <a:lstStyle/>
        <a:p>
          <a:r>
            <a:rPr lang="en-US"/>
            <a:t>…</a:t>
          </a:r>
        </a:p>
      </dgm:t>
    </dgm:pt>
    <dgm:pt modelId="{87F8F567-D0FD-4893-A807-205F190A6910}" type="parTrans" cxnId="{972411B7-E4B5-40FA-85FD-53D0E77C5895}">
      <dgm:prSet/>
      <dgm:spPr/>
      <dgm:t>
        <a:bodyPr/>
        <a:lstStyle/>
        <a:p>
          <a:endParaRPr lang="en-US"/>
        </a:p>
      </dgm:t>
    </dgm:pt>
    <dgm:pt modelId="{26FEB10C-6C30-46CF-BB69-AAE6829FC5EE}" type="sibTrans" cxnId="{972411B7-E4B5-40FA-85FD-53D0E77C5895}">
      <dgm:prSet/>
      <dgm:spPr/>
      <dgm:t>
        <a:bodyPr/>
        <a:lstStyle/>
        <a:p>
          <a:endParaRPr lang="en-US"/>
        </a:p>
      </dgm:t>
    </dgm:pt>
    <dgm:pt modelId="{5F1C289B-C06E-4E4A-B209-6A0F73790FA0}">
      <dgm:prSet/>
      <dgm:spPr/>
      <dgm:t>
        <a:bodyPr/>
        <a:lstStyle/>
        <a:p>
          <a:r>
            <a:rPr lang="en-US"/>
            <a:t>return y_predict, y_test</a:t>
          </a:r>
        </a:p>
      </dgm:t>
    </dgm:pt>
    <dgm:pt modelId="{0B6AD1F0-252F-4662-9F93-A7ED27CD8A60}" type="parTrans" cxnId="{4B80D6CD-2B0D-424E-B9B1-AEF443554BA4}">
      <dgm:prSet/>
      <dgm:spPr/>
      <dgm:t>
        <a:bodyPr/>
        <a:lstStyle/>
        <a:p>
          <a:endParaRPr lang="en-US"/>
        </a:p>
      </dgm:t>
    </dgm:pt>
    <dgm:pt modelId="{B00AF994-78FE-43A6-9BDA-8458949A4338}" type="sibTrans" cxnId="{4B80D6CD-2B0D-424E-B9B1-AEF443554BA4}">
      <dgm:prSet/>
      <dgm:spPr/>
      <dgm:t>
        <a:bodyPr/>
        <a:lstStyle/>
        <a:p>
          <a:endParaRPr lang="en-US"/>
        </a:p>
      </dgm:t>
    </dgm:pt>
    <dgm:pt modelId="{BACBC14B-1C44-4FC0-87C7-8B27C28B94D2}">
      <dgm:prSet/>
      <dgm:spPr/>
      <dgm:t>
        <a:bodyPr/>
        <a:lstStyle/>
        <a:p>
          <a:r>
            <a:rPr lang="en-US"/>
            <a:t>accuracyList = []</a:t>
          </a:r>
        </a:p>
      </dgm:t>
    </dgm:pt>
    <dgm:pt modelId="{7D35267A-CEBE-4B5D-ABF9-EECD7BF0593A}" type="parTrans" cxnId="{9F20A889-13E6-411E-A6B2-87F381E7BA3B}">
      <dgm:prSet/>
      <dgm:spPr/>
      <dgm:t>
        <a:bodyPr/>
        <a:lstStyle/>
        <a:p>
          <a:endParaRPr lang="en-US"/>
        </a:p>
      </dgm:t>
    </dgm:pt>
    <dgm:pt modelId="{1914343D-9DE6-4E51-94DA-4A8005A7AA7F}" type="sibTrans" cxnId="{9F20A889-13E6-411E-A6B2-87F381E7BA3B}">
      <dgm:prSet/>
      <dgm:spPr/>
      <dgm:t>
        <a:bodyPr/>
        <a:lstStyle/>
        <a:p>
          <a:endParaRPr lang="en-US"/>
        </a:p>
      </dgm:t>
    </dgm:pt>
    <dgm:pt modelId="{85E87B2E-1CBF-43BD-A415-130ECF75C9F7}">
      <dgm:prSet/>
      <dgm:spPr/>
      <dgm:t>
        <a:bodyPr/>
        <a:lstStyle/>
        <a:p>
          <a:r>
            <a:rPr lang="en-US"/>
            <a:t>for pair in possible_paramter_pairs:</a:t>
          </a:r>
        </a:p>
      </dgm:t>
    </dgm:pt>
    <dgm:pt modelId="{9C9B2027-647C-45A3-8E18-2C2CEFCA227F}" type="parTrans" cxnId="{734716F3-8DB3-4379-9276-CF456A90081F}">
      <dgm:prSet/>
      <dgm:spPr/>
      <dgm:t>
        <a:bodyPr/>
        <a:lstStyle/>
        <a:p>
          <a:endParaRPr lang="en-US"/>
        </a:p>
      </dgm:t>
    </dgm:pt>
    <dgm:pt modelId="{D7F66038-D8E0-4C84-A217-426604BE09FC}" type="sibTrans" cxnId="{734716F3-8DB3-4379-9276-CF456A90081F}">
      <dgm:prSet/>
      <dgm:spPr/>
      <dgm:t>
        <a:bodyPr/>
        <a:lstStyle/>
        <a:p>
          <a:endParaRPr lang="en-US"/>
        </a:p>
      </dgm:t>
    </dgm:pt>
    <dgm:pt modelId="{EF894D0A-40A3-4C35-9A0B-FB76574B5B20}">
      <dgm:prSet/>
      <dgm:spPr/>
      <dgm:t>
        <a:bodyPr/>
        <a:lstStyle/>
        <a:p>
          <a:r>
            <a:rPr lang="en-US"/>
            <a:t>predict, test = trainKNNAndPredict(pair)</a:t>
          </a:r>
        </a:p>
      </dgm:t>
    </dgm:pt>
    <dgm:pt modelId="{94E55728-D0F7-4D63-A1CA-1F5B2B038B49}" type="parTrans" cxnId="{3FBC443B-3099-410C-B78D-DEA642E96A70}">
      <dgm:prSet/>
      <dgm:spPr/>
      <dgm:t>
        <a:bodyPr/>
        <a:lstStyle/>
        <a:p>
          <a:endParaRPr lang="en-US"/>
        </a:p>
      </dgm:t>
    </dgm:pt>
    <dgm:pt modelId="{EC46BF17-2052-4213-B1F2-F840EC787359}" type="sibTrans" cxnId="{3FBC443B-3099-410C-B78D-DEA642E96A70}">
      <dgm:prSet/>
      <dgm:spPr/>
      <dgm:t>
        <a:bodyPr/>
        <a:lstStyle/>
        <a:p>
          <a:endParaRPr lang="en-US"/>
        </a:p>
      </dgm:t>
    </dgm:pt>
    <dgm:pt modelId="{D1DDE4E1-FAC2-4CA4-94E8-2A9FF11C48DD}">
      <dgm:prSet/>
      <dgm:spPr/>
      <dgm:t>
        <a:bodyPr/>
        <a:lstStyle/>
        <a:p>
          <a:r>
            <a:rPr lang="en-US"/>
            <a:t>accuracyList.append(</a:t>
          </a:r>
        </a:p>
      </dgm:t>
    </dgm:pt>
    <dgm:pt modelId="{62F149F6-2E8A-4339-A5CE-505614C1B97A}" type="parTrans" cxnId="{54E09CAB-0BC3-40ED-9A1A-CB0F3372EFD8}">
      <dgm:prSet/>
      <dgm:spPr/>
      <dgm:t>
        <a:bodyPr/>
        <a:lstStyle/>
        <a:p>
          <a:endParaRPr lang="en-US"/>
        </a:p>
      </dgm:t>
    </dgm:pt>
    <dgm:pt modelId="{2592187B-1EAF-4195-8DA6-AF1B6E936B51}" type="sibTrans" cxnId="{54E09CAB-0BC3-40ED-9A1A-CB0F3372EFD8}">
      <dgm:prSet/>
      <dgm:spPr/>
      <dgm:t>
        <a:bodyPr/>
        <a:lstStyle/>
        <a:p>
          <a:endParaRPr lang="en-US"/>
        </a:p>
      </dgm:t>
    </dgm:pt>
    <dgm:pt modelId="{F640FCA1-400A-425F-827B-D041D6F3B0CF}">
      <dgm:prSet/>
      <dgm:spPr/>
      <dgm:t>
        <a:bodyPr/>
        <a:lstStyle/>
        <a:p>
          <a:r>
            <a:rPr lang="en-US"/>
            <a:t>calModelAccuracy(test, predict)</a:t>
          </a:r>
        </a:p>
      </dgm:t>
    </dgm:pt>
    <dgm:pt modelId="{144DB23C-213A-4339-88F0-193ADFC98397}" type="parTrans" cxnId="{E7A66FB8-9F7F-4D82-9722-E63C43F09E74}">
      <dgm:prSet/>
      <dgm:spPr/>
      <dgm:t>
        <a:bodyPr/>
        <a:lstStyle/>
        <a:p>
          <a:endParaRPr lang="en-US"/>
        </a:p>
      </dgm:t>
    </dgm:pt>
    <dgm:pt modelId="{142F2696-7561-4A52-967E-9DDE63C6CC9C}" type="sibTrans" cxnId="{E7A66FB8-9F7F-4D82-9722-E63C43F09E74}">
      <dgm:prSet/>
      <dgm:spPr/>
      <dgm:t>
        <a:bodyPr/>
        <a:lstStyle/>
        <a:p>
          <a:endParaRPr lang="en-US"/>
        </a:p>
      </dgm:t>
    </dgm:pt>
    <dgm:pt modelId="{AAB1FA73-1AB1-4434-A18E-6814E7A4F052}">
      <dgm:prSet/>
      <dgm:spPr/>
      <dgm:t>
        <a:bodyPr/>
        <a:lstStyle/>
        <a:p>
          <a:r>
            <a:rPr lang="en-US"/>
            <a:t>)</a:t>
          </a:r>
        </a:p>
      </dgm:t>
    </dgm:pt>
    <dgm:pt modelId="{F16BA8D9-43A9-4F19-9248-0FDF00D8263E}" type="parTrans" cxnId="{F39BCFE1-6E53-4981-9576-15BF10844444}">
      <dgm:prSet/>
      <dgm:spPr/>
      <dgm:t>
        <a:bodyPr/>
        <a:lstStyle/>
        <a:p>
          <a:endParaRPr lang="en-US"/>
        </a:p>
      </dgm:t>
    </dgm:pt>
    <dgm:pt modelId="{76993EBC-4373-4D74-9496-64067DED4DB8}" type="sibTrans" cxnId="{F39BCFE1-6E53-4981-9576-15BF10844444}">
      <dgm:prSet/>
      <dgm:spPr/>
      <dgm:t>
        <a:bodyPr/>
        <a:lstStyle/>
        <a:p>
          <a:endParaRPr lang="en-US"/>
        </a:p>
      </dgm:t>
    </dgm:pt>
    <dgm:pt modelId="{E7F1E281-AF86-4067-B7C7-9126AE15B387}">
      <dgm:prSet/>
      <dgm:spPr/>
      <dgm:t>
        <a:bodyPr/>
        <a:lstStyle/>
        <a:p>
          <a:r>
            <a:rPr lang="en-US"/>
            <a:t>accuracyList</a:t>
          </a:r>
        </a:p>
      </dgm:t>
    </dgm:pt>
    <dgm:pt modelId="{5F76507F-4409-44E8-A247-60230D0D1F05}" type="parTrans" cxnId="{C802D88E-D678-4CF1-B962-EB52A38E7E99}">
      <dgm:prSet/>
      <dgm:spPr/>
      <dgm:t>
        <a:bodyPr/>
        <a:lstStyle/>
        <a:p>
          <a:endParaRPr lang="en-US"/>
        </a:p>
      </dgm:t>
    </dgm:pt>
    <dgm:pt modelId="{3F34E87C-DB2B-4B52-921A-0BA2CC9FE76C}" type="sibTrans" cxnId="{C802D88E-D678-4CF1-B962-EB52A38E7E99}">
      <dgm:prSet/>
      <dgm:spPr/>
      <dgm:t>
        <a:bodyPr/>
        <a:lstStyle/>
        <a:p>
          <a:endParaRPr lang="en-US"/>
        </a:p>
      </dgm:t>
    </dgm:pt>
    <dgm:pt modelId="{F5585E10-8428-4C34-8E11-BA8ED21AE2DC}" type="pres">
      <dgm:prSet presAssocID="{530BDCBE-E58D-4A8D-9C61-88B506249188}" presName="vert0" presStyleCnt="0">
        <dgm:presLayoutVars>
          <dgm:dir/>
          <dgm:animOne val="branch"/>
          <dgm:animLvl val="lvl"/>
        </dgm:presLayoutVars>
      </dgm:prSet>
      <dgm:spPr/>
    </dgm:pt>
    <dgm:pt modelId="{2FE912EB-695E-4E9A-BA42-93A51E006116}" type="pres">
      <dgm:prSet presAssocID="{877E5CBA-5C9D-4B77-9F80-780ABA9B69CA}" presName="thickLine" presStyleLbl="alignNode1" presStyleIdx="0" presStyleCnt="12"/>
      <dgm:spPr/>
    </dgm:pt>
    <dgm:pt modelId="{0782AF70-7CD1-48AC-9C97-581FB977ABE2}" type="pres">
      <dgm:prSet presAssocID="{877E5CBA-5C9D-4B77-9F80-780ABA9B69CA}" presName="horz1" presStyleCnt="0"/>
      <dgm:spPr/>
    </dgm:pt>
    <dgm:pt modelId="{DFFF76DC-444D-4C88-95B4-618FB636EF23}" type="pres">
      <dgm:prSet presAssocID="{877E5CBA-5C9D-4B77-9F80-780ABA9B69CA}" presName="tx1" presStyleLbl="revTx" presStyleIdx="0" presStyleCnt="12"/>
      <dgm:spPr/>
    </dgm:pt>
    <dgm:pt modelId="{093F1FB5-2973-4212-A306-77303F411E8C}" type="pres">
      <dgm:prSet presAssocID="{877E5CBA-5C9D-4B77-9F80-780ABA9B69CA}" presName="vert1" presStyleCnt="0"/>
      <dgm:spPr/>
    </dgm:pt>
    <dgm:pt modelId="{4B0D247C-C154-47B4-A909-A8A162FCB7A4}" type="pres">
      <dgm:prSet presAssocID="{738C4C72-1E12-499F-8FB6-8F7EBA605FFB}" presName="thickLine" presStyleLbl="alignNode1" presStyleIdx="1" presStyleCnt="12"/>
      <dgm:spPr/>
    </dgm:pt>
    <dgm:pt modelId="{7207D8F9-84DF-4912-AE4D-2CABDB2FE479}" type="pres">
      <dgm:prSet presAssocID="{738C4C72-1E12-499F-8FB6-8F7EBA605FFB}" presName="horz1" presStyleCnt="0"/>
      <dgm:spPr/>
    </dgm:pt>
    <dgm:pt modelId="{92208DC1-38FB-4655-9A18-17478011EA7C}" type="pres">
      <dgm:prSet presAssocID="{738C4C72-1E12-499F-8FB6-8F7EBA605FFB}" presName="tx1" presStyleLbl="revTx" presStyleIdx="1" presStyleCnt="12"/>
      <dgm:spPr/>
    </dgm:pt>
    <dgm:pt modelId="{43234226-9311-497C-8526-CF25C3DDACE6}" type="pres">
      <dgm:prSet presAssocID="{738C4C72-1E12-499F-8FB6-8F7EBA605FFB}" presName="vert1" presStyleCnt="0"/>
      <dgm:spPr/>
    </dgm:pt>
    <dgm:pt modelId="{DA86F7AC-0538-49C6-B8E8-52C900948A52}" type="pres">
      <dgm:prSet presAssocID="{E2AD41FB-A2CF-492D-9813-F832928FC2E3}" presName="thickLine" presStyleLbl="alignNode1" presStyleIdx="2" presStyleCnt="12"/>
      <dgm:spPr/>
    </dgm:pt>
    <dgm:pt modelId="{6CAE63D8-3A23-4BBD-BEDC-8AAF260755B9}" type="pres">
      <dgm:prSet presAssocID="{E2AD41FB-A2CF-492D-9813-F832928FC2E3}" presName="horz1" presStyleCnt="0"/>
      <dgm:spPr/>
    </dgm:pt>
    <dgm:pt modelId="{7044E18D-F0CA-41EB-B8CB-9AE761F5BEEE}" type="pres">
      <dgm:prSet presAssocID="{E2AD41FB-A2CF-492D-9813-F832928FC2E3}" presName="tx1" presStyleLbl="revTx" presStyleIdx="2" presStyleCnt="12"/>
      <dgm:spPr/>
    </dgm:pt>
    <dgm:pt modelId="{00CF2393-D8D1-421E-892C-5D91001E1EDB}" type="pres">
      <dgm:prSet presAssocID="{E2AD41FB-A2CF-492D-9813-F832928FC2E3}" presName="vert1" presStyleCnt="0"/>
      <dgm:spPr/>
    </dgm:pt>
    <dgm:pt modelId="{C724B169-8685-43B8-A643-D75AAE3ADF1D}" type="pres">
      <dgm:prSet presAssocID="{48F10F0B-4FD4-4D35-B63E-067E97FB05F5}" presName="thickLine" presStyleLbl="alignNode1" presStyleIdx="3" presStyleCnt="12"/>
      <dgm:spPr/>
    </dgm:pt>
    <dgm:pt modelId="{52DEA3F0-7BAA-422B-8EF0-F41566C049BF}" type="pres">
      <dgm:prSet presAssocID="{48F10F0B-4FD4-4D35-B63E-067E97FB05F5}" presName="horz1" presStyleCnt="0"/>
      <dgm:spPr/>
    </dgm:pt>
    <dgm:pt modelId="{A75D19C3-4FC3-46BD-9706-0736D9B9E79F}" type="pres">
      <dgm:prSet presAssocID="{48F10F0B-4FD4-4D35-B63E-067E97FB05F5}" presName="tx1" presStyleLbl="revTx" presStyleIdx="3" presStyleCnt="12"/>
      <dgm:spPr/>
    </dgm:pt>
    <dgm:pt modelId="{60254964-D845-45CB-808D-30CFE6FA33B8}" type="pres">
      <dgm:prSet presAssocID="{48F10F0B-4FD4-4D35-B63E-067E97FB05F5}" presName="vert1" presStyleCnt="0"/>
      <dgm:spPr/>
    </dgm:pt>
    <dgm:pt modelId="{848AE7EF-EC69-4058-A959-F8BF4BA67857}" type="pres">
      <dgm:prSet presAssocID="{5F1C289B-C06E-4E4A-B209-6A0F73790FA0}" presName="thickLine" presStyleLbl="alignNode1" presStyleIdx="4" presStyleCnt="12"/>
      <dgm:spPr/>
    </dgm:pt>
    <dgm:pt modelId="{1DA45FEA-4539-4776-9A8F-B2EFEECE34A4}" type="pres">
      <dgm:prSet presAssocID="{5F1C289B-C06E-4E4A-B209-6A0F73790FA0}" presName="horz1" presStyleCnt="0"/>
      <dgm:spPr/>
    </dgm:pt>
    <dgm:pt modelId="{03B21C5B-27BD-41F3-A4EB-A37BF5D6F599}" type="pres">
      <dgm:prSet presAssocID="{5F1C289B-C06E-4E4A-B209-6A0F73790FA0}" presName="tx1" presStyleLbl="revTx" presStyleIdx="4" presStyleCnt="12"/>
      <dgm:spPr/>
    </dgm:pt>
    <dgm:pt modelId="{9001322D-0696-4650-B720-F4F3EEC01033}" type="pres">
      <dgm:prSet presAssocID="{5F1C289B-C06E-4E4A-B209-6A0F73790FA0}" presName="vert1" presStyleCnt="0"/>
      <dgm:spPr/>
    </dgm:pt>
    <dgm:pt modelId="{158F2402-172E-46F0-851A-DE271C738DB3}" type="pres">
      <dgm:prSet presAssocID="{BACBC14B-1C44-4FC0-87C7-8B27C28B94D2}" presName="thickLine" presStyleLbl="alignNode1" presStyleIdx="5" presStyleCnt="12"/>
      <dgm:spPr/>
    </dgm:pt>
    <dgm:pt modelId="{524DC3A1-0CB6-4A69-BA7D-39AA882F28FC}" type="pres">
      <dgm:prSet presAssocID="{BACBC14B-1C44-4FC0-87C7-8B27C28B94D2}" presName="horz1" presStyleCnt="0"/>
      <dgm:spPr/>
    </dgm:pt>
    <dgm:pt modelId="{C387A7DD-93E4-4743-A428-E8B65F6BEB33}" type="pres">
      <dgm:prSet presAssocID="{BACBC14B-1C44-4FC0-87C7-8B27C28B94D2}" presName="tx1" presStyleLbl="revTx" presStyleIdx="5" presStyleCnt="12"/>
      <dgm:spPr/>
    </dgm:pt>
    <dgm:pt modelId="{8DA187FE-EBF9-40DA-9364-43AFC1E8D316}" type="pres">
      <dgm:prSet presAssocID="{BACBC14B-1C44-4FC0-87C7-8B27C28B94D2}" presName="vert1" presStyleCnt="0"/>
      <dgm:spPr/>
    </dgm:pt>
    <dgm:pt modelId="{D1EBC0B0-EDF0-4F3D-AFFA-9C03C8706D0A}" type="pres">
      <dgm:prSet presAssocID="{85E87B2E-1CBF-43BD-A415-130ECF75C9F7}" presName="thickLine" presStyleLbl="alignNode1" presStyleIdx="6" presStyleCnt="12"/>
      <dgm:spPr/>
    </dgm:pt>
    <dgm:pt modelId="{EADDF887-2C20-48F3-9A9B-A659C1845AAF}" type="pres">
      <dgm:prSet presAssocID="{85E87B2E-1CBF-43BD-A415-130ECF75C9F7}" presName="horz1" presStyleCnt="0"/>
      <dgm:spPr/>
    </dgm:pt>
    <dgm:pt modelId="{5354C90F-6C27-4658-8391-4E596339E6D9}" type="pres">
      <dgm:prSet presAssocID="{85E87B2E-1CBF-43BD-A415-130ECF75C9F7}" presName="tx1" presStyleLbl="revTx" presStyleIdx="6" presStyleCnt="12"/>
      <dgm:spPr/>
    </dgm:pt>
    <dgm:pt modelId="{5937C334-9F73-4FE7-B03F-0B7C70EAE6B7}" type="pres">
      <dgm:prSet presAssocID="{85E87B2E-1CBF-43BD-A415-130ECF75C9F7}" presName="vert1" presStyleCnt="0"/>
      <dgm:spPr/>
    </dgm:pt>
    <dgm:pt modelId="{24B83502-70F4-4182-ACF6-FEF3C1837A73}" type="pres">
      <dgm:prSet presAssocID="{EF894D0A-40A3-4C35-9A0B-FB76574B5B20}" presName="thickLine" presStyleLbl="alignNode1" presStyleIdx="7" presStyleCnt="12"/>
      <dgm:spPr/>
    </dgm:pt>
    <dgm:pt modelId="{6A851E66-4CA0-4C1B-B4E8-B514BF2CD972}" type="pres">
      <dgm:prSet presAssocID="{EF894D0A-40A3-4C35-9A0B-FB76574B5B20}" presName="horz1" presStyleCnt="0"/>
      <dgm:spPr/>
    </dgm:pt>
    <dgm:pt modelId="{F2357887-367D-4B98-8967-17C56F9BEB98}" type="pres">
      <dgm:prSet presAssocID="{EF894D0A-40A3-4C35-9A0B-FB76574B5B20}" presName="tx1" presStyleLbl="revTx" presStyleIdx="7" presStyleCnt="12"/>
      <dgm:spPr/>
    </dgm:pt>
    <dgm:pt modelId="{592EC8F3-8815-4268-BAA8-99E74936B9F9}" type="pres">
      <dgm:prSet presAssocID="{EF894D0A-40A3-4C35-9A0B-FB76574B5B20}" presName="vert1" presStyleCnt="0"/>
      <dgm:spPr/>
    </dgm:pt>
    <dgm:pt modelId="{A26A5657-F5C6-4127-BF2B-593B0724A65B}" type="pres">
      <dgm:prSet presAssocID="{D1DDE4E1-FAC2-4CA4-94E8-2A9FF11C48DD}" presName="thickLine" presStyleLbl="alignNode1" presStyleIdx="8" presStyleCnt="12"/>
      <dgm:spPr/>
    </dgm:pt>
    <dgm:pt modelId="{B414BFCE-FE19-4039-B567-C260F98BEEAF}" type="pres">
      <dgm:prSet presAssocID="{D1DDE4E1-FAC2-4CA4-94E8-2A9FF11C48DD}" presName="horz1" presStyleCnt="0"/>
      <dgm:spPr/>
    </dgm:pt>
    <dgm:pt modelId="{CA62C261-D994-4615-B6AD-91EDC7186370}" type="pres">
      <dgm:prSet presAssocID="{D1DDE4E1-FAC2-4CA4-94E8-2A9FF11C48DD}" presName="tx1" presStyleLbl="revTx" presStyleIdx="8" presStyleCnt="12"/>
      <dgm:spPr/>
    </dgm:pt>
    <dgm:pt modelId="{4A7FB0CD-2C8E-43BC-A5F7-3E3E2E48D190}" type="pres">
      <dgm:prSet presAssocID="{D1DDE4E1-FAC2-4CA4-94E8-2A9FF11C48DD}" presName="vert1" presStyleCnt="0"/>
      <dgm:spPr/>
    </dgm:pt>
    <dgm:pt modelId="{29053D09-9050-4095-932F-698F0D639023}" type="pres">
      <dgm:prSet presAssocID="{F640FCA1-400A-425F-827B-D041D6F3B0CF}" presName="thickLine" presStyleLbl="alignNode1" presStyleIdx="9" presStyleCnt="12"/>
      <dgm:spPr/>
    </dgm:pt>
    <dgm:pt modelId="{003AC538-49B2-4789-9583-EA9463305F35}" type="pres">
      <dgm:prSet presAssocID="{F640FCA1-400A-425F-827B-D041D6F3B0CF}" presName="horz1" presStyleCnt="0"/>
      <dgm:spPr/>
    </dgm:pt>
    <dgm:pt modelId="{F3A826D7-5A38-4A56-91C9-9E62B0EB23E5}" type="pres">
      <dgm:prSet presAssocID="{F640FCA1-400A-425F-827B-D041D6F3B0CF}" presName="tx1" presStyleLbl="revTx" presStyleIdx="9" presStyleCnt="12"/>
      <dgm:spPr/>
    </dgm:pt>
    <dgm:pt modelId="{C063D28C-5B89-4608-89A9-570632821E0E}" type="pres">
      <dgm:prSet presAssocID="{F640FCA1-400A-425F-827B-D041D6F3B0CF}" presName="vert1" presStyleCnt="0"/>
      <dgm:spPr/>
    </dgm:pt>
    <dgm:pt modelId="{0E4AC166-46F8-42C5-AD47-7FD51DDFBDC7}" type="pres">
      <dgm:prSet presAssocID="{AAB1FA73-1AB1-4434-A18E-6814E7A4F052}" presName="thickLine" presStyleLbl="alignNode1" presStyleIdx="10" presStyleCnt="12"/>
      <dgm:spPr/>
    </dgm:pt>
    <dgm:pt modelId="{8D7C58A3-1ED8-4D26-82D2-255DA6DF45D2}" type="pres">
      <dgm:prSet presAssocID="{AAB1FA73-1AB1-4434-A18E-6814E7A4F052}" presName="horz1" presStyleCnt="0"/>
      <dgm:spPr/>
    </dgm:pt>
    <dgm:pt modelId="{D619B362-095F-4308-BCF9-DEFA97C1649D}" type="pres">
      <dgm:prSet presAssocID="{AAB1FA73-1AB1-4434-A18E-6814E7A4F052}" presName="tx1" presStyleLbl="revTx" presStyleIdx="10" presStyleCnt="12"/>
      <dgm:spPr/>
    </dgm:pt>
    <dgm:pt modelId="{A1BFB9CB-D243-4569-A9E8-E37D01134472}" type="pres">
      <dgm:prSet presAssocID="{AAB1FA73-1AB1-4434-A18E-6814E7A4F052}" presName="vert1" presStyleCnt="0"/>
      <dgm:spPr/>
    </dgm:pt>
    <dgm:pt modelId="{F5D904E6-4C87-4F14-AA33-69F2E6CAD46D}" type="pres">
      <dgm:prSet presAssocID="{E7F1E281-AF86-4067-B7C7-9126AE15B387}" presName="thickLine" presStyleLbl="alignNode1" presStyleIdx="11" presStyleCnt="12"/>
      <dgm:spPr/>
    </dgm:pt>
    <dgm:pt modelId="{1F09DF75-9485-4212-85A8-BA46D8FA5A77}" type="pres">
      <dgm:prSet presAssocID="{E7F1E281-AF86-4067-B7C7-9126AE15B387}" presName="horz1" presStyleCnt="0"/>
      <dgm:spPr/>
    </dgm:pt>
    <dgm:pt modelId="{AD4EC09B-191A-4920-BB2A-0C612B421F2E}" type="pres">
      <dgm:prSet presAssocID="{E7F1E281-AF86-4067-B7C7-9126AE15B387}" presName="tx1" presStyleLbl="revTx" presStyleIdx="11" presStyleCnt="12"/>
      <dgm:spPr/>
    </dgm:pt>
    <dgm:pt modelId="{41EB7BDD-425C-4792-B687-A4466D9E4862}" type="pres">
      <dgm:prSet presAssocID="{E7F1E281-AF86-4067-B7C7-9126AE15B387}" presName="vert1" presStyleCnt="0"/>
      <dgm:spPr/>
    </dgm:pt>
  </dgm:ptLst>
  <dgm:cxnLst>
    <dgm:cxn modelId="{94895A09-72EC-4D72-89FD-A905F6E9DC43}" type="presOf" srcId="{EF894D0A-40A3-4C35-9A0B-FB76574B5B20}" destId="{F2357887-367D-4B98-8967-17C56F9BEB98}" srcOrd="0" destOrd="0" presId="urn:microsoft.com/office/officeart/2008/layout/LinedList"/>
    <dgm:cxn modelId="{64BEC014-4C76-4B53-B018-9312968E075C}" type="presOf" srcId="{D1DDE4E1-FAC2-4CA4-94E8-2A9FF11C48DD}" destId="{CA62C261-D994-4615-B6AD-91EDC7186370}" srcOrd="0" destOrd="0" presId="urn:microsoft.com/office/officeart/2008/layout/LinedList"/>
    <dgm:cxn modelId="{4CBF8427-AC6C-4F25-82B5-064E298E9B1E}" type="presOf" srcId="{F640FCA1-400A-425F-827B-D041D6F3B0CF}" destId="{F3A826D7-5A38-4A56-91C9-9E62B0EB23E5}" srcOrd="0" destOrd="0" presId="urn:microsoft.com/office/officeart/2008/layout/LinedList"/>
    <dgm:cxn modelId="{858D182B-4F08-4119-8928-013188377ECB}" srcId="{530BDCBE-E58D-4A8D-9C61-88B506249188}" destId="{E2AD41FB-A2CF-492D-9813-F832928FC2E3}" srcOrd="2" destOrd="0" parTransId="{9AB88F2A-B4BB-4C3D-9B62-F519A0082CB9}" sibTransId="{8444D520-A70A-4BBC-8BEF-A12CFCA58395}"/>
    <dgm:cxn modelId="{DF084230-AD50-496E-97E5-CD413A8316FE}" type="presOf" srcId="{530BDCBE-E58D-4A8D-9C61-88B506249188}" destId="{F5585E10-8428-4C34-8E11-BA8ED21AE2DC}" srcOrd="0" destOrd="0" presId="urn:microsoft.com/office/officeart/2008/layout/LinedList"/>
    <dgm:cxn modelId="{905A1334-AACF-422C-A46A-08FEC09933D1}" type="presOf" srcId="{5F1C289B-C06E-4E4A-B209-6A0F73790FA0}" destId="{03B21C5B-27BD-41F3-A4EB-A37BF5D6F599}" srcOrd="0" destOrd="0" presId="urn:microsoft.com/office/officeart/2008/layout/LinedList"/>
    <dgm:cxn modelId="{08E0ED34-88A6-4788-AC85-4FD2D578E1D8}" type="presOf" srcId="{BACBC14B-1C44-4FC0-87C7-8B27C28B94D2}" destId="{C387A7DD-93E4-4743-A428-E8B65F6BEB33}" srcOrd="0" destOrd="0" presId="urn:microsoft.com/office/officeart/2008/layout/LinedList"/>
    <dgm:cxn modelId="{3FBC443B-3099-410C-B78D-DEA642E96A70}" srcId="{530BDCBE-E58D-4A8D-9C61-88B506249188}" destId="{EF894D0A-40A3-4C35-9A0B-FB76574B5B20}" srcOrd="7" destOrd="0" parTransId="{94E55728-D0F7-4D63-A1CA-1F5B2B038B49}" sibTransId="{EC46BF17-2052-4213-B1F2-F840EC787359}"/>
    <dgm:cxn modelId="{5125B341-F5C7-4032-9921-DF658ECFC247}" type="presOf" srcId="{738C4C72-1E12-499F-8FB6-8F7EBA605FFB}" destId="{92208DC1-38FB-4655-9A18-17478011EA7C}" srcOrd="0" destOrd="0" presId="urn:microsoft.com/office/officeart/2008/layout/LinedList"/>
    <dgm:cxn modelId="{B731A063-A77C-456F-9CB1-705A76DB42DC}" type="presOf" srcId="{48F10F0B-4FD4-4D35-B63E-067E97FB05F5}" destId="{A75D19C3-4FC3-46BD-9706-0736D9B9E79F}" srcOrd="0" destOrd="0" presId="urn:microsoft.com/office/officeart/2008/layout/LinedList"/>
    <dgm:cxn modelId="{4BF44966-9DDB-4855-9E69-609863B4717E}" srcId="{530BDCBE-E58D-4A8D-9C61-88B506249188}" destId="{877E5CBA-5C9D-4B77-9F80-780ABA9B69CA}" srcOrd="0" destOrd="0" parTransId="{D1AB7984-974C-4A17-84B6-D880A85ADA1C}" sibTransId="{4F1D10E5-20C4-4520-A817-3850674A1846}"/>
    <dgm:cxn modelId="{0CC7EF67-C24F-40D0-82FB-C1A1F800E3EE}" srcId="{530BDCBE-E58D-4A8D-9C61-88B506249188}" destId="{738C4C72-1E12-499F-8FB6-8F7EBA605FFB}" srcOrd="1" destOrd="0" parTransId="{12A61C8E-722E-4166-9CD8-28965B780B73}" sibTransId="{89055944-1247-4C52-B891-86E7AABC7CF8}"/>
    <dgm:cxn modelId="{9F20A889-13E6-411E-A6B2-87F381E7BA3B}" srcId="{530BDCBE-E58D-4A8D-9C61-88B506249188}" destId="{BACBC14B-1C44-4FC0-87C7-8B27C28B94D2}" srcOrd="5" destOrd="0" parTransId="{7D35267A-CEBE-4B5D-ABF9-EECD7BF0593A}" sibTransId="{1914343D-9DE6-4E51-94DA-4A8005A7AA7F}"/>
    <dgm:cxn modelId="{C802D88E-D678-4CF1-B962-EB52A38E7E99}" srcId="{530BDCBE-E58D-4A8D-9C61-88B506249188}" destId="{E7F1E281-AF86-4067-B7C7-9126AE15B387}" srcOrd="11" destOrd="0" parTransId="{5F76507F-4409-44E8-A247-60230D0D1F05}" sibTransId="{3F34E87C-DB2B-4B52-921A-0BA2CC9FE76C}"/>
    <dgm:cxn modelId="{AA76CAAA-B3D0-4F11-A5A1-37D88ADDB49C}" type="presOf" srcId="{E2AD41FB-A2CF-492D-9813-F832928FC2E3}" destId="{7044E18D-F0CA-41EB-B8CB-9AE761F5BEEE}" srcOrd="0" destOrd="0" presId="urn:microsoft.com/office/officeart/2008/layout/LinedList"/>
    <dgm:cxn modelId="{54E09CAB-0BC3-40ED-9A1A-CB0F3372EFD8}" srcId="{530BDCBE-E58D-4A8D-9C61-88B506249188}" destId="{D1DDE4E1-FAC2-4CA4-94E8-2A9FF11C48DD}" srcOrd="8" destOrd="0" parTransId="{62F149F6-2E8A-4339-A5CE-505614C1B97A}" sibTransId="{2592187B-1EAF-4195-8DA6-AF1B6E936B51}"/>
    <dgm:cxn modelId="{972411B7-E4B5-40FA-85FD-53D0E77C5895}" srcId="{530BDCBE-E58D-4A8D-9C61-88B506249188}" destId="{48F10F0B-4FD4-4D35-B63E-067E97FB05F5}" srcOrd="3" destOrd="0" parTransId="{87F8F567-D0FD-4893-A807-205F190A6910}" sibTransId="{26FEB10C-6C30-46CF-BB69-AAE6829FC5EE}"/>
    <dgm:cxn modelId="{E7A66FB8-9F7F-4D82-9722-E63C43F09E74}" srcId="{530BDCBE-E58D-4A8D-9C61-88B506249188}" destId="{F640FCA1-400A-425F-827B-D041D6F3B0CF}" srcOrd="9" destOrd="0" parTransId="{144DB23C-213A-4339-88F0-193ADFC98397}" sibTransId="{142F2696-7561-4A52-967E-9DDE63C6CC9C}"/>
    <dgm:cxn modelId="{49C027B9-0459-4ACE-B16A-9F03599F8E27}" type="presOf" srcId="{877E5CBA-5C9D-4B77-9F80-780ABA9B69CA}" destId="{DFFF76DC-444D-4C88-95B4-618FB636EF23}" srcOrd="0" destOrd="0" presId="urn:microsoft.com/office/officeart/2008/layout/LinedList"/>
    <dgm:cxn modelId="{4B80D6CD-2B0D-424E-B9B1-AEF443554BA4}" srcId="{530BDCBE-E58D-4A8D-9C61-88B506249188}" destId="{5F1C289B-C06E-4E4A-B209-6A0F73790FA0}" srcOrd="4" destOrd="0" parTransId="{0B6AD1F0-252F-4662-9F93-A7ED27CD8A60}" sibTransId="{B00AF994-78FE-43A6-9BDA-8458949A4338}"/>
    <dgm:cxn modelId="{F39BCFE1-6E53-4981-9576-15BF10844444}" srcId="{530BDCBE-E58D-4A8D-9C61-88B506249188}" destId="{AAB1FA73-1AB1-4434-A18E-6814E7A4F052}" srcOrd="10" destOrd="0" parTransId="{F16BA8D9-43A9-4F19-9248-0FDF00D8263E}" sibTransId="{76993EBC-4373-4D74-9496-64067DED4DB8}"/>
    <dgm:cxn modelId="{2BEE50E4-4A34-4F5A-AB15-9E63406C5601}" type="presOf" srcId="{85E87B2E-1CBF-43BD-A415-130ECF75C9F7}" destId="{5354C90F-6C27-4658-8391-4E596339E6D9}" srcOrd="0" destOrd="0" presId="urn:microsoft.com/office/officeart/2008/layout/LinedList"/>
    <dgm:cxn modelId="{85F8FAF0-E3FC-4123-AD8B-B23D643C91D7}" type="presOf" srcId="{AAB1FA73-1AB1-4434-A18E-6814E7A4F052}" destId="{D619B362-095F-4308-BCF9-DEFA97C1649D}" srcOrd="0" destOrd="0" presId="urn:microsoft.com/office/officeart/2008/layout/LinedList"/>
    <dgm:cxn modelId="{734716F3-8DB3-4379-9276-CF456A90081F}" srcId="{530BDCBE-E58D-4A8D-9C61-88B506249188}" destId="{85E87B2E-1CBF-43BD-A415-130ECF75C9F7}" srcOrd="6" destOrd="0" parTransId="{9C9B2027-647C-45A3-8E18-2C2CEFCA227F}" sibTransId="{D7F66038-D8E0-4C84-A217-426604BE09FC}"/>
    <dgm:cxn modelId="{2BE70FFD-9DED-4DB5-9B00-14999131FDE9}" type="presOf" srcId="{E7F1E281-AF86-4067-B7C7-9126AE15B387}" destId="{AD4EC09B-191A-4920-BB2A-0C612B421F2E}" srcOrd="0" destOrd="0" presId="urn:microsoft.com/office/officeart/2008/layout/LinedList"/>
    <dgm:cxn modelId="{6C64B9D9-85EB-41C9-96EB-4387C1C4A55E}" type="presParOf" srcId="{F5585E10-8428-4C34-8E11-BA8ED21AE2DC}" destId="{2FE912EB-695E-4E9A-BA42-93A51E006116}" srcOrd="0" destOrd="0" presId="urn:microsoft.com/office/officeart/2008/layout/LinedList"/>
    <dgm:cxn modelId="{4A159EDF-A46A-4AFC-BEAC-02D8834AD731}" type="presParOf" srcId="{F5585E10-8428-4C34-8E11-BA8ED21AE2DC}" destId="{0782AF70-7CD1-48AC-9C97-581FB977ABE2}" srcOrd="1" destOrd="0" presId="urn:microsoft.com/office/officeart/2008/layout/LinedList"/>
    <dgm:cxn modelId="{708E23B8-7DED-4452-B881-5F6D8519C2F5}" type="presParOf" srcId="{0782AF70-7CD1-48AC-9C97-581FB977ABE2}" destId="{DFFF76DC-444D-4C88-95B4-618FB636EF23}" srcOrd="0" destOrd="0" presId="urn:microsoft.com/office/officeart/2008/layout/LinedList"/>
    <dgm:cxn modelId="{5EE0EA05-F018-45E7-BA24-F9ACDBE1D698}" type="presParOf" srcId="{0782AF70-7CD1-48AC-9C97-581FB977ABE2}" destId="{093F1FB5-2973-4212-A306-77303F411E8C}" srcOrd="1" destOrd="0" presId="urn:microsoft.com/office/officeart/2008/layout/LinedList"/>
    <dgm:cxn modelId="{D505706E-DF2A-471D-8228-82E4CD101DBE}" type="presParOf" srcId="{F5585E10-8428-4C34-8E11-BA8ED21AE2DC}" destId="{4B0D247C-C154-47B4-A909-A8A162FCB7A4}" srcOrd="2" destOrd="0" presId="urn:microsoft.com/office/officeart/2008/layout/LinedList"/>
    <dgm:cxn modelId="{B5B2F7F3-D9C3-4CFC-B65D-B39D5E2DE354}" type="presParOf" srcId="{F5585E10-8428-4C34-8E11-BA8ED21AE2DC}" destId="{7207D8F9-84DF-4912-AE4D-2CABDB2FE479}" srcOrd="3" destOrd="0" presId="urn:microsoft.com/office/officeart/2008/layout/LinedList"/>
    <dgm:cxn modelId="{AE24531C-DCAF-4303-812E-C5B03E64FF56}" type="presParOf" srcId="{7207D8F9-84DF-4912-AE4D-2CABDB2FE479}" destId="{92208DC1-38FB-4655-9A18-17478011EA7C}" srcOrd="0" destOrd="0" presId="urn:microsoft.com/office/officeart/2008/layout/LinedList"/>
    <dgm:cxn modelId="{D9008159-F21F-4C66-A8EB-0BC5B2BF89C6}" type="presParOf" srcId="{7207D8F9-84DF-4912-AE4D-2CABDB2FE479}" destId="{43234226-9311-497C-8526-CF25C3DDACE6}" srcOrd="1" destOrd="0" presId="urn:microsoft.com/office/officeart/2008/layout/LinedList"/>
    <dgm:cxn modelId="{130B4D49-1AB9-4FB3-8B0B-88F928D3F816}" type="presParOf" srcId="{F5585E10-8428-4C34-8E11-BA8ED21AE2DC}" destId="{DA86F7AC-0538-49C6-B8E8-52C900948A52}" srcOrd="4" destOrd="0" presId="urn:microsoft.com/office/officeart/2008/layout/LinedList"/>
    <dgm:cxn modelId="{A7D26E81-B620-425E-8EDE-479FC7D25AC1}" type="presParOf" srcId="{F5585E10-8428-4C34-8E11-BA8ED21AE2DC}" destId="{6CAE63D8-3A23-4BBD-BEDC-8AAF260755B9}" srcOrd="5" destOrd="0" presId="urn:microsoft.com/office/officeart/2008/layout/LinedList"/>
    <dgm:cxn modelId="{234E16F7-CAE4-4BBD-9336-FB9F7FDEA9F0}" type="presParOf" srcId="{6CAE63D8-3A23-4BBD-BEDC-8AAF260755B9}" destId="{7044E18D-F0CA-41EB-B8CB-9AE761F5BEEE}" srcOrd="0" destOrd="0" presId="urn:microsoft.com/office/officeart/2008/layout/LinedList"/>
    <dgm:cxn modelId="{7D577684-F67C-4F93-A8CC-A127F6D1D8F5}" type="presParOf" srcId="{6CAE63D8-3A23-4BBD-BEDC-8AAF260755B9}" destId="{00CF2393-D8D1-421E-892C-5D91001E1EDB}" srcOrd="1" destOrd="0" presId="urn:microsoft.com/office/officeart/2008/layout/LinedList"/>
    <dgm:cxn modelId="{0C1817FD-962A-4A5D-B8B2-06171982BB59}" type="presParOf" srcId="{F5585E10-8428-4C34-8E11-BA8ED21AE2DC}" destId="{C724B169-8685-43B8-A643-D75AAE3ADF1D}" srcOrd="6" destOrd="0" presId="urn:microsoft.com/office/officeart/2008/layout/LinedList"/>
    <dgm:cxn modelId="{9AA8D7E6-0350-4DE6-A5FF-6C6B918C4934}" type="presParOf" srcId="{F5585E10-8428-4C34-8E11-BA8ED21AE2DC}" destId="{52DEA3F0-7BAA-422B-8EF0-F41566C049BF}" srcOrd="7" destOrd="0" presId="urn:microsoft.com/office/officeart/2008/layout/LinedList"/>
    <dgm:cxn modelId="{E2F77613-0942-470A-B13A-80727DA3A01E}" type="presParOf" srcId="{52DEA3F0-7BAA-422B-8EF0-F41566C049BF}" destId="{A75D19C3-4FC3-46BD-9706-0736D9B9E79F}" srcOrd="0" destOrd="0" presId="urn:microsoft.com/office/officeart/2008/layout/LinedList"/>
    <dgm:cxn modelId="{22C5105F-4D69-428F-BE42-8BAD17AD17E8}" type="presParOf" srcId="{52DEA3F0-7BAA-422B-8EF0-F41566C049BF}" destId="{60254964-D845-45CB-808D-30CFE6FA33B8}" srcOrd="1" destOrd="0" presId="urn:microsoft.com/office/officeart/2008/layout/LinedList"/>
    <dgm:cxn modelId="{C0CD3A13-A7BA-45B1-BAEB-15A262D99F76}" type="presParOf" srcId="{F5585E10-8428-4C34-8E11-BA8ED21AE2DC}" destId="{848AE7EF-EC69-4058-A959-F8BF4BA67857}" srcOrd="8" destOrd="0" presId="urn:microsoft.com/office/officeart/2008/layout/LinedList"/>
    <dgm:cxn modelId="{2C977033-5CF7-46C1-889D-773DDB736342}" type="presParOf" srcId="{F5585E10-8428-4C34-8E11-BA8ED21AE2DC}" destId="{1DA45FEA-4539-4776-9A8F-B2EFEECE34A4}" srcOrd="9" destOrd="0" presId="urn:microsoft.com/office/officeart/2008/layout/LinedList"/>
    <dgm:cxn modelId="{FBF2264B-00EB-494D-B522-FC75D5CAAC43}" type="presParOf" srcId="{1DA45FEA-4539-4776-9A8F-B2EFEECE34A4}" destId="{03B21C5B-27BD-41F3-A4EB-A37BF5D6F599}" srcOrd="0" destOrd="0" presId="urn:microsoft.com/office/officeart/2008/layout/LinedList"/>
    <dgm:cxn modelId="{763DECE9-A622-4A4E-8C20-EE1730A7D86C}" type="presParOf" srcId="{1DA45FEA-4539-4776-9A8F-B2EFEECE34A4}" destId="{9001322D-0696-4650-B720-F4F3EEC01033}" srcOrd="1" destOrd="0" presId="urn:microsoft.com/office/officeart/2008/layout/LinedList"/>
    <dgm:cxn modelId="{2518D75A-44F7-415D-BF53-6F4F7EC0B908}" type="presParOf" srcId="{F5585E10-8428-4C34-8E11-BA8ED21AE2DC}" destId="{158F2402-172E-46F0-851A-DE271C738DB3}" srcOrd="10" destOrd="0" presId="urn:microsoft.com/office/officeart/2008/layout/LinedList"/>
    <dgm:cxn modelId="{C62A8FFD-0978-4410-9E57-366EDCDD4B44}" type="presParOf" srcId="{F5585E10-8428-4C34-8E11-BA8ED21AE2DC}" destId="{524DC3A1-0CB6-4A69-BA7D-39AA882F28FC}" srcOrd="11" destOrd="0" presId="urn:microsoft.com/office/officeart/2008/layout/LinedList"/>
    <dgm:cxn modelId="{7A91B9A0-BBEC-49B8-93F5-A2D500E601E4}" type="presParOf" srcId="{524DC3A1-0CB6-4A69-BA7D-39AA882F28FC}" destId="{C387A7DD-93E4-4743-A428-E8B65F6BEB33}" srcOrd="0" destOrd="0" presId="urn:microsoft.com/office/officeart/2008/layout/LinedList"/>
    <dgm:cxn modelId="{4EF56921-4EBF-4DCA-A4AD-CF614F321E55}" type="presParOf" srcId="{524DC3A1-0CB6-4A69-BA7D-39AA882F28FC}" destId="{8DA187FE-EBF9-40DA-9364-43AFC1E8D316}" srcOrd="1" destOrd="0" presId="urn:microsoft.com/office/officeart/2008/layout/LinedList"/>
    <dgm:cxn modelId="{15B12352-789F-442A-B0E3-E59A7C22EBDE}" type="presParOf" srcId="{F5585E10-8428-4C34-8E11-BA8ED21AE2DC}" destId="{D1EBC0B0-EDF0-4F3D-AFFA-9C03C8706D0A}" srcOrd="12" destOrd="0" presId="urn:microsoft.com/office/officeart/2008/layout/LinedList"/>
    <dgm:cxn modelId="{32B8CF82-4589-4A28-8DB5-338A9C42BD74}" type="presParOf" srcId="{F5585E10-8428-4C34-8E11-BA8ED21AE2DC}" destId="{EADDF887-2C20-48F3-9A9B-A659C1845AAF}" srcOrd="13" destOrd="0" presId="urn:microsoft.com/office/officeart/2008/layout/LinedList"/>
    <dgm:cxn modelId="{8FCB6704-CB6A-453E-85F9-29655C109467}" type="presParOf" srcId="{EADDF887-2C20-48F3-9A9B-A659C1845AAF}" destId="{5354C90F-6C27-4658-8391-4E596339E6D9}" srcOrd="0" destOrd="0" presId="urn:microsoft.com/office/officeart/2008/layout/LinedList"/>
    <dgm:cxn modelId="{D89B7FA5-F0A1-4E4D-BF96-F480C84D0ED8}" type="presParOf" srcId="{EADDF887-2C20-48F3-9A9B-A659C1845AAF}" destId="{5937C334-9F73-4FE7-B03F-0B7C70EAE6B7}" srcOrd="1" destOrd="0" presId="urn:microsoft.com/office/officeart/2008/layout/LinedList"/>
    <dgm:cxn modelId="{E8ED6FAF-CF29-4082-8B66-AFC5EAEBB655}" type="presParOf" srcId="{F5585E10-8428-4C34-8E11-BA8ED21AE2DC}" destId="{24B83502-70F4-4182-ACF6-FEF3C1837A73}" srcOrd="14" destOrd="0" presId="urn:microsoft.com/office/officeart/2008/layout/LinedList"/>
    <dgm:cxn modelId="{5F7B23D7-853F-45A2-8CFF-F48D764EA2A7}" type="presParOf" srcId="{F5585E10-8428-4C34-8E11-BA8ED21AE2DC}" destId="{6A851E66-4CA0-4C1B-B4E8-B514BF2CD972}" srcOrd="15" destOrd="0" presId="urn:microsoft.com/office/officeart/2008/layout/LinedList"/>
    <dgm:cxn modelId="{24A9C1FC-54F8-42C3-96DA-1DCC4620FFB9}" type="presParOf" srcId="{6A851E66-4CA0-4C1B-B4E8-B514BF2CD972}" destId="{F2357887-367D-4B98-8967-17C56F9BEB98}" srcOrd="0" destOrd="0" presId="urn:microsoft.com/office/officeart/2008/layout/LinedList"/>
    <dgm:cxn modelId="{660AD99F-FF87-404C-8F03-A6555465A897}" type="presParOf" srcId="{6A851E66-4CA0-4C1B-B4E8-B514BF2CD972}" destId="{592EC8F3-8815-4268-BAA8-99E74936B9F9}" srcOrd="1" destOrd="0" presId="urn:microsoft.com/office/officeart/2008/layout/LinedList"/>
    <dgm:cxn modelId="{76D756BA-9BD5-470F-A5FD-92F79ACBBA8D}" type="presParOf" srcId="{F5585E10-8428-4C34-8E11-BA8ED21AE2DC}" destId="{A26A5657-F5C6-4127-BF2B-593B0724A65B}" srcOrd="16" destOrd="0" presId="urn:microsoft.com/office/officeart/2008/layout/LinedList"/>
    <dgm:cxn modelId="{9C7700E7-EB61-4302-8BA5-48DDDBBD87D1}" type="presParOf" srcId="{F5585E10-8428-4C34-8E11-BA8ED21AE2DC}" destId="{B414BFCE-FE19-4039-B567-C260F98BEEAF}" srcOrd="17" destOrd="0" presId="urn:microsoft.com/office/officeart/2008/layout/LinedList"/>
    <dgm:cxn modelId="{40C7B0E5-2867-42C9-9213-16344987F5B8}" type="presParOf" srcId="{B414BFCE-FE19-4039-B567-C260F98BEEAF}" destId="{CA62C261-D994-4615-B6AD-91EDC7186370}" srcOrd="0" destOrd="0" presId="urn:microsoft.com/office/officeart/2008/layout/LinedList"/>
    <dgm:cxn modelId="{D808EFF7-7FA0-4B96-9F81-136275970EF9}" type="presParOf" srcId="{B414BFCE-FE19-4039-B567-C260F98BEEAF}" destId="{4A7FB0CD-2C8E-43BC-A5F7-3E3E2E48D190}" srcOrd="1" destOrd="0" presId="urn:microsoft.com/office/officeart/2008/layout/LinedList"/>
    <dgm:cxn modelId="{61464C8F-C9A4-4313-9C82-465CDD590FDC}" type="presParOf" srcId="{F5585E10-8428-4C34-8E11-BA8ED21AE2DC}" destId="{29053D09-9050-4095-932F-698F0D639023}" srcOrd="18" destOrd="0" presId="urn:microsoft.com/office/officeart/2008/layout/LinedList"/>
    <dgm:cxn modelId="{1223EB15-D9AB-4876-BB3F-CC06C78E4F14}" type="presParOf" srcId="{F5585E10-8428-4C34-8E11-BA8ED21AE2DC}" destId="{003AC538-49B2-4789-9583-EA9463305F35}" srcOrd="19" destOrd="0" presId="urn:microsoft.com/office/officeart/2008/layout/LinedList"/>
    <dgm:cxn modelId="{39B18C68-C024-415B-BDF1-2556176E7E22}" type="presParOf" srcId="{003AC538-49B2-4789-9583-EA9463305F35}" destId="{F3A826D7-5A38-4A56-91C9-9E62B0EB23E5}" srcOrd="0" destOrd="0" presId="urn:microsoft.com/office/officeart/2008/layout/LinedList"/>
    <dgm:cxn modelId="{DE2F2276-E97D-423D-A8A3-3B96ABE4C18F}" type="presParOf" srcId="{003AC538-49B2-4789-9583-EA9463305F35}" destId="{C063D28C-5B89-4608-89A9-570632821E0E}" srcOrd="1" destOrd="0" presId="urn:microsoft.com/office/officeart/2008/layout/LinedList"/>
    <dgm:cxn modelId="{AC9DA23A-46EB-446B-9D1F-94D5F9FCF6C5}" type="presParOf" srcId="{F5585E10-8428-4C34-8E11-BA8ED21AE2DC}" destId="{0E4AC166-46F8-42C5-AD47-7FD51DDFBDC7}" srcOrd="20" destOrd="0" presId="urn:microsoft.com/office/officeart/2008/layout/LinedList"/>
    <dgm:cxn modelId="{E92D16B0-3040-492E-8225-D5D6780AD948}" type="presParOf" srcId="{F5585E10-8428-4C34-8E11-BA8ED21AE2DC}" destId="{8D7C58A3-1ED8-4D26-82D2-255DA6DF45D2}" srcOrd="21" destOrd="0" presId="urn:microsoft.com/office/officeart/2008/layout/LinedList"/>
    <dgm:cxn modelId="{4DDD61F1-CB49-4D28-9946-B92058E47D4E}" type="presParOf" srcId="{8D7C58A3-1ED8-4D26-82D2-255DA6DF45D2}" destId="{D619B362-095F-4308-BCF9-DEFA97C1649D}" srcOrd="0" destOrd="0" presId="urn:microsoft.com/office/officeart/2008/layout/LinedList"/>
    <dgm:cxn modelId="{EAB45180-79F9-49FE-9E56-D9268EA773E4}" type="presParOf" srcId="{8D7C58A3-1ED8-4D26-82D2-255DA6DF45D2}" destId="{A1BFB9CB-D243-4569-A9E8-E37D01134472}" srcOrd="1" destOrd="0" presId="urn:microsoft.com/office/officeart/2008/layout/LinedList"/>
    <dgm:cxn modelId="{738B38F2-A249-46A9-8B90-59EB63DD6ADE}" type="presParOf" srcId="{F5585E10-8428-4C34-8E11-BA8ED21AE2DC}" destId="{F5D904E6-4C87-4F14-AA33-69F2E6CAD46D}" srcOrd="22" destOrd="0" presId="urn:microsoft.com/office/officeart/2008/layout/LinedList"/>
    <dgm:cxn modelId="{8EE11ACD-EEA5-4551-BF7B-AF92CC940ED9}" type="presParOf" srcId="{F5585E10-8428-4C34-8E11-BA8ED21AE2DC}" destId="{1F09DF75-9485-4212-85A8-BA46D8FA5A77}" srcOrd="23" destOrd="0" presId="urn:microsoft.com/office/officeart/2008/layout/LinedList"/>
    <dgm:cxn modelId="{20B61ED4-04C9-4358-9E83-C182DEF74DC0}" type="presParOf" srcId="{1F09DF75-9485-4212-85A8-BA46D8FA5A77}" destId="{AD4EC09B-191A-4920-BB2A-0C612B421F2E}" srcOrd="0" destOrd="0" presId="urn:microsoft.com/office/officeart/2008/layout/LinedList"/>
    <dgm:cxn modelId="{6A593AFE-2E06-43AE-AAFA-917B36822504}" type="presParOf" srcId="{1F09DF75-9485-4212-85A8-BA46D8FA5A77}" destId="{41EB7BDD-425C-4792-B687-A4466D9E48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BABF86-F38F-4CE4-A7DC-9167783E75E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EF9B240-16FB-4D9B-ABD6-D879A29D7121}">
      <dgm:prSet/>
      <dgm:spPr/>
      <dgm:t>
        <a:bodyPr/>
        <a:lstStyle/>
        <a:p>
          <a:r>
            <a:rPr lang="en-US" dirty="0"/>
            <a:t>The best combination of parameters is [1,2,3,5,6] or [“</a:t>
          </a:r>
          <a:r>
            <a:rPr lang="en-US" dirty="0" err="1"/>
            <a:t>MajorAxisLength</a:t>
          </a:r>
          <a:r>
            <a:rPr lang="en-US" dirty="0"/>
            <a:t>”, “</a:t>
          </a:r>
          <a:r>
            <a:rPr lang="en-US" dirty="0" err="1"/>
            <a:t>MinorAxisLength</a:t>
          </a:r>
          <a:r>
            <a:rPr lang="en-US" dirty="0"/>
            <a:t>”, “Eccentricity”, “Extent”, “Perimeter”], which has achieved the best accuracy in both models</a:t>
          </a:r>
        </a:p>
      </dgm:t>
    </dgm:pt>
    <dgm:pt modelId="{08A6CB33-4933-432C-8ECA-3D3BE113FB26}" type="parTrans" cxnId="{D78A5EB5-8345-4D7B-911A-E508F882DE39}">
      <dgm:prSet/>
      <dgm:spPr/>
      <dgm:t>
        <a:bodyPr/>
        <a:lstStyle/>
        <a:p>
          <a:endParaRPr lang="en-US"/>
        </a:p>
      </dgm:t>
    </dgm:pt>
    <dgm:pt modelId="{D3257C59-A8EB-44DD-AC10-64C8BD6A6AC2}" type="sibTrans" cxnId="{D78A5EB5-8345-4D7B-911A-E508F882DE39}">
      <dgm:prSet/>
      <dgm:spPr/>
      <dgm:t>
        <a:bodyPr/>
        <a:lstStyle/>
        <a:p>
          <a:endParaRPr lang="en-US"/>
        </a:p>
      </dgm:t>
    </dgm:pt>
    <dgm:pt modelId="{EE9189FF-4AA4-4E84-98BA-E44C1D7E3851}">
      <dgm:prSet/>
      <dgm:spPr/>
      <dgm:t>
        <a:bodyPr/>
        <a:lstStyle/>
        <a:p>
          <a:r>
            <a:rPr lang="en-US" dirty="0"/>
            <a:t>K-NN has more desirable results for the two models we have used. However, the accuracy is not very different for both, and the choice needs to be made according to the actual scenario.</a:t>
          </a:r>
        </a:p>
      </dgm:t>
    </dgm:pt>
    <dgm:pt modelId="{E9C458C2-6254-4FCF-B742-468705585FC7}" type="parTrans" cxnId="{854DA865-7295-488D-BBED-E72DAEEFE3CF}">
      <dgm:prSet/>
      <dgm:spPr/>
      <dgm:t>
        <a:bodyPr/>
        <a:lstStyle/>
        <a:p>
          <a:endParaRPr lang="en-US"/>
        </a:p>
      </dgm:t>
    </dgm:pt>
    <dgm:pt modelId="{B6859BC6-4278-46E7-8DBE-33FA89F95B57}" type="sibTrans" cxnId="{854DA865-7295-488D-BBED-E72DAEEFE3CF}">
      <dgm:prSet/>
      <dgm:spPr/>
      <dgm:t>
        <a:bodyPr/>
        <a:lstStyle/>
        <a:p>
          <a:endParaRPr lang="en-US"/>
        </a:p>
      </dgm:t>
    </dgm:pt>
    <dgm:pt modelId="{6A10A3A6-AC75-4F7E-A557-F2963496A58E}">
      <dgm:prSet/>
      <dgm:spPr/>
      <dgm:t>
        <a:bodyPr/>
        <a:lstStyle/>
        <a:p>
          <a:r>
            <a:rPr lang="en-US" dirty="0"/>
            <a:t>There are many other classification methods that can be applied to this problem, such as clustering, SVM, etc.</a:t>
          </a:r>
        </a:p>
      </dgm:t>
    </dgm:pt>
    <dgm:pt modelId="{530CBED1-E8F5-44F7-9AE8-EA53D2D57B0B}" type="parTrans" cxnId="{DFDAAC63-EEA3-4968-A12E-40918EA60161}">
      <dgm:prSet/>
      <dgm:spPr/>
      <dgm:t>
        <a:bodyPr/>
        <a:lstStyle/>
        <a:p>
          <a:endParaRPr lang="en-US"/>
        </a:p>
      </dgm:t>
    </dgm:pt>
    <dgm:pt modelId="{07E40675-44C4-4361-914F-1C722C0E2816}" type="sibTrans" cxnId="{DFDAAC63-EEA3-4968-A12E-40918EA60161}">
      <dgm:prSet/>
      <dgm:spPr/>
      <dgm:t>
        <a:bodyPr/>
        <a:lstStyle/>
        <a:p>
          <a:endParaRPr lang="en-US"/>
        </a:p>
      </dgm:t>
    </dgm:pt>
    <dgm:pt modelId="{1F97BC1F-8174-4330-AF2F-C595E0E575E5}" type="pres">
      <dgm:prSet presAssocID="{18BABF86-F38F-4CE4-A7DC-9167783E75ED}" presName="root" presStyleCnt="0">
        <dgm:presLayoutVars>
          <dgm:dir/>
          <dgm:resizeHandles val="exact"/>
        </dgm:presLayoutVars>
      </dgm:prSet>
      <dgm:spPr/>
    </dgm:pt>
    <dgm:pt modelId="{63CA238D-796A-49A5-922B-1CA1CB3D8EDA}" type="pres">
      <dgm:prSet presAssocID="{1EF9B240-16FB-4D9B-ABD6-D879A29D7121}" presName="compNode" presStyleCnt="0"/>
      <dgm:spPr/>
    </dgm:pt>
    <dgm:pt modelId="{6D6A3747-B649-413B-B9FE-F2352CB44F5A}" type="pres">
      <dgm:prSet presAssocID="{1EF9B240-16FB-4D9B-ABD6-D879A29D7121}" presName="bgRect" presStyleLbl="bgShp" presStyleIdx="0" presStyleCnt="3"/>
      <dgm:spPr/>
    </dgm:pt>
    <dgm:pt modelId="{43FDE792-5D63-4C9F-9711-E032EB8C8BB5}" type="pres">
      <dgm:prSet presAssocID="{1EF9B240-16FB-4D9B-ABD6-D879A29D71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CBED18B8-E416-48D9-909F-AFB5FCBE86F3}" type="pres">
      <dgm:prSet presAssocID="{1EF9B240-16FB-4D9B-ABD6-D879A29D7121}" presName="spaceRect" presStyleCnt="0"/>
      <dgm:spPr/>
    </dgm:pt>
    <dgm:pt modelId="{691D445A-0D45-4ACD-91CC-A56B6AF96844}" type="pres">
      <dgm:prSet presAssocID="{1EF9B240-16FB-4D9B-ABD6-D879A29D7121}" presName="parTx" presStyleLbl="revTx" presStyleIdx="0" presStyleCnt="3">
        <dgm:presLayoutVars>
          <dgm:chMax val="0"/>
          <dgm:chPref val="0"/>
        </dgm:presLayoutVars>
      </dgm:prSet>
      <dgm:spPr/>
    </dgm:pt>
    <dgm:pt modelId="{57FE4E8A-3559-490A-A278-7E7248BFA74E}" type="pres">
      <dgm:prSet presAssocID="{D3257C59-A8EB-44DD-AC10-64C8BD6A6AC2}" presName="sibTrans" presStyleCnt="0"/>
      <dgm:spPr/>
    </dgm:pt>
    <dgm:pt modelId="{304646AF-9A8F-45CC-B2AA-B94D03C7D46E}" type="pres">
      <dgm:prSet presAssocID="{EE9189FF-4AA4-4E84-98BA-E44C1D7E3851}" presName="compNode" presStyleCnt="0"/>
      <dgm:spPr/>
    </dgm:pt>
    <dgm:pt modelId="{BF86F494-84C5-4E93-ADAB-F305B7E6DAD4}" type="pres">
      <dgm:prSet presAssocID="{EE9189FF-4AA4-4E84-98BA-E44C1D7E3851}" presName="bgRect" presStyleLbl="bgShp" presStyleIdx="1" presStyleCnt="3"/>
      <dgm:spPr/>
    </dgm:pt>
    <dgm:pt modelId="{9F556B47-640C-4D51-B2CA-0F2E3AADF0B0}" type="pres">
      <dgm:prSet presAssocID="{EE9189FF-4AA4-4E84-98BA-E44C1D7E38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6912583A-AB67-413A-A267-531134993443}" type="pres">
      <dgm:prSet presAssocID="{EE9189FF-4AA4-4E84-98BA-E44C1D7E3851}" presName="spaceRect" presStyleCnt="0"/>
      <dgm:spPr/>
    </dgm:pt>
    <dgm:pt modelId="{BEC311CE-BC16-4BA0-A87D-F5EC592D6002}" type="pres">
      <dgm:prSet presAssocID="{EE9189FF-4AA4-4E84-98BA-E44C1D7E3851}" presName="parTx" presStyleLbl="revTx" presStyleIdx="1" presStyleCnt="3">
        <dgm:presLayoutVars>
          <dgm:chMax val="0"/>
          <dgm:chPref val="0"/>
        </dgm:presLayoutVars>
      </dgm:prSet>
      <dgm:spPr/>
    </dgm:pt>
    <dgm:pt modelId="{58DF8E5A-E5B7-451A-90C1-7E3C13383377}" type="pres">
      <dgm:prSet presAssocID="{B6859BC6-4278-46E7-8DBE-33FA89F95B57}" presName="sibTrans" presStyleCnt="0"/>
      <dgm:spPr/>
    </dgm:pt>
    <dgm:pt modelId="{9098F121-5810-45F4-9C1F-11C9E21B396A}" type="pres">
      <dgm:prSet presAssocID="{6A10A3A6-AC75-4F7E-A557-F2963496A58E}" presName="compNode" presStyleCnt="0"/>
      <dgm:spPr/>
    </dgm:pt>
    <dgm:pt modelId="{5CB265B1-A881-4DB1-A4E7-3B6F7ACAAE0F}" type="pres">
      <dgm:prSet presAssocID="{6A10A3A6-AC75-4F7E-A557-F2963496A58E}" presName="bgRect" presStyleLbl="bgShp" presStyleIdx="2" presStyleCnt="3"/>
      <dgm:spPr/>
    </dgm:pt>
    <dgm:pt modelId="{64BFC6E8-8E04-44DE-95D2-ABA4018DC70F}" type="pres">
      <dgm:prSet presAssocID="{6A10A3A6-AC75-4F7E-A557-F2963496A5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328C54C-B03D-42DF-A7B8-FDC41E1507ED}" type="pres">
      <dgm:prSet presAssocID="{6A10A3A6-AC75-4F7E-A557-F2963496A58E}" presName="spaceRect" presStyleCnt="0"/>
      <dgm:spPr/>
    </dgm:pt>
    <dgm:pt modelId="{93F9ACE4-3C85-4B39-9A29-A7F3469CC4D5}" type="pres">
      <dgm:prSet presAssocID="{6A10A3A6-AC75-4F7E-A557-F2963496A58E}" presName="parTx" presStyleLbl="revTx" presStyleIdx="2" presStyleCnt="3">
        <dgm:presLayoutVars>
          <dgm:chMax val="0"/>
          <dgm:chPref val="0"/>
        </dgm:presLayoutVars>
      </dgm:prSet>
      <dgm:spPr/>
    </dgm:pt>
  </dgm:ptLst>
  <dgm:cxnLst>
    <dgm:cxn modelId="{265C5863-3788-47EB-9FB6-612CC36A43EA}" type="presOf" srcId="{18BABF86-F38F-4CE4-A7DC-9167783E75ED}" destId="{1F97BC1F-8174-4330-AF2F-C595E0E575E5}" srcOrd="0" destOrd="0" presId="urn:microsoft.com/office/officeart/2018/2/layout/IconVerticalSolidList"/>
    <dgm:cxn modelId="{DFDAAC63-EEA3-4968-A12E-40918EA60161}" srcId="{18BABF86-F38F-4CE4-A7DC-9167783E75ED}" destId="{6A10A3A6-AC75-4F7E-A557-F2963496A58E}" srcOrd="2" destOrd="0" parTransId="{530CBED1-E8F5-44F7-9AE8-EA53D2D57B0B}" sibTransId="{07E40675-44C4-4361-914F-1C722C0E2816}"/>
    <dgm:cxn modelId="{854DA865-7295-488D-BBED-E72DAEEFE3CF}" srcId="{18BABF86-F38F-4CE4-A7DC-9167783E75ED}" destId="{EE9189FF-4AA4-4E84-98BA-E44C1D7E3851}" srcOrd="1" destOrd="0" parTransId="{E9C458C2-6254-4FCF-B742-468705585FC7}" sibTransId="{B6859BC6-4278-46E7-8DBE-33FA89F95B57}"/>
    <dgm:cxn modelId="{FE90076C-E2D2-47A6-B0F5-5E5E80A735F8}" type="presOf" srcId="{6A10A3A6-AC75-4F7E-A557-F2963496A58E}" destId="{93F9ACE4-3C85-4B39-9A29-A7F3469CC4D5}" srcOrd="0" destOrd="0" presId="urn:microsoft.com/office/officeart/2018/2/layout/IconVerticalSolidList"/>
    <dgm:cxn modelId="{101F8D90-4A8E-4850-BA76-64CE864235A2}" type="presOf" srcId="{EE9189FF-4AA4-4E84-98BA-E44C1D7E3851}" destId="{BEC311CE-BC16-4BA0-A87D-F5EC592D6002}" srcOrd="0" destOrd="0" presId="urn:microsoft.com/office/officeart/2018/2/layout/IconVerticalSolidList"/>
    <dgm:cxn modelId="{D78A5EB5-8345-4D7B-911A-E508F882DE39}" srcId="{18BABF86-F38F-4CE4-A7DC-9167783E75ED}" destId="{1EF9B240-16FB-4D9B-ABD6-D879A29D7121}" srcOrd="0" destOrd="0" parTransId="{08A6CB33-4933-432C-8ECA-3D3BE113FB26}" sibTransId="{D3257C59-A8EB-44DD-AC10-64C8BD6A6AC2}"/>
    <dgm:cxn modelId="{312A01E8-9904-4331-AAAC-F5D34E614422}" type="presOf" srcId="{1EF9B240-16FB-4D9B-ABD6-D879A29D7121}" destId="{691D445A-0D45-4ACD-91CC-A56B6AF96844}" srcOrd="0" destOrd="0" presId="urn:microsoft.com/office/officeart/2018/2/layout/IconVerticalSolidList"/>
    <dgm:cxn modelId="{608CF84C-5FBC-4841-9EA6-E26B4DAC8F87}" type="presParOf" srcId="{1F97BC1F-8174-4330-AF2F-C595E0E575E5}" destId="{63CA238D-796A-49A5-922B-1CA1CB3D8EDA}" srcOrd="0" destOrd="0" presId="urn:microsoft.com/office/officeart/2018/2/layout/IconVerticalSolidList"/>
    <dgm:cxn modelId="{AE01C307-0A4B-45FB-AFC5-D06A42E88B74}" type="presParOf" srcId="{63CA238D-796A-49A5-922B-1CA1CB3D8EDA}" destId="{6D6A3747-B649-413B-B9FE-F2352CB44F5A}" srcOrd="0" destOrd="0" presId="urn:microsoft.com/office/officeart/2018/2/layout/IconVerticalSolidList"/>
    <dgm:cxn modelId="{032CC2E6-EC0E-4FF9-B8BB-62F6996F03F2}" type="presParOf" srcId="{63CA238D-796A-49A5-922B-1CA1CB3D8EDA}" destId="{43FDE792-5D63-4C9F-9711-E032EB8C8BB5}" srcOrd="1" destOrd="0" presId="urn:microsoft.com/office/officeart/2018/2/layout/IconVerticalSolidList"/>
    <dgm:cxn modelId="{82F616D5-D16C-428D-A023-36A63201A99A}" type="presParOf" srcId="{63CA238D-796A-49A5-922B-1CA1CB3D8EDA}" destId="{CBED18B8-E416-48D9-909F-AFB5FCBE86F3}" srcOrd="2" destOrd="0" presId="urn:microsoft.com/office/officeart/2018/2/layout/IconVerticalSolidList"/>
    <dgm:cxn modelId="{D0705BE6-4836-4681-A026-1AAFB318A6DB}" type="presParOf" srcId="{63CA238D-796A-49A5-922B-1CA1CB3D8EDA}" destId="{691D445A-0D45-4ACD-91CC-A56B6AF96844}" srcOrd="3" destOrd="0" presId="urn:microsoft.com/office/officeart/2018/2/layout/IconVerticalSolidList"/>
    <dgm:cxn modelId="{7FC99D78-001D-476B-ACF1-1DD4E948CC14}" type="presParOf" srcId="{1F97BC1F-8174-4330-AF2F-C595E0E575E5}" destId="{57FE4E8A-3559-490A-A278-7E7248BFA74E}" srcOrd="1" destOrd="0" presId="urn:microsoft.com/office/officeart/2018/2/layout/IconVerticalSolidList"/>
    <dgm:cxn modelId="{EF8E5E42-B737-4034-BBDF-503737E902D7}" type="presParOf" srcId="{1F97BC1F-8174-4330-AF2F-C595E0E575E5}" destId="{304646AF-9A8F-45CC-B2AA-B94D03C7D46E}" srcOrd="2" destOrd="0" presId="urn:microsoft.com/office/officeart/2018/2/layout/IconVerticalSolidList"/>
    <dgm:cxn modelId="{C9572CB8-B33E-4EB5-B272-E09027E04E08}" type="presParOf" srcId="{304646AF-9A8F-45CC-B2AA-B94D03C7D46E}" destId="{BF86F494-84C5-4E93-ADAB-F305B7E6DAD4}" srcOrd="0" destOrd="0" presId="urn:microsoft.com/office/officeart/2018/2/layout/IconVerticalSolidList"/>
    <dgm:cxn modelId="{42A1F460-5B24-43BC-A2CD-FE582EC8B0B6}" type="presParOf" srcId="{304646AF-9A8F-45CC-B2AA-B94D03C7D46E}" destId="{9F556B47-640C-4D51-B2CA-0F2E3AADF0B0}" srcOrd="1" destOrd="0" presId="urn:microsoft.com/office/officeart/2018/2/layout/IconVerticalSolidList"/>
    <dgm:cxn modelId="{AAB102CB-D77F-4DE1-9C08-F850F0342ACB}" type="presParOf" srcId="{304646AF-9A8F-45CC-B2AA-B94D03C7D46E}" destId="{6912583A-AB67-413A-A267-531134993443}" srcOrd="2" destOrd="0" presId="urn:microsoft.com/office/officeart/2018/2/layout/IconVerticalSolidList"/>
    <dgm:cxn modelId="{6C222A77-B233-4FCF-A700-C9530079DCBF}" type="presParOf" srcId="{304646AF-9A8F-45CC-B2AA-B94D03C7D46E}" destId="{BEC311CE-BC16-4BA0-A87D-F5EC592D6002}" srcOrd="3" destOrd="0" presId="urn:microsoft.com/office/officeart/2018/2/layout/IconVerticalSolidList"/>
    <dgm:cxn modelId="{B899AF1C-AB3F-4E21-AAAD-3573F47F0117}" type="presParOf" srcId="{1F97BC1F-8174-4330-AF2F-C595E0E575E5}" destId="{58DF8E5A-E5B7-451A-90C1-7E3C13383377}" srcOrd="3" destOrd="0" presId="urn:microsoft.com/office/officeart/2018/2/layout/IconVerticalSolidList"/>
    <dgm:cxn modelId="{ECFF67CA-5981-4B62-A44E-C21906DD9507}" type="presParOf" srcId="{1F97BC1F-8174-4330-AF2F-C595E0E575E5}" destId="{9098F121-5810-45F4-9C1F-11C9E21B396A}" srcOrd="4" destOrd="0" presId="urn:microsoft.com/office/officeart/2018/2/layout/IconVerticalSolidList"/>
    <dgm:cxn modelId="{A7AD8ADE-684A-4520-B885-BD9059A8CE15}" type="presParOf" srcId="{9098F121-5810-45F4-9C1F-11C9E21B396A}" destId="{5CB265B1-A881-4DB1-A4E7-3B6F7ACAAE0F}" srcOrd="0" destOrd="0" presId="urn:microsoft.com/office/officeart/2018/2/layout/IconVerticalSolidList"/>
    <dgm:cxn modelId="{2D1A48B0-96E4-48C3-9D3B-3A7BB8D74DF9}" type="presParOf" srcId="{9098F121-5810-45F4-9C1F-11C9E21B396A}" destId="{64BFC6E8-8E04-44DE-95D2-ABA4018DC70F}" srcOrd="1" destOrd="0" presId="urn:microsoft.com/office/officeart/2018/2/layout/IconVerticalSolidList"/>
    <dgm:cxn modelId="{E08DBA09-3685-4B19-A42C-EB4311C243DF}" type="presParOf" srcId="{9098F121-5810-45F4-9C1F-11C9E21B396A}" destId="{5328C54C-B03D-42DF-A7B8-FDC41E1507ED}" srcOrd="2" destOrd="0" presId="urn:microsoft.com/office/officeart/2018/2/layout/IconVerticalSolidList"/>
    <dgm:cxn modelId="{84550CD2-2BB2-42D3-AAD7-67C6D742AF6B}" type="presParOf" srcId="{9098F121-5810-45F4-9C1F-11C9E21B396A}" destId="{93F9ACE4-3C85-4B39-9A29-A7F3469CC4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F3D88-AAC0-4A3C-9888-C2985D2575D5}">
      <dsp:nvSpPr>
        <dsp:cNvPr id="0" name=""/>
        <dsp:cNvSpPr/>
      </dsp:nvSpPr>
      <dsp:spPr>
        <a:xfrm>
          <a:off x="0" y="2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D55BC-BD0D-48DB-A686-7132A0497C57}">
      <dsp:nvSpPr>
        <dsp:cNvPr id="0" name=""/>
        <dsp:cNvSpPr/>
      </dsp:nvSpPr>
      <dsp:spPr>
        <a:xfrm>
          <a:off x="0" y="214"/>
          <a:ext cx="10515600" cy="35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 Use the KNN classifier to fit data:</a:t>
          </a:r>
        </a:p>
      </dsp:txBody>
      <dsp:txXfrm>
        <a:off x="0" y="214"/>
        <a:ext cx="10515600" cy="350779"/>
      </dsp:txXfrm>
    </dsp:sp>
    <dsp:sp modelId="{12FF99D3-3CA4-46AA-A968-D6AC0F91D4A2}">
      <dsp:nvSpPr>
        <dsp:cNvPr id="0" name=""/>
        <dsp:cNvSpPr/>
      </dsp:nvSpPr>
      <dsp:spPr>
        <a:xfrm>
          <a:off x="0" y="35099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15E4B-E0E8-43AD-BF9D-A2EA13699C97}">
      <dsp:nvSpPr>
        <dsp:cNvPr id="0" name=""/>
        <dsp:cNvSpPr/>
      </dsp:nvSpPr>
      <dsp:spPr>
        <a:xfrm>
          <a:off x="0" y="350993"/>
          <a:ext cx="10515600" cy="35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classifier = KNeighborsClassifier(n_neighbors=5)</a:t>
          </a:r>
        </a:p>
      </dsp:txBody>
      <dsp:txXfrm>
        <a:off x="0" y="350993"/>
        <a:ext cx="10515600" cy="350779"/>
      </dsp:txXfrm>
    </dsp:sp>
    <dsp:sp modelId="{F81ED467-2810-4A87-9743-32E55660A039}">
      <dsp:nvSpPr>
        <dsp:cNvPr id="0" name=""/>
        <dsp:cNvSpPr/>
      </dsp:nvSpPr>
      <dsp:spPr>
        <a:xfrm>
          <a:off x="0" y="70177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191C4-9D65-4B9C-8EE8-DD0E725DC863}">
      <dsp:nvSpPr>
        <dsp:cNvPr id="0" name=""/>
        <dsp:cNvSpPr/>
      </dsp:nvSpPr>
      <dsp:spPr>
        <a:xfrm>
          <a:off x="0" y="701773"/>
          <a:ext cx="10515600" cy="35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classifier.fit(X_train, y_train) </a:t>
          </a:r>
        </a:p>
      </dsp:txBody>
      <dsp:txXfrm>
        <a:off x="0" y="701773"/>
        <a:ext cx="10515600" cy="350779"/>
      </dsp:txXfrm>
    </dsp:sp>
    <dsp:sp modelId="{5F630CE3-3B8F-4335-8392-806FF1C226CA}">
      <dsp:nvSpPr>
        <dsp:cNvPr id="0" name=""/>
        <dsp:cNvSpPr/>
      </dsp:nvSpPr>
      <dsp:spPr>
        <a:xfrm>
          <a:off x="0" y="105255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5A0C3-FF3E-4F7B-9F78-E9475F592D2E}">
      <dsp:nvSpPr>
        <dsp:cNvPr id="0" name=""/>
        <dsp:cNvSpPr/>
      </dsp:nvSpPr>
      <dsp:spPr>
        <a:xfrm>
          <a:off x="0" y="1052552"/>
          <a:ext cx="10515600" cy="35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 Predict y data with classifier: </a:t>
          </a:r>
        </a:p>
      </dsp:txBody>
      <dsp:txXfrm>
        <a:off x="0" y="1052552"/>
        <a:ext cx="10515600" cy="350779"/>
      </dsp:txXfrm>
    </dsp:sp>
    <dsp:sp modelId="{720ED817-4B9C-4115-A049-8E05E2BE8BC8}">
      <dsp:nvSpPr>
        <dsp:cNvPr id="0" name=""/>
        <dsp:cNvSpPr/>
      </dsp:nvSpPr>
      <dsp:spPr>
        <a:xfrm>
          <a:off x="0" y="140333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9EB58-96C5-445E-8BD6-C47D4E6764D2}">
      <dsp:nvSpPr>
        <dsp:cNvPr id="0" name=""/>
        <dsp:cNvSpPr/>
      </dsp:nvSpPr>
      <dsp:spPr>
        <a:xfrm>
          <a:off x="0" y="1403332"/>
          <a:ext cx="10515600" cy="35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y_predict = classifier.predict(X_test)</a:t>
          </a:r>
        </a:p>
      </dsp:txBody>
      <dsp:txXfrm>
        <a:off x="0" y="1403332"/>
        <a:ext cx="10515600" cy="350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F64A2-E039-4721-861E-602D3F3AA576}">
      <dsp:nvSpPr>
        <dsp:cNvPr id="0" name=""/>
        <dsp:cNvSpPr/>
      </dsp:nvSpPr>
      <dsp:spPr>
        <a:xfrm>
          <a:off x="0" y="531"/>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7F67BD-FEC2-4B87-B675-7BC523A75FBE}">
      <dsp:nvSpPr>
        <dsp:cNvPr id="0" name=""/>
        <dsp:cNvSpPr/>
      </dsp:nvSpPr>
      <dsp:spPr>
        <a:xfrm>
          <a:off x="0" y="531"/>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 Parameters:</a:t>
          </a:r>
        </a:p>
      </dsp:txBody>
      <dsp:txXfrm>
        <a:off x="0" y="531"/>
        <a:ext cx="5181600" cy="435027"/>
      </dsp:txXfrm>
    </dsp:sp>
    <dsp:sp modelId="{4F67D223-D179-421B-91B6-D2AD95B734C5}">
      <dsp:nvSpPr>
        <dsp:cNvPr id="0" name=""/>
        <dsp:cNvSpPr/>
      </dsp:nvSpPr>
      <dsp:spPr>
        <a:xfrm>
          <a:off x="0" y="435558"/>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52E92-956E-4304-B6CD-F62502C663A7}">
      <dsp:nvSpPr>
        <dsp:cNvPr id="0" name=""/>
        <dsp:cNvSpPr/>
      </dsp:nvSpPr>
      <dsp:spPr>
        <a:xfrm>
          <a:off x="0" y="435558"/>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test: Test Value</a:t>
          </a:r>
        </a:p>
      </dsp:txBody>
      <dsp:txXfrm>
        <a:off x="0" y="435558"/>
        <a:ext cx="5181600" cy="435027"/>
      </dsp:txXfrm>
    </dsp:sp>
    <dsp:sp modelId="{864B2109-185E-4E62-A9AC-FF358A255B2E}">
      <dsp:nvSpPr>
        <dsp:cNvPr id="0" name=""/>
        <dsp:cNvSpPr/>
      </dsp:nvSpPr>
      <dsp:spPr>
        <a:xfrm>
          <a:off x="0" y="870586"/>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10CB3-54FF-49C8-BA42-9D7F2D987E08}">
      <dsp:nvSpPr>
        <dsp:cNvPr id="0" name=""/>
        <dsp:cNvSpPr/>
      </dsp:nvSpPr>
      <dsp:spPr>
        <a:xfrm>
          <a:off x="0" y="870586"/>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predict: Predict Value</a:t>
          </a:r>
        </a:p>
      </dsp:txBody>
      <dsp:txXfrm>
        <a:off x="0" y="870586"/>
        <a:ext cx="5181600" cy="435027"/>
      </dsp:txXfrm>
    </dsp:sp>
    <dsp:sp modelId="{74335E84-BDE8-42DE-86EC-A8FD986BFC82}">
      <dsp:nvSpPr>
        <dsp:cNvPr id="0" name=""/>
        <dsp:cNvSpPr/>
      </dsp:nvSpPr>
      <dsp:spPr>
        <a:xfrm>
          <a:off x="0" y="1305613"/>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1D54A-4842-41DF-9B14-7201D9CB6C6F}">
      <dsp:nvSpPr>
        <dsp:cNvPr id="0" name=""/>
        <dsp:cNvSpPr/>
      </dsp:nvSpPr>
      <dsp:spPr>
        <a:xfrm>
          <a:off x="0" y="1305613"/>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 Return: the accuracy calculated </a:t>
          </a:r>
        </a:p>
      </dsp:txBody>
      <dsp:txXfrm>
        <a:off x="0" y="1305613"/>
        <a:ext cx="5181600" cy="435027"/>
      </dsp:txXfrm>
    </dsp:sp>
    <dsp:sp modelId="{E88016DB-CC6E-4D70-86DD-4558AEAE7522}">
      <dsp:nvSpPr>
        <dsp:cNvPr id="0" name=""/>
        <dsp:cNvSpPr/>
      </dsp:nvSpPr>
      <dsp:spPr>
        <a:xfrm>
          <a:off x="0" y="1740641"/>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9E4AB-20DE-49BC-A761-7375E6D60A37}">
      <dsp:nvSpPr>
        <dsp:cNvPr id="0" name=""/>
        <dsp:cNvSpPr/>
      </dsp:nvSpPr>
      <dsp:spPr>
        <a:xfrm>
          <a:off x="0" y="1740641"/>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by the test and predict</a:t>
          </a:r>
        </a:p>
      </dsp:txBody>
      <dsp:txXfrm>
        <a:off x="0" y="1740641"/>
        <a:ext cx="5181600" cy="435027"/>
      </dsp:txXfrm>
    </dsp:sp>
    <dsp:sp modelId="{E43C7EAF-9023-4EA8-AAFA-8D4A66FB87F7}">
      <dsp:nvSpPr>
        <dsp:cNvPr id="0" name=""/>
        <dsp:cNvSpPr/>
      </dsp:nvSpPr>
      <dsp:spPr>
        <a:xfrm>
          <a:off x="0" y="2175668"/>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914D6-B2C8-4CA0-BE00-C24647F36FA0}">
      <dsp:nvSpPr>
        <dsp:cNvPr id="0" name=""/>
        <dsp:cNvSpPr/>
      </dsp:nvSpPr>
      <dsp:spPr>
        <a:xfrm>
          <a:off x="0" y="2175669"/>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def calModelAccuracy(test, predict)</a:t>
          </a:r>
        </a:p>
      </dsp:txBody>
      <dsp:txXfrm>
        <a:off x="0" y="2175669"/>
        <a:ext cx="5181600" cy="435027"/>
      </dsp:txXfrm>
    </dsp:sp>
    <dsp:sp modelId="{B730B4A8-1B16-486F-BE91-F6E338EA37FF}">
      <dsp:nvSpPr>
        <dsp:cNvPr id="0" name=""/>
        <dsp:cNvSpPr/>
      </dsp:nvSpPr>
      <dsp:spPr>
        <a:xfrm>
          <a:off x="0" y="2610696"/>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DE23B-D1AB-4FD0-9E75-29D43F16FCB5}">
      <dsp:nvSpPr>
        <dsp:cNvPr id="0" name=""/>
        <dsp:cNvSpPr/>
      </dsp:nvSpPr>
      <dsp:spPr>
        <a:xfrm>
          <a:off x="0" y="2610696"/>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p>
      </dsp:txBody>
      <dsp:txXfrm>
        <a:off x="0" y="2610696"/>
        <a:ext cx="5181600" cy="435027"/>
      </dsp:txXfrm>
    </dsp:sp>
    <dsp:sp modelId="{6202EADA-87BB-4951-A215-60582E6C270B}">
      <dsp:nvSpPr>
        <dsp:cNvPr id="0" name=""/>
        <dsp:cNvSpPr/>
      </dsp:nvSpPr>
      <dsp:spPr>
        <a:xfrm>
          <a:off x="0" y="3045724"/>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6C782-F59B-4DA1-98BF-DB5DBA798A4C}">
      <dsp:nvSpPr>
        <dsp:cNvPr id="0" name=""/>
        <dsp:cNvSpPr/>
      </dsp:nvSpPr>
      <dsp:spPr>
        <a:xfrm>
          <a:off x="0" y="3045724"/>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evaluate model</a:t>
          </a:r>
        </a:p>
      </dsp:txBody>
      <dsp:txXfrm>
        <a:off x="0" y="3045724"/>
        <a:ext cx="5181600" cy="435027"/>
      </dsp:txXfrm>
    </dsp:sp>
    <dsp:sp modelId="{1AF33076-3289-418E-8069-42A0358E2884}">
      <dsp:nvSpPr>
        <dsp:cNvPr id="0" name=""/>
        <dsp:cNvSpPr/>
      </dsp:nvSpPr>
      <dsp:spPr>
        <a:xfrm>
          <a:off x="0" y="3480751"/>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80BBD-5352-40D6-AC0A-8C4046D59A6C}">
      <dsp:nvSpPr>
        <dsp:cNvPr id="0" name=""/>
        <dsp:cNvSpPr/>
      </dsp:nvSpPr>
      <dsp:spPr>
        <a:xfrm>
          <a:off x="0" y="3480751"/>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print(calModelAccuracy(y_test, y_predict))</a:t>
          </a:r>
        </a:p>
      </dsp:txBody>
      <dsp:txXfrm>
        <a:off x="0" y="3480751"/>
        <a:ext cx="5181600" cy="435027"/>
      </dsp:txXfrm>
    </dsp:sp>
    <dsp:sp modelId="{257D353C-2EB2-44DC-906C-949B1036CF64}">
      <dsp:nvSpPr>
        <dsp:cNvPr id="0" name=""/>
        <dsp:cNvSpPr/>
      </dsp:nvSpPr>
      <dsp:spPr>
        <a:xfrm>
          <a:off x="0" y="3915779"/>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F652E7-DBAD-4E96-AA3B-52B3B182E100}">
      <dsp:nvSpPr>
        <dsp:cNvPr id="0" name=""/>
        <dsp:cNvSpPr/>
      </dsp:nvSpPr>
      <dsp:spPr>
        <a:xfrm>
          <a:off x="0" y="3915779"/>
          <a:ext cx="5181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print(classification_report(y_test, y_predict))</a:t>
          </a:r>
        </a:p>
      </dsp:txBody>
      <dsp:txXfrm>
        <a:off x="0" y="3915779"/>
        <a:ext cx="5181600" cy="435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428AA-3F80-4874-82F4-A1C70BFFABA6}">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9F490B-2A0F-41F6-8573-C011F2E57A36}">
      <dsp:nvSpPr>
        <dsp:cNvPr id="0" name=""/>
        <dsp:cNvSpPr/>
      </dsp:nvSpPr>
      <dsp:spPr>
        <a:xfrm>
          <a:off x="0" y="531"/>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from itertools import combinations</a:t>
          </a:r>
        </a:p>
      </dsp:txBody>
      <dsp:txXfrm>
        <a:off x="0" y="531"/>
        <a:ext cx="10515600" cy="334636"/>
      </dsp:txXfrm>
    </dsp:sp>
    <dsp:sp modelId="{6A6C98A6-2A0C-439A-B0E0-D6D152F3CE18}">
      <dsp:nvSpPr>
        <dsp:cNvPr id="0" name=""/>
        <dsp:cNvSpPr/>
      </dsp:nvSpPr>
      <dsp:spPr>
        <a:xfrm>
          <a:off x="0" y="3351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7D45F-8198-409B-8670-97F33A4E0DF7}">
      <dsp:nvSpPr>
        <dsp:cNvPr id="0" name=""/>
        <dsp:cNvSpPr/>
      </dsp:nvSpPr>
      <dsp:spPr>
        <a:xfrm>
          <a:off x="0" y="33516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possible_paramter_pairs = []</a:t>
          </a:r>
        </a:p>
      </dsp:txBody>
      <dsp:txXfrm>
        <a:off x="0" y="335167"/>
        <a:ext cx="10515600" cy="334636"/>
      </dsp:txXfrm>
    </dsp:sp>
    <dsp:sp modelId="{5EE59457-E6CC-400C-B508-D786D884B1A1}">
      <dsp:nvSpPr>
        <dsp:cNvPr id="0" name=""/>
        <dsp:cNvSpPr/>
      </dsp:nvSpPr>
      <dsp:spPr>
        <a:xfrm>
          <a:off x="0" y="66980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E2339-53CE-47CA-950B-C295C794833F}">
      <dsp:nvSpPr>
        <dsp:cNvPr id="0" name=""/>
        <dsp:cNvSpPr/>
      </dsp:nvSpPr>
      <dsp:spPr>
        <a:xfrm>
          <a:off x="0" y="669804"/>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paramters_to_be_removed = [0,4,6]</a:t>
          </a:r>
        </a:p>
      </dsp:txBody>
      <dsp:txXfrm>
        <a:off x="0" y="669804"/>
        <a:ext cx="10515600" cy="334636"/>
      </dsp:txXfrm>
    </dsp:sp>
    <dsp:sp modelId="{83BA9B96-1D98-405A-A4E2-0A9750BFB7C0}">
      <dsp:nvSpPr>
        <dsp:cNvPr id="0" name=""/>
        <dsp:cNvSpPr/>
      </dsp:nvSpPr>
      <dsp:spPr>
        <a:xfrm>
          <a:off x="0" y="100444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21DA20-672E-498B-8CA5-5DE3E97656C8}">
      <dsp:nvSpPr>
        <dsp:cNvPr id="0" name=""/>
        <dsp:cNvSpPr/>
      </dsp:nvSpPr>
      <dsp:spPr>
        <a:xfrm>
          <a:off x="0" y="100444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 Get all combinations of the parameters_to_be_removed</a:t>
          </a:r>
        </a:p>
      </dsp:txBody>
      <dsp:txXfrm>
        <a:off x="0" y="1004440"/>
        <a:ext cx="10515600" cy="334636"/>
      </dsp:txXfrm>
    </dsp:sp>
    <dsp:sp modelId="{864EA3B1-A07C-48FA-A681-D9B63381CA59}">
      <dsp:nvSpPr>
        <dsp:cNvPr id="0" name=""/>
        <dsp:cNvSpPr/>
      </dsp:nvSpPr>
      <dsp:spPr>
        <a:xfrm>
          <a:off x="0" y="133907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C708BD-DD60-4EA4-92C4-6AE1E6695603}">
      <dsp:nvSpPr>
        <dsp:cNvPr id="0" name=""/>
        <dsp:cNvSpPr/>
      </dsp:nvSpPr>
      <dsp:spPr>
        <a:xfrm>
          <a:off x="0" y="133907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for i in range(len(paramters_to_be_removed)):</a:t>
          </a:r>
        </a:p>
      </dsp:txBody>
      <dsp:txXfrm>
        <a:off x="0" y="1339077"/>
        <a:ext cx="10515600" cy="334636"/>
      </dsp:txXfrm>
    </dsp:sp>
    <dsp:sp modelId="{C9E81AC8-0706-42DA-AB8C-F6E5BD39EF6D}">
      <dsp:nvSpPr>
        <dsp:cNvPr id="0" name=""/>
        <dsp:cNvSpPr/>
      </dsp:nvSpPr>
      <dsp:spPr>
        <a:xfrm>
          <a:off x="0" y="16737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86F95-BB08-49DA-B14A-EC98E1A84C60}">
      <dsp:nvSpPr>
        <dsp:cNvPr id="0" name=""/>
        <dsp:cNvSpPr/>
      </dsp:nvSpPr>
      <dsp:spPr>
        <a:xfrm>
          <a:off x="0" y="1673714"/>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cbs = combinations(paramters_to_be_removed, i+1)</a:t>
          </a:r>
        </a:p>
      </dsp:txBody>
      <dsp:txXfrm>
        <a:off x="0" y="1673714"/>
        <a:ext cx="10515600" cy="334636"/>
      </dsp:txXfrm>
    </dsp:sp>
    <dsp:sp modelId="{57902DE1-E471-4508-A68B-43CEF55FDE6D}">
      <dsp:nvSpPr>
        <dsp:cNvPr id="0" name=""/>
        <dsp:cNvSpPr/>
      </dsp:nvSpPr>
      <dsp:spPr>
        <a:xfrm>
          <a:off x="0" y="200835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DC2CC-D846-4678-999C-7FF7A7628B81}">
      <dsp:nvSpPr>
        <dsp:cNvPr id="0" name=""/>
        <dsp:cNvSpPr/>
      </dsp:nvSpPr>
      <dsp:spPr>
        <a:xfrm>
          <a:off x="0" y="200835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for cb in cbs:</a:t>
          </a:r>
        </a:p>
      </dsp:txBody>
      <dsp:txXfrm>
        <a:off x="0" y="2008350"/>
        <a:ext cx="10515600" cy="334636"/>
      </dsp:txXfrm>
    </dsp:sp>
    <dsp:sp modelId="{925F6F5B-EE39-41D4-B1B2-FEB6FAC861AD}">
      <dsp:nvSpPr>
        <dsp:cNvPr id="0" name=""/>
        <dsp:cNvSpPr/>
      </dsp:nvSpPr>
      <dsp:spPr>
        <a:xfrm>
          <a:off x="0" y="23429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00B2E-66ED-43F4-97A9-ADE831056E10}">
      <dsp:nvSpPr>
        <dsp:cNvPr id="0" name=""/>
        <dsp:cNvSpPr/>
      </dsp:nvSpPr>
      <dsp:spPr>
        <a:xfrm>
          <a:off x="0" y="234298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possible_paramter_pairs.append(list(cb))</a:t>
          </a:r>
        </a:p>
      </dsp:txBody>
      <dsp:txXfrm>
        <a:off x="0" y="2342987"/>
        <a:ext cx="10515600" cy="334636"/>
      </dsp:txXfrm>
    </dsp:sp>
    <dsp:sp modelId="{3C2ABBBF-FEF4-4519-BAEE-D10FC25CB638}">
      <dsp:nvSpPr>
        <dsp:cNvPr id="0" name=""/>
        <dsp:cNvSpPr/>
      </dsp:nvSpPr>
      <dsp:spPr>
        <a:xfrm>
          <a:off x="0" y="267762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D9918-E864-461A-B60F-4C91B85A6150}">
      <dsp:nvSpPr>
        <dsp:cNvPr id="0" name=""/>
        <dsp:cNvSpPr/>
      </dsp:nvSpPr>
      <dsp:spPr>
        <a:xfrm>
          <a:off x="0" y="2677623"/>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 Remove elements from dataset.columns indices</a:t>
          </a:r>
        </a:p>
      </dsp:txBody>
      <dsp:txXfrm>
        <a:off x="0" y="2677623"/>
        <a:ext cx="10515600" cy="334636"/>
      </dsp:txXfrm>
    </dsp:sp>
    <dsp:sp modelId="{32326E8E-DA46-4C0F-80C1-B97AAFFCECF0}">
      <dsp:nvSpPr>
        <dsp:cNvPr id="0" name=""/>
        <dsp:cNvSpPr/>
      </dsp:nvSpPr>
      <dsp:spPr>
        <a:xfrm>
          <a:off x="0" y="30122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53367-6FC9-463E-BD07-3BC5A3C68ED7}">
      <dsp:nvSpPr>
        <dsp:cNvPr id="0" name=""/>
        <dsp:cNvSpPr/>
      </dsp:nvSpPr>
      <dsp:spPr>
        <a:xfrm>
          <a:off x="0" y="301226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for pIndex in range(len(possible_paramter_pairs)):</a:t>
          </a:r>
        </a:p>
      </dsp:txBody>
      <dsp:txXfrm>
        <a:off x="0" y="3012260"/>
        <a:ext cx="10515600" cy="334636"/>
      </dsp:txXfrm>
    </dsp:sp>
    <dsp:sp modelId="{5D6A8BF4-D15A-40F0-832E-72254AA68EB6}">
      <dsp:nvSpPr>
        <dsp:cNvPr id="0" name=""/>
        <dsp:cNvSpPr/>
      </dsp:nvSpPr>
      <dsp:spPr>
        <a:xfrm>
          <a:off x="0" y="334689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F44AE-9429-4045-ADD1-E7A94B802867}">
      <dsp:nvSpPr>
        <dsp:cNvPr id="0" name=""/>
        <dsp:cNvSpPr/>
      </dsp:nvSpPr>
      <dsp:spPr>
        <a:xfrm>
          <a:off x="0" y="334689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tmp = list(range(len(dataset.columns)-1))</a:t>
          </a:r>
        </a:p>
      </dsp:txBody>
      <dsp:txXfrm>
        <a:off x="0" y="3346897"/>
        <a:ext cx="10515600" cy="334636"/>
      </dsp:txXfrm>
    </dsp:sp>
    <dsp:sp modelId="{F52663B7-CE28-430E-BBA3-F72D08DB7698}">
      <dsp:nvSpPr>
        <dsp:cNvPr id="0" name=""/>
        <dsp:cNvSpPr/>
      </dsp:nvSpPr>
      <dsp:spPr>
        <a:xfrm>
          <a:off x="0" y="36815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34CED-DF97-49A2-892B-1828E626C3B2}">
      <dsp:nvSpPr>
        <dsp:cNvPr id="0" name=""/>
        <dsp:cNvSpPr/>
      </dsp:nvSpPr>
      <dsp:spPr>
        <a:xfrm>
          <a:off x="0" y="3681533"/>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tmp = [i for j, i in enumerate(tmp) if j not in possible_paramter_pairs[pIndex]]</a:t>
          </a:r>
        </a:p>
      </dsp:txBody>
      <dsp:txXfrm>
        <a:off x="0" y="3681533"/>
        <a:ext cx="10515600" cy="334636"/>
      </dsp:txXfrm>
    </dsp:sp>
    <dsp:sp modelId="{DF99F1F4-508C-454E-A2F4-847164794353}">
      <dsp:nvSpPr>
        <dsp:cNvPr id="0" name=""/>
        <dsp:cNvSpPr/>
      </dsp:nvSpPr>
      <dsp:spPr>
        <a:xfrm>
          <a:off x="0" y="40161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F70158-275C-4023-A485-BFA31F00406C}">
      <dsp:nvSpPr>
        <dsp:cNvPr id="0" name=""/>
        <dsp:cNvSpPr/>
      </dsp:nvSpPr>
      <dsp:spPr>
        <a:xfrm>
          <a:off x="0" y="401617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possible_paramter_pairs[pIndex] = tmp</a:t>
          </a:r>
        </a:p>
      </dsp:txBody>
      <dsp:txXfrm>
        <a:off x="0" y="4016170"/>
        <a:ext cx="10515600" cy="334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912EB-695E-4E9A-BA42-93A51E006116}">
      <dsp:nvSpPr>
        <dsp:cNvPr id="0" name=""/>
        <dsp:cNvSpPr/>
      </dsp:nvSpPr>
      <dsp:spPr>
        <a:xfrm>
          <a:off x="0" y="2124"/>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F76DC-444D-4C88-95B4-618FB636EF23}">
      <dsp:nvSpPr>
        <dsp:cNvPr id="0" name=""/>
        <dsp:cNvSpPr/>
      </dsp:nvSpPr>
      <dsp:spPr>
        <a:xfrm>
          <a:off x="0" y="2124"/>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Train KNN Classifier and return the </a:t>
          </a:r>
        </a:p>
      </dsp:txBody>
      <dsp:txXfrm>
        <a:off x="0" y="2124"/>
        <a:ext cx="6242538" cy="362257"/>
      </dsp:txXfrm>
    </dsp:sp>
    <dsp:sp modelId="{4B0D247C-C154-47B4-A909-A8A162FCB7A4}">
      <dsp:nvSpPr>
        <dsp:cNvPr id="0" name=""/>
        <dsp:cNvSpPr/>
      </dsp:nvSpPr>
      <dsp:spPr>
        <a:xfrm>
          <a:off x="0" y="364382"/>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08DC1-38FB-4655-9A18-17478011EA7C}">
      <dsp:nvSpPr>
        <dsp:cNvPr id="0" name=""/>
        <dsp:cNvSpPr/>
      </dsp:nvSpPr>
      <dsp:spPr>
        <a:xfrm>
          <a:off x="0" y="364382"/>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 predict &amp; test data</a:t>
          </a:r>
        </a:p>
      </dsp:txBody>
      <dsp:txXfrm>
        <a:off x="0" y="364382"/>
        <a:ext cx="6242538" cy="362257"/>
      </dsp:txXfrm>
    </dsp:sp>
    <dsp:sp modelId="{DA86F7AC-0538-49C6-B8E8-52C900948A52}">
      <dsp:nvSpPr>
        <dsp:cNvPr id="0" name=""/>
        <dsp:cNvSpPr/>
      </dsp:nvSpPr>
      <dsp:spPr>
        <a:xfrm>
          <a:off x="0" y="726639"/>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4E18D-F0CA-41EB-B8CB-9AE761F5BEEE}">
      <dsp:nvSpPr>
        <dsp:cNvPr id="0" name=""/>
        <dsp:cNvSpPr/>
      </dsp:nvSpPr>
      <dsp:spPr>
        <a:xfrm>
          <a:off x="0" y="726639"/>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def trainKNNAndPredict(indices, n=5):</a:t>
          </a:r>
        </a:p>
      </dsp:txBody>
      <dsp:txXfrm>
        <a:off x="0" y="726639"/>
        <a:ext cx="6242538" cy="362257"/>
      </dsp:txXfrm>
    </dsp:sp>
    <dsp:sp modelId="{C724B169-8685-43B8-A643-D75AAE3ADF1D}">
      <dsp:nvSpPr>
        <dsp:cNvPr id="0" name=""/>
        <dsp:cNvSpPr/>
      </dsp:nvSpPr>
      <dsp:spPr>
        <a:xfrm>
          <a:off x="0" y="1088896"/>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D19C3-4FC3-46BD-9706-0736D9B9E79F}">
      <dsp:nvSpPr>
        <dsp:cNvPr id="0" name=""/>
        <dsp:cNvSpPr/>
      </dsp:nvSpPr>
      <dsp:spPr>
        <a:xfrm>
          <a:off x="0" y="1088896"/>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t>
          </a:r>
        </a:p>
      </dsp:txBody>
      <dsp:txXfrm>
        <a:off x="0" y="1088896"/>
        <a:ext cx="6242538" cy="362257"/>
      </dsp:txXfrm>
    </dsp:sp>
    <dsp:sp modelId="{848AE7EF-EC69-4058-A959-F8BF4BA67857}">
      <dsp:nvSpPr>
        <dsp:cNvPr id="0" name=""/>
        <dsp:cNvSpPr/>
      </dsp:nvSpPr>
      <dsp:spPr>
        <a:xfrm>
          <a:off x="0" y="1451154"/>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B21C5B-27BD-41F3-A4EB-A37BF5D6F599}">
      <dsp:nvSpPr>
        <dsp:cNvPr id="0" name=""/>
        <dsp:cNvSpPr/>
      </dsp:nvSpPr>
      <dsp:spPr>
        <a:xfrm>
          <a:off x="0" y="1451154"/>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return y_predict, y_test</a:t>
          </a:r>
        </a:p>
      </dsp:txBody>
      <dsp:txXfrm>
        <a:off x="0" y="1451154"/>
        <a:ext cx="6242538" cy="362257"/>
      </dsp:txXfrm>
    </dsp:sp>
    <dsp:sp modelId="{158F2402-172E-46F0-851A-DE271C738DB3}">
      <dsp:nvSpPr>
        <dsp:cNvPr id="0" name=""/>
        <dsp:cNvSpPr/>
      </dsp:nvSpPr>
      <dsp:spPr>
        <a:xfrm>
          <a:off x="0" y="1813411"/>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7A7DD-93E4-4743-A428-E8B65F6BEB33}">
      <dsp:nvSpPr>
        <dsp:cNvPr id="0" name=""/>
        <dsp:cNvSpPr/>
      </dsp:nvSpPr>
      <dsp:spPr>
        <a:xfrm>
          <a:off x="0" y="1813411"/>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accuracyList = []</a:t>
          </a:r>
        </a:p>
      </dsp:txBody>
      <dsp:txXfrm>
        <a:off x="0" y="1813411"/>
        <a:ext cx="6242538" cy="362257"/>
      </dsp:txXfrm>
    </dsp:sp>
    <dsp:sp modelId="{D1EBC0B0-EDF0-4F3D-AFFA-9C03C8706D0A}">
      <dsp:nvSpPr>
        <dsp:cNvPr id="0" name=""/>
        <dsp:cNvSpPr/>
      </dsp:nvSpPr>
      <dsp:spPr>
        <a:xfrm>
          <a:off x="0" y="2175669"/>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54C90F-6C27-4658-8391-4E596339E6D9}">
      <dsp:nvSpPr>
        <dsp:cNvPr id="0" name=""/>
        <dsp:cNvSpPr/>
      </dsp:nvSpPr>
      <dsp:spPr>
        <a:xfrm>
          <a:off x="0" y="2175669"/>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for pair in possible_paramter_pairs:</a:t>
          </a:r>
        </a:p>
      </dsp:txBody>
      <dsp:txXfrm>
        <a:off x="0" y="2175669"/>
        <a:ext cx="6242538" cy="362257"/>
      </dsp:txXfrm>
    </dsp:sp>
    <dsp:sp modelId="{24B83502-70F4-4182-ACF6-FEF3C1837A73}">
      <dsp:nvSpPr>
        <dsp:cNvPr id="0" name=""/>
        <dsp:cNvSpPr/>
      </dsp:nvSpPr>
      <dsp:spPr>
        <a:xfrm>
          <a:off x="0" y="2537926"/>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57887-367D-4B98-8967-17C56F9BEB98}">
      <dsp:nvSpPr>
        <dsp:cNvPr id="0" name=""/>
        <dsp:cNvSpPr/>
      </dsp:nvSpPr>
      <dsp:spPr>
        <a:xfrm>
          <a:off x="0" y="2537926"/>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predict, test = trainKNNAndPredict(pair)</a:t>
          </a:r>
        </a:p>
      </dsp:txBody>
      <dsp:txXfrm>
        <a:off x="0" y="2537926"/>
        <a:ext cx="6242538" cy="362257"/>
      </dsp:txXfrm>
    </dsp:sp>
    <dsp:sp modelId="{A26A5657-F5C6-4127-BF2B-593B0724A65B}">
      <dsp:nvSpPr>
        <dsp:cNvPr id="0" name=""/>
        <dsp:cNvSpPr/>
      </dsp:nvSpPr>
      <dsp:spPr>
        <a:xfrm>
          <a:off x="0" y="2900183"/>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2C261-D994-4615-B6AD-91EDC7186370}">
      <dsp:nvSpPr>
        <dsp:cNvPr id="0" name=""/>
        <dsp:cNvSpPr/>
      </dsp:nvSpPr>
      <dsp:spPr>
        <a:xfrm>
          <a:off x="0" y="2900183"/>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accuracyList.append(</a:t>
          </a:r>
        </a:p>
      </dsp:txBody>
      <dsp:txXfrm>
        <a:off x="0" y="2900183"/>
        <a:ext cx="6242538" cy="362257"/>
      </dsp:txXfrm>
    </dsp:sp>
    <dsp:sp modelId="{29053D09-9050-4095-932F-698F0D639023}">
      <dsp:nvSpPr>
        <dsp:cNvPr id="0" name=""/>
        <dsp:cNvSpPr/>
      </dsp:nvSpPr>
      <dsp:spPr>
        <a:xfrm>
          <a:off x="0" y="3262441"/>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826D7-5A38-4A56-91C9-9E62B0EB23E5}">
      <dsp:nvSpPr>
        <dsp:cNvPr id="0" name=""/>
        <dsp:cNvSpPr/>
      </dsp:nvSpPr>
      <dsp:spPr>
        <a:xfrm>
          <a:off x="0" y="3262441"/>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calModelAccuracy(test, predict)</a:t>
          </a:r>
        </a:p>
      </dsp:txBody>
      <dsp:txXfrm>
        <a:off x="0" y="3262441"/>
        <a:ext cx="6242538" cy="362257"/>
      </dsp:txXfrm>
    </dsp:sp>
    <dsp:sp modelId="{0E4AC166-46F8-42C5-AD47-7FD51DDFBDC7}">
      <dsp:nvSpPr>
        <dsp:cNvPr id="0" name=""/>
        <dsp:cNvSpPr/>
      </dsp:nvSpPr>
      <dsp:spPr>
        <a:xfrm>
          <a:off x="0" y="3624698"/>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19B362-095F-4308-BCF9-DEFA97C1649D}">
      <dsp:nvSpPr>
        <dsp:cNvPr id="0" name=""/>
        <dsp:cNvSpPr/>
      </dsp:nvSpPr>
      <dsp:spPr>
        <a:xfrm>
          <a:off x="0" y="3624698"/>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t>
          </a:r>
        </a:p>
      </dsp:txBody>
      <dsp:txXfrm>
        <a:off x="0" y="3624698"/>
        <a:ext cx="6242538" cy="362257"/>
      </dsp:txXfrm>
    </dsp:sp>
    <dsp:sp modelId="{F5D904E6-4C87-4F14-AA33-69F2E6CAD46D}">
      <dsp:nvSpPr>
        <dsp:cNvPr id="0" name=""/>
        <dsp:cNvSpPr/>
      </dsp:nvSpPr>
      <dsp:spPr>
        <a:xfrm>
          <a:off x="0" y="3986955"/>
          <a:ext cx="62425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EC09B-191A-4920-BB2A-0C612B421F2E}">
      <dsp:nvSpPr>
        <dsp:cNvPr id="0" name=""/>
        <dsp:cNvSpPr/>
      </dsp:nvSpPr>
      <dsp:spPr>
        <a:xfrm>
          <a:off x="0" y="3986955"/>
          <a:ext cx="6242538"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accuracyList</a:t>
          </a:r>
        </a:p>
      </dsp:txBody>
      <dsp:txXfrm>
        <a:off x="0" y="3986955"/>
        <a:ext cx="6242538" cy="362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A3747-B649-413B-B9FE-F2352CB44F5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DE792-5D63-4C9F-9711-E032EB8C8BB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D445A-0D45-4ACD-91CC-A56B6AF96844}">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dirty="0"/>
            <a:t>The best combination of parameters is [1,2,3,5,6] or [“</a:t>
          </a:r>
          <a:r>
            <a:rPr lang="en-US" sz="2000" kern="1200" dirty="0" err="1"/>
            <a:t>MajorAxisLength</a:t>
          </a:r>
          <a:r>
            <a:rPr lang="en-US" sz="2000" kern="1200" dirty="0"/>
            <a:t>”, “</a:t>
          </a:r>
          <a:r>
            <a:rPr lang="en-US" sz="2000" kern="1200" dirty="0" err="1"/>
            <a:t>MinorAxisLength</a:t>
          </a:r>
          <a:r>
            <a:rPr lang="en-US" sz="2000" kern="1200" dirty="0"/>
            <a:t>”, “Eccentricity”, “Extent”, “Perimeter”], which has achieved the best accuracy in both models</a:t>
          </a:r>
        </a:p>
      </dsp:txBody>
      <dsp:txXfrm>
        <a:off x="1437631" y="531"/>
        <a:ext cx="9077968" cy="1244702"/>
      </dsp:txXfrm>
    </dsp:sp>
    <dsp:sp modelId="{BF86F494-84C5-4E93-ADAB-F305B7E6DAD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56B47-640C-4D51-B2CA-0F2E3AADF0B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C311CE-BC16-4BA0-A87D-F5EC592D600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dirty="0"/>
            <a:t>K-NN has more desirable results for the two models we have used. However, the accuracy is not very different for both, and the choice needs to be made according to the actual scenario.</a:t>
          </a:r>
        </a:p>
      </dsp:txBody>
      <dsp:txXfrm>
        <a:off x="1437631" y="1556410"/>
        <a:ext cx="9077968" cy="1244702"/>
      </dsp:txXfrm>
    </dsp:sp>
    <dsp:sp modelId="{5CB265B1-A881-4DB1-A4E7-3B6F7ACAAE0F}">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FC6E8-8E04-44DE-95D2-ABA4018DC70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9ACE4-3C85-4B39-9A29-A7F3469CC4D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dirty="0"/>
            <a:t>There are many other classification methods that can be applied to this problem, such as clustering, SVM, etc.</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936AF-A6D5-2D4A-AA38-6552C4C17339}" type="datetimeFigureOut">
              <a:rPr kumimoji="1" lang="zh-CN" altLang="en-US" smtClean="0"/>
              <a:t>2022/5/22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9FFD4-ABC1-B54B-88E9-1C20BA4AE26B}" type="slidenum">
              <a:rPr kumimoji="1" lang="zh-CN" altLang="en-US" smtClean="0"/>
              <a:t>‹#›</a:t>
            </a:fld>
            <a:endParaRPr kumimoji="1" lang="zh-CN" altLang="en-US"/>
          </a:p>
        </p:txBody>
      </p:sp>
    </p:spTree>
    <p:extLst>
      <p:ext uri="{BB962C8B-B14F-4D97-AF65-F5344CB8AC3E}">
        <p14:creationId xmlns:p14="http://schemas.microsoft.com/office/powerpoint/2010/main" val="313912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a:t>
            </a:fld>
            <a:endParaRPr kumimoji="1" lang="zh-CN" altLang="en-US"/>
          </a:p>
        </p:txBody>
      </p:sp>
    </p:spTree>
    <p:extLst>
      <p:ext uri="{BB962C8B-B14F-4D97-AF65-F5344CB8AC3E}">
        <p14:creationId xmlns:p14="http://schemas.microsoft.com/office/powerpoint/2010/main" val="3945734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k-NN is a type of classification where the function is only approximated locally, and all computation is deferred until function evaluation. Since this algorithm relies on distance for classification, if the features represent different physical units or come in vastly different scales then normalizing the training data can improve its accuracy dramatically.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And here is the sample code of how to use KNN in Python</a:t>
            </a:r>
            <a:endParaRPr kumimoji="1" lang="zh-CN" alt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11</a:t>
            </a:fld>
            <a:endParaRPr kumimoji="1" lang="zh-CN" altLang="en-US"/>
          </a:p>
        </p:txBody>
      </p:sp>
    </p:spTree>
    <p:extLst>
      <p:ext uri="{BB962C8B-B14F-4D97-AF65-F5344CB8AC3E}">
        <p14:creationId xmlns:p14="http://schemas.microsoft.com/office/powerpoint/2010/main" val="126263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To evaluation the performance of K-NN, we defined a function `</a:t>
            </a:r>
            <a:r>
              <a:rPr lang="en-US" b="0" i="0" dirty="0" err="1">
                <a:solidFill>
                  <a:srgbClr val="000000"/>
                </a:solidFill>
                <a:effectLst/>
                <a:latin typeface="Helvetica Neue"/>
              </a:rPr>
              <a:t>calModelAccuracy</a:t>
            </a:r>
            <a:r>
              <a:rPr lang="en-US" b="0" i="0" dirty="0">
                <a:solidFill>
                  <a:srgbClr val="000000"/>
                </a:solidFill>
                <a:effectLst/>
                <a:latin typeface="Helvetica Neue"/>
              </a:rPr>
              <a:t>` to calculate the model accuracy and also use the </a:t>
            </a:r>
            <a:r>
              <a:rPr lang="en-US" b="0" i="0" dirty="0" err="1">
                <a:solidFill>
                  <a:srgbClr val="000000"/>
                </a:solidFill>
                <a:effectLst/>
                <a:latin typeface="Helvetica Neue"/>
              </a:rPr>
              <a:t>classification_report</a:t>
            </a:r>
            <a:r>
              <a:rPr lang="en-US" b="0" i="0" dirty="0">
                <a:solidFill>
                  <a:srgbClr val="000000"/>
                </a:solidFill>
                <a:effectLst/>
                <a:latin typeface="Helvetica Neue"/>
              </a:rPr>
              <a:t> from the </a:t>
            </a:r>
            <a:r>
              <a:rPr lang="en-US" b="0" i="0" dirty="0" err="1">
                <a:solidFill>
                  <a:srgbClr val="000000"/>
                </a:solidFill>
                <a:effectLst/>
                <a:latin typeface="Helvetica Neue"/>
              </a:rPr>
              <a:t>metics</a:t>
            </a:r>
            <a:r>
              <a:rPr lang="en-US" b="0" i="0" dirty="0">
                <a:solidFill>
                  <a:srgbClr val="000000"/>
                </a:solidFill>
                <a:effectLst/>
                <a:latin typeface="Helvetica Neue"/>
              </a:rPr>
              <a:t> package. </a:t>
            </a:r>
          </a:p>
          <a:p>
            <a:r>
              <a:rPr lang="en-US" b="0" i="0" dirty="0">
                <a:solidFill>
                  <a:srgbClr val="000000"/>
                </a:solidFill>
                <a:effectLst/>
                <a:latin typeface="Helvetica Neue"/>
              </a:rPr>
              <a:t>From the console output, we could find that the K-NN algorithm is good for this problem, its accuracy is about 83%. And the next thing is to fine-tune the model such that it could achieve the best performance.</a:t>
            </a:r>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12</a:t>
            </a:fld>
            <a:endParaRPr kumimoji="1" lang="zh-CN" altLang="en-US"/>
          </a:p>
        </p:txBody>
      </p:sp>
    </p:spTree>
    <p:extLst>
      <p:ext uri="{BB962C8B-B14F-4D97-AF65-F5344CB8AC3E}">
        <p14:creationId xmlns:p14="http://schemas.microsoft.com/office/powerpoint/2010/main" val="675348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As we mentioned easier, there are some parameters that may have a strong linear correlation, which we may need to remove them from our model parameters. And here it is...</a:t>
            </a:r>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13</a:t>
            </a:fld>
            <a:endParaRPr kumimoji="1" lang="zh-CN" altLang="en-US"/>
          </a:p>
        </p:txBody>
      </p:sp>
    </p:spTree>
    <p:extLst>
      <p:ext uri="{BB962C8B-B14F-4D97-AF65-F5344CB8AC3E}">
        <p14:creationId xmlns:p14="http://schemas.microsoft.com/office/powerpoint/2010/main" val="111861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simple or stupid method is to list all possible parameter pairs and then compute the model accuracy to filter the best groups. And here is the code of find all possible feature group. </a:t>
            </a:r>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14</a:t>
            </a:fld>
            <a:endParaRPr kumimoji="1" lang="zh-CN" altLang="en-US"/>
          </a:p>
        </p:txBody>
      </p:sp>
    </p:spTree>
    <p:extLst>
      <p:ext uri="{BB962C8B-B14F-4D97-AF65-F5344CB8AC3E}">
        <p14:creationId xmlns:p14="http://schemas.microsoft.com/office/powerpoint/2010/main" val="4077672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So, from the </a:t>
            </a:r>
            <a:r>
              <a:rPr lang="en-US" b="0" i="0" dirty="0" err="1">
                <a:solidFill>
                  <a:srgbClr val="000000"/>
                </a:solidFill>
                <a:effectLst/>
                <a:latin typeface="Helvetica Neue"/>
              </a:rPr>
              <a:t>accuracyList</a:t>
            </a:r>
            <a:r>
              <a:rPr lang="en-US" b="0" i="0" dirty="0">
                <a:solidFill>
                  <a:srgbClr val="000000"/>
                </a:solidFill>
                <a:effectLst/>
                <a:latin typeface="Helvetica Neue"/>
              </a:rPr>
              <a:t>, we could find that the best one is the second and third feature group. However, for KNN, the number of neighbor would also influence the accuracy, so we may keep the </a:t>
            </a:r>
            <a:r>
              <a:rPr lang="en-US" b="0" i="0" dirty="0" err="1">
                <a:solidFill>
                  <a:srgbClr val="000000"/>
                </a:solidFill>
                <a:effectLst/>
                <a:latin typeface="Helvetica Neue"/>
              </a:rPr>
              <a:t>possible_paramter_pairs</a:t>
            </a:r>
            <a:r>
              <a:rPr lang="en-US" b="0" i="0" dirty="0">
                <a:solidFill>
                  <a:srgbClr val="000000"/>
                </a:solidFill>
                <a:effectLst/>
                <a:latin typeface="Helvetica Neue"/>
              </a:rPr>
              <a:t> and find the best of all cases.</a:t>
            </a:r>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15</a:t>
            </a:fld>
            <a:endParaRPr kumimoji="1" lang="zh-CN" altLang="en-US"/>
          </a:p>
        </p:txBody>
      </p:sp>
    </p:spTree>
    <p:extLst>
      <p:ext uri="{BB962C8B-B14F-4D97-AF65-F5344CB8AC3E}">
        <p14:creationId xmlns:p14="http://schemas.microsoft.com/office/powerpoint/2010/main" val="391174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code here, we could find the best KNN model that have the highest accuracy and the corresponding number of neighbors and the index of the feature group.</a:t>
            </a:r>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16</a:t>
            </a:fld>
            <a:endParaRPr kumimoji="1" lang="zh-CN" altLang="en-US"/>
          </a:p>
        </p:txBody>
      </p:sp>
    </p:spTree>
    <p:extLst>
      <p:ext uri="{BB962C8B-B14F-4D97-AF65-F5344CB8AC3E}">
        <p14:creationId xmlns:p14="http://schemas.microsoft.com/office/powerpoint/2010/main" val="2788631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Therefore, the best K-NN model is when we remove Area(0), </a:t>
            </a:r>
            <a:r>
              <a:rPr lang="en-US" b="0" i="0" dirty="0" err="1">
                <a:solidFill>
                  <a:srgbClr val="000000"/>
                </a:solidFill>
                <a:effectLst/>
                <a:latin typeface="Helvetica Neue"/>
              </a:rPr>
              <a:t>ConvexArea</a:t>
            </a:r>
            <a:r>
              <a:rPr lang="en-US" b="0" i="0" dirty="0">
                <a:solidFill>
                  <a:srgbClr val="000000"/>
                </a:solidFill>
                <a:effectLst/>
                <a:latin typeface="Helvetica Neue"/>
              </a:rPr>
              <a:t>(4), and set the number of neighbors to 7. And the best classifier code is as below</a:t>
            </a:r>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17</a:t>
            </a:fld>
            <a:endParaRPr kumimoji="1" lang="zh-CN" altLang="en-US"/>
          </a:p>
        </p:txBody>
      </p:sp>
    </p:spTree>
    <p:extLst>
      <p:ext uri="{BB962C8B-B14F-4D97-AF65-F5344CB8AC3E}">
        <p14:creationId xmlns:p14="http://schemas.microsoft.com/office/powerpoint/2010/main" val="612053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18</a:t>
            </a:fld>
            <a:endParaRPr kumimoji="1" lang="zh-CN" altLang="en-US"/>
          </a:p>
        </p:txBody>
      </p:sp>
    </p:spTree>
    <p:extLst>
      <p:ext uri="{BB962C8B-B14F-4D97-AF65-F5344CB8AC3E}">
        <p14:creationId xmlns:p14="http://schemas.microsoft.com/office/powerpoint/2010/main" val="323070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best combination of parameters is [1,2,3,5,6] or [“</a:t>
            </a:r>
            <a:r>
              <a:rPr lang="en-US" dirty="0" err="1"/>
              <a:t>MajorAxisLength</a:t>
            </a:r>
            <a:r>
              <a:rPr lang="en-US" dirty="0"/>
              <a:t>”, “</a:t>
            </a:r>
            <a:r>
              <a:rPr lang="en-US" dirty="0" err="1"/>
              <a:t>MinorAxisLength</a:t>
            </a:r>
            <a:r>
              <a:rPr lang="en-US" dirty="0"/>
              <a:t>”, “Eccentricity”, “Extent”, “Perimeter”], which has achieved the best accuracy in both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 has more desirable results for the two models we have used. However, the accuracy is not very different for both, and the choice needs to be made according to the actual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other classification methods that can be applied to this problem, such as clustering, SVM, </a:t>
            </a:r>
            <a:r>
              <a:rPr lang="en-US" dirty="0" err="1"/>
              <a:t>etc</a:t>
            </a:r>
            <a:endParaRPr lang="en-US" dirty="0"/>
          </a:p>
        </p:txBody>
      </p:sp>
      <p:sp>
        <p:nvSpPr>
          <p:cNvPr id="4" name="Slide Number Placeholder 3"/>
          <p:cNvSpPr>
            <a:spLocks noGrp="1"/>
          </p:cNvSpPr>
          <p:nvPr>
            <p:ph type="sldNum" sz="quarter" idx="5"/>
          </p:nvPr>
        </p:nvSpPr>
        <p:spPr/>
        <p:txBody>
          <a:bodyPr/>
          <a:lstStyle/>
          <a:p>
            <a:fld id="{0B69FFD4-ABC1-B54B-88E9-1C20BA4AE26B}" type="slidenum">
              <a:rPr kumimoji="1" lang="zh-CN" altLang="en-US" smtClean="0"/>
              <a:t>19</a:t>
            </a:fld>
            <a:endParaRPr kumimoji="1" lang="zh-CN" altLang="en-US"/>
          </a:p>
        </p:txBody>
      </p:sp>
    </p:spTree>
    <p:extLst>
      <p:ext uri="{BB962C8B-B14F-4D97-AF65-F5344CB8AC3E}">
        <p14:creationId xmlns:p14="http://schemas.microsoft.com/office/powerpoint/2010/main" val="159803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Classification in supervised Machine Learning (ML) is the process of predicting the class or category of data based on predefined classes of data that have been ‘labeled’.</a:t>
            </a:r>
          </a:p>
          <a:p>
            <a:pPr lvl="1"/>
            <a:r>
              <a:rPr lang="en-US" altLang="zh-CN" dirty="0"/>
              <a:t>Labeled data is data that has already been classified</a:t>
            </a:r>
          </a:p>
          <a:p>
            <a:pPr lvl="1"/>
            <a:r>
              <a:rPr lang="en-US" altLang="zh-CN" dirty="0"/>
              <a:t>Unlabeled data is data that has not yet been classified</a:t>
            </a:r>
          </a:p>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2</a:t>
            </a:fld>
            <a:endParaRPr kumimoji="1" lang="zh-CN" altLang="en-US"/>
          </a:p>
        </p:txBody>
      </p:sp>
    </p:spTree>
    <p:extLst>
      <p:ext uri="{BB962C8B-B14F-4D97-AF65-F5344CB8AC3E}">
        <p14:creationId xmlns:p14="http://schemas.microsoft.com/office/powerpoint/2010/main" val="293954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3</a:t>
            </a:fld>
            <a:endParaRPr kumimoji="1" lang="zh-CN" altLang="en-US"/>
          </a:p>
        </p:txBody>
      </p:sp>
    </p:spTree>
    <p:extLst>
      <p:ext uri="{BB962C8B-B14F-4D97-AF65-F5344CB8AC3E}">
        <p14:creationId xmlns:p14="http://schemas.microsoft.com/office/powerpoint/2010/main" val="29434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Machine</a:t>
            </a:r>
            <a:r>
              <a:rPr lang="zh-CN" altLang="en-US" b="1"/>
              <a:t> </a:t>
            </a:r>
            <a:r>
              <a:rPr lang="en-US" altLang="zh-CN" b="1"/>
              <a:t>learning</a:t>
            </a:r>
          </a:p>
          <a:p>
            <a:pPr lvl="1"/>
            <a:r>
              <a:rPr lang="en-US" altLang="zh-CN" b="1"/>
              <a:t>Scikit-learn</a:t>
            </a:r>
            <a:r>
              <a:rPr lang="en-US" altLang="zh-CN"/>
              <a:t> (machine learning algorithms)</a:t>
            </a:r>
          </a:p>
          <a:p>
            <a:endParaRPr kumimoji="1" lang="en-US" altLang="zh-CN"/>
          </a:p>
          <a:p>
            <a:r>
              <a:rPr lang="en-US" altLang="zh-CN" b="1"/>
              <a:t>Data Science:</a:t>
            </a:r>
          </a:p>
          <a:p>
            <a:pPr lvl="1"/>
            <a:r>
              <a:rPr lang="en-US" altLang="zh-CN" b="1"/>
              <a:t>Pandas</a:t>
            </a:r>
            <a:r>
              <a:rPr lang="en-US" altLang="zh-CN"/>
              <a:t> (data analysis)</a:t>
            </a:r>
          </a:p>
          <a:p>
            <a:pPr lvl="1"/>
            <a:r>
              <a:rPr lang="en-US" altLang="zh-CN" b="1"/>
              <a:t>NumPy</a:t>
            </a:r>
            <a:r>
              <a:rPr lang="en-US" altLang="zh-CN"/>
              <a:t> (multidimensional arrays)</a:t>
            </a:r>
          </a:p>
          <a:p>
            <a:pPr lvl="1"/>
            <a:r>
              <a:rPr lang="en-US" altLang="zh-CN" b="1"/>
              <a:t>Seaborn(</a:t>
            </a:r>
            <a:r>
              <a:rPr lang="en-US" altLang="zh-CN"/>
              <a:t>data visualization)</a:t>
            </a:r>
            <a:endParaRPr lang="en-US" altLang="zh-CN" b="1"/>
          </a:p>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4</a:t>
            </a:fld>
            <a:endParaRPr kumimoji="1" lang="zh-CN" altLang="en-US"/>
          </a:p>
        </p:txBody>
      </p:sp>
    </p:spTree>
    <p:extLst>
      <p:ext uri="{BB962C8B-B14F-4D97-AF65-F5344CB8AC3E}">
        <p14:creationId xmlns:p14="http://schemas.microsoft.com/office/powerpoint/2010/main" val="399480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can use scikit-learn to perform classification using two</a:t>
            </a:r>
            <a:r>
              <a:rPr lang="zh-CN" altLang="en-US" dirty="0"/>
              <a:t> </a:t>
            </a:r>
            <a:r>
              <a:rPr lang="en-US" altLang="zh-CN" dirty="0"/>
              <a:t>classification algorithms (which</a:t>
            </a:r>
            <a:r>
              <a:rPr lang="zh-CN" altLang="en-US" dirty="0"/>
              <a:t> </a:t>
            </a:r>
            <a:r>
              <a:rPr lang="en-US" altLang="zh-CN" dirty="0"/>
              <a:t>is</a:t>
            </a:r>
            <a:r>
              <a:rPr lang="zh-CN" altLang="en-US" dirty="0"/>
              <a:t> </a:t>
            </a:r>
            <a:r>
              <a:rPr lang="en-US" altLang="zh-CN" dirty="0"/>
              <a:t>also known as classifiers), including: </a:t>
            </a:r>
          </a:p>
          <a:p>
            <a:endParaRPr kumimoji="1" lang="en-US" altLang="zh-CN" dirty="0"/>
          </a:p>
          <a:p>
            <a:r>
              <a:rPr lang="en-US" altLang="zh-CN" b="1" dirty="0"/>
              <a:t>Naive Bayes</a:t>
            </a:r>
            <a:r>
              <a:rPr lang="en-US" altLang="zh-CN" dirty="0"/>
              <a:t> – a family of classifiers based on a Bayesian model that is comparatively fast and accurate. Bayesian theory explores the relationship between probability and possibility.</a:t>
            </a:r>
          </a:p>
          <a:p>
            <a:endParaRPr lang="en-US" altLang="zh-CN" b="1" dirty="0"/>
          </a:p>
          <a:p>
            <a:r>
              <a:rPr lang="en-US" altLang="zh-CN" b="1" dirty="0"/>
              <a:t>K-Nearest Neighbors (KNN)</a:t>
            </a:r>
            <a:r>
              <a:rPr lang="en-US" altLang="zh-CN" dirty="0"/>
              <a:t> – a classification algorithm, where K refers to the square root of the number of training records.</a:t>
            </a:r>
          </a:p>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5</a:t>
            </a:fld>
            <a:endParaRPr kumimoji="1" lang="zh-CN" altLang="en-US"/>
          </a:p>
        </p:txBody>
      </p:sp>
    </p:spTree>
    <p:extLst>
      <p:ext uri="{BB962C8B-B14F-4D97-AF65-F5344CB8AC3E}">
        <p14:creationId xmlns:p14="http://schemas.microsoft.com/office/powerpoint/2010/main" val="358109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 Set Information: Images of </a:t>
            </a:r>
            <a:r>
              <a:rPr lang="en-US" altLang="zh-CN" dirty="0" err="1"/>
              <a:t>Kecimen</a:t>
            </a:r>
            <a:r>
              <a:rPr lang="en-US" altLang="zh-CN" dirty="0"/>
              <a:t> and </a:t>
            </a:r>
            <a:r>
              <a:rPr lang="en-US" altLang="zh-CN" dirty="0" err="1"/>
              <a:t>Besni</a:t>
            </a:r>
            <a:r>
              <a:rPr lang="en-US" altLang="zh-CN" dirty="0"/>
              <a:t> raisin varieties grown in Turkey were obtained with CVS. A total of 900 raisin grains were used, including 450 pieces from both varieties. These images were subjected to various stages of pre-processing and 7 morphological features were extracted. These features have been classified using three different artificial intelligence techniques.</a:t>
            </a:r>
          </a:p>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6</a:t>
            </a:fld>
            <a:endParaRPr kumimoji="1" lang="zh-CN" altLang="en-US"/>
          </a:p>
        </p:txBody>
      </p:sp>
    </p:spTree>
    <p:extLst>
      <p:ext uri="{BB962C8B-B14F-4D97-AF65-F5344CB8AC3E}">
        <p14:creationId xmlns:p14="http://schemas.microsoft.com/office/powerpoint/2010/main" val="253571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Attribute Information:</a:t>
            </a:r>
          </a:p>
          <a:p>
            <a:r>
              <a:rPr lang="en-US" altLang="zh-CN" b="1" dirty="0"/>
              <a:t>Area: </a:t>
            </a:r>
            <a:r>
              <a:rPr lang="en-US" altLang="zh-CN" dirty="0"/>
              <a:t>Gives the number of pixels within the boundaries of the raisin. </a:t>
            </a:r>
          </a:p>
          <a:p>
            <a:r>
              <a:rPr lang="en-US" altLang="zh-CN" b="1" dirty="0"/>
              <a:t>Perimeter: </a:t>
            </a:r>
            <a:r>
              <a:rPr lang="en-US" altLang="zh-CN" dirty="0"/>
              <a:t>It measures the environment by calculating the distance between the boundaries of the raisin and the pixels around it.</a:t>
            </a:r>
          </a:p>
          <a:p>
            <a:r>
              <a:rPr lang="en-US" altLang="zh-CN" b="1" dirty="0" err="1"/>
              <a:t>MajorAxisLength</a:t>
            </a:r>
            <a:r>
              <a:rPr lang="en-US" altLang="zh-CN" b="1" dirty="0"/>
              <a:t>: </a:t>
            </a:r>
            <a:r>
              <a:rPr lang="en-US" altLang="zh-CN" dirty="0"/>
              <a:t>Gives the length of the main axis, which is the longest line that can be drawn on the raisin.</a:t>
            </a:r>
          </a:p>
          <a:p>
            <a:r>
              <a:rPr lang="en-US" altLang="zh-CN" b="1" dirty="0" err="1"/>
              <a:t>MinorAxisLength</a:t>
            </a:r>
            <a:r>
              <a:rPr lang="en-US" altLang="zh-CN" b="1" dirty="0"/>
              <a:t>: </a:t>
            </a:r>
            <a:r>
              <a:rPr lang="en-US" altLang="zh-CN" dirty="0"/>
              <a:t>Gives the length of the small axis, which is the shortest line that can be drawn on the raisin.</a:t>
            </a:r>
          </a:p>
          <a:p>
            <a:r>
              <a:rPr lang="en-US" altLang="zh-CN" b="1" dirty="0"/>
              <a:t>Eccentricity: </a:t>
            </a:r>
            <a:r>
              <a:rPr lang="en-US" altLang="zh-CN" dirty="0"/>
              <a:t>It gives a measure of the eccentricity of the ellipse, which has the same moments as raisins. </a:t>
            </a:r>
          </a:p>
          <a:p>
            <a:r>
              <a:rPr lang="en-US" altLang="zh-CN" b="1" dirty="0" err="1"/>
              <a:t>ConvexArea</a:t>
            </a:r>
            <a:r>
              <a:rPr lang="en-US" altLang="zh-CN" b="1" dirty="0"/>
              <a:t>: </a:t>
            </a:r>
            <a:r>
              <a:rPr lang="en-US" altLang="zh-CN" dirty="0"/>
              <a:t>Gives the number of pixels of the smallest convex shell of the region formed by the raisin.</a:t>
            </a:r>
          </a:p>
          <a:p>
            <a:r>
              <a:rPr lang="en-US" altLang="zh-CN" b="1" dirty="0"/>
              <a:t>Extent: </a:t>
            </a:r>
            <a:r>
              <a:rPr lang="en-US" altLang="zh-CN" dirty="0"/>
              <a:t>Gives the ratio of the region formed by the raisin to the total pixels in the bounding box.</a:t>
            </a:r>
          </a:p>
          <a:p>
            <a:r>
              <a:rPr lang="en-US" altLang="zh-CN" b="1" dirty="0"/>
              <a:t>Class: </a:t>
            </a:r>
            <a:r>
              <a:rPr lang="en-US" altLang="zh-CN" dirty="0" err="1"/>
              <a:t>Kecimen</a:t>
            </a:r>
            <a:r>
              <a:rPr lang="en-US" altLang="zh-CN" dirty="0"/>
              <a:t> and </a:t>
            </a:r>
            <a:r>
              <a:rPr lang="en-US" altLang="zh-CN" dirty="0" err="1"/>
              <a:t>Besni</a:t>
            </a:r>
            <a:r>
              <a:rPr lang="en-US" altLang="zh-CN" dirty="0"/>
              <a:t> raisin.</a:t>
            </a:r>
          </a:p>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7</a:t>
            </a:fld>
            <a:endParaRPr kumimoji="1" lang="zh-CN" altLang="en-US"/>
          </a:p>
        </p:txBody>
      </p:sp>
    </p:spTree>
    <p:extLst>
      <p:ext uri="{BB962C8B-B14F-4D97-AF65-F5344CB8AC3E}">
        <p14:creationId xmlns:p14="http://schemas.microsoft.com/office/powerpoint/2010/main" val="255451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8</a:t>
            </a:fld>
            <a:endParaRPr kumimoji="1" lang="zh-CN" altLang="en-US"/>
          </a:p>
        </p:txBody>
      </p:sp>
    </p:spTree>
    <p:extLst>
      <p:ext uri="{BB962C8B-B14F-4D97-AF65-F5344CB8AC3E}">
        <p14:creationId xmlns:p14="http://schemas.microsoft.com/office/powerpoint/2010/main" val="231343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Pairing diagram, which shows us the relationship between all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According to the above icons, we can find that there is a clear linear correlation between </a:t>
            </a:r>
            <a:r>
              <a:rPr lang="en-US" altLang="zh-CN" dirty="0" err="1"/>
              <a:t>ConvexArea</a:t>
            </a:r>
            <a:r>
              <a:rPr lang="en-US" altLang="zh-CN" dirty="0"/>
              <a:t> and Area. And, again, there is a clear correlation between them and Perimeter. Therefore, to ensure that our model can be more accurate, we may need to selectively remove a few of them. Of course, these depend on our subsequent model training, which we currently do not do for the time being.</a:t>
            </a:r>
          </a:p>
          <a:p>
            <a:endParaRPr kumimoji="1" lang="zh-CN" altLang="en-US" dirty="0"/>
          </a:p>
        </p:txBody>
      </p:sp>
      <p:sp>
        <p:nvSpPr>
          <p:cNvPr id="4" name="灯片编号占位符 3"/>
          <p:cNvSpPr>
            <a:spLocks noGrp="1"/>
          </p:cNvSpPr>
          <p:nvPr>
            <p:ph type="sldNum" sz="quarter" idx="5"/>
          </p:nvPr>
        </p:nvSpPr>
        <p:spPr/>
        <p:txBody>
          <a:bodyPr/>
          <a:lstStyle/>
          <a:p>
            <a:fld id="{0B69FFD4-ABC1-B54B-88E9-1C20BA4AE26B}" type="slidenum">
              <a:rPr kumimoji="1" lang="zh-CN" altLang="en-US" smtClean="0"/>
              <a:t>9</a:t>
            </a:fld>
            <a:endParaRPr kumimoji="1" lang="zh-CN" altLang="en-US"/>
          </a:p>
        </p:txBody>
      </p:sp>
    </p:spTree>
    <p:extLst>
      <p:ext uri="{BB962C8B-B14F-4D97-AF65-F5344CB8AC3E}">
        <p14:creationId xmlns:p14="http://schemas.microsoft.com/office/powerpoint/2010/main" val="25397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AF90A-9DAA-1A42-A4A7-AFC7F5F1A2B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B0863CF-10BF-034A-906F-9C3694379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1EBCD1B-187F-3348-B0FF-9E55942772DD}"/>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DA0B50CE-A8B4-1542-B0E8-DB26AD6EBB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703FDF-3FD8-784B-976D-12E49F535160}"/>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360167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A5190-8BCD-534B-A6D3-7745B7E09B3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8C2E3D-8474-1745-94C7-5282D0375D0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FDDF52-10C1-D343-948D-C9664B199640}"/>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8583F864-7ED4-1A4A-9E0F-BEDBA4397E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1A9BDB-75B9-CB42-B7F4-37B587CE8ABB}"/>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363152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B215FC-26AD-F742-BAE2-338A88E879A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CD17A11-BFAA-A546-915A-A6D6C1FA38B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A2C9AA-3CC3-EA4D-87A3-CE8A874E0797}"/>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EF23DCCB-2B5C-D344-959F-2276F93E1E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E2627B-78AB-DF4D-A8C8-5100D8B5C996}"/>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2063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7950E-7E37-D24D-A430-4561357E190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EC6F987-B948-0149-B884-9A1F7EBF500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7F00E9-8CF5-7A4F-B2E7-A4672611C430}"/>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7FAF92D3-2391-E648-BC45-DCE0AA12200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2F400F-7836-E340-BAC6-03B54FA8D5F0}"/>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17318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7650D-51DA-5F4B-9071-B989A585C35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F9A320E-FB5B-EE4B-8019-0BA4AF850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6DDC137-440D-9644-B8C5-CD04E44B2181}"/>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E974D443-4174-0A4D-A516-768B79F5A5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0ADF445-E552-044B-A419-5F0DEC6BBDE6}"/>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82628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E3047-9D18-FF45-8EAE-57F9EDB6FE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9CE7CE9-DE48-3542-B9B2-DD1C1F11A0C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74BE490-650B-5A4F-9381-B925CC5357D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B3993A9-1ADD-DD4C-9FFA-F0EA6DA9041F}"/>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6" name="页脚占位符 5">
            <a:extLst>
              <a:ext uri="{FF2B5EF4-FFF2-40B4-BE49-F238E27FC236}">
                <a16:creationId xmlns:a16="http://schemas.microsoft.com/office/drawing/2014/main" id="{08030551-1E9D-BF48-B670-40341672DE6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C14D2A-A5BE-0242-9CC0-6F7EE2C599A7}"/>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124844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749A8-E9F4-4745-9A7F-CC3567EFAC8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1F3B718-4867-764D-9213-B71715C3D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81C3CC0-CB83-DC43-878B-E80F99DB923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3FA3916-7719-E442-8373-762B0588B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FB7E3BE-2966-024E-919F-1F865135DC1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C5F3E80-D78C-E147-B6B8-7BF1A9A967C0}"/>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8" name="页脚占位符 7">
            <a:extLst>
              <a:ext uri="{FF2B5EF4-FFF2-40B4-BE49-F238E27FC236}">
                <a16:creationId xmlns:a16="http://schemas.microsoft.com/office/drawing/2014/main" id="{826F0907-0362-0F4F-A101-6AF341C9A0C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49E3A3A-7C54-474E-9F1D-DBA545B2E663}"/>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246292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10A96-4F49-A64C-BC78-3F2F58246D3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D879B8C-76A1-3846-9CAB-917A432331ED}"/>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4" name="页脚占位符 3">
            <a:extLst>
              <a:ext uri="{FF2B5EF4-FFF2-40B4-BE49-F238E27FC236}">
                <a16:creationId xmlns:a16="http://schemas.microsoft.com/office/drawing/2014/main" id="{75D602BB-42C0-784B-B85B-89BFD9BABEE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4EB827B-9F7F-9F45-9213-2275668A661D}"/>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350813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1B1288-40F9-C540-A151-E0E9982F3DA4}"/>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3" name="页脚占位符 2">
            <a:extLst>
              <a:ext uri="{FF2B5EF4-FFF2-40B4-BE49-F238E27FC236}">
                <a16:creationId xmlns:a16="http://schemas.microsoft.com/office/drawing/2014/main" id="{94F53956-E09A-7548-956A-6DF98F38659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FBB0CAB-9C2D-214F-8AE2-B769AAEBDE08}"/>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262331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01417-4688-024F-94E9-A126B04FCAE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83A76D5-2C7D-2C40-AABF-A7727E684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6EE3030-4A0E-324F-9473-A42126623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537BE7F-B1F1-E540-B484-ED8722D722CA}"/>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6" name="页脚占位符 5">
            <a:extLst>
              <a:ext uri="{FF2B5EF4-FFF2-40B4-BE49-F238E27FC236}">
                <a16:creationId xmlns:a16="http://schemas.microsoft.com/office/drawing/2014/main" id="{44723A50-68E3-174D-8DCA-8215096094B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7BB637D-B06F-A14D-8510-48606B99C58E}"/>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46662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82C69-EA84-4243-AA17-DC894F4CB41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F85CD29-ADD7-A749-ABFD-3DB9354792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31DFAF9-4C9E-2D4C-8929-A7F6AD3C7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5E5CA6B-E669-1341-8FF8-C6356F1C5594}"/>
              </a:ext>
            </a:extLst>
          </p:cNvPr>
          <p:cNvSpPr>
            <a:spLocks noGrp="1"/>
          </p:cNvSpPr>
          <p:nvPr>
            <p:ph type="dt" sz="half" idx="10"/>
          </p:nvPr>
        </p:nvSpPr>
        <p:spPr/>
        <p:txBody>
          <a:bodyPr/>
          <a:lstStyle/>
          <a:p>
            <a:fld id="{606E8BE8-12FC-2445-97D8-78DDE69FB8BD}" type="datetimeFigureOut">
              <a:rPr kumimoji="1" lang="zh-CN" altLang="en-US" smtClean="0"/>
              <a:t>2022/5/22</a:t>
            </a:fld>
            <a:endParaRPr kumimoji="1" lang="zh-CN" altLang="en-US"/>
          </a:p>
        </p:txBody>
      </p:sp>
      <p:sp>
        <p:nvSpPr>
          <p:cNvPr id="6" name="页脚占位符 5">
            <a:extLst>
              <a:ext uri="{FF2B5EF4-FFF2-40B4-BE49-F238E27FC236}">
                <a16:creationId xmlns:a16="http://schemas.microsoft.com/office/drawing/2014/main" id="{9A32C95C-C814-1A44-B59C-B47A550478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DC1562E-A535-B543-8747-8167B900C149}"/>
              </a:ext>
            </a:extLst>
          </p:cNvPr>
          <p:cNvSpPr>
            <a:spLocks noGrp="1"/>
          </p:cNvSpPr>
          <p:nvPr>
            <p:ph type="sldNum" sz="quarter" idx="12"/>
          </p:nvPr>
        </p:nvSpPr>
        <p:spPr/>
        <p:txBody>
          <a:body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242558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56758-DBC3-9E49-A021-4F28BB45A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DC59580-9973-244E-8B48-3136D0079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75CE05E-3E1E-994B-B70E-A036829F8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E8BE8-12FC-2445-97D8-78DDE69FB8BD}"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B8683EEC-50AE-614A-B464-AB3B7376D2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55EC3B6-2DF8-7542-9FE4-7DAB631ED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77920-3711-9E46-B863-D96295C47051}" type="slidenum">
              <a:rPr kumimoji="1" lang="zh-CN" altLang="en-US" smtClean="0"/>
              <a:t>‹#›</a:t>
            </a:fld>
            <a:endParaRPr kumimoji="1" lang="zh-CN" altLang="en-US"/>
          </a:p>
        </p:txBody>
      </p:sp>
    </p:spTree>
    <p:extLst>
      <p:ext uri="{BB962C8B-B14F-4D97-AF65-F5344CB8AC3E}">
        <p14:creationId xmlns:p14="http://schemas.microsoft.com/office/powerpoint/2010/main" val="374651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A66B657-5A62-7B41-855F-2A2150B8B63B}"/>
              </a:ext>
            </a:extLst>
          </p:cNvPr>
          <p:cNvSpPr>
            <a:spLocks noGrp="1"/>
          </p:cNvSpPr>
          <p:nvPr>
            <p:ph type="ctrTitle"/>
          </p:nvPr>
        </p:nvSpPr>
        <p:spPr>
          <a:xfrm>
            <a:off x="838199" y="1093788"/>
            <a:ext cx="10506455" cy="2967208"/>
          </a:xfrm>
        </p:spPr>
        <p:txBody>
          <a:bodyPr>
            <a:normAutofit/>
          </a:bodyPr>
          <a:lstStyle/>
          <a:p>
            <a:pPr algn="l"/>
            <a:r>
              <a:rPr kumimoji="1" lang="en-US" altLang="zh-CN" sz="6800" b="1"/>
              <a:t>Classification</a:t>
            </a:r>
            <a:r>
              <a:rPr kumimoji="1" lang="zh-CN" altLang="en-US" sz="6800"/>
              <a:t> </a:t>
            </a:r>
            <a:r>
              <a:rPr lang="en-US" altLang="zh-CN" sz="6800"/>
              <a:t>of Raisin Grains Using</a:t>
            </a:r>
            <a:r>
              <a:rPr lang="zh-CN" altLang="en-US" sz="6800"/>
              <a:t> </a:t>
            </a:r>
            <a:r>
              <a:rPr lang="en-US" altLang="zh-CN" sz="6800"/>
              <a:t>Machine</a:t>
            </a:r>
            <a:r>
              <a:rPr lang="zh-CN" altLang="en-US" sz="6800"/>
              <a:t> </a:t>
            </a:r>
            <a:r>
              <a:rPr lang="en-US" altLang="zh-CN" sz="6800"/>
              <a:t>Learning</a:t>
            </a:r>
            <a:r>
              <a:rPr lang="zh-CN" altLang="en-US" sz="6800"/>
              <a:t> </a:t>
            </a:r>
            <a:r>
              <a:rPr lang="en-US" altLang="zh-CN" sz="6800"/>
              <a:t>and</a:t>
            </a:r>
            <a:r>
              <a:rPr lang="zh-CN" altLang="en-US" sz="6800"/>
              <a:t> </a:t>
            </a:r>
            <a:r>
              <a:rPr lang="en-US" altLang="zh-CN" sz="6800"/>
              <a:t>Data</a:t>
            </a:r>
            <a:r>
              <a:rPr lang="zh-CN" altLang="en-US" sz="6800"/>
              <a:t> </a:t>
            </a:r>
            <a:r>
              <a:rPr lang="en-US" altLang="zh-CN" sz="6800"/>
              <a:t>Science</a:t>
            </a:r>
            <a:endParaRPr kumimoji="1" lang="zh-CN" altLang="en-US" sz="6800"/>
          </a:p>
        </p:txBody>
      </p:sp>
      <p:sp>
        <p:nvSpPr>
          <p:cNvPr id="3" name="副标题 2">
            <a:extLst>
              <a:ext uri="{FF2B5EF4-FFF2-40B4-BE49-F238E27FC236}">
                <a16:creationId xmlns:a16="http://schemas.microsoft.com/office/drawing/2014/main" id="{711DA3A6-6BE9-994D-8712-F9A05023B539}"/>
              </a:ext>
            </a:extLst>
          </p:cNvPr>
          <p:cNvSpPr>
            <a:spLocks noGrp="1"/>
          </p:cNvSpPr>
          <p:nvPr>
            <p:ph type="subTitle" idx="1"/>
          </p:nvPr>
        </p:nvSpPr>
        <p:spPr>
          <a:xfrm>
            <a:off x="7400924" y="4619624"/>
            <a:ext cx="3946779" cy="1038225"/>
          </a:xfrm>
        </p:spPr>
        <p:txBody>
          <a:bodyPr>
            <a:normAutofit/>
          </a:bodyPr>
          <a:lstStyle/>
          <a:p>
            <a:pPr algn="r"/>
            <a:r>
              <a:rPr kumimoji="1" lang="en-US" altLang="zh-CN" dirty="0" err="1"/>
              <a:t>Yiran</a:t>
            </a:r>
            <a:r>
              <a:rPr kumimoji="1" lang="zh-CN" altLang="en-US" dirty="0"/>
              <a:t> </a:t>
            </a:r>
            <a:r>
              <a:rPr kumimoji="1" lang="en-US" altLang="zh-CN" dirty="0"/>
              <a:t>Li</a:t>
            </a:r>
          </a:p>
          <a:p>
            <a:pPr algn="r"/>
            <a:r>
              <a:rPr kumimoji="1" lang="en-US" altLang="zh-CN" dirty="0"/>
              <a:t>Xinyu</a:t>
            </a:r>
            <a:r>
              <a:rPr kumimoji="1" lang="zh-CN" altLang="en-US" dirty="0"/>
              <a:t> </a:t>
            </a:r>
            <a:r>
              <a:rPr kumimoji="1" lang="en-US" altLang="zh-CN" dirty="0"/>
              <a:t>Wang</a:t>
            </a:r>
            <a:endParaRPr kumimoji="1" lang="zh-CN" altLang="en-US" dirty="0"/>
          </a:p>
        </p:txBody>
      </p:sp>
      <p:sp>
        <p:nvSpPr>
          <p:cNvPr id="30" name="Rectangle 2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26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1ABFF-026A-E89E-48CA-92CF403CD06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K-Nearest Neighbors (K-NN)</a:t>
            </a:r>
          </a:p>
        </p:txBody>
      </p:sp>
      <p:sp>
        <p:nvSpPr>
          <p:cNvPr id="3" name="Text Placeholder 2">
            <a:extLst>
              <a:ext uri="{FF2B5EF4-FFF2-40B4-BE49-F238E27FC236}">
                <a16:creationId xmlns:a16="http://schemas.microsoft.com/office/drawing/2014/main" id="{E8662018-ABD8-5255-20DA-22FE9691D90F}"/>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2000" kern="1200">
                <a:solidFill>
                  <a:schemeClr val="tx1"/>
                </a:solidFill>
                <a:latin typeface="+mn-lt"/>
                <a:ea typeface="+mn-ea"/>
                <a:cs typeface="+mn-cs"/>
              </a:rPr>
              <a:t>Brief Introduction and Model Evaluation</a:t>
            </a:r>
          </a:p>
        </p:txBody>
      </p:sp>
      <p:grpSp>
        <p:nvGrpSpPr>
          <p:cNvPr id="18" name="Group 1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019E8256-7621-C652-AE3C-1D8E3C648215}"/>
              </a:ext>
            </a:extLst>
          </p:cNvPr>
          <p:cNvPicPr>
            <a:picLocks noChangeAspect="1"/>
          </p:cNvPicPr>
          <p:nvPr/>
        </p:nvPicPr>
        <p:blipFill rotWithShape="1">
          <a:blip r:embed="rId2"/>
          <a:srcRect t="14449"/>
          <a:stretch/>
        </p:blipFill>
        <p:spPr>
          <a:xfrm>
            <a:off x="5922492" y="1842629"/>
            <a:ext cx="5536001" cy="3113988"/>
          </a:xfrm>
          <a:prstGeom prst="rect">
            <a:avLst/>
          </a:prstGeom>
        </p:spPr>
      </p:pic>
    </p:spTree>
    <p:extLst>
      <p:ext uri="{BB962C8B-B14F-4D97-AF65-F5344CB8AC3E}">
        <p14:creationId xmlns:p14="http://schemas.microsoft.com/office/powerpoint/2010/main" val="357328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ACE7-4295-5A43-8311-03D85CE2E5C1}"/>
              </a:ext>
            </a:extLst>
          </p:cNvPr>
          <p:cNvSpPr>
            <a:spLocks noGrp="1"/>
          </p:cNvSpPr>
          <p:nvPr>
            <p:ph type="title"/>
          </p:nvPr>
        </p:nvSpPr>
        <p:spPr/>
        <p:txBody>
          <a:bodyPr/>
          <a:lstStyle/>
          <a:p>
            <a:r>
              <a:rPr kumimoji="1" lang="en-US" altLang="zh-CN" dirty="0"/>
              <a:t>K-Nearest Neighbors (KNN) Algorithm</a:t>
            </a:r>
            <a:endParaRPr kumimoji="1" lang="zh-CN" altLang="en-US" dirty="0"/>
          </a:p>
        </p:txBody>
      </p:sp>
      <p:sp>
        <p:nvSpPr>
          <p:cNvPr id="3" name="内容占位符 2">
            <a:extLst>
              <a:ext uri="{FF2B5EF4-FFF2-40B4-BE49-F238E27FC236}">
                <a16:creationId xmlns:a16="http://schemas.microsoft.com/office/drawing/2014/main" id="{48F7BDC8-1904-AD42-83D6-C3698D5FC342}"/>
              </a:ext>
            </a:extLst>
          </p:cNvPr>
          <p:cNvSpPr>
            <a:spLocks noGrp="1"/>
          </p:cNvSpPr>
          <p:nvPr>
            <p:ph idx="1"/>
          </p:nvPr>
        </p:nvSpPr>
        <p:spPr>
          <a:xfrm>
            <a:off x="838200" y="1825625"/>
            <a:ext cx="10515600" cy="2441575"/>
          </a:xfrm>
        </p:spPr>
        <p:txBody>
          <a:bodyPr/>
          <a:lstStyle/>
          <a:p>
            <a:pPr marL="0" indent="0">
              <a:buNone/>
            </a:pPr>
            <a:r>
              <a:rPr kumimoji="1" lang="en-US" altLang="zh-CN" dirty="0"/>
              <a:t>k-NN is a type of classification where the function is only approximated locally, and all computation is deferred until function evaluation. Since this algorithm relies on distance for classification, if the features represent different physical units or come in vastly different scales then normalizing the training data can improve its accuracy dramatically</a:t>
            </a:r>
            <a:endParaRPr kumimoji="1" lang="zh-CN" altLang="en-US" dirty="0"/>
          </a:p>
        </p:txBody>
      </p:sp>
      <p:graphicFrame>
        <p:nvGraphicFramePr>
          <p:cNvPr id="7" name="TextBox 4">
            <a:extLst>
              <a:ext uri="{FF2B5EF4-FFF2-40B4-BE49-F238E27FC236}">
                <a16:creationId xmlns:a16="http://schemas.microsoft.com/office/drawing/2014/main" id="{DF3A35A4-420A-7F94-0C11-60A67EEDC1F7}"/>
              </a:ext>
            </a:extLst>
          </p:cNvPr>
          <p:cNvGraphicFramePr/>
          <p:nvPr/>
        </p:nvGraphicFramePr>
        <p:xfrm>
          <a:off x="838200" y="4513385"/>
          <a:ext cx="105156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92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173A-B023-E8F9-0563-62E08CB3BE88}"/>
              </a:ext>
            </a:extLst>
          </p:cNvPr>
          <p:cNvSpPr>
            <a:spLocks noGrp="1"/>
          </p:cNvSpPr>
          <p:nvPr>
            <p:ph type="title"/>
          </p:nvPr>
        </p:nvSpPr>
        <p:spPr/>
        <p:txBody>
          <a:bodyPr/>
          <a:lstStyle/>
          <a:p>
            <a:r>
              <a:rPr lang="en-US" dirty="0"/>
              <a:t>Model Evaluation: K-NN</a:t>
            </a:r>
          </a:p>
        </p:txBody>
      </p:sp>
      <p:graphicFrame>
        <p:nvGraphicFramePr>
          <p:cNvPr id="6" name="Content Placeholder 2">
            <a:extLst>
              <a:ext uri="{FF2B5EF4-FFF2-40B4-BE49-F238E27FC236}">
                <a16:creationId xmlns:a16="http://schemas.microsoft.com/office/drawing/2014/main" id="{7C101446-0AB1-2535-88DC-159B10996488}"/>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9D1BF5E3-A092-4392-9BD3-42FAB6492FF3}"/>
              </a:ext>
            </a:extLst>
          </p:cNvPr>
          <p:cNvSpPr>
            <a:spLocks noGrp="1"/>
          </p:cNvSpPr>
          <p:nvPr>
            <p:ph sz="half" idx="2"/>
          </p:nvPr>
        </p:nvSpPr>
        <p:spPr/>
        <p:txBody>
          <a:bodyPr>
            <a:normAutofit/>
          </a:bodyPr>
          <a:lstStyle/>
          <a:p>
            <a:pPr marL="0" indent="0">
              <a:buNone/>
            </a:pPr>
            <a:r>
              <a:rPr lang="en-US" dirty="0"/>
              <a:t>Console Output:</a:t>
            </a:r>
          </a:p>
          <a:p>
            <a:pPr marL="0" indent="0">
              <a:buNone/>
            </a:pPr>
            <a:endParaRPr lang="en-US" dirty="0"/>
          </a:p>
          <a:p>
            <a:pPr marL="0" indent="0">
              <a:buNone/>
            </a:pPr>
            <a:r>
              <a:rPr lang="en-US" dirty="0"/>
              <a:t>0.8333333333333334</a:t>
            </a:r>
          </a:p>
          <a:p>
            <a:pPr marL="0" indent="0">
              <a:buNone/>
            </a:pPr>
            <a:endParaRPr lang="en-US" dirty="0"/>
          </a:p>
        </p:txBody>
      </p:sp>
      <p:pic>
        <p:nvPicPr>
          <p:cNvPr id="8" name="Picture 7" descr="Table&#10;&#10;Description automatically generated with medium confidence">
            <a:extLst>
              <a:ext uri="{FF2B5EF4-FFF2-40B4-BE49-F238E27FC236}">
                <a16:creationId xmlns:a16="http://schemas.microsoft.com/office/drawing/2014/main" id="{99103EFD-3A6F-2B19-0626-40F492A9CF8A}"/>
              </a:ext>
            </a:extLst>
          </p:cNvPr>
          <p:cNvPicPr>
            <a:picLocks noChangeAspect="1"/>
          </p:cNvPicPr>
          <p:nvPr/>
        </p:nvPicPr>
        <p:blipFill>
          <a:blip r:embed="rId8"/>
          <a:stretch>
            <a:fillRect/>
          </a:stretch>
        </p:blipFill>
        <p:spPr>
          <a:xfrm>
            <a:off x="6283569" y="3845073"/>
            <a:ext cx="5600170" cy="1910958"/>
          </a:xfrm>
          <a:prstGeom prst="rect">
            <a:avLst/>
          </a:prstGeom>
        </p:spPr>
      </p:pic>
    </p:spTree>
    <p:extLst>
      <p:ext uri="{BB962C8B-B14F-4D97-AF65-F5344CB8AC3E}">
        <p14:creationId xmlns:p14="http://schemas.microsoft.com/office/powerpoint/2010/main" val="44627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AB24E-DC78-AB16-17D4-31800D4EE26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Parameter Tuning</a:t>
            </a:r>
          </a:p>
        </p:txBody>
      </p:sp>
      <p:sp>
        <p:nvSpPr>
          <p:cNvPr id="3" name="Text Placeholder 2">
            <a:extLst>
              <a:ext uri="{FF2B5EF4-FFF2-40B4-BE49-F238E27FC236}">
                <a16:creationId xmlns:a16="http://schemas.microsoft.com/office/drawing/2014/main" id="{D6D91444-8C39-D0C0-E0FE-AB66F896E75E}"/>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2000" kern="1200">
                <a:solidFill>
                  <a:schemeClr val="tx1"/>
                </a:solidFill>
                <a:latin typeface="+mn-lt"/>
                <a:ea typeface="+mn-ea"/>
                <a:cs typeface="+mn-cs"/>
              </a:rPr>
              <a:t>Looking for the Best Feature Group and Optimal Value of N-Neighbors</a:t>
            </a:r>
          </a:p>
        </p:txBody>
      </p:sp>
      <p:grpSp>
        <p:nvGrpSpPr>
          <p:cNvPr id="18" name="Group 1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gures of houses in different position and sizes">
            <a:extLst>
              <a:ext uri="{FF2B5EF4-FFF2-40B4-BE49-F238E27FC236}">
                <a16:creationId xmlns:a16="http://schemas.microsoft.com/office/drawing/2014/main" id="{1CE6EB20-ACA8-5679-076F-600A9C0BDE95}"/>
              </a:ext>
            </a:extLst>
          </p:cNvPr>
          <p:cNvPicPr>
            <a:picLocks noChangeAspect="1"/>
          </p:cNvPicPr>
          <p:nvPr/>
        </p:nvPicPr>
        <p:blipFill rotWithShape="1">
          <a:blip r:embed="rId3"/>
          <a:stretch/>
        </p:blipFill>
        <p:spPr>
          <a:xfrm>
            <a:off x="5922492" y="1842623"/>
            <a:ext cx="5536001" cy="3114000"/>
          </a:xfrm>
          <a:prstGeom prst="rect">
            <a:avLst/>
          </a:prstGeom>
        </p:spPr>
      </p:pic>
    </p:spTree>
    <p:extLst>
      <p:ext uri="{BB962C8B-B14F-4D97-AF65-F5344CB8AC3E}">
        <p14:creationId xmlns:p14="http://schemas.microsoft.com/office/powerpoint/2010/main" val="85165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9AE5-9232-8B6C-D7C5-187094F3D82A}"/>
              </a:ext>
            </a:extLst>
          </p:cNvPr>
          <p:cNvSpPr>
            <a:spLocks noGrp="1"/>
          </p:cNvSpPr>
          <p:nvPr>
            <p:ph type="title"/>
          </p:nvPr>
        </p:nvSpPr>
        <p:spPr/>
        <p:txBody>
          <a:bodyPr/>
          <a:lstStyle/>
          <a:p>
            <a:r>
              <a:rPr lang="en-US" dirty="0"/>
              <a:t>Find All Possible Feature Group</a:t>
            </a:r>
          </a:p>
        </p:txBody>
      </p:sp>
      <p:graphicFrame>
        <p:nvGraphicFramePr>
          <p:cNvPr id="5" name="Content Placeholder 2">
            <a:extLst>
              <a:ext uri="{FF2B5EF4-FFF2-40B4-BE49-F238E27FC236}">
                <a16:creationId xmlns:a16="http://schemas.microsoft.com/office/drawing/2014/main" id="{E04067C5-7414-2105-E599-4A6ECB4F845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4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1E5-3A81-0312-8C48-9CB5DA239190}"/>
              </a:ext>
            </a:extLst>
          </p:cNvPr>
          <p:cNvSpPr>
            <a:spLocks noGrp="1"/>
          </p:cNvSpPr>
          <p:nvPr>
            <p:ph type="title"/>
          </p:nvPr>
        </p:nvSpPr>
        <p:spPr/>
        <p:txBody>
          <a:bodyPr/>
          <a:lstStyle/>
          <a:p>
            <a:r>
              <a:rPr lang="en-US" dirty="0"/>
              <a:t>Compute Accuracy for Feature Group</a:t>
            </a:r>
          </a:p>
        </p:txBody>
      </p:sp>
      <p:graphicFrame>
        <p:nvGraphicFramePr>
          <p:cNvPr id="6" name="Content Placeholder 2">
            <a:extLst>
              <a:ext uri="{FF2B5EF4-FFF2-40B4-BE49-F238E27FC236}">
                <a16:creationId xmlns:a16="http://schemas.microsoft.com/office/drawing/2014/main" id="{54F7A44C-6BF3-65A9-1FDC-F28E67151225}"/>
              </a:ext>
            </a:extLst>
          </p:cNvPr>
          <p:cNvGraphicFramePr>
            <a:graphicFrameLocks noGrp="1"/>
          </p:cNvGraphicFramePr>
          <p:nvPr>
            <p:ph sz="half" idx="1"/>
          </p:nvPr>
        </p:nvGraphicFramePr>
        <p:xfrm>
          <a:off x="838199" y="1825625"/>
          <a:ext cx="624253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C7E2E5E6-930F-D051-ED37-BBEF32A95A0A}"/>
              </a:ext>
            </a:extLst>
          </p:cNvPr>
          <p:cNvSpPr>
            <a:spLocks noGrp="1"/>
          </p:cNvSpPr>
          <p:nvPr>
            <p:ph sz="half" idx="2"/>
          </p:nvPr>
        </p:nvSpPr>
        <p:spPr>
          <a:xfrm>
            <a:off x="7080738" y="1825625"/>
            <a:ext cx="4273062" cy="4351338"/>
          </a:xfrm>
        </p:spPr>
        <p:txBody>
          <a:bodyPr>
            <a:normAutofit fontScale="92500" lnSpcReduction="20000"/>
          </a:bodyPr>
          <a:lstStyle/>
          <a:p>
            <a:pPr marL="0" indent="0">
              <a:buNone/>
            </a:pPr>
            <a:r>
              <a:rPr lang="en-US" dirty="0"/>
              <a:t>Console Output</a:t>
            </a:r>
          </a:p>
          <a:p>
            <a:pPr marL="0" indent="0">
              <a:buNone/>
            </a:pPr>
            <a:endParaRPr lang="en-US" dirty="0"/>
          </a:p>
          <a:p>
            <a:pPr marL="0" indent="0">
              <a:buNone/>
            </a:pPr>
            <a:r>
              <a:rPr lang="en-US" dirty="0"/>
              <a:t>[0.8111111111111111,</a:t>
            </a:r>
          </a:p>
          <a:p>
            <a:pPr marL="0" indent="0">
              <a:buNone/>
            </a:pPr>
            <a:r>
              <a:rPr lang="en-US" dirty="0"/>
              <a:t> 0.8111111111111111,</a:t>
            </a:r>
          </a:p>
          <a:p>
            <a:pPr marL="0" indent="0">
              <a:buNone/>
            </a:pPr>
            <a:r>
              <a:rPr lang="en-US" dirty="0"/>
              <a:t> 0.8444444444444444,</a:t>
            </a:r>
          </a:p>
          <a:p>
            <a:pPr marL="0" indent="0">
              <a:buNone/>
            </a:pPr>
            <a:r>
              <a:rPr lang="en-US" dirty="0"/>
              <a:t> 0.8444444444444444,</a:t>
            </a:r>
          </a:p>
          <a:p>
            <a:pPr marL="0" indent="0">
              <a:buNone/>
            </a:pPr>
            <a:r>
              <a:rPr lang="en-US" dirty="0"/>
              <a:t> 0.8,</a:t>
            </a:r>
          </a:p>
          <a:p>
            <a:pPr marL="0" indent="0">
              <a:buNone/>
            </a:pPr>
            <a:r>
              <a:rPr lang="en-US" dirty="0"/>
              <a:t> 0.8111111111111111,</a:t>
            </a:r>
          </a:p>
          <a:p>
            <a:pPr marL="0" indent="0">
              <a:buNone/>
            </a:pPr>
            <a:r>
              <a:rPr lang="en-US" dirty="0"/>
              <a:t> 0.8388888888888889]</a:t>
            </a:r>
          </a:p>
        </p:txBody>
      </p:sp>
    </p:spTree>
    <p:extLst>
      <p:ext uri="{BB962C8B-B14F-4D97-AF65-F5344CB8AC3E}">
        <p14:creationId xmlns:p14="http://schemas.microsoft.com/office/powerpoint/2010/main" val="412538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7C0269-FA58-E580-3467-B0EAFC2EFB5B}"/>
              </a:ext>
            </a:extLst>
          </p:cNvPr>
          <p:cNvSpPr>
            <a:spLocks noGrp="1"/>
          </p:cNvSpPr>
          <p:nvPr>
            <p:ph type="title"/>
          </p:nvPr>
        </p:nvSpPr>
        <p:spPr>
          <a:xfrm>
            <a:off x="643467" y="321734"/>
            <a:ext cx="4970877" cy="1135737"/>
          </a:xfrm>
        </p:spPr>
        <p:txBody>
          <a:bodyPr>
            <a:normAutofit/>
          </a:bodyPr>
          <a:lstStyle/>
          <a:p>
            <a:r>
              <a:rPr lang="en-US" sz="3600"/>
              <a:t>Find the Optimal Number of Neigbors</a:t>
            </a:r>
          </a:p>
        </p:txBody>
      </p:sp>
      <p:sp>
        <p:nvSpPr>
          <p:cNvPr id="3" name="Content Placeholder 2">
            <a:extLst>
              <a:ext uri="{FF2B5EF4-FFF2-40B4-BE49-F238E27FC236}">
                <a16:creationId xmlns:a16="http://schemas.microsoft.com/office/drawing/2014/main" id="{92D7438D-C502-88CF-212B-0251DA2DB4F8}"/>
              </a:ext>
            </a:extLst>
          </p:cNvPr>
          <p:cNvSpPr>
            <a:spLocks noGrp="1"/>
          </p:cNvSpPr>
          <p:nvPr>
            <p:ph idx="1"/>
          </p:nvPr>
        </p:nvSpPr>
        <p:spPr>
          <a:xfrm>
            <a:off x="643468" y="1782981"/>
            <a:ext cx="4970877" cy="4393982"/>
          </a:xfrm>
        </p:spPr>
        <p:txBody>
          <a:bodyPr>
            <a:normAutofit/>
          </a:bodyPr>
          <a:lstStyle/>
          <a:p>
            <a:pPr marL="0" indent="0">
              <a:buNone/>
            </a:pPr>
            <a:r>
              <a:rPr lang="en-US" sz="1000">
                <a:latin typeface="SF Mono" panose="020B0009000002000000" pitchFamily="49" charset="0"/>
              </a:rPr>
              <a:t>accuracyListGroup = []</a:t>
            </a:r>
          </a:p>
          <a:p>
            <a:pPr marL="0" indent="0">
              <a:buNone/>
            </a:pPr>
            <a:r>
              <a:rPr lang="en-US" sz="1000">
                <a:latin typeface="SF Mono" panose="020B0009000002000000" pitchFamily="49" charset="0"/>
              </a:rPr>
              <a:t>maxN = 0</a:t>
            </a:r>
          </a:p>
          <a:p>
            <a:pPr marL="0" indent="0">
              <a:buNone/>
            </a:pPr>
            <a:r>
              <a:rPr lang="en-US" sz="1000">
                <a:latin typeface="SF Mono" panose="020B0009000002000000" pitchFamily="49" charset="0"/>
              </a:rPr>
              <a:t>maxP = 0</a:t>
            </a:r>
          </a:p>
          <a:p>
            <a:pPr marL="0" indent="0">
              <a:buNone/>
            </a:pPr>
            <a:r>
              <a:rPr lang="en-US" sz="1000">
                <a:latin typeface="SF Mono" panose="020B0009000002000000" pitchFamily="49" charset="0"/>
              </a:rPr>
              <a:t>maxAccuracy = 0</a:t>
            </a:r>
          </a:p>
          <a:p>
            <a:pPr marL="0" indent="0">
              <a:buNone/>
            </a:pPr>
            <a:r>
              <a:rPr lang="en-US" sz="1000">
                <a:latin typeface="SF Mono" panose="020B0009000002000000" pitchFamily="49" charset="0"/>
              </a:rPr>
              <a:t>for p, pair in enumerate(possible_paramter_pairs):</a:t>
            </a:r>
          </a:p>
          <a:p>
            <a:pPr marL="0" indent="0">
              <a:buNone/>
            </a:pPr>
            <a:r>
              <a:rPr lang="en-US" sz="1000">
                <a:latin typeface="SF Mono" panose="020B0009000002000000" pitchFamily="49" charset="0"/>
              </a:rPr>
              <a:t>    tmpList = []</a:t>
            </a:r>
          </a:p>
          <a:p>
            <a:pPr marL="0" indent="0">
              <a:buNone/>
            </a:pPr>
            <a:r>
              <a:rPr lang="en-US" sz="1000">
                <a:latin typeface="SF Mono" panose="020B0009000002000000" pitchFamily="49" charset="0"/>
              </a:rPr>
              <a:t>    for i in range(200): # find number of neighbors between [1,200]</a:t>
            </a:r>
          </a:p>
          <a:p>
            <a:pPr marL="0" indent="0">
              <a:buNone/>
            </a:pPr>
            <a:r>
              <a:rPr lang="en-US" sz="1000">
                <a:latin typeface="SF Mono" panose="020B0009000002000000" pitchFamily="49" charset="0"/>
              </a:rPr>
              <a:t>        y_predict, y_test = trainKNNAndPredict(pair,i)</a:t>
            </a:r>
          </a:p>
          <a:p>
            <a:pPr marL="0" indent="0">
              <a:buNone/>
            </a:pPr>
            <a:r>
              <a:rPr lang="en-US" sz="1000">
                <a:latin typeface="SF Mono" panose="020B0009000002000000" pitchFamily="49" charset="0"/>
              </a:rPr>
              <a:t>        crtAccuracy = calModelAccuracy(y_test, y_predict)</a:t>
            </a:r>
          </a:p>
          <a:p>
            <a:pPr marL="0" indent="0">
              <a:buNone/>
            </a:pPr>
            <a:r>
              <a:rPr lang="en-US" sz="1000">
                <a:latin typeface="SF Mono" panose="020B0009000002000000" pitchFamily="49" charset="0"/>
              </a:rPr>
              <a:t>        if maxAccuracy &lt; crtAccuracy:</a:t>
            </a:r>
          </a:p>
          <a:p>
            <a:pPr marL="0" indent="0">
              <a:buNone/>
            </a:pPr>
            <a:r>
              <a:rPr lang="en-US" sz="1000">
                <a:latin typeface="SF Mono" panose="020B0009000002000000" pitchFamily="49" charset="0"/>
              </a:rPr>
              <a:t>            maxAccuracy = crtAccuracy</a:t>
            </a:r>
          </a:p>
          <a:p>
            <a:pPr marL="0" indent="0">
              <a:buNone/>
            </a:pPr>
            <a:r>
              <a:rPr lang="en-US" sz="1000">
                <a:latin typeface="SF Mono" panose="020B0009000002000000" pitchFamily="49" charset="0"/>
              </a:rPr>
              <a:t>            maxN = i + 1</a:t>
            </a:r>
          </a:p>
          <a:p>
            <a:pPr marL="0" indent="0">
              <a:buNone/>
            </a:pPr>
            <a:r>
              <a:rPr lang="en-US" sz="1000">
                <a:latin typeface="SF Mono" panose="020B0009000002000000" pitchFamily="49" charset="0"/>
              </a:rPr>
              <a:t>            maxP = p</a:t>
            </a:r>
          </a:p>
          <a:p>
            <a:pPr marL="0" indent="0">
              <a:buNone/>
            </a:pPr>
            <a:r>
              <a:rPr lang="en-US" sz="1000">
                <a:latin typeface="SF Mono" panose="020B0009000002000000" pitchFamily="49" charset="0"/>
              </a:rPr>
              <a:t>        tmpList.append(crtAccuracy)</a:t>
            </a:r>
          </a:p>
          <a:p>
            <a:pPr marL="0" indent="0">
              <a:buNone/>
            </a:pPr>
            <a:r>
              <a:rPr lang="en-US" sz="1000">
                <a:latin typeface="SF Mono" panose="020B0009000002000000" pitchFamily="49" charset="0"/>
              </a:rPr>
              <a:t>    accuracyListGroup.append(tmpList)</a:t>
            </a:r>
          </a:p>
          <a:p>
            <a:pPr marL="0" indent="0">
              <a:buNone/>
            </a:pPr>
            <a:r>
              <a:rPr lang="en-US" sz="1000">
                <a:latin typeface="SF Mono" panose="020B0009000002000000" pitchFamily="49" charset="0"/>
              </a:rPr>
              <a:t># maxN = 6, maxP = 3, maxAccuracy = 0.872</a:t>
            </a:r>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120ECBC-332C-4FD9-AAAA-B807F21D2CD6}"/>
              </a:ext>
            </a:extLst>
          </p:cNvPr>
          <p:cNvPicPr>
            <a:picLocks noChangeAspect="1"/>
          </p:cNvPicPr>
          <p:nvPr/>
        </p:nvPicPr>
        <p:blipFill>
          <a:blip r:embed="rId3"/>
          <a:stretch>
            <a:fillRect/>
          </a:stretch>
        </p:blipFill>
        <p:spPr>
          <a:xfrm>
            <a:off x="6257813" y="1616928"/>
            <a:ext cx="5290720" cy="3624142"/>
          </a:xfrm>
          <a:prstGeom prst="rect">
            <a:avLst/>
          </a:prstGeom>
        </p:spPr>
      </p:pic>
      <p:grpSp>
        <p:nvGrpSpPr>
          <p:cNvPr id="17" name="Group 1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619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EC4F9382-F1D8-5F46-4BC5-FF03FBD990E7}"/>
              </a:ext>
            </a:extLst>
          </p:cNvPr>
          <p:cNvPicPr>
            <a:picLocks noChangeAspect="1"/>
          </p:cNvPicPr>
          <p:nvPr/>
        </p:nvPicPr>
        <p:blipFill>
          <a:blip r:embed="rId3"/>
          <a:stretch>
            <a:fillRect/>
          </a:stretch>
        </p:blipFill>
        <p:spPr>
          <a:xfrm>
            <a:off x="642938" y="654050"/>
            <a:ext cx="2722563" cy="1797050"/>
          </a:xfrm>
          <a:prstGeom prst="rect">
            <a:avLst/>
          </a:prstGeom>
        </p:spPr>
      </p:pic>
      <p:pic>
        <p:nvPicPr>
          <p:cNvPr id="15" name="Picture 14" descr="Chart&#10;&#10;Description automatically generated">
            <a:extLst>
              <a:ext uri="{FF2B5EF4-FFF2-40B4-BE49-F238E27FC236}">
                <a16:creationId xmlns:a16="http://schemas.microsoft.com/office/drawing/2014/main" id="{86C11AB6-3297-23CF-8159-619D434B94D2}"/>
              </a:ext>
            </a:extLst>
          </p:cNvPr>
          <p:cNvPicPr>
            <a:picLocks noChangeAspect="1"/>
          </p:cNvPicPr>
          <p:nvPr/>
        </p:nvPicPr>
        <p:blipFill>
          <a:blip r:embed="rId4"/>
          <a:stretch>
            <a:fillRect/>
          </a:stretch>
        </p:blipFill>
        <p:spPr>
          <a:xfrm>
            <a:off x="642938" y="2525713"/>
            <a:ext cx="2722563" cy="1806575"/>
          </a:xfrm>
          <a:prstGeom prst="rect">
            <a:avLst/>
          </a:prstGeom>
        </p:spPr>
      </p:pic>
      <p:pic>
        <p:nvPicPr>
          <p:cNvPr id="13" name="Picture 12" descr="Chart&#10;&#10;Description automatically generated">
            <a:extLst>
              <a:ext uri="{FF2B5EF4-FFF2-40B4-BE49-F238E27FC236}">
                <a16:creationId xmlns:a16="http://schemas.microsoft.com/office/drawing/2014/main" id="{CF21AE74-6D3E-2DF4-1AA1-54CFAFFCA89C}"/>
              </a:ext>
            </a:extLst>
          </p:cNvPr>
          <p:cNvPicPr>
            <a:picLocks noChangeAspect="1"/>
          </p:cNvPicPr>
          <p:nvPr/>
        </p:nvPicPr>
        <p:blipFill>
          <a:blip r:embed="rId5"/>
          <a:stretch>
            <a:fillRect/>
          </a:stretch>
        </p:blipFill>
        <p:spPr>
          <a:xfrm>
            <a:off x="642938" y="4406900"/>
            <a:ext cx="2722563" cy="1797050"/>
          </a:xfrm>
          <a:prstGeom prst="rect">
            <a:avLst/>
          </a:prstGeom>
        </p:spPr>
      </p:pic>
      <p:pic>
        <p:nvPicPr>
          <p:cNvPr id="3" name="Picture 2" descr="Chart&#10;&#10;Description automatically generated">
            <a:extLst>
              <a:ext uri="{FF2B5EF4-FFF2-40B4-BE49-F238E27FC236}">
                <a16:creationId xmlns:a16="http://schemas.microsoft.com/office/drawing/2014/main" id="{8E5F70B8-9A01-CD77-35DB-09E4DC4C5619}"/>
              </a:ext>
            </a:extLst>
          </p:cNvPr>
          <p:cNvPicPr>
            <a:picLocks noChangeAspect="1"/>
          </p:cNvPicPr>
          <p:nvPr/>
        </p:nvPicPr>
        <p:blipFill>
          <a:blip r:embed="rId6"/>
          <a:stretch>
            <a:fillRect/>
          </a:stretch>
        </p:blipFill>
        <p:spPr>
          <a:xfrm>
            <a:off x="3440113" y="654050"/>
            <a:ext cx="4060825" cy="2757488"/>
          </a:xfrm>
          <a:prstGeom prst="rect">
            <a:avLst/>
          </a:prstGeom>
        </p:spPr>
      </p:pic>
      <p:pic>
        <p:nvPicPr>
          <p:cNvPr id="11" name="Picture 10" descr="Chart&#10;&#10;Description automatically generated">
            <a:extLst>
              <a:ext uri="{FF2B5EF4-FFF2-40B4-BE49-F238E27FC236}">
                <a16:creationId xmlns:a16="http://schemas.microsoft.com/office/drawing/2014/main" id="{ECE5B48E-4EDC-BEA1-D4FE-4150FE18F5E5}"/>
              </a:ext>
            </a:extLst>
          </p:cNvPr>
          <p:cNvPicPr>
            <a:picLocks noChangeAspect="1"/>
          </p:cNvPicPr>
          <p:nvPr/>
        </p:nvPicPr>
        <p:blipFill rotWithShape="1">
          <a:blip r:embed="rId7"/>
          <a:srcRect b="2985"/>
          <a:stretch/>
        </p:blipFill>
        <p:spPr>
          <a:xfrm>
            <a:off x="3440113" y="3486150"/>
            <a:ext cx="4060825" cy="2717800"/>
          </a:xfrm>
          <a:prstGeom prst="rect">
            <a:avLst/>
          </a:prstGeom>
        </p:spPr>
      </p:pic>
      <p:pic>
        <p:nvPicPr>
          <p:cNvPr id="7" name="Picture 6" descr="Chart&#10;&#10;Description automatically generated">
            <a:extLst>
              <a:ext uri="{FF2B5EF4-FFF2-40B4-BE49-F238E27FC236}">
                <a16:creationId xmlns:a16="http://schemas.microsoft.com/office/drawing/2014/main" id="{55D85D04-59D0-4868-49E8-D2CAE0995D32}"/>
              </a:ext>
            </a:extLst>
          </p:cNvPr>
          <p:cNvPicPr>
            <a:picLocks noChangeAspect="1"/>
          </p:cNvPicPr>
          <p:nvPr/>
        </p:nvPicPr>
        <p:blipFill>
          <a:blip r:embed="rId8"/>
          <a:stretch>
            <a:fillRect/>
          </a:stretch>
        </p:blipFill>
        <p:spPr>
          <a:xfrm>
            <a:off x="7575550" y="654050"/>
            <a:ext cx="3971925" cy="2732088"/>
          </a:xfrm>
          <a:prstGeom prst="rect">
            <a:avLst/>
          </a:prstGeom>
        </p:spPr>
      </p:pic>
      <p:pic>
        <p:nvPicPr>
          <p:cNvPr id="9" name="Picture 8" descr="Chart&#10;&#10;Description automatically generated">
            <a:extLst>
              <a:ext uri="{FF2B5EF4-FFF2-40B4-BE49-F238E27FC236}">
                <a16:creationId xmlns:a16="http://schemas.microsoft.com/office/drawing/2014/main" id="{C9657834-4767-1CE0-AE91-F8737404423E}"/>
              </a:ext>
            </a:extLst>
          </p:cNvPr>
          <p:cNvPicPr>
            <a:picLocks noChangeAspect="1"/>
          </p:cNvPicPr>
          <p:nvPr/>
        </p:nvPicPr>
        <p:blipFill>
          <a:blip r:embed="rId9"/>
          <a:stretch>
            <a:fillRect/>
          </a:stretch>
        </p:blipFill>
        <p:spPr>
          <a:xfrm>
            <a:off x="7575550" y="3460750"/>
            <a:ext cx="3971925" cy="2743200"/>
          </a:xfrm>
          <a:prstGeom prst="rect">
            <a:avLst/>
          </a:prstGeom>
        </p:spPr>
      </p:pic>
    </p:spTree>
    <p:extLst>
      <p:ext uri="{BB962C8B-B14F-4D97-AF65-F5344CB8AC3E}">
        <p14:creationId xmlns:p14="http://schemas.microsoft.com/office/powerpoint/2010/main" val="9829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00780-38F3-F0F7-0EC8-953F8F122C24}"/>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Conclusion</a:t>
            </a:r>
          </a:p>
        </p:txBody>
      </p:sp>
      <p:sp>
        <p:nvSpPr>
          <p:cNvPr id="3" name="Text Placeholder 2">
            <a:extLst>
              <a:ext uri="{FF2B5EF4-FFF2-40B4-BE49-F238E27FC236}">
                <a16:creationId xmlns:a16="http://schemas.microsoft.com/office/drawing/2014/main" id="{5E47C0B4-F772-C5FA-9F58-132184CDC53A}"/>
              </a:ext>
            </a:extLst>
          </p:cNvPr>
          <p:cNvSpPr>
            <a:spLocks noGrp="1"/>
          </p:cNvSpPr>
          <p:nvPr>
            <p:ph type="body" idx="1"/>
          </p:nvPr>
        </p:nvSpPr>
        <p:spPr>
          <a:xfrm>
            <a:off x="987688" y="1553518"/>
            <a:ext cx="9910295" cy="1281733"/>
          </a:xfrm>
        </p:spPr>
        <p:txBody>
          <a:bodyPr vert="horz" lIns="91440" tIns="45720" rIns="91440" bIns="45720" rtlCol="0" anchor="b">
            <a:normAutofit/>
          </a:bodyPr>
          <a:lstStyle/>
          <a:p>
            <a:r>
              <a:rPr lang="en-US" kern="1200">
                <a:solidFill>
                  <a:schemeClr val="tx1"/>
                </a:solidFill>
                <a:latin typeface="+mn-lt"/>
                <a:ea typeface="+mn-ea"/>
                <a:cs typeface="+mn-cs"/>
              </a:rPr>
              <a:t>Result &amp; Summary</a:t>
            </a:r>
          </a:p>
        </p:txBody>
      </p:sp>
      <p:sp>
        <p:nvSpPr>
          <p:cNvPr id="27" name="Rectangle 2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62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F140A-F658-C6DA-924C-FEAFF7CB7CBA}"/>
              </a:ext>
            </a:extLst>
          </p:cNvPr>
          <p:cNvSpPr>
            <a:spLocks noGrp="1"/>
          </p:cNvSpPr>
          <p:nvPr>
            <p:ph type="title"/>
          </p:nvPr>
        </p:nvSpPr>
        <p:spPr>
          <a:xfrm>
            <a:off x="841248" y="256032"/>
            <a:ext cx="10506456" cy="1014984"/>
          </a:xfrm>
        </p:spPr>
        <p:txBody>
          <a:bodyPr anchor="b">
            <a:normAutofit/>
          </a:bodyPr>
          <a:lstStyle/>
          <a:p>
            <a:r>
              <a:rPr lang="en-US"/>
              <a:t>Conclusion</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CC43885-DFB1-2298-6538-4698E0A41A84}"/>
              </a:ext>
            </a:extLst>
          </p:cNvPr>
          <p:cNvGraphicFramePr>
            <a:graphicFrameLocks noGrp="1"/>
          </p:cNvGraphicFramePr>
          <p:nvPr>
            <p:ph idx="1"/>
            <p:extLst>
              <p:ext uri="{D42A27DB-BD31-4B8C-83A1-F6EECF244321}">
                <p14:modId xmlns:p14="http://schemas.microsoft.com/office/powerpoint/2010/main" val="332207059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773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63AE879-FCFB-F441-9F23-CA74454AC21C}"/>
              </a:ext>
            </a:extLst>
          </p:cNvPr>
          <p:cNvSpPr>
            <a:spLocks noGrp="1"/>
          </p:cNvSpPr>
          <p:nvPr>
            <p:ph type="title"/>
          </p:nvPr>
        </p:nvSpPr>
        <p:spPr>
          <a:xfrm>
            <a:off x="1285240" y="1050595"/>
            <a:ext cx="8074815" cy="1618489"/>
          </a:xfrm>
        </p:spPr>
        <p:txBody>
          <a:bodyPr anchor="ctr">
            <a:normAutofit/>
          </a:bodyPr>
          <a:lstStyle/>
          <a:p>
            <a:r>
              <a:rPr kumimoji="1" lang="en-US" altLang="zh-CN" sz="5000"/>
              <a:t>Method</a:t>
            </a:r>
            <a:r>
              <a:rPr kumimoji="1" lang="zh-CN" altLang="en-US" sz="5000"/>
              <a:t> </a:t>
            </a:r>
            <a:r>
              <a:rPr kumimoji="1" lang="en-US" altLang="zh-CN" sz="5000"/>
              <a:t>used:</a:t>
            </a:r>
            <a:r>
              <a:rPr kumimoji="1" lang="zh-CN" altLang="en-US" sz="5000"/>
              <a:t> </a:t>
            </a:r>
            <a:r>
              <a:rPr kumimoji="1" lang="en-US" altLang="zh-CN" sz="5000"/>
              <a:t>Classification</a:t>
            </a:r>
            <a:endParaRPr kumimoji="1" lang="zh-CN" altLang="en-US" sz="5000"/>
          </a:p>
        </p:txBody>
      </p:sp>
      <p:sp>
        <p:nvSpPr>
          <p:cNvPr id="3" name="内容占位符 2">
            <a:extLst>
              <a:ext uri="{FF2B5EF4-FFF2-40B4-BE49-F238E27FC236}">
                <a16:creationId xmlns:a16="http://schemas.microsoft.com/office/drawing/2014/main" id="{7072F6C6-E19D-4C43-82FB-C510580873A1}"/>
              </a:ext>
            </a:extLst>
          </p:cNvPr>
          <p:cNvSpPr>
            <a:spLocks noGrp="1"/>
          </p:cNvSpPr>
          <p:nvPr>
            <p:ph idx="1"/>
          </p:nvPr>
        </p:nvSpPr>
        <p:spPr>
          <a:xfrm>
            <a:off x="1285240" y="2969469"/>
            <a:ext cx="8074815" cy="2800395"/>
          </a:xfrm>
        </p:spPr>
        <p:txBody>
          <a:bodyPr anchor="t">
            <a:normAutofit/>
          </a:bodyPr>
          <a:lstStyle/>
          <a:p>
            <a:r>
              <a:rPr lang="en-US" altLang="zh-CN" sz="2400" b="1"/>
              <a:t>Classification in supervised Machine Learning (ML) is the process of predicting ‘labled’</a:t>
            </a:r>
            <a:r>
              <a:rPr lang="zh-CN" altLang="en-US" sz="2400" b="1"/>
              <a:t> </a:t>
            </a:r>
            <a:r>
              <a:rPr lang="en-US" altLang="zh-CN" sz="2400" b="1"/>
              <a:t>data</a:t>
            </a:r>
          </a:p>
          <a:p>
            <a:pPr lvl="1"/>
            <a:r>
              <a:rPr lang="en-US" altLang="zh-CN"/>
              <a:t>Labeled</a:t>
            </a:r>
            <a:r>
              <a:rPr lang="zh-CN" altLang="en-US"/>
              <a:t> </a:t>
            </a:r>
            <a:r>
              <a:rPr lang="en-US" altLang="zh-CN" dirty="0"/>
              <a:t>data</a:t>
            </a:r>
          </a:p>
          <a:p>
            <a:pPr lvl="1"/>
            <a:r>
              <a:rPr lang="en-US" altLang="zh-CN" dirty="0"/>
              <a:t>Unlabeled data</a:t>
            </a:r>
            <a:endParaRPr kumimoji="1" lang="zh-CN" altLang="en-US" dirty="0"/>
          </a:p>
        </p:txBody>
      </p:sp>
    </p:spTree>
    <p:extLst>
      <p:ext uri="{BB962C8B-B14F-4D97-AF65-F5344CB8AC3E}">
        <p14:creationId xmlns:p14="http://schemas.microsoft.com/office/powerpoint/2010/main" val="217854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2D15C46-5DD3-EE45-A5BA-6D40D776985A}"/>
              </a:ext>
            </a:extLst>
          </p:cNvPr>
          <p:cNvSpPr>
            <a:spLocks noGrp="1"/>
          </p:cNvSpPr>
          <p:nvPr>
            <p:ph type="title"/>
          </p:nvPr>
        </p:nvSpPr>
        <p:spPr>
          <a:xfrm>
            <a:off x="1285240" y="1050595"/>
            <a:ext cx="8074815" cy="1618489"/>
          </a:xfrm>
        </p:spPr>
        <p:txBody>
          <a:bodyPr anchor="ctr">
            <a:normAutofit/>
          </a:bodyPr>
          <a:lstStyle/>
          <a:p>
            <a:r>
              <a:rPr lang="en-US" altLang="zh-CN" sz="5000"/>
              <a:t>Types Of Classification</a:t>
            </a:r>
            <a:br>
              <a:rPr lang="en-US" altLang="zh-CN" sz="5000"/>
            </a:br>
            <a:endParaRPr kumimoji="1" lang="zh-CN" altLang="en-US" sz="5000"/>
          </a:p>
        </p:txBody>
      </p:sp>
      <p:sp>
        <p:nvSpPr>
          <p:cNvPr id="3" name="内容占位符 2">
            <a:extLst>
              <a:ext uri="{FF2B5EF4-FFF2-40B4-BE49-F238E27FC236}">
                <a16:creationId xmlns:a16="http://schemas.microsoft.com/office/drawing/2014/main" id="{695B7A7E-7187-AD43-9E95-DE2E1837CF69}"/>
              </a:ext>
            </a:extLst>
          </p:cNvPr>
          <p:cNvSpPr>
            <a:spLocks noGrp="1"/>
          </p:cNvSpPr>
          <p:nvPr>
            <p:ph idx="1"/>
          </p:nvPr>
        </p:nvSpPr>
        <p:spPr>
          <a:xfrm>
            <a:off x="1285240" y="2969469"/>
            <a:ext cx="8074815" cy="2800395"/>
          </a:xfrm>
        </p:spPr>
        <p:txBody>
          <a:bodyPr anchor="t">
            <a:normAutofit/>
          </a:bodyPr>
          <a:lstStyle/>
          <a:p>
            <a:r>
              <a:rPr lang="en-US" altLang="zh-CN" sz="2000" b="1"/>
              <a:t>There are two main types of classification:</a:t>
            </a:r>
            <a:endParaRPr lang="en-US" altLang="zh-CN" sz="2000"/>
          </a:p>
          <a:p>
            <a:pPr lvl="1"/>
            <a:r>
              <a:rPr lang="en-US" altLang="zh-CN" sz="2000" b="1"/>
              <a:t>Binary Classification</a:t>
            </a:r>
            <a:r>
              <a:rPr lang="en-US" altLang="zh-CN" sz="2000"/>
              <a:t> – sorts data on the basis of discrete or non-continuous values (usually two values). For example, a medical test may sort patients into those that have a specific disease versus those that do not.</a:t>
            </a:r>
          </a:p>
          <a:p>
            <a:pPr lvl="1"/>
            <a:r>
              <a:rPr lang="en-US" altLang="zh-CN" sz="2000" b="1"/>
              <a:t>Multi-class Classification</a:t>
            </a:r>
            <a:r>
              <a:rPr lang="en-US" altLang="zh-CN" sz="2000"/>
              <a:t> – sorts data into three or more classes. For example, medical profiling that sorts patients into those with kidney, liver, lung, or bladder infection symptoms</a:t>
            </a:r>
          </a:p>
          <a:p>
            <a:endParaRPr kumimoji="1" lang="zh-CN" altLang="en-US" sz="2000"/>
          </a:p>
        </p:txBody>
      </p:sp>
    </p:spTree>
    <p:extLst>
      <p:ext uri="{BB962C8B-B14F-4D97-AF65-F5344CB8AC3E}">
        <p14:creationId xmlns:p14="http://schemas.microsoft.com/office/powerpoint/2010/main" val="314565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2BD8A94-4C46-3A41-A7A0-2AD865BD594D}"/>
              </a:ext>
            </a:extLst>
          </p:cNvPr>
          <p:cNvSpPr>
            <a:spLocks noGrp="1"/>
          </p:cNvSpPr>
          <p:nvPr>
            <p:ph type="title"/>
          </p:nvPr>
        </p:nvSpPr>
        <p:spPr>
          <a:xfrm>
            <a:off x="1285240" y="1050595"/>
            <a:ext cx="8074815" cy="1618489"/>
          </a:xfrm>
        </p:spPr>
        <p:txBody>
          <a:bodyPr anchor="ctr">
            <a:normAutofit/>
          </a:bodyPr>
          <a:lstStyle/>
          <a:p>
            <a:r>
              <a:rPr lang="en-US" altLang="zh-CN" sz="5000"/>
              <a:t>Popular ML Packages</a:t>
            </a:r>
            <a:r>
              <a:rPr lang="zh-CN" altLang="en-US" sz="5000"/>
              <a:t> </a:t>
            </a:r>
            <a:r>
              <a:rPr lang="en-US" altLang="zh-CN" sz="5000"/>
              <a:t>used</a:t>
            </a:r>
            <a:r>
              <a:rPr lang="zh-CN" altLang="en-US" sz="5000"/>
              <a:t> </a:t>
            </a:r>
            <a:r>
              <a:rPr lang="en-US" altLang="zh-CN" sz="5000"/>
              <a:t>in</a:t>
            </a:r>
            <a:r>
              <a:rPr lang="zh-CN" altLang="en-US" sz="5000"/>
              <a:t> </a:t>
            </a:r>
            <a:r>
              <a:rPr lang="en-US" altLang="zh-CN" sz="5000"/>
              <a:t>the</a:t>
            </a:r>
            <a:r>
              <a:rPr lang="zh-CN" altLang="en-US" sz="5000"/>
              <a:t> </a:t>
            </a:r>
            <a:r>
              <a:rPr lang="en-US" altLang="zh-CN" sz="5000"/>
              <a:t>project</a:t>
            </a:r>
            <a:endParaRPr kumimoji="1" lang="zh-CN" altLang="en-US" sz="5000"/>
          </a:p>
        </p:txBody>
      </p:sp>
      <p:sp>
        <p:nvSpPr>
          <p:cNvPr id="3" name="内容占位符 2">
            <a:extLst>
              <a:ext uri="{FF2B5EF4-FFF2-40B4-BE49-F238E27FC236}">
                <a16:creationId xmlns:a16="http://schemas.microsoft.com/office/drawing/2014/main" id="{422AEF6B-093B-DC42-8679-58A3CB66BA2F}"/>
              </a:ext>
            </a:extLst>
          </p:cNvPr>
          <p:cNvSpPr>
            <a:spLocks noGrp="1"/>
          </p:cNvSpPr>
          <p:nvPr>
            <p:ph idx="1"/>
          </p:nvPr>
        </p:nvSpPr>
        <p:spPr>
          <a:xfrm>
            <a:off x="1285240" y="2969469"/>
            <a:ext cx="8074815" cy="2800395"/>
          </a:xfrm>
        </p:spPr>
        <p:txBody>
          <a:bodyPr anchor="t">
            <a:normAutofit/>
          </a:bodyPr>
          <a:lstStyle/>
          <a:p>
            <a:r>
              <a:rPr lang="en-US" altLang="zh-CN" sz="2400" b="1" dirty="0"/>
              <a:t>Machine</a:t>
            </a:r>
            <a:r>
              <a:rPr lang="zh-CN" altLang="en-US" sz="2400" b="1" dirty="0"/>
              <a:t> </a:t>
            </a:r>
            <a:r>
              <a:rPr lang="en-US" altLang="zh-CN" sz="2400" b="1" dirty="0"/>
              <a:t>learning</a:t>
            </a:r>
          </a:p>
          <a:p>
            <a:pPr lvl="1"/>
            <a:r>
              <a:rPr lang="en-US" altLang="zh-CN" b="1" dirty="0"/>
              <a:t>Scikit-learn</a:t>
            </a:r>
            <a:r>
              <a:rPr lang="en-US" altLang="zh-CN" dirty="0"/>
              <a:t> </a:t>
            </a:r>
            <a:endParaRPr kumimoji="1" lang="en-US" altLang="zh-CN" dirty="0"/>
          </a:p>
          <a:p>
            <a:r>
              <a:rPr lang="en-US" altLang="zh-CN" sz="2400" b="1" dirty="0"/>
              <a:t>Data Science:</a:t>
            </a:r>
          </a:p>
          <a:p>
            <a:pPr lvl="1"/>
            <a:r>
              <a:rPr lang="en-US" altLang="zh-CN" b="1" dirty="0"/>
              <a:t>Pandas</a:t>
            </a:r>
            <a:r>
              <a:rPr lang="en-US" altLang="zh-CN" dirty="0"/>
              <a:t> </a:t>
            </a:r>
          </a:p>
          <a:p>
            <a:pPr lvl="1"/>
            <a:r>
              <a:rPr lang="en-US" altLang="zh-CN" b="1" dirty="0"/>
              <a:t>NumPy</a:t>
            </a:r>
            <a:endParaRPr lang="en-US" altLang="zh-CN" dirty="0"/>
          </a:p>
          <a:p>
            <a:pPr lvl="1"/>
            <a:r>
              <a:rPr lang="en-US" altLang="zh-CN" b="1" dirty="0"/>
              <a:t>Seaborn</a:t>
            </a:r>
            <a:endParaRPr lang="en-US" altLang="zh-CN" dirty="0"/>
          </a:p>
          <a:p>
            <a:endParaRPr kumimoji="1" lang="zh-CN" altLang="en-US" sz="2400" dirty="0"/>
          </a:p>
        </p:txBody>
      </p:sp>
    </p:spTree>
    <p:extLst>
      <p:ext uri="{BB962C8B-B14F-4D97-AF65-F5344CB8AC3E}">
        <p14:creationId xmlns:p14="http://schemas.microsoft.com/office/powerpoint/2010/main" val="74388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275B3D3-3BEA-604F-9E1B-6AA7DE22C63E}"/>
              </a:ext>
            </a:extLst>
          </p:cNvPr>
          <p:cNvSpPr>
            <a:spLocks noGrp="1"/>
          </p:cNvSpPr>
          <p:nvPr>
            <p:ph type="title"/>
          </p:nvPr>
        </p:nvSpPr>
        <p:spPr>
          <a:xfrm>
            <a:off x="1285240" y="1050595"/>
            <a:ext cx="8074815" cy="1618489"/>
          </a:xfrm>
        </p:spPr>
        <p:txBody>
          <a:bodyPr anchor="ctr">
            <a:normAutofit/>
          </a:bodyPr>
          <a:lstStyle/>
          <a:p>
            <a:r>
              <a:rPr lang="en-US" altLang="zh-CN" sz="5000" b="1"/>
              <a:t>How to Do Classification with Scikit-Learn </a:t>
            </a:r>
            <a:endParaRPr kumimoji="1" lang="zh-CN" altLang="en-US" sz="5000"/>
          </a:p>
        </p:txBody>
      </p:sp>
      <p:sp>
        <p:nvSpPr>
          <p:cNvPr id="3" name="内容占位符 2">
            <a:extLst>
              <a:ext uri="{FF2B5EF4-FFF2-40B4-BE49-F238E27FC236}">
                <a16:creationId xmlns:a16="http://schemas.microsoft.com/office/drawing/2014/main" id="{AF570E90-D230-D74A-BBAD-861E99927258}"/>
              </a:ext>
            </a:extLst>
          </p:cNvPr>
          <p:cNvSpPr>
            <a:spLocks noGrp="1"/>
          </p:cNvSpPr>
          <p:nvPr>
            <p:ph idx="1"/>
          </p:nvPr>
        </p:nvSpPr>
        <p:spPr>
          <a:xfrm>
            <a:off x="1285240" y="2969469"/>
            <a:ext cx="8074815" cy="2800395"/>
          </a:xfrm>
        </p:spPr>
        <p:txBody>
          <a:bodyPr anchor="t">
            <a:normAutofit/>
          </a:bodyPr>
          <a:lstStyle/>
          <a:p>
            <a:r>
              <a:rPr lang="en-US" altLang="zh-CN" sz="2400" b="1"/>
              <a:t>Naive Bayes</a:t>
            </a:r>
            <a:r>
              <a:rPr lang="en-US" altLang="zh-CN" sz="2400"/>
              <a:t> </a:t>
            </a:r>
          </a:p>
          <a:p>
            <a:pPr lvl="1"/>
            <a:r>
              <a:rPr lang="en-US" altLang="zh-CN" dirty="0"/>
              <a:t>Explores</a:t>
            </a:r>
            <a:r>
              <a:rPr lang="zh-CN" altLang="en-US" dirty="0"/>
              <a:t> </a:t>
            </a:r>
            <a:r>
              <a:rPr lang="en-US" altLang="zh-CN" dirty="0"/>
              <a:t>the</a:t>
            </a:r>
            <a:r>
              <a:rPr lang="zh-CN" altLang="en-US" dirty="0"/>
              <a:t> </a:t>
            </a:r>
            <a:r>
              <a:rPr lang="en-US" altLang="zh-CN" dirty="0"/>
              <a:t>relationship</a:t>
            </a:r>
            <a:r>
              <a:rPr lang="zh-CN" altLang="en-US" dirty="0"/>
              <a:t> </a:t>
            </a:r>
            <a:r>
              <a:rPr lang="en-US" altLang="zh-CN"/>
              <a:t>betweenprobability</a:t>
            </a:r>
            <a:r>
              <a:rPr lang="en-US" altLang="zh-CN" dirty="0"/>
              <a:t> and possibility.</a:t>
            </a:r>
          </a:p>
          <a:p>
            <a:endParaRPr lang="en-US" altLang="zh-CN" sz="2400" b="1"/>
          </a:p>
          <a:p>
            <a:r>
              <a:rPr lang="en-US" altLang="zh-CN" sz="2400" b="1"/>
              <a:t>K-Nearest Neighbors (KNN)</a:t>
            </a:r>
            <a:r>
              <a:rPr lang="en-US" altLang="zh-CN" sz="2400"/>
              <a:t> </a:t>
            </a:r>
          </a:p>
          <a:p>
            <a:pPr lvl="1"/>
            <a:r>
              <a:rPr lang="en-US" altLang="zh-CN" dirty="0"/>
              <a:t>K --</a:t>
            </a:r>
            <a:r>
              <a:rPr lang="zh-CN" altLang="en-US" dirty="0"/>
              <a:t> </a:t>
            </a:r>
            <a:r>
              <a:rPr lang="en-US" altLang="zh-CN" dirty="0"/>
              <a:t>the square root of the number of training records.</a:t>
            </a:r>
          </a:p>
        </p:txBody>
      </p:sp>
    </p:spTree>
    <p:extLst>
      <p:ext uri="{BB962C8B-B14F-4D97-AF65-F5344CB8AC3E}">
        <p14:creationId xmlns:p14="http://schemas.microsoft.com/office/powerpoint/2010/main" val="317003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6FEFCDB-0C1D-3B4F-AB37-DD9DF0D03E87}"/>
              </a:ext>
            </a:extLst>
          </p:cNvPr>
          <p:cNvSpPr>
            <a:spLocks noGrp="1"/>
          </p:cNvSpPr>
          <p:nvPr>
            <p:ph type="title"/>
          </p:nvPr>
        </p:nvSpPr>
        <p:spPr>
          <a:xfrm>
            <a:off x="1285240" y="1050595"/>
            <a:ext cx="8074815" cy="1618489"/>
          </a:xfrm>
        </p:spPr>
        <p:txBody>
          <a:bodyPr anchor="ctr">
            <a:normAutofit/>
          </a:bodyPr>
          <a:lstStyle/>
          <a:p>
            <a:r>
              <a:rPr lang="en-US" altLang="zh-CN" sz="6700" b="1"/>
              <a:t> </a:t>
            </a:r>
            <a:r>
              <a:rPr lang="en-US" altLang="zh-CN" sz="6700"/>
              <a:t> Data Set Information</a:t>
            </a:r>
            <a:endParaRPr kumimoji="1" lang="zh-CN" altLang="en-US" sz="6700"/>
          </a:p>
        </p:txBody>
      </p:sp>
      <p:sp>
        <p:nvSpPr>
          <p:cNvPr id="3" name="内容占位符 2">
            <a:extLst>
              <a:ext uri="{FF2B5EF4-FFF2-40B4-BE49-F238E27FC236}">
                <a16:creationId xmlns:a16="http://schemas.microsoft.com/office/drawing/2014/main" id="{6E24DF04-5029-C744-99F6-B3574D8FBC6E}"/>
              </a:ext>
            </a:extLst>
          </p:cNvPr>
          <p:cNvSpPr>
            <a:spLocks noGrp="1"/>
          </p:cNvSpPr>
          <p:nvPr>
            <p:ph idx="1"/>
          </p:nvPr>
        </p:nvSpPr>
        <p:spPr>
          <a:xfrm>
            <a:off x="1285240" y="2969469"/>
            <a:ext cx="8074815" cy="2800395"/>
          </a:xfrm>
        </p:spPr>
        <p:txBody>
          <a:bodyPr anchor="t">
            <a:normAutofit/>
          </a:bodyPr>
          <a:lstStyle/>
          <a:p>
            <a:r>
              <a:rPr lang="en-US" altLang="zh-CN" sz="2400"/>
              <a:t>Images of Kecimen and Besni raisin varieties grown in Turkey were obtained with CVS. A total of 900 raisin grains were used, including 450 pieces from both varieties. These images were subjected to various stages of pre-processing and 7 morphological features were extracted. These features have been classified using three different artificial intelligence techniques.</a:t>
            </a:r>
          </a:p>
          <a:p>
            <a:pPr marL="0" indent="0">
              <a:buNone/>
            </a:pPr>
            <a:endParaRPr kumimoji="1" lang="zh-CN" altLang="en-US" sz="2400"/>
          </a:p>
        </p:txBody>
      </p:sp>
    </p:spTree>
    <p:extLst>
      <p:ext uri="{BB962C8B-B14F-4D97-AF65-F5344CB8AC3E}">
        <p14:creationId xmlns:p14="http://schemas.microsoft.com/office/powerpoint/2010/main" val="23903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D5EFD5-7DAC-9E4C-A6AE-625EC8D25201}"/>
              </a:ext>
            </a:extLst>
          </p:cNvPr>
          <p:cNvSpPr>
            <a:spLocks noGrp="1"/>
          </p:cNvSpPr>
          <p:nvPr>
            <p:ph type="title"/>
          </p:nvPr>
        </p:nvSpPr>
        <p:spPr>
          <a:xfrm>
            <a:off x="1289305" y="3415754"/>
            <a:ext cx="9471956" cy="1137111"/>
          </a:xfrm>
        </p:spPr>
        <p:txBody>
          <a:bodyPr>
            <a:normAutofit/>
          </a:bodyPr>
          <a:lstStyle/>
          <a:p>
            <a:r>
              <a:rPr lang="en-US" altLang="zh-CN" sz="5400" b="1"/>
              <a:t>Attribute Information:</a:t>
            </a:r>
            <a:endParaRPr kumimoji="1" lang="zh-CN" altLang="en-US" sz="5400"/>
          </a:p>
        </p:txBody>
      </p:sp>
      <p:pic>
        <p:nvPicPr>
          <p:cNvPr id="7" name="内容占位符 3">
            <a:extLst>
              <a:ext uri="{FF2B5EF4-FFF2-40B4-BE49-F238E27FC236}">
                <a16:creationId xmlns:a16="http://schemas.microsoft.com/office/drawing/2014/main" id="{A91365EC-C56B-084D-97BE-2F07B6FF9180}"/>
              </a:ext>
            </a:extLst>
          </p:cNvPr>
          <p:cNvPicPr>
            <a:picLocks noChangeAspect="1"/>
          </p:cNvPicPr>
          <p:nvPr/>
        </p:nvPicPr>
        <p:blipFill>
          <a:blip r:embed="rId3"/>
          <a:stretch>
            <a:fillRect/>
          </a:stretch>
        </p:blipFill>
        <p:spPr>
          <a:xfrm>
            <a:off x="1289304" y="1173707"/>
            <a:ext cx="6456224" cy="2065992"/>
          </a:xfrm>
          <a:prstGeom prst="rect">
            <a:avLst/>
          </a:prstGeom>
        </p:spPr>
      </p:pic>
      <p:sp>
        <p:nvSpPr>
          <p:cNvPr id="11" name="Content Placeholder 10">
            <a:extLst>
              <a:ext uri="{FF2B5EF4-FFF2-40B4-BE49-F238E27FC236}">
                <a16:creationId xmlns:a16="http://schemas.microsoft.com/office/drawing/2014/main" id="{1DE995CB-BC03-F07F-63DD-2E3DC6DA3B4E}"/>
              </a:ext>
            </a:extLst>
          </p:cNvPr>
          <p:cNvSpPr>
            <a:spLocks noGrp="1"/>
          </p:cNvSpPr>
          <p:nvPr>
            <p:ph idx="1"/>
          </p:nvPr>
        </p:nvSpPr>
        <p:spPr>
          <a:xfrm>
            <a:off x="1289304" y="4612943"/>
            <a:ext cx="7745969" cy="1408222"/>
          </a:xfrm>
        </p:spPr>
        <p:txBody>
          <a:bodyPr anchor="t">
            <a:normAutofit/>
          </a:bodyPr>
          <a:lstStyle/>
          <a:p>
            <a:endParaRPr lang="en-US" sz="2000"/>
          </a:p>
        </p:txBody>
      </p:sp>
    </p:spTree>
    <p:extLst>
      <p:ext uri="{BB962C8B-B14F-4D97-AF65-F5344CB8AC3E}">
        <p14:creationId xmlns:p14="http://schemas.microsoft.com/office/powerpoint/2010/main" val="85126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2B0C51-FE84-A040-8333-FF804DACE886}"/>
              </a:ext>
            </a:extLst>
          </p:cNvPr>
          <p:cNvPicPr>
            <a:picLocks noGrp="1" noChangeAspect="1"/>
          </p:cNvPicPr>
          <p:nvPr>
            <p:ph idx="1"/>
          </p:nvPr>
        </p:nvPicPr>
        <p:blipFill>
          <a:blip r:embed="rId3"/>
          <a:stretch>
            <a:fillRect/>
          </a:stretch>
        </p:blipFill>
        <p:spPr>
          <a:xfrm>
            <a:off x="1862500" y="1773382"/>
            <a:ext cx="7210063" cy="4976921"/>
          </a:xfrm>
          <a:prstGeom prst="rect">
            <a:avLst/>
          </a:prstGeom>
        </p:spPr>
      </p:pic>
      <p:sp>
        <p:nvSpPr>
          <p:cNvPr id="9" name="标题 1">
            <a:extLst>
              <a:ext uri="{FF2B5EF4-FFF2-40B4-BE49-F238E27FC236}">
                <a16:creationId xmlns:a16="http://schemas.microsoft.com/office/drawing/2014/main" id="{3469DB6B-55E3-0445-B417-12027E814AD8}"/>
              </a:ext>
            </a:extLst>
          </p:cNvPr>
          <p:cNvSpPr>
            <a:spLocks noGrp="1"/>
          </p:cNvSpPr>
          <p:nvPr>
            <p:ph type="title"/>
          </p:nvPr>
        </p:nvSpPr>
        <p:spPr>
          <a:xfrm>
            <a:off x="838200" y="365125"/>
            <a:ext cx="10515600" cy="1325563"/>
          </a:xfrm>
        </p:spPr>
        <p:txBody>
          <a:bodyPr/>
          <a:lstStyle/>
          <a:p>
            <a:r>
              <a:rPr lang="en-US" altLang="zh-CN" b="1" dirty="0"/>
              <a:t>Data</a:t>
            </a:r>
            <a:r>
              <a:rPr lang="zh-CN" altLang="en-US" b="1" dirty="0"/>
              <a:t> </a:t>
            </a:r>
            <a:r>
              <a:rPr lang="en-US" altLang="zh-CN" b="1" dirty="0"/>
              <a:t>Visualization</a:t>
            </a:r>
            <a:r>
              <a:rPr lang="zh-CN" altLang="en-US" b="1" dirty="0"/>
              <a:t> </a:t>
            </a:r>
            <a:r>
              <a:rPr lang="en-US" altLang="zh-CN" b="1" dirty="0"/>
              <a:t>using</a:t>
            </a:r>
            <a:r>
              <a:rPr lang="zh-CN" altLang="en-US" b="1" dirty="0"/>
              <a:t> </a:t>
            </a:r>
            <a:r>
              <a:rPr lang="en-US" altLang="zh-CN" b="1" dirty="0"/>
              <a:t>Seaborn</a:t>
            </a:r>
            <a:endParaRPr kumimoji="1" lang="zh-CN" altLang="en-US" dirty="0"/>
          </a:p>
        </p:txBody>
      </p:sp>
    </p:spTree>
    <p:extLst>
      <p:ext uri="{BB962C8B-B14F-4D97-AF65-F5344CB8AC3E}">
        <p14:creationId xmlns:p14="http://schemas.microsoft.com/office/powerpoint/2010/main" val="243427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2B0C51-FE84-A040-8333-FF804DACE886}"/>
              </a:ext>
            </a:extLst>
          </p:cNvPr>
          <p:cNvPicPr>
            <a:picLocks noGrp="1" noChangeAspect="1"/>
          </p:cNvPicPr>
          <p:nvPr>
            <p:ph idx="1"/>
          </p:nvPr>
        </p:nvPicPr>
        <p:blipFill>
          <a:blip r:embed="rId3"/>
          <a:stretch>
            <a:fillRect/>
          </a:stretch>
        </p:blipFill>
        <p:spPr>
          <a:xfrm>
            <a:off x="1994658" y="31285"/>
            <a:ext cx="7391809" cy="6826715"/>
          </a:xfrm>
          <a:prstGeom prst="rect">
            <a:avLst/>
          </a:prstGeom>
        </p:spPr>
      </p:pic>
      <p:sp>
        <p:nvSpPr>
          <p:cNvPr id="18" name="矩形 17">
            <a:extLst>
              <a:ext uri="{FF2B5EF4-FFF2-40B4-BE49-F238E27FC236}">
                <a16:creationId xmlns:a16="http://schemas.microsoft.com/office/drawing/2014/main" id="{EF11E1DD-388D-AB4E-8D26-23D3E4CB84B0}"/>
              </a:ext>
            </a:extLst>
          </p:cNvPr>
          <p:cNvSpPr/>
          <p:nvPr/>
        </p:nvSpPr>
        <p:spPr>
          <a:xfrm>
            <a:off x="2451306" y="3837734"/>
            <a:ext cx="873210"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4DA83F18-FE66-6143-AF36-517859F56887}"/>
              </a:ext>
            </a:extLst>
          </p:cNvPr>
          <p:cNvSpPr/>
          <p:nvPr/>
        </p:nvSpPr>
        <p:spPr>
          <a:xfrm>
            <a:off x="6096000" y="5717333"/>
            <a:ext cx="873210"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34F19096-9DBF-B646-81B5-6B847762CD88}"/>
              </a:ext>
            </a:extLst>
          </p:cNvPr>
          <p:cNvSpPr/>
          <p:nvPr/>
        </p:nvSpPr>
        <p:spPr>
          <a:xfrm>
            <a:off x="2451306" y="5717332"/>
            <a:ext cx="873210"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八角星 22">
            <a:extLst>
              <a:ext uri="{FF2B5EF4-FFF2-40B4-BE49-F238E27FC236}">
                <a16:creationId xmlns:a16="http://schemas.microsoft.com/office/drawing/2014/main" id="{1E98425A-6524-CB46-9C32-A586D56A96B8}"/>
              </a:ext>
            </a:extLst>
          </p:cNvPr>
          <p:cNvSpPr/>
          <p:nvPr/>
        </p:nvSpPr>
        <p:spPr>
          <a:xfrm>
            <a:off x="2593271" y="3952240"/>
            <a:ext cx="294640" cy="2032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4" name="八角星 23">
            <a:extLst>
              <a:ext uri="{FF2B5EF4-FFF2-40B4-BE49-F238E27FC236}">
                <a16:creationId xmlns:a16="http://schemas.microsoft.com/office/drawing/2014/main" id="{B2DCE04B-8B5E-184F-94F0-1926A6B7B6E3}"/>
              </a:ext>
            </a:extLst>
          </p:cNvPr>
          <p:cNvSpPr/>
          <p:nvPr/>
        </p:nvSpPr>
        <p:spPr>
          <a:xfrm>
            <a:off x="2593271" y="5872480"/>
            <a:ext cx="294640" cy="2032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25" name="八角星 24">
            <a:extLst>
              <a:ext uri="{FF2B5EF4-FFF2-40B4-BE49-F238E27FC236}">
                <a16:creationId xmlns:a16="http://schemas.microsoft.com/office/drawing/2014/main" id="{0F9119EB-98B1-144C-81E2-E790A8EA2C4E}"/>
              </a:ext>
            </a:extLst>
          </p:cNvPr>
          <p:cNvSpPr/>
          <p:nvPr/>
        </p:nvSpPr>
        <p:spPr>
          <a:xfrm>
            <a:off x="6096000" y="5770880"/>
            <a:ext cx="294640" cy="2032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27" name="直线连接符 26">
            <a:extLst>
              <a:ext uri="{FF2B5EF4-FFF2-40B4-BE49-F238E27FC236}">
                <a16:creationId xmlns:a16="http://schemas.microsoft.com/office/drawing/2014/main" id="{8D1ED899-5F11-F742-9E80-680525ACAF64}"/>
              </a:ext>
            </a:extLst>
          </p:cNvPr>
          <p:cNvCxnSpPr/>
          <p:nvPr/>
        </p:nvCxnSpPr>
        <p:spPr>
          <a:xfrm>
            <a:off x="2451306" y="223520"/>
            <a:ext cx="6316774" cy="63587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8749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1824</Words>
  <Application>Microsoft Office PowerPoint</Application>
  <PresentationFormat>Widescreen</PresentationFormat>
  <Paragraphs>172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Helvetica Neue</vt:lpstr>
      <vt:lpstr>等线</vt:lpstr>
      <vt:lpstr>等线 Light</vt:lpstr>
      <vt:lpstr>Arial</vt:lpstr>
      <vt:lpstr>Calibri</vt:lpstr>
      <vt:lpstr>SF Mono</vt:lpstr>
      <vt:lpstr>Office 主题​​</vt:lpstr>
      <vt:lpstr>Classification of Raisin Grains Using Machine Learning and Data Science</vt:lpstr>
      <vt:lpstr>Method used: Classification</vt:lpstr>
      <vt:lpstr>Types Of Classification </vt:lpstr>
      <vt:lpstr>Popular ML Packages used in the project</vt:lpstr>
      <vt:lpstr>How to Do Classification with Scikit-Learn </vt:lpstr>
      <vt:lpstr>  Data Set Information</vt:lpstr>
      <vt:lpstr>Attribute Information:</vt:lpstr>
      <vt:lpstr>Data Visualization using Seaborn</vt:lpstr>
      <vt:lpstr>PowerPoint Presentation</vt:lpstr>
      <vt:lpstr>K-Nearest Neighbors (K-NN)</vt:lpstr>
      <vt:lpstr>K-Nearest Neighbors (KNN) Algorithm</vt:lpstr>
      <vt:lpstr>Model Evaluation: K-NN</vt:lpstr>
      <vt:lpstr>Parameter Tuning</vt:lpstr>
      <vt:lpstr>Find All Possible Feature Group</vt:lpstr>
      <vt:lpstr>Compute Accuracy for Feature Group</vt:lpstr>
      <vt:lpstr>Find the Optimal Number of Neigbors</vt:lpstr>
      <vt:lpstr>PowerPoint Presentation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Raisin Grains Using Machine Learning and Data Science</dc:title>
  <dc:creator>1131585654@qq.com</dc:creator>
  <cp:lastModifiedBy>王 鑫禹</cp:lastModifiedBy>
  <cp:revision>2</cp:revision>
  <dcterms:created xsi:type="dcterms:W3CDTF">2022-05-21T10:51:32Z</dcterms:created>
  <dcterms:modified xsi:type="dcterms:W3CDTF">2022-05-21T23:17:07Z</dcterms:modified>
</cp:coreProperties>
</file>