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70F"/>
    <a:srgbClr val="37F3CF"/>
    <a:srgbClr val="4C216D"/>
    <a:srgbClr val="A365D1"/>
    <a:srgbClr val="996633"/>
    <a:srgbClr val="C3585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2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136C-00E2-4A7D-8F54-96D7E97ECD4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87544" y="762000"/>
            <a:ext cx="1626112" cy="5791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16043"/>
            <a:ext cx="990600" cy="364958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#515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9906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2018" y="762000"/>
            <a:ext cx="1604582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3567" y="762000"/>
            <a:ext cx="1394633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2400" y="2219434"/>
            <a:ext cx="762000" cy="394187"/>
            <a:chOff x="228600" y="2176709"/>
            <a:chExt cx="762000" cy="394187"/>
          </a:xfrm>
        </p:grpSpPr>
        <p:sp>
          <p:nvSpPr>
            <p:cNvPr id="65" name="Oval 64"/>
            <p:cNvSpPr/>
            <p:nvPr/>
          </p:nvSpPr>
          <p:spPr>
            <a:xfrm>
              <a:off x="422219" y="2182633"/>
              <a:ext cx="374762" cy="3882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8600" y="2176709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D5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3073" y="298910"/>
            <a:ext cx="609600" cy="386890"/>
            <a:chOff x="304800" y="354256"/>
            <a:chExt cx="609600" cy="386890"/>
          </a:xfrm>
        </p:grpSpPr>
        <p:sp>
          <p:nvSpPr>
            <p:cNvPr id="61" name="Oval 60"/>
            <p:cNvSpPr/>
            <p:nvPr/>
          </p:nvSpPr>
          <p:spPr>
            <a:xfrm>
              <a:off x="426720" y="375386"/>
              <a:ext cx="365760" cy="3657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4800" y="509077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neglect</a:t>
              </a:r>
              <a:endParaRPr lang="en-US" sz="9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30322" y="354256"/>
              <a:ext cx="355923" cy="292063"/>
              <a:chOff x="430322" y="367556"/>
              <a:chExt cx="355923" cy="29206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30322" y="367556"/>
                <a:ext cx="33396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dirty="0"/>
                  <a:t>A2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4485" y="444175"/>
                <a:ext cx="34176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/>
                  <a:t>var.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5954307" y="2678898"/>
            <a:ext cx="745405" cy="481640"/>
            <a:chOff x="6645995" y="3005554"/>
            <a:chExt cx="745405" cy="481640"/>
          </a:xfrm>
        </p:grpSpPr>
        <p:sp>
          <p:nvSpPr>
            <p:cNvPr id="452" name="Oval 451"/>
            <p:cNvSpPr/>
            <p:nvPr/>
          </p:nvSpPr>
          <p:spPr>
            <a:xfrm>
              <a:off x="6787896" y="3056081"/>
              <a:ext cx="416122" cy="43111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6645995" y="3005554"/>
              <a:ext cx="7454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</a:t>
              </a:r>
            </a:p>
            <a:p>
              <a:pPr algn="ctr"/>
              <a:r>
                <a:rPr lang="en-US" sz="600" dirty="0" err="1" smtClean="0"/>
                <a:t>Mustelinum</a:t>
              </a:r>
              <a:endParaRPr lang="en-US" sz="600" dirty="0" smtClean="0"/>
            </a:p>
            <a:p>
              <a:pPr algn="ctr"/>
              <a:r>
                <a:rPr lang="en-US" sz="800" dirty="0" err="1" smtClean="0"/>
                <a:t>JLee</a:t>
              </a:r>
              <a:endParaRPr lang="en-US" sz="8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223502" y="2286000"/>
            <a:ext cx="486074" cy="338554"/>
            <a:chOff x="3871763" y="5818372"/>
            <a:chExt cx="486074" cy="338554"/>
          </a:xfrm>
        </p:grpSpPr>
        <p:sp>
          <p:nvSpPr>
            <p:cNvPr id="735" name="Oval 734"/>
            <p:cNvSpPr/>
            <p:nvPr/>
          </p:nvSpPr>
          <p:spPr>
            <a:xfrm>
              <a:off x="3961262" y="5823846"/>
              <a:ext cx="305898" cy="30589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TextBox 732"/>
            <p:cNvSpPr txBox="1"/>
            <p:nvPr/>
          </p:nvSpPr>
          <p:spPr>
            <a:xfrm>
              <a:off x="3871763" y="5818372"/>
              <a:ext cx="486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CRB</a:t>
              </a:r>
            </a:p>
            <a:p>
              <a:pPr algn="ctr"/>
              <a:r>
                <a:rPr lang="en-US" sz="800" dirty="0" smtClean="0"/>
                <a:t>252</a:t>
              </a:r>
              <a:endParaRPr lang="en-US" sz="8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973463" y="790538"/>
            <a:ext cx="609600" cy="369332"/>
            <a:chOff x="6019800" y="849868"/>
            <a:chExt cx="609600" cy="369332"/>
          </a:xfrm>
        </p:grpSpPr>
        <p:sp>
          <p:nvSpPr>
            <p:cNvPr id="393" name="Oval 392"/>
            <p:cNvSpPr/>
            <p:nvPr/>
          </p:nvSpPr>
          <p:spPr>
            <a:xfrm>
              <a:off x="6111240" y="853440"/>
              <a:ext cx="365760" cy="36576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TextBox 801"/>
            <p:cNvSpPr txBox="1"/>
            <p:nvPr/>
          </p:nvSpPr>
          <p:spPr>
            <a:xfrm>
              <a:off x="6019800" y="8498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Tom AD3-7</a:t>
              </a:r>
              <a:endParaRPr lang="en-US" sz="9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26252" y="3272290"/>
            <a:ext cx="609600" cy="385310"/>
            <a:chOff x="6670147" y="2667000"/>
            <a:chExt cx="609600" cy="385310"/>
          </a:xfrm>
        </p:grpSpPr>
        <p:sp>
          <p:nvSpPr>
            <p:cNvPr id="448" name="Oval 447"/>
            <p:cNvSpPr/>
            <p:nvPr/>
          </p:nvSpPr>
          <p:spPr>
            <a:xfrm>
              <a:off x="6792067" y="2686550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TextBox 803"/>
            <p:cNvSpPr txBox="1"/>
            <p:nvPr/>
          </p:nvSpPr>
          <p:spPr>
            <a:xfrm>
              <a:off x="6670147" y="26670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Soma</a:t>
              </a:r>
            </a:p>
            <a:p>
              <a:pPr algn="ctr"/>
              <a:r>
                <a:rPr lang="en-US" sz="800" dirty="0" err="1" smtClean="0"/>
                <a:t>hirsutum</a:t>
              </a:r>
              <a:r>
                <a:rPr lang="en-US" sz="800" dirty="0" smtClean="0"/>
                <a:t>?</a:t>
              </a:r>
              <a:endParaRPr lang="en-US" sz="800" dirty="0"/>
            </a:p>
          </p:txBody>
        </p:sp>
      </p:grpSp>
      <p:sp>
        <p:nvSpPr>
          <p:cNvPr id="407" name="Oval 406"/>
          <p:cNvSpPr/>
          <p:nvPr/>
        </p:nvSpPr>
        <p:spPr>
          <a:xfrm>
            <a:off x="296118" y="5665264"/>
            <a:ext cx="488002" cy="482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TextBox 408"/>
          <p:cNvSpPr txBox="1"/>
          <p:nvPr/>
        </p:nvSpPr>
        <p:spPr>
          <a:xfrm>
            <a:off x="152400" y="5635549"/>
            <a:ext cx="775436" cy="58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From</a:t>
            </a:r>
          </a:p>
          <a:p>
            <a:pPr algn="ctr"/>
            <a:r>
              <a:rPr lang="en-US" sz="800" dirty="0" smtClean="0"/>
              <a:t>Peale </a:t>
            </a:r>
            <a:r>
              <a:rPr lang="en-US" sz="800" dirty="0" err="1" smtClean="0"/>
              <a:t>Isld</a:t>
            </a:r>
            <a:endParaRPr lang="en-US" sz="800" dirty="0" smtClean="0"/>
          </a:p>
          <a:p>
            <a:pPr algn="ctr"/>
            <a:r>
              <a:rPr lang="en-US" sz="800" dirty="0" smtClean="0"/>
              <a:t>4A</a:t>
            </a:r>
            <a:endParaRPr lang="en-US" sz="8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2178429" y="1878678"/>
            <a:ext cx="609600" cy="383637"/>
            <a:chOff x="1983247" y="3186355"/>
            <a:chExt cx="609600" cy="383637"/>
          </a:xfrm>
        </p:grpSpPr>
        <p:sp>
          <p:nvSpPr>
            <p:cNvPr id="586" name="Oval 585"/>
            <p:cNvSpPr/>
            <p:nvPr/>
          </p:nvSpPr>
          <p:spPr>
            <a:xfrm>
              <a:off x="2096617" y="3186355"/>
              <a:ext cx="383637" cy="3836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983247" y="3231438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Peale</a:t>
              </a:r>
            </a:p>
            <a:p>
              <a:pPr algn="ctr"/>
              <a:r>
                <a:rPr lang="en-US" sz="800" dirty="0" err="1" smtClean="0"/>
                <a:t>Isld</a:t>
              </a:r>
              <a:r>
                <a:rPr lang="en-US" sz="800" dirty="0"/>
                <a:t> </a:t>
              </a:r>
              <a:r>
                <a:rPr lang="en-US" sz="800" dirty="0" smtClean="0"/>
                <a:t>4A</a:t>
              </a:r>
              <a:endParaRPr lang="en-US" sz="800" dirty="0"/>
            </a:p>
          </p:txBody>
        </p:sp>
      </p:grpSp>
      <p:sp>
        <p:nvSpPr>
          <p:cNvPr id="749" name="Oval 748"/>
          <p:cNvSpPr/>
          <p:nvPr/>
        </p:nvSpPr>
        <p:spPr>
          <a:xfrm>
            <a:off x="328145" y="2856213"/>
            <a:ext cx="449857" cy="449857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TextBox 762"/>
          <p:cNvSpPr txBox="1"/>
          <p:nvPr/>
        </p:nvSpPr>
        <p:spPr>
          <a:xfrm>
            <a:off x="246432" y="2940145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AD1</a:t>
            </a:r>
            <a:endParaRPr lang="en-US" sz="9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39417" y="2856213"/>
            <a:ext cx="609600" cy="320157"/>
            <a:chOff x="639417" y="2856213"/>
            <a:chExt cx="609600" cy="320157"/>
          </a:xfrm>
        </p:grpSpPr>
        <p:sp>
          <p:nvSpPr>
            <p:cNvPr id="769" name="Oval 768"/>
            <p:cNvSpPr/>
            <p:nvPr/>
          </p:nvSpPr>
          <p:spPr>
            <a:xfrm>
              <a:off x="783086" y="2856213"/>
              <a:ext cx="320157" cy="3201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TextBox 769"/>
            <p:cNvSpPr txBox="1"/>
            <p:nvPr/>
          </p:nvSpPr>
          <p:spPr>
            <a:xfrm>
              <a:off x="639417" y="2895600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A2</a:t>
              </a:r>
              <a:endParaRPr lang="en-US" sz="9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46432" y="3311596"/>
            <a:ext cx="609600" cy="449857"/>
            <a:chOff x="246432" y="3311596"/>
            <a:chExt cx="609600" cy="449857"/>
          </a:xfrm>
        </p:grpSpPr>
        <p:sp>
          <p:nvSpPr>
            <p:cNvPr id="772" name="Oval 771"/>
            <p:cNvSpPr/>
            <p:nvPr/>
          </p:nvSpPr>
          <p:spPr>
            <a:xfrm>
              <a:off x="328145" y="3311596"/>
              <a:ext cx="449857" cy="44985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TextBox 772"/>
            <p:cNvSpPr txBox="1"/>
            <p:nvPr/>
          </p:nvSpPr>
          <p:spPr>
            <a:xfrm>
              <a:off x="246432" y="339552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AD2</a:t>
              </a:r>
              <a:endParaRPr lang="en-US" sz="9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9600" y="3200400"/>
            <a:ext cx="609600" cy="330932"/>
            <a:chOff x="701373" y="3371059"/>
            <a:chExt cx="609600" cy="330932"/>
          </a:xfrm>
        </p:grpSpPr>
        <p:sp>
          <p:nvSpPr>
            <p:cNvPr id="775" name="Oval 774"/>
            <p:cNvSpPr/>
            <p:nvPr/>
          </p:nvSpPr>
          <p:spPr>
            <a:xfrm flipV="1">
              <a:off x="842549" y="3371059"/>
              <a:ext cx="330932" cy="33093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701373" y="3395528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  <a:endParaRPr lang="en-US" sz="9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6432" y="3778060"/>
            <a:ext cx="609600" cy="449857"/>
            <a:chOff x="246432" y="3778060"/>
            <a:chExt cx="609600" cy="449857"/>
          </a:xfrm>
        </p:grpSpPr>
        <p:sp>
          <p:nvSpPr>
            <p:cNvPr id="778" name="Oval 777"/>
            <p:cNvSpPr/>
            <p:nvPr/>
          </p:nvSpPr>
          <p:spPr>
            <a:xfrm>
              <a:off x="328145" y="3778060"/>
              <a:ext cx="449857" cy="44985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TextBox 778"/>
            <p:cNvSpPr txBox="1"/>
            <p:nvPr/>
          </p:nvSpPr>
          <p:spPr>
            <a:xfrm>
              <a:off x="246432" y="3861992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AD3</a:t>
              </a:r>
              <a:endParaRPr lang="en-US" sz="9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46432" y="4254411"/>
            <a:ext cx="609600" cy="449857"/>
            <a:chOff x="246432" y="4254411"/>
            <a:chExt cx="609600" cy="449857"/>
          </a:xfrm>
        </p:grpSpPr>
        <p:sp>
          <p:nvSpPr>
            <p:cNvPr id="784" name="Oval 783"/>
            <p:cNvSpPr/>
            <p:nvPr/>
          </p:nvSpPr>
          <p:spPr>
            <a:xfrm>
              <a:off x="328145" y="4254411"/>
              <a:ext cx="449857" cy="449857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/>
            <p:cNvSpPr txBox="1"/>
            <p:nvPr/>
          </p:nvSpPr>
          <p:spPr>
            <a:xfrm>
              <a:off x="246432" y="4338343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AD4</a:t>
              </a:r>
              <a:endParaRPr lang="en-US" sz="9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1373" y="4612583"/>
            <a:ext cx="609600" cy="275982"/>
            <a:chOff x="701373" y="4338343"/>
            <a:chExt cx="609600" cy="275982"/>
          </a:xfrm>
        </p:grpSpPr>
        <p:sp>
          <p:nvSpPr>
            <p:cNvPr id="787" name="Oval 786"/>
            <p:cNvSpPr/>
            <p:nvPr/>
          </p:nvSpPr>
          <p:spPr>
            <a:xfrm>
              <a:off x="873029" y="4344355"/>
              <a:ext cx="269972" cy="269970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TextBox 787"/>
            <p:cNvSpPr txBox="1"/>
            <p:nvPr/>
          </p:nvSpPr>
          <p:spPr>
            <a:xfrm>
              <a:off x="701373" y="4338343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C2</a:t>
              </a:r>
              <a:endParaRPr lang="en-US" sz="9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6432" y="4721299"/>
            <a:ext cx="609600" cy="449857"/>
            <a:chOff x="246432" y="4721299"/>
            <a:chExt cx="609600" cy="449857"/>
          </a:xfrm>
        </p:grpSpPr>
        <p:sp>
          <p:nvSpPr>
            <p:cNvPr id="790" name="Oval 789"/>
            <p:cNvSpPr/>
            <p:nvPr/>
          </p:nvSpPr>
          <p:spPr>
            <a:xfrm>
              <a:off x="328145" y="4721299"/>
              <a:ext cx="449857" cy="4498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246432" y="4805231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AD5</a:t>
              </a:r>
              <a:endParaRPr lang="en-US" sz="9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1373" y="4898829"/>
            <a:ext cx="609600" cy="275982"/>
            <a:chOff x="701373" y="4805231"/>
            <a:chExt cx="609600" cy="275982"/>
          </a:xfrm>
        </p:grpSpPr>
        <p:sp>
          <p:nvSpPr>
            <p:cNvPr id="793" name="Oval 792"/>
            <p:cNvSpPr/>
            <p:nvPr/>
          </p:nvSpPr>
          <p:spPr>
            <a:xfrm>
              <a:off x="873029" y="4811243"/>
              <a:ext cx="269972" cy="269970"/>
            </a:xfrm>
            <a:prstGeom prst="ellipse">
              <a:avLst/>
            </a:prstGeom>
            <a:solidFill>
              <a:srgbClr val="37F3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TextBox 793"/>
            <p:cNvSpPr txBox="1"/>
            <p:nvPr/>
          </p:nvSpPr>
          <p:spPr>
            <a:xfrm>
              <a:off x="701373" y="4805231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C1</a:t>
              </a:r>
              <a:endParaRPr lang="en-US" sz="900" dirty="0"/>
            </a:p>
          </p:txBody>
        </p:sp>
      </p:grpSp>
      <p:sp>
        <p:nvSpPr>
          <p:cNvPr id="796" name="Oval 795"/>
          <p:cNvSpPr/>
          <p:nvPr/>
        </p:nvSpPr>
        <p:spPr>
          <a:xfrm>
            <a:off x="328145" y="5179211"/>
            <a:ext cx="449857" cy="4498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TextBox 796"/>
          <p:cNvSpPr txBox="1"/>
          <p:nvPr/>
        </p:nvSpPr>
        <p:spPr>
          <a:xfrm>
            <a:off x="246432" y="526314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A1</a:t>
            </a:r>
            <a:endParaRPr lang="en-US" sz="900" dirty="0"/>
          </a:p>
        </p:txBody>
      </p:sp>
      <p:sp>
        <p:nvSpPr>
          <p:cNvPr id="799" name="Oval 798"/>
          <p:cNvSpPr/>
          <p:nvPr/>
        </p:nvSpPr>
        <p:spPr>
          <a:xfrm>
            <a:off x="762000" y="5195079"/>
            <a:ext cx="449857" cy="449857"/>
          </a:xfrm>
          <a:prstGeom prst="ellipse">
            <a:avLst/>
          </a:prstGeom>
          <a:solidFill>
            <a:srgbClr val="C35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TextBox 799"/>
          <p:cNvSpPr txBox="1"/>
          <p:nvPr/>
        </p:nvSpPr>
        <p:spPr>
          <a:xfrm>
            <a:off x="701373" y="526314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E1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635345"/>
            <a:ext cx="97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Color code:</a:t>
            </a:r>
            <a:endParaRPr lang="en-US" sz="1200" dirty="0"/>
          </a:p>
        </p:txBody>
      </p:sp>
      <p:sp>
        <p:nvSpPr>
          <p:cNvPr id="811" name="Oval 810"/>
          <p:cNvSpPr/>
          <p:nvPr/>
        </p:nvSpPr>
        <p:spPr>
          <a:xfrm>
            <a:off x="783086" y="5646797"/>
            <a:ext cx="449857" cy="449857"/>
          </a:xfrm>
          <a:prstGeom prst="ellipse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TextBox 811"/>
          <p:cNvSpPr txBox="1"/>
          <p:nvPr/>
        </p:nvSpPr>
        <p:spPr>
          <a:xfrm>
            <a:off x="701373" y="5730729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G1</a:t>
            </a:r>
            <a:endParaRPr lang="en-US" sz="900" dirty="0"/>
          </a:p>
        </p:txBody>
      </p:sp>
      <p:grpSp>
        <p:nvGrpSpPr>
          <p:cNvPr id="423" name="Group 422"/>
          <p:cNvGrpSpPr/>
          <p:nvPr/>
        </p:nvGrpSpPr>
        <p:grpSpPr>
          <a:xfrm>
            <a:off x="694396" y="6109314"/>
            <a:ext cx="609600" cy="383637"/>
            <a:chOff x="1631482" y="3440485"/>
            <a:chExt cx="609600" cy="383637"/>
          </a:xfrm>
        </p:grpSpPr>
        <p:sp>
          <p:nvSpPr>
            <p:cNvPr id="424" name="Oval 423"/>
            <p:cNvSpPr/>
            <p:nvPr/>
          </p:nvSpPr>
          <p:spPr>
            <a:xfrm>
              <a:off x="1743874" y="3440485"/>
              <a:ext cx="383637" cy="383637"/>
            </a:xfrm>
            <a:prstGeom prst="ellipse">
              <a:avLst/>
            </a:prstGeom>
            <a:solidFill>
              <a:srgbClr val="4C21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1631482" y="3516634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A2 x D5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752600" y="1421478"/>
            <a:ext cx="347549" cy="291712"/>
            <a:chOff x="2840788" y="5384475"/>
            <a:chExt cx="347549" cy="291712"/>
          </a:xfrm>
        </p:grpSpPr>
        <p:sp>
          <p:nvSpPr>
            <p:cNvPr id="628" name="Oval 627"/>
            <p:cNvSpPr/>
            <p:nvPr/>
          </p:nvSpPr>
          <p:spPr>
            <a:xfrm>
              <a:off x="2861542" y="5384475"/>
              <a:ext cx="301850" cy="29171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2840788" y="5423356"/>
              <a:ext cx="3475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#1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6667049" y="5418916"/>
            <a:ext cx="728006" cy="292168"/>
            <a:chOff x="5992660" y="4292383"/>
            <a:chExt cx="728006" cy="292168"/>
          </a:xfrm>
        </p:grpSpPr>
        <p:sp>
          <p:nvSpPr>
            <p:cNvPr id="630" name="Oval 629"/>
            <p:cNvSpPr/>
            <p:nvPr/>
          </p:nvSpPr>
          <p:spPr>
            <a:xfrm>
              <a:off x="6206921" y="4292383"/>
              <a:ext cx="292168" cy="2921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5992660" y="4326550"/>
              <a:ext cx="7280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Samoa</a:t>
              </a:r>
              <a:endParaRPr lang="en-US" sz="800" dirty="0"/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6539314" y="3674318"/>
            <a:ext cx="983477" cy="457359"/>
            <a:chOff x="5992660" y="4267200"/>
            <a:chExt cx="728006" cy="338554"/>
          </a:xfrm>
        </p:grpSpPr>
        <p:sp>
          <p:nvSpPr>
            <p:cNvPr id="734" name="Oval 733"/>
            <p:cNvSpPr/>
            <p:nvPr/>
          </p:nvSpPr>
          <p:spPr>
            <a:xfrm>
              <a:off x="6206921" y="4292383"/>
              <a:ext cx="292168" cy="2921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5992660" y="4267200"/>
              <a:ext cx="728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2095B</a:t>
              </a:r>
              <a:endParaRPr lang="en-US" sz="800" dirty="0"/>
            </a:p>
          </p:txBody>
        </p:sp>
      </p:grpSp>
      <p:grpSp>
        <p:nvGrpSpPr>
          <p:cNvPr id="745" name="Group 744"/>
          <p:cNvGrpSpPr/>
          <p:nvPr/>
        </p:nvGrpSpPr>
        <p:grpSpPr>
          <a:xfrm>
            <a:off x="6667049" y="5685901"/>
            <a:ext cx="728006" cy="338554"/>
            <a:chOff x="5992660" y="4267200"/>
            <a:chExt cx="728006" cy="338554"/>
          </a:xfrm>
        </p:grpSpPr>
        <p:sp>
          <p:nvSpPr>
            <p:cNvPr id="747" name="Oval 746"/>
            <p:cNvSpPr/>
            <p:nvPr/>
          </p:nvSpPr>
          <p:spPr>
            <a:xfrm>
              <a:off x="6206921" y="4292383"/>
              <a:ext cx="292168" cy="2921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TextBox 749"/>
            <p:cNvSpPr txBox="1"/>
            <p:nvPr/>
          </p:nvSpPr>
          <p:spPr>
            <a:xfrm>
              <a:off x="5992660" y="4267200"/>
              <a:ext cx="728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WH</a:t>
              </a:r>
            </a:p>
            <a:p>
              <a:pPr algn="ctr"/>
              <a:r>
                <a:rPr lang="en-US" sz="800" dirty="0" smtClean="0"/>
                <a:t>510</a:t>
              </a:r>
              <a:endParaRPr lang="en-US" sz="800" dirty="0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637140" y="4060149"/>
            <a:ext cx="758015" cy="564284"/>
            <a:chOff x="3717098" y="4001372"/>
            <a:chExt cx="758015" cy="564284"/>
          </a:xfrm>
        </p:grpSpPr>
        <p:sp>
          <p:nvSpPr>
            <p:cNvPr id="808" name="Oval 807"/>
            <p:cNvSpPr/>
            <p:nvPr/>
          </p:nvSpPr>
          <p:spPr>
            <a:xfrm>
              <a:off x="3819716" y="4027544"/>
              <a:ext cx="543722" cy="53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TextBox 809"/>
            <p:cNvSpPr txBox="1"/>
            <p:nvPr/>
          </p:nvSpPr>
          <p:spPr>
            <a:xfrm>
              <a:off x="3717098" y="4001372"/>
              <a:ext cx="7580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D3k-56</a:t>
              </a:r>
            </a:p>
            <a:p>
              <a:pPr algn="ctr"/>
              <a:r>
                <a:rPr lang="en-US" sz="700" dirty="0" smtClean="0"/>
                <a:t>G. </a:t>
              </a:r>
              <a:r>
                <a:rPr lang="en-US" sz="700" dirty="0" err="1" smtClean="0"/>
                <a:t>klotschianum</a:t>
              </a:r>
              <a:endParaRPr lang="en-US" sz="7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37374" y="304800"/>
            <a:ext cx="609600" cy="398877"/>
            <a:chOff x="2596968" y="3091249"/>
            <a:chExt cx="609600" cy="398877"/>
          </a:xfrm>
        </p:grpSpPr>
        <p:sp>
          <p:nvSpPr>
            <p:cNvPr id="583" name="Oval 582"/>
            <p:cNvSpPr/>
            <p:nvPr/>
          </p:nvSpPr>
          <p:spPr>
            <a:xfrm>
              <a:off x="2703781" y="3106489"/>
              <a:ext cx="383637" cy="38363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TextBox 642"/>
            <p:cNvSpPr txBox="1"/>
            <p:nvPr/>
          </p:nvSpPr>
          <p:spPr>
            <a:xfrm>
              <a:off x="2596968" y="309124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Yuc</a:t>
              </a:r>
              <a:r>
                <a:rPr lang="en-US" sz="800" dirty="0" smtClean="0"/>
                <a:t> </a:t>
              </a:r>
              <a:endParaRPr lang="en-US" sz="800" dirty="0"/>
            </a:p>
            <a:p>
              <a:pPr algn="ctr"/>
              <a:r>
                <a:rPr lang="en-US" sz="800" dirty="0" smtClean="0"/>
                <a:t>#300</a:t>
              </a:r>
            </a:p>
          </p:txBody>
        </p:sp>
      </p:grpSp>
      <p:grpSp>
        <p:nvGrpSpPr>
          <p:cNvPr id="905" name="Group 904"/>
          <p:cNvGrpSpPr/>
          <p:nvPr/>
        </p:nvGrpSpPr>
        <p:grpSpPr>
          <a:xfrm>
            <a:off x="1011619" y="311101"/>
            <a:ext cx="609600" cy="383637"/>
            <a:chOff x="2020516" y="2768730"/>
            <a:chExt cx="609600" cy="383637"/>
          </a:xfrm>
        </p:grpSpPr>
        <p:sp>
          <p:nvSpPr>
            <p:cNvPr id="906" name="Oval 905"/>
            <p:cNvSpPr/>
            <p:nvPr/>
          </p:nvSpPr>
          <p:spPr>
            <a:xfrm>
              <a:off x="2127899" y="2768730"/>
              <a:ext cx="383637" cy="38363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2020516" y="2844879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F1-11</a:t>
              </a:r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6929963" y="2256989"/>
            <a:ext cx="609600" cy="398334"/>
            <a:chOff x="2398981" y="4764440"/>
            <a:chExt cx="609600" cy="398334"/>
          </a:xfrm>
        </p:grpSpPr>
        <p:sp>
          <p:nvSpPr>
            <p:cNvPr id="454" name="Oval 453"/>
            <p:cNvSpPr/>
            <p:nvPr/>
          </p:nvSpPr>
          <p:spPr>
            <a:xfrm>
              <a:off x="2511963" y="4779137"/>
              <a:ext cx="383637" cy="3836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2398981" y="476444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Tom</a:t>
              </a:r>
            </a:p>
            <a:p>
              <a:pPr algn="ctr"/>
              <a:r>
                <a:rPr lang="en-US" sz="900" dirty="0" smtClean="0"/>
                <a:t>AD3</a:t>
              </a:r>
              <a:endParaRPr lang="en-US" sz="9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24323" y="6148230"/>
            <a:ext cx="682636" cy="497841"/>
            <a:chOff x="124323" y="6148230"/>
            <a:chExt cx="682636" cy="497841"/>
          </a:xfrm>
        </p:grpSpPr>
        <p:sp>
          <p:nvSpPr>
            <p:cNvPr id="473" name="Oval 472"/>
            <p:cNvSpPr/>
            <p:nvPr/>
          </p:nvSpPr>
          <p:spPr>
            <a:xfrm>
              <a:off x="228778" y="6148230"/>
              <a:ext cx="479094" cy="4630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124323" y="6184406"/>
              <a:ext cx="682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</a:rPr>
                <a:t>Wake marina</a:t>
              </a:r>
            </a:p>
            <a:p>
              <a:pPr algn="ctr"/>
              <a:r>
                <a:rPr lang="en-US" sz="600" dirty="0" smtClean="0">
                  <a:solidFill>
                    <a:schemeClr val="bg1"/>
                  </a:solidFill>
                </a:rPr>
                <a:t>En route to Wilkes planted from KB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3" name="Group 932"/>
          <p:cNvGrpSpPr/>
          <p:nvPr/>
        </p:nvGrpSpPr>
        <p:grpSpPr>
          <a:xfrm>
            <a:off x="2839526" y="1435299"/>
            <a:ext cx="347549" cy="291712"/>
            <a:chOff x="2840788" y="5384475"/>
            <a:chExt cx="347549" cy="291712"/>
          </a:xfrm>
        </p:grpSpPr>
        <p:sp>
          <p:nvSpPr>
            <p:cNvPr id="934" name="Oval 933"/>
            <p:cNvSpPr/>
            <p:nvPr/>
          </p:nvSpPr>
          <p:spPr>
            <a:xfrm>
              <a:off x="2861542" y="5384475"/>
              <a:ext cx="301850" cy="29171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TextBox 934"/>
            <p:cNvSpPr txBox="1"/>
            <p:nvPr/>
          </p:nvSpPr>
          <p:spPr>
            <a:xfrm>
              <a:off x="2840788" y="5423356"/>
              <a:ext cx="3475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#2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4667" y="3536936"/>
            <a:ext cx="720471" cy="535418"/>
            <a:chOff x="694667" y="3536936"/>
            <a:chExt cx="720471" cy="535418"/>
          </a:xfrm>
        </p:grpSpPr>
        <p:sp>
          <p:nvSpPr>
            <p:cNvPr id="781" name="Oval 780"/>
            <p:cNvSpPr/>
            <p:nvPr/>
          </p:nvSpPr>
          <p:spPr>
            <a:xfrm>
              <a:off x="762000" y="3536936"/>
              <a:ext cx="535418" cy="53541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TextBox 691"/>
            <p:cNvSpPr txBox="1"/>
            <p:nvPr/>
          </p:nvSpPr>
          <p:spPr>
            <a:xfrm>
              <a:off x="694667" y="3574927"/>
              <a:ext cx="72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F1</a:t>
              </a:r>
            </a:p>
            <a:p>
              <a:pPr algn="ctr"/>
              <a:r>
                <a:rPr lang="en-US" sz="900" dirty="0" smtClean="0"/>
                <a:t>PS6xK101</a:t>
              </a:r>
              <a:endParaRPr lang="en-US" sz="900" dirty="0"/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2698707" y="762262"/>
            <a:ext cx="609600" cy="400311"/>
            <a:chOff x="2743200" y="2147866"/>
            <a:chExt cx="609600" cy="400311"/>
          </a:xfrm>
        </p:grpSpPr>
        <p:sp>
          <p:nvSpPr>
            <p:cNvPr id="953" name="Oval 952"/>
            <p:cNvSpPr/>
            <p:nvPr/>
          </p:nvSpPr>
          <p:spPr>
            <a:xfrm>
              <a:off x="2850013" y="2164540"/>
              <a:ext cx="383637" cy="3836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TextBox 953"/>
            <p:cNvSpPr txBox="1"/>
            <p:nvPr/>
          </p:nvSpPr>
          <p:spPr>
            <a:xfrm>
              <a:off x="2743200" y="2147866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Peale</a:t>
              </a:r>
            </a:p>
            <a:p>
              <a:pPr algn="ctr"/>
              <a:r>
                <a:rPr lang="en-US" sz="800" dirty="0" err="1" smtClean="0"/>
                <a:t>Isd</a:t>
              </a:r>
              <a:r>
                <a:rPr lang="en-US" sz="800" dirty="0"/>
                <a:t> </a:t>
              </a:r>
              <a:r>
                <a:rPr lang="en-US" sz="800" dirty="0" smtClean="0"/>
                <a:t>3B</a:t>
              </a:r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1458944" y="4576955"/>
            <a:ext cx="845344" cy="557382"/>
            <a:chOff x="1631482" y="1430078"/>
            <a:chExt cx="609600" cy="401943"/>
          </a:xfrm>
        </p:grpSpPr>
        <p:sp>
          <p:nvSpPr>
            <p:cNvPr id="673" name="Oval 672"/>
            <p:cNvSpPr/>
            <p:nvPr/>
          </p:nvSpPr>
          <p:spPr>
            <a:xfrm>
              <a:off x="1743874" y="1430078"/>
              <a:ext cx="383637" cy="383637"/>
            </a:xfrm>
            <a:prstGeom prst="ellipse">
              <a:avLst/>
            </a:prstGeom>
            <a:solidFill>
              <a:srgbClr val="37F3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1631482" y="1454713"/>
              <a:ext cx="609600" cy="377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smtClean="0"/>
                <a:t>Sturt</a:t>
              </a:r>
              <a:r>
                <a:rPr lang="en-US" sz="700" dirty="0"/>
                <a:t> </a:t>
              </a:r>
              <a:r>
                <a:rPr lang="en-US" sz="700" dirty="0" smtClean="0"/>
                <a:t>Vs</a:t>
              </a:r>
              <a:r>
                <a:rPr lang="en-US" sz="700" dirty="0"/>
                <a:t> </a:t>
              </a:r>
              <a:r>
                <a:rPr lang="en-US" sz="700" dirty="0" smtClean="0"/>
                <a:t>Sturt</a:t>
              </a:r>
            </a:p>
            <a:p>
              <a:pPr algn="ctr"/>
              <a:r>
                <a:rPr lang="en-US" sz="700" dirty="0" smtClean="0"/>
                <a:t>PI 530749</a:t>
              </a:r>
            </a:p>
            <a:p>
              <a:pPr algn="ctr"/>
              <a:r>
                <a:rPr lang="en-US" sz="700" dirty="0" smtClean="0"/>
                <a:t>C1-2</a:t>
              </a:r>
              <a:endParaRPr lang="en-US" sz="700" dirty="0"/>
            </a:p>
          </p:txBody>
        </p:sp>
      </p:grpSp>
      <p:grpSp>
        <p:nvGrpSpPr>
          <p:cNvPr id="579" name="Group 578"/>
          <p:cNvGrpSpPr/>
          <p:nvPr/>
        </p:nvGrpSpPr>
        <p:grpSpPr>
          <a:xfrm>
            <a:off x="1631886" y="3048000"/>
            <a:ext cx="483708" cy="452362"/>
            <a:chOff x="5456213" y="4529538"/>
            <a:chExt cx="391106" cy="365760"/>
          </a:xfrm>
        </p:grpSpPr>
        <p:sp>
          <p:nvSpPr>
            <p:cNvPr id="584" name="Oval 583"/>
            <p:cNvSpPr/>
            <p:nvPr/>
          </p:nvSpPr>
          <p:spPr>
            <a:xfrm>
              <a:off x="5463819" y="4529538"/>
              <a:ext cx="365760" cy="365760"/>
            </a:xfrm>
            <a:prstGeom prst="ellipse">
              <a:avLst/>
            </a:prstGeom>
            <a:solidFill>
              <a:srgbClr val="FF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TextBox 595"/>
            <p:cNvSpPr txBox="1"/>
            <p:nvPr/>
          </p:nvSpPr>
          <p:spPr>
            <a:xfrm>
              <a:off x="5456213" y="4549402"/>
              <a:ext cx="391106" cy="321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 nelsoniiA247</a:t>
              </a:r>
              <a:endParaRPr lang="en-US" sz="700" dirty="0"/>
            </a:p>
          </p:txBody>
        </p:sp>
      </p:grpSp>
      <p:grpSp>
        <p:nvGrpSpPr>
          <p:cNvPr id="688" name="Group 687"/>
          <p:cNvGrpSpPr/>
          <p:nvPr/>
        </p:nvGrpSpPr>
        <p:grpSpPr>
          <a:xfrm>
            <a:off x="1606807" y="4267200"/>
            <a:ext cx="564153" cy="461665"/>
            <a:chOff x="4671481" y="1485759"/>
            <a:chExt cx="564153" cy="461665"/>
          </a:xfrm>
        </p:grpSpPr>
        <p:sp>
          <p:nvSpPr>
            <p:cNvPr id="691" name="Oval 690"/>
            <p:cNvSpPr/>
            <p:nvPr/>
          </p:nvSpPr>
          <p:spPr>
            <a:xfrm>
              <a:off x="4733681" y="1505591"/>
              <a:ext cx="425221" cy="425221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4671481" y="1485759"/>
              <a:ext cx="564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</a:t>
              </a:r>
            </a:p>
            <a:p>
              <a:pPr algn="ctr"/>
              <a:r>
                <a:rPr lang="en-US" sz="800" dirty="0" err="1" smtClean="0"/>
                <a:t>Australe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BW-21</a:t>
              </a:r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2182863" y="3222070"/>
            <a:ext cx="522411" cy="453834"/>
            <a:chOff x="4688407" y="1476978"/>
            <a:chExt cx="522411" cy="453834"/>
          </a:xfrm>
        </p:grpSpPr>
        <p:sp>
          <p:nvSpPr>
            <p:cNvPr id="903" name="Oval 902"/>
            <p:cNvSpPr/>
            <p:nvPr/>
          </p:nvSpPr>
          <p:spPr>
            <a:xfrm>
              <a:off x="4733681" y="1505591"/>
              <a:ext cx="425221" cy="425221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TextBox 903"/>
            <p:cNvSpPr txBox="1"/>
            <p:nvPr/>
          </p:nvSpPr>
          <p:spPr>
            <a:xfrm>
              <a:off x="4688407" y="1476978"/>
              <a:ext cx="52241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err="1" smtClean="0"/>
                <a:t>Australe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PI530760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608689" y="2016422"/>
            <a:ext cx="609600" cy="416851"/>
            <a:chOff x="2186085" y="2819145"/>
            <a:chExt cx="609600" cy="416851"/>
          </a:xfrm>
        </p:grpSpPr>
        <p:sp>
          <p:nvSpPr>
            <p:cNvPr id="581" name="Oval 580"/>
            <p:cNvSpPr/>
            <p:nvPr/>
          </p:nvSpPr>
          <p:spPr>
            <a:xfrm>
              <a:off x="2288435" y="2852359"/>
              <a:ext cx="383637" cy="3836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186085" y="2819145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Peale</a:t>
              </a:r>
            </a:p>
            <a:p>
              <a:pPr algn="ctr"/>
              <a:r>
                <a:rPr lang="en-US" sz="800" dirty="0" err="1" smtClean="0"/>
                <a:t>Isld</a:t>
              </a:r>
              <a:r>
                <a:rPr lang="en-US" sz="800" dirty="0"/>
                <a:t> </a:t>
              </a:r>
              <a:r>
                <a:rPr lang="en-US" sz="800" dirty="0" smtClean="0"/>
                <a:t>1B</a:t>
              </a:r>
              <a:endParaRPr lang="en-US" sz="800" dirty="0"/>
            </a:p>
          </p:txBody>
        </p:sp>
      </p:grpSp>
      <p:grpSp>
        <p:nvGrpSpPr>
          <p:cNvPr id="920" name="Group 919"/>
          <p:cNvGrpSpPr/>
          <p:nvPr/>
        </p:nvGrpSpPr>
        <p:grpSpPr>
          <a:xfrm>
            <a:off x="1570522" y="2731178"/>
            <a:ext cx="733808" cy="461802"/>
            <a:chOff x="4001818" y="4539052"/>
            <a:chExt cx="609600" cy="383637"/>
          </a:xfrm>
        </p:grpSpPr>
        <p:sp>
          <p:nvSpPr>
            <p:cNvPr id="921" name="Oval 920"/>
            <p:cNvSpPr/>
            <p:nvPr/>
          </p:nvSpPr>
          <p:spPr>
            <a:xfrm>
              <a:off x="4114210" y="4539052"/>
              <a:ext cx="383637" cy="38363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TextBox 921"/>
            <p:cNvSpPr txBox="1"/>
            <p:nvPr/>
          </p:nvSpPr>
          <p:spPr>
            <a:xfrm>
              <a:off x="4001818" y="4546503"/>
              <a:ext cx="609600" cy="30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1 new D</a:t>
              </a:r>
              <a:endParaRPr lang="en-US" sz="9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88373" y="749499"/>
            <a:ext cx="609600" cy="461665"/>
            <a:chOff x="2774058" y="634481"/>
            <a:chExt cx="609600" cy="461665"/>
          </a:xfrm>
        </p:grpSpPr>
        <p:sp>
          <p:nvSpPr>
            <p:cNvPr id="546" name="Oval 545"/>
            <p:cNvSpPr/>
            <p:nvPr/>
          </p:nvSpPr>
          <p:spPr>
            <a:xfrm>
              <a:off x="2886612" y="680647"/>
              <a:ext cx="383637" cy="3836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TextBox 1066"/>
            <p:cNvSpPr txBox="1"/>
            <p:nvPr/>
          </p:nvSpPr>
          <p:spPr>
            <a:xfrm>
              <a:off x="2774058" y="634481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From</a:t>
              </a:r>
            </a:p>
            <a:p>
              <a:pPr algn="ctr"/>
              <a:r>
                <a:rPr lang="en-US" sz="800" dirty="0" smtClean="0"/>
                <a:t>Peale </a:t>
              </a:r>
              <a:r>
                <a:rPr lang="en-US" sz="800" dirty="0" err="1" smtClean="0"/>
                <a:t>Isld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5B</a:t>
              </a:r>
              <a:endParaRPr lang="en-US" sz="800" dirty="0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88674" y="328192"/>
            <a:ext cx="609600" cy="383637"/>
            <a:chOff x="2020516" y="2768730"/>
            <a:chExt cx="609600" cy="383637"/>
          </a:xfrm>
        </p:grpSpPr>
        <p:sp>
          <p:nvSpPr>
            <p:cNvPr id="549" name="Oval 548"/>
            <p:cNvSpPr/>
            <p:nvPr/>
          </p:nvSpPr>
          <p:spPr>
            <a:xfrm>
              <a:off x="2127899" y="2768730"/>
              <a:ext cx="383637" cy="383637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TextBox 551"/>
            <p:cNvSpPr txBox="1"/>
            <p:nvPr/>
          </p:nvSpPr>
          <p:spPr>
            <a:xfrm>
              <a:off x="2020516" y="2844879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F1-15</a:t>
              </a:r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152400" y="1775053"/>
            <a:ext cx="762000" cy="400110"/>
            <a:chOff x="228600" y="2176709"/>
            <a:chExt cx="762000" cy="400110"/>
          </a:xfrm>
        </p:grpSpPr>
        <p:sp>
          <p:nvSpPr>
            <p:cNvPr id="556" name="Oval 555"/>
            <p:cNvSpPr/>
            <p:nvPr/>
          </p:nvSpPr>
          <p:spPr>
            <a:xfrm>
              <a:off x="422219" y="2182633"/>
              <a:ext cx="374762" cy="3882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TextBox 556"/>
            <p:cNvSpPr txBox="1"/>
            <p:nvPr/>
          </p:nvSpPr>
          <p:spPr>
            <a:xfrm>
              <a:off x="228600" y="2176709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D5 </a:t>
              </a:r>
            </a:p>
            <a:p>
              <a:pPr algn="ctr"/>
              <a:r>
                <a:rPr lang="en-US" sz="1000" dirty="0" smtClean="0"/>
                <a:t>101</a:t>
              </a:r>
              <a:endParaRPr lang="en-US" sz="1000" dirty="0"/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152400" y="1373401"/>
            <a:ext cx="762000" cy="394187"/>
            <a:chOff x="228600" y="2176709"/>
            <a:chExt cx="762000" cy="394187"/>
          </a:xfrm>
        </p:grpSpPr>
        <p:sp>
          <p:nvSpPr>
            <p:cNvPr id="560" name="Oval 559"/>
            <p:cNvSpPr/>
            <p:nvPr/>
          </p:nvSpPr>
          <p:spPr>
            <a:xfrm>
              <a:off x="422219" y="2182633"/>
              <a:ext cx="374762" cy="3882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228600" y="2176709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D5 </a:t>
              </a:r>
            </a:p>
          </p:txBody>
        </p:sp>
      </p:grpSp>
      <p:grpSp>
        <p:nvGrpSpPr>
          <p:cNvPr id="566" name="Group 565"/>
          <p:cNvGrpSpPr/>
          <p:nvPr/>
        </p:nvGrpSpPr>
        <p:grpSpPr>
          <a:xfrm>
            <a:off x="152400" y="954657"/>
            <a:ext cx="762000" cy="400110"/>
            <a:chOff x="228600" y="2176709"/>
            <a:chExt cx="762000" cy="400110"/>
          </a:xfrm>
        </p:grpSpPr>
        <p:sp>
          <p:nvSpPr>
            <p:cNvPr id="568" name="Oval 567"/>
            <p:cNvSpPr/>
            <p:nvPr/>
          </p:nvSpPr>
          <p:spPr>
            <a:xfrm>
              <a:off x="422219" y="2182633"/>
              <a:ext cx="374762" cy="3882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TextBox 571"/>
            <p:cNvSpPr txBox="1"/>
            <p:nvPr/>
          </p:nvSpPr>
          <p:spPr>
            <a:xfrm>
              <a:off x="228600" y="2176709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D5 </a:t>
              </a:r>
            </a:p>
            <a:p>
              <a:pPr algn="ctr"/>
              <a:r>
                <a:rPr lang="en-US" sz="1000" dirty="0" smtClean="0"/>
                <a:t>53</a:t>
              </a:r>
              <a:endParaRPr lang="en-US" sz="1000" dirty="0"/>
            </a:p>
          </p:txBody>
        </p:sp>
      </p:grpSp>
      <p:sp>
        <p:nvSpPr>
          <p:cNvPr id="573" name="Rectangle 572"/>
          <p:cNvSpPr/>
          <p:nvPr/>
        </p:nvSpPr>
        <p:spPr>
          <a:xfrm>
            <a:off x="7848600" y="762000"/>
            <a:ext cx="1166389" cy="57898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TextBox 591"/>
          <p:cNvSpPr txBox="1"/>
          <p:nvPr/>
        </p:nvSpPr>
        <p:spPr>
          <a:xfrm>
            <a:off x="8305799" y="3431440"/>
            <a:ext cx="35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A1</a:t>
            </a:r>
            <a:endParaRPr lang="en-US" sz="1200" dirty="0"/>
          </a:p>
        </p:txBody>
      </p:sp>
      <p:sp>
        <p:nvSpPr>
          <p:cNvPr id="594" name="TextBox 593"/>
          <p:cNvSpPr txBox="1"/>
          <p:nvPr/>
        </p:nvSpPr>
        <p:spPr>
          <a:xfrm>
            <a:off x="4562741" y="3431440"/>
            <a:ext cx="35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559" name="Oval 558"/>
          <p:cNvSpPr/>
          <p:nvPr/>
        </p:nvSpPr>
        <p:spPr>
          <a:xfrm>
            <a:off x="8174304" y="930437"/>
            <a:ext cx="513802" cy="5138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TextBox 594"/>
          <p:cNvSpPr txBox="1"/>
          <p:nvPr/>
        </p:nvSpPr>
        <p:spPr>
          <a:xfrm>
            <a:off x="8126994" y="99551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A1</a:t>
            </a:r>
          </a:p>
          <a:p>
            <a:pPr algn="ctr"/>
            <a:r>
              <a:rPr lang="en-US" sz="800" dirty="0" smtClean="0"/>
              <a:t>JMS</a:t>
            </a:r>
            <a:endParaRPr lang="en-US" sz="8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822194" y="1907732"/>
            <a:ext cx="609600" cy="383637"/>
            <a:chOff x="1631482" y="3886200"/>
            <a:chExt cx="609600" cy="383637"/>
          </a:xfrm>
        </p:grpSpPr>
        <p:sp>
          <p:nvSpPr>
            <p:cNvPr id="599" name="Oval 598"/>
            <p:cNvSpPr/>
            <p:nvPr/>
          </p:nvSpPr>
          <p:spPr>
            <a:xfrm>
              <a:off x="1743874" y="3886200"/>
              <a:ext cx="383637" cy="3836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TextBox 596"/>
            <p:cNvSpPr txBox="1"/>
            <p:nvPr/>
          </p:nvSpPr>
          <p:spPr>
            <a:xfrm>
              <a:off x="1631482" y="389243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</a:t>
              </a:r>
            </a:p>
            <a:p>
              <a:pPr algn="ctr"/>
              <a:r>
                <a:rPr lang="en-US" sz="800" dirty="0" err="1" smtClean="0"/>
                <a:t>lintless</a:t>
              </a:r>
              <a:endParaRPr lang="en-US" sz="800" dirty="0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8420399" y="1907732"/>
            <a:ext cx="609600" cy="383637"/>
            <a:chOff x="1631482" y="3886200"/>
            <a:chExt cx="609600" cy="383637"/>
          </a:xfrm>
        </p:grpSpPr>
        <p:sp>
          <p:nvSpPr>
            <p:cNvPr id="604" name="Oval 603"/>
            <p:cNvSpPr/>
            <p:nvPr/>
          </p:nvSpPr>
          <p:spPr>
            <a:xfrm>
              <a:off x="1743874" y="3886200"/>
              <a:ext cx="383637" cy="3836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TextBox 606"/>
            <p:cNvSpPr txBox="1"/>
            <p:nvPr/>
          </p:nvSpPr>
          <p:spPr>
            <a:xfrm>
              <a:off x="1631482" y="389243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</a:t>
              </a:r>
            </a:p>
            <a:p>
              <a:pPr algn="ctr"/>
              <a:r>
                <a:rPr lang="en-US" sz="800" dirty="0" err="1" smtClean="0"/>
                <a:t>lintless</a:t>
              </a:r>
              <a:endParaRPr lang="en-US" sz="800" dirty="0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8121296" y="1600084"/>
            <a:ext cx="609600" cy="383637"/>
            <a:chOff x="1631482" y="3886200"/>
            <a:chExt cx="609600" cy="383637"/>
          </a:xfrm>
        </p:grpSpPr>
        <p:sp>
          <p:nvSpPr>
            <p:cNvPr id="635" name="Oval 634"/>
            <p:cNvSpPr/>
            <p:nvPr/>
          </p:nvSpPr>
          <p:spPr>
            <a:xfrm>
              <a:off x="1743874" y="3886200"/>
              <a:ext cx="383637" cy="3836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TextBox 635"/>
            <p:cNvSpPr txBox="1"/>
            <p:nvPr/>
          </p:nvSpPr>
          <p:spPr>
            <a:xfrm>
              <a:off x="1631482" y="3892437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A2</a:t>
              </a:r>
            </a:p>
            <a:p>
              <a:pPr algn="ctr"/>
              <a:r>
                <a:rPr lang="en-US" sz="800" dirty="0" err="1" smtClean="0"/>
                <a:t>lintless</a:t>
              </a:r>
              <a:endParaRPr lang="en-US" sz="800" dirty="0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2163872" y="839139"/>
            <a:ext cx="609600" cy="398877"/>
            <a:chOff x="2596968" y="3091249"/>
            <a:chExt cx="609600" cy="398877"/>
          </a:xfrm>
        </p:grpSpPr>
        <p:sp>
          <p:nvSpPr>
            <p:cNvPr id="641" name="Oval 640"/>
            <p:cNvSpPr/>
            <p:nvPr/>
          </p:nvSpPr>
          <p:spPr>
            <a:xfrm>
              <a:off x="2703781" y="3106489"/>
              <a:ext cx="383637" cy="38363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2596968" y="309124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Yuc</a:t>
              </a:r>
              <a:r>
                <a:rPr lang="en-US" sz="800" dirty="0" smtClean="0"/>
                <a:t> </a:t>
              </a:r>
              <a:endParaRPr lang="en-US" sz="800" dirty="0"/>
            </a:p>
            <a:p>
              <a:pPr algn="ctr"/>
              <a:r>
                <a:rPr lang="en-US" sz="800" dirty="0" smtClean="0"/>
                <a:t>#5</a:t>
              </a:r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2618992" y="2731178"/>
            <a:ext cx="733808" cy="461802"/>
            <a:chOff x="4001818" y="4539052"/>
            <a:chExt cx="609600" cy="383637"/>
          </a:xfrm>
        </p:grpSpPr>
        <p:sp>
          <p:nvSpPr>
            <p:cNvPr id="647" name="Oval 646"/>
            <p:cNvSpPr/>
            <p:nvPr/>
          </p:nvSpPr>
          <p:spPr>
            <a:xfrm>
              <a:off x="4114210" y="4539052"/>
              <a:ext cx="383637" cy="38363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TextBox 648"/>
            <p:cNvSpPr txBox="1"/>
            <p:nvPr/>
          </p:nvSpPr>
          <p:spPr>
            <a:xfrm>
              <a:off x="4001818" y="4546503"/>
              <a:ext cx="609600" cy="30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11 D</a:t>
              </a:r>
              <a:endParaRPr lang="en-US" sz="900" dirty="0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2564958" y="2335878"/>
            <a:ext cx="733808" cy="516800"/>
            <a:chOff x="4001818" y="4539052"/>
            <a:chExt cx="609600" cy="429326"/>
          </a:xfrm>
        </p:grpSpPr>
        <p:sp>
          <p:nvSpPr>
            <p:cNvPr id="651" name="Oval 650"/>
            <p:cNvSpPr/>
            <p:nvPr/>
          </p:nvSpPr>
          <p:spPr>
            <a:xfrm>
              <a:off x="4114210" y="4539052"/>
              <a:ext cx="383637" cy="38363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TextBox 651"/>
            <p:cNvSpPr txBox="1"/>
            <p:nvPr/>
          </p:nvSpPr>
          <p:spPr>
            <a:xfrm>
              <a:off x="4001818" y="4546503"/>
              <a:ext cx="609600" cy="42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AD1</a:t>
              </a:r>
            </a:p>
            <a:p>
              <a:pPr algn="ctr"/>
              <a:r>
                <a:rPr lang="en-US" sz="900" dirty="0" smtClean="0"/>
                <a:t>Sanibel</a:t>
              </a:r>
            </a:p>
            <a:p>
              <a:pPr algn="ctr"/>
              <a:r>
                <a:rPr lang="en-US" sz="900" dirty="0"/>
                <a:t>1</a:t>
              </a:r>
            </a:p>
          </p:txBody>
        </p:sp>
      </p:grpSp>
      <p:grpSp>
        <p:nvGrpSpPr>
          <p:cNvPr id="653" name="Group 652"/>
          <p:cNvGrpSpPr/>
          <p:nvPr/>
        </p:nvGrpSpPr>
        <p:grpSpPr>
          <a:xfrm>
            <a:off x="2595296" y="1663899"/>
            <a:ext cx="733808" cy="461802"/>
            <a:chOff x="4001818" y="4539052"/>
            <a:chExt cx="609600" cy="383637"/>
          </a:xfrm>
        </p:grpSpPr>
        <p:sp>
          <p:nvSpPr>
            <p:cNvPr id="680" name="Oval 679"/>
            <p:cNvSpPr/>
            <p:nvPr/>
          </p:nvSpPr>
          <p:spPr>
            <a:xfrm>
              <a:off x="4114210" y="4539052"/>
              <a:ext cx="383637" cy="38363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TextBox 680"/>
            <p:cNvSpPr txBox="1"/>
            <p:nvPr/>
          </p:nvSpPr>
          <p:spPr>
            <a:xfrm>
              <a:off x="4001818" y="4546503"/>
              <a:ext cx="609600" cy="30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52 C</a:t>
              </a:r>
            </a:p>
          </p:txBody>
        </p:sp>
      </p:grpSp>
      <p:grpSp>
        <p:nvGrpSpPr>
          <p:cNvPr id="682" name="Group 681"/>
          <p:cNvGrpSpPr/>
          <p:nvPr/>
        </p:nvGrpSpPr>
        <p:grpSpPr>
          <a:xfrm>
            <a:off x="1630850" y="2309551"/>
            <a:ext cx="609600" cy="449857"/>
            <a:chOff x="246432" y="4721299"/>
            <a:chExt cx="609600" cy="449857"/>
          </a:xfrm>
        </p:grpSpPr>
        <p:sp>
          <p:nvSpPr>
            <p:cNvPr id="683" name="Oval 682"/>
            <p:cNvSpPr/>
            <p:nvPr/>
          </p:nvSpPr>
          <p:spPr>
            <a:xfrm>
              <a:off x="328145" y="4721299"/>
              <a:ext cx="449857" cy="4498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TextBox 683"/>
            <p:cNvSpPr txBox="1"/>
            <p:nvPr/>
          </p:nvSpPr>
          <p:spPr>
            <a:xfrm>
              <a:off x="246432" y="4805231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AD5</a:t>
              </a:r>
              <a:endParaRPr lang="en-US" sz="900" dirty="0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1622304" y="1655210"/>
            <a:ext cx="609600" cy="449857"/>
            <a:chOff x="246432" y="4721299"/>
            <a:chExt cx="609600" cy="449857"/>
          </a:xfrm>
        </p:grpSpPr>
        <p:sp>
          <p:nvSpPr>
            <p:cNvPr id="689" name="Oval 688"/>
            <p:cNvSpPr/>
            <p:nvPr/>
          </p:nvSpPr>
          <p:spPr>
            <a:xfrm>
              <a:off x="328145" y="4721299"/>
              <a:ext cx="449857" cy="4498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TextBox 692"/>
            <p:cNvSpPr txBox="1"/>
            <p:nvPr/>
          </p:nvSpPr>
          <p:spPr>
            <a:xfrm>
              <a:off x="246432" y="4805231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AD5</a:t>
              </a:r>
              <a:endParaRPr lang="en-US" sz="900" dirty="0"/>
            </a:p>
          </p:txBody>
        </p:sp>
      </p:grpSp>
      <p:grpSp>
        <p:nvGrpSpPr>
          <p:cNvPr id="695" name="Group 694"/>
          <p:cNvGrpSpPr/>
          <p:nvPr/>
        </p:nvGrpSpPr>
        <p:grpSpPr>
          <a:xfrm>
            <a:off x="2664891" y="1959197"/>
            <a:ext cx="609600" cy="449857"/>
            <a:chOff x="246432" y="4721299"/>
            <a:chExt cx="609600" cy="449857"/>
          </a:xfrm>
        </p:grpSpPr>
        <p:sp>
          <p:nvSpPr>
            <p:cNvPr id="696" name="Oval 695"/>
            <p:cNvSpPr/>
            <p:nvPr/>
          </p:nvSpPr>
          <p:spPr>
            <a:xfrm>
              <a:off x="328145" y="4721299"/>
              <a:ext cx="449857" cy="4498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TextBox 696"/>
            <p:cNvSpPr txBox="1"/>
            <p:nvPr/>
          </p:nvSpPr>
          <p:spPr>
            <a:xfrm>
              <a:off x="246432" y="4805231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AD5</a:t>
              </a:r>
              <a:endParaRPr lang="en-US" sz="900" dirty="0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2673437" y="1061642"/>
            <a:ext cx="609600" cy="449857"/>
            <a:chOff x="246432" y="4721299"/>
            <a:chExt cx="609600" cy="449857"/>
          </a:xfrm>
        </p:grpSpPr>
        <p:sp>
          <p:nvSpPr>
            <p:cNvPr id="701" name="Oval 700"/>
            <p:cNvSpPr/>
            <p:nvPr/>
          </p:nvSpPr>
          <p:spPr>
            <a:xfrm>
              <a:off x="328145" y="4721299"/>
              <a:ext cx="449857" cy="4498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TextBox 707"/>
            <p:cNvSpPr txBox="1"/>
            <p:nvPr/>
          </p:nvSpPr>
          <p:spPr>
            <a:xfrm>
              <a:off x="246432" y="4805231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AD5</a:t>
              </a:r>
              <a:endParaRPr lang="en-US" sz="900" dirty="0"/>
            </a:p>
          </p:txBody>
        </p:sp>
      </p:grpSp>
      <p:grpSp>
        <p:nvGrpSpPr>
          <p:cNvPr id="713" name="Group 712"/>
          <p:cNvGrpSpPr/>
          <p:nvPr/>
        </p:nvGrpSpPr>
        <p:grpSpPr>
          <a:xfrm>
            <a:off x="1630849" y="1054299"/>
            <a:ext cx="609600" cy="449857"/>
            <a:chOff x="246432" y="4721299"/>
            <a:chExt cx="609600" cy="449857"/>
          </a:xfrm>
        </p:grpSpPr>
        <p:sp>
          <p:nvSpPr>
            <p:cNvPr id="714" name="Oval 713"/>
            <p:cNvSpPr/>
            <p:nvPr/>
          </p:nvSpPr>
          <p:spPr>
            <a:xfrm>
              <a:off x="328145" y="4721299"/>
              <a:ext cx="449857" cy="4498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246432" y="4805231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AD5</a:t>
              </a:r>
              <a:endParaRPr lang="en-US" sz="900" dirty="0"/>
            </a:p>
          </p:txBody>
        </p:sp>
      </p:grpSp>
      <p:grpSp>
        <p:nvGrpSpPr>
          <p:cNvPr id="722" name="Group 721"/>
          <p:cNvGrpSpPr/>
          <p:nvPr/>
        </p:nvGrpSpPr>
        <p:grpSpPr>
          <a:xfrm>
            <a:off x="6467684" y="2667547"/>
            <a:ext cx="1126736" cy="619570"/>
            <a:chOff x="1608956" y="1919431"/>
            <a:chExt cx="609600" cy="335206"/>
          </a:xfrm>
        </p:grpSpPr>
        <p:sp>
          <p:nvSpPr>
            <p:cNvPr id="723" name="Oval 722"/>
            <p:cNvSpPr/>
            <p:nvPr/>
          </p:nvSpPr>
          <p:spPr>
            <a:xfrm>
              <a:off x="1746154" y="1919431"/>
              <a:ext cx="335206" cy="3352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/>
            <p:cNvSpPr txBox="1"/>
            <p:nvPr/>
          </p:nvSpPr>
          <p:spPr>
            <a:xfrm>
              <a:off x="1608956" y="1943928"/>
              <a:ext cx="609600" cy="249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D3k-55</a:t>
              </a:r>
            </a:p>
            <a:p>
              <a:pPr algn="ctr"/>
              <a:r>
                <a:rPr lang="en-US" sz="800" dirty="0" smtClean="0"/>
                <a:t>G.</a:t>
              </a:r>
            </a:p>
            <a:p>
              <a:pPr algn="ctr"/>
              <a:r>
                <a:rPr lang="en-US" sz="800" dirty="0" err="1" smtClean="0"/>
                <a:t>klotschianum</a:t>
              </a:r>
              <a:endParaRPr lang="en-US" sz="800" dirty="0"/>
            </a:p>
          </p:txBody>
        </p:sp>
      </p:grpSp>
      <p:grpSp>
        <p:nvGrpSpPr>
          <p:cNvPr id="725" name="Group 724"/>
          <p:cNvGrpSpPr/>
          <p:nvPr/>
        </p:nvGrpSpPr>
        <p:grpSpPr>
          <a:xfrm>
            <a:off x="6022209" y="3258636"/>
            <a:ext cx="609600" cy="356236"/>
            <a:chOff x="246432" y="4301222"/>
            <a:chExt cx="609600" cy="356236"/>
          </a:xfrm>
        </p:grpSpPr>
        <p:sp>
          <p:nvSpPr>
            <p:cNvPr id="726" name="Oval 725"/>
            <p:cNvSpPr/>
            <p:nvPr/>
          </p:nvSpPr>
          <p:spPr>
            <a:xfrm>
              <a:off x="374956" y="4301222"/>
              <a:ext cx="356236" cy="35623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246432" y="4338343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AD4</a:t>
              </a:r>
              <a:endParaRPr lang="en-US" sz="900" dirty="0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6539314" y="4127239"/>
            <a:ext cx="983477" cy="428715"/>
            <a:chOff x="5992660" y="4267200"/>
            <a:chExt cx="728006" cy="317351"/>
          </a:xfrm>
        </p:grpSpPr>
        <p:sp>
          <p:nvSpPr>
            <p:cNvPr id="743" name="Oval 742"/>
            <p:cNvSpPr/>
            <p:nvPr/>
          </p:nvSpPr>
          <p:spPr>
            <a:xfrm>
              <a:off x="6206921" y="4292383"/>
              <a:ext cx="292168" cy="2921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5992660" y="4267200"/>
              <a:ext cx="728006" cy="25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2095c</a:t>
              </a:r>
              <a:endParaRPr lang="en-US" sz="800" dirty="0"/>
            </a:p>
          </p:txBody>
        </p:sp>
      </p:grpSp>
      <p:grpSp>
        <p:nvGrpSpPr>
          <p:cNvPr id="746" name="Group 745"/>
          <p:cNvGrpSpPr/>
          <p:nvPr/>
        </p:nvGrpSpPr>
        <p:grpSpPr>
          <a:xfrm>
            <a:off x="6539314" y="4571620"/>
            <a:ext cx="983477" cy="428715"/>
            <a:chOff x="5992660" y="4267200"/>
            <a:chExt cx="728006" cy="317351"/>
          </a:xfrm>
        </p:grpSpPr>
        <p:sp>
          <p:nvSpPr>
            <p:cNvPr id="752" name="Oval 751"/>
            <p:cNvSpPr/>
            <p:nvPr/>
          </p:nvSpPr>
          <p:spPr>
            <a:xfrm>
              <a:off x="6206921" y="4292383"/>
              <a:ext cx="292168" cy="2921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TextBox 752"/>
            <p:cNvSpPr txBox="1"/>
            <p:nvPr/>
          </p:nvSpPr>
          <p:spPr>
            <a:xfrm>
              <a:off x="5992660" y="4267200"/>
              <a:ext cx="728006" cy="25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2090Ac</a:t>
              </a:r>
              <a:endParaRPr lang="en-US" sz="800" dirty="0"/>
            </a:p>
          </p:txBody>
        </p:sp>
      </p:grpSp>
      <p:grpSp>
        <p:nvGrpSpPr>
          <p:cNvPr id="757" name="Group 756"/>
          <p:cNvGrpSpPr/>
          <p:nvPr/>
        </p:nvGrpSpPr>
        <p:grpSpPr>
          <a:xfrm>
            <a:off x="6539314" y="4998910"/>
            <a:ext cx="983477" cy="428715"/>
            <a:chOff x="5992660" y="4267200"/>
            <a:chExt cx="728006" cy="317351"/>
          </a:xfrm>
        </p:grpSpPr>
        <p:sp>
          <p:nvSpPr>
            <p:cNvPr id="758" name="Oval 757"/>
            <p:cNvSpPr/>
            <p:nvPr/>
          </p:nvSpPr>
          <p:spPr>
            <a:xfrm>
              <a:off x="6206921" y="4292383"/>
              <a:ext cx="292168" cy="2921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TextBox 758"/>
            <p:cNvSpPr txBox="1"/>
            <p:nvPr/>
          </p:nvSpPr>
          <p:spPr>
            <a:xfrm>
              <a:off x="5992660" y="4267200"/>
              <a:ext cx="728006" cy="25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Tx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US-72</a:t>
              </a:r>
              <a:endParaRPr lang="en-US" sz="800" dirty="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6022209" y="3703017"/>
            <a:ext cx="609600" cy="356236"/>
            <a:chOff x="246432" y="4301222"/>
            <a:chExt cx="609600" cy="356236"/>
          </a:xfrm>
        </p:grpSpPr>
        <p:sp>
          <p:nvSpPr>
            <p:cNvPr id="761" name="Oval 760"/>
            <p:cNvSpPr/>
            <p:nvPr/>
          </p:nvSpPr>
          <p:spPr>
            <a:xfrm>
              <a:off x="374956" y="4301222"/>
              <a:ext cx="356236" cy="35623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TextBox 761"/>
            <p:cNvSpPr txBox="1"/>
            <p:nvPr/>
          </p:nvSpPr>
          <p:spPr>
            <a:xfrm>
              <a:off x="246432" y="4338343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AD4</a:t>
              </a:r>
              <a:endParaRPr lang="en-US" sz="900" dirty="0"/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6022209" y="4114800"/>
            <a:ext cx="609600" cy="388834"/>
            <a:chOff x="246432" y="4268624"/>
            <a:chExt cx="609600" cy="388834"/>
          </a:xfrm>
        </p:grpSpPr>
        <p:sp>
          <p:nvSpPr>
            <p:cNvPr id="768" name="Oval 767"/>
            <p:cNvSpPr/>
            <p:nvPr/>
          </p:nvSpPr>
          <p:spPr>
            <a:xfrm>
              <a:off x="374956" y="4301222"/>
              <a:ext cx="356236" cy="35623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/>
            <p:cNvSpPr txBox="1"/>
            <p:nvPr/>
          </p:nvSpPr>
          <p:spPr>
            <a:xfrm>
              <a:off x="246432" y="426862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AD4</a:t>
              </a:r>
            </a:p>
            <a:p>
              <a:pPr algn="ctr"/>
              <a:r>
                <a:rPr lang="en-US" sz="900" dirty="0"/>
                <a:t>W</a:t>
              </a:r>
              <a:r>
                <a:rPr lang="en-US" sz="900" dirty="0" smtClean="0"/>
                <a:t>400</a:t>
              </a:r>
              <a:endParaRPr lang="en-US" sz="900" dirty="0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6022209" y="4574688"/>
            <a:ext cx="609600" cy="406453"/>
            <a:chOff x="246432" y="4301222"/>
            <a:chExt cx="609600" cy="406453"/>
          </a:xfrm>
        </p:grpSpPr>
        <p:sp>
          <p:nvSpPr>
            <p:cNvPr id="795" name="Oval 794"/>
            <p:cNvSpPr/>
            <p:nvPr/>
          </p:nvSpPr>
          <p:spPr>
            <a:xfrm>
              <a:off x="374956" y="4301222"/>
              <a:ext cx="356236" cy="35623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TextBox 800"/>
            <p:cNvSpPr txBox="1"/>
            <p:nvPr/>
          </p:nvSpPr>
          <p:spPr>
            <a:xfrm>
              <a:off x="246432" y="433834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AD4</a:t>
              </a:r>
            </a:p>
            <a:p>
              <a:pPr algn="ctr"/>
              <a:r>
                <a:rPr lang="en-US" sz="900" dirty="0" smtClean="0"/>
                <a:t>10</a:t>
              </a:r>
              <a:endParaRPr lang="en-US" sz="900" dirty="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022209" y="4984886"/>
            <a:ext cx="609600" cy="406453"/>
            <a:chOff x="246432" y="4301222"/>
            <a:chExt cx="609600" cy="406453"/>
          </a:xfrm>
        </p:grpSpPr>
        <p:sp>
          <p:nvSpPr>
            <p:cNvPr id="816" name="Oval 815"/>
            <p:cNvSpPr/>
            <p:nvPr/>
          </p:nvSpPr>
          <p:spPr>
            <a:xfrm>
              <a:off x="374956" y="4301222"/>
              <a:ext cx="356236" cy="35623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TextBox 817"/>
            <p:cNvSpPr txBox="1"/>
            <p:nvPr/>
          </p:nvSpPr>
          <p:spPr>
            <a:xfrm>
              <a:off x="246432" y="433834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AD4</a:t>
              </a:r>
            </a:p>
            <a:p>
              <a:pPr algn="ctr"/>
              <a:r>
                <a:rPr lang="en-US" sz="900" dirty="0" smtClean="0"/>
                <a:t>16</a:t>
              </a:r>
              <a:endParaRPr lang="en-US" sz="900" dirty="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022209" y="5412176"/>
            <a:ext cx="609600" cy="406453"/>
            <a:chOff x="246432" y="4301222"/>
            <a:chExt cx="609600" cy="406453"/>
          </a:xfrm>
        </p:grpSpPr>
        <p:sp>
          <p:nvSpPr>
            <p:cNvPr id="820" name="Oval 819"/>
            <p:cNvSpPr/>
            <p:nvPr/>
          </p:nvSpPr>
          <p:spPr>
            <a:xfrm>
              <a:off x="374956" y="4301222"/>
              <a:ext cx="356236" cy="35623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TextBox 829"/>
            <p:cNvSpPr txBox="1"/>
            <p:nvPr/>
          </p:nvSpPr>
          <p:spPr>
            <a:xfrm>
              <a:off x="246432" y="433834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AD4</a:t>
              </a:r>
            </a:p>
            <a:p>
              <a:pPr algn="ctr"/>
              <a:r>
                <a:rPr lang="en-US" sz="900" dirty="0" smtClean="0"/>
                <a:t>10</a:t>
              </a:r>
              <a:endParaRPr lang="en-US" sz="900" dirty="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022209" y="5856557"/>
            <a:ext cx="609600" cy="406453"/>
            <a:chOff x="246432" y="4301222"/>
            <a:chExt cx="609600" cy="406453"/>
          </a:xfrm>
        </p:grpSpPr>
        <p:sp>
          <p:nvSpPr>
            <p:cNvPr id="832" name="Oval 831"/>
            <p:cNvSpPr/>
            <p:nvPr/>
          </p:nvSpPr>
          <p:spPr>
            <a:xfrm>
              <a:off x="374956" y="4301222"/>
              <a:ext cx="356236" cy="35623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246432" y="433834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AD4-</a:t>
              </a:r>
            </a:p>
            <a:p>
              <a:pPr algn="ctr"/>
              <a:r>
                <a:rPr lang="en-US" sz="900" dirty="0" smtClean="0"/>
                <a:t>10</a:t>
              </a:r>
              <a:endParaRPr lang="en-US" sz="900" dirty="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2155012" y="2807378"/>
            <a:ext cx="609600" cy="481596"/>
            <a:chOff x="2409700" y="306107"/>
            <a:chExt cx="609600" cy="481596"/>
          </a:xfrm>
        </p:grpSpPr>
        <p:sp>
          <p:nvSpPr>
            <p:cNvPr id="841" name="Oval 840"/>
            <p:cNvSpPr/>
            <p:nvPr/>
          </p:nvSpPr>
          <p:spPr>
            <a:xfrm>
              <a:off x="2484079" y="328829"/>
              <a:ext cx="457282" cy="458874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TextBox 841"/>
            <p:cNvSpPr txBox="1"/>
            <p:nvPr/>
          </p:nvSpPr>
          <p:spPr>
            <a:xfrm>
              <a:off x="2409700" y="306107"/>
              <a:ext cx="609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 </a:t>
              </a:r>
              <a:r>
                <a:rPr lang="en-US" sz="700" dirty="0" err="1" smtClean="0"/>
                <a:t>Robinsonii</a:t>
              </a:r>
              <a:r>
                <a:rPr lang="en-US" sz="700" dirty="0" smtClean="0"/>
                <a:t> C2-1</a:t>
              </a:r>
              <a:endParaRPr lang="en-US" sz="700" dirty="0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6519765" y="2007755"/>
            <a:ext cx="609600" cy="398334"/>
            <a:chOff x="2398981" y="4764440"/>
            <a:chExt cx="609600" cy="398334"/>
          </a:xfrm>
        </p:grpSpPr>
        <p:sp>
          <p:nvSpPr>
            <p:cNvPr id="267" name="Oval 266"/>
            <p:cNvSpPr/>
            <p:nvPr/>
          </p:nvSpPr>
          <p:spPr>
            <a:xfrm>
              <a:off x="2511963" y="4779137"/>
              <a:ext cx="383637" cy="3836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398981" y="476444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Tom</a:t>
              </a:r>
            </a:p>
            <a:p>
              <a:pPr algn="ctr"/>
              <a:r>
                <a:rPr lang="en-US" sz="900" dirty="0" smtClean="0"/>
                <a:t>AD3</a:t>
              </a:r>
              <a:endParaRPr lang="en-US" sz="900" dirty="0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6058292" y="2256989"/>
            <a:ext cx="609600" cy="398334"/>
            <a:chOff x="2398981" y="4764440"/>
            <a:chExt cx="609600" cy="398334"/>
          </a:xfrm>
        </p:grpSpPr>
        <p:sp>
          <p:nvSpPr>
            <p:cNvPr id="270" name="Oval 269"/>
            <p:cNvSpPr/>
            <p:nvPr/>
          </p:nvSpPr>
          <p:spPr>
            <a:xfrm>
              <a:off x="2511963" y="4779137"/>
              <a:ext cx="383637" cy="38363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398981" y="476444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Tom</a:t>
              </a:r>
            </a:p>
            <a:p>
              <a:pPr algn="ctr"/>
              <a:r>
                <a:rPr lang="en-US" sz="900" dirty="0" smtClean="0"/>
                <a:t>AD3</a:t>
              </a:r>
              <a:endParaRPr lang="en-US" sz="900" dirty="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5898392" y="767209"/>
            <a:ext cx="930370" cy="502705"/>
            <a:chOff x="2399299" y="4806264"/>
            <a:chExt cx="609600" cy="329383"/>
          </a:xfrm>
        </p:grpSpPr>
        <p:sp>
          <p:nvSpPr>
            <p:cNvPr id="273" name="Oval 272"/>
            <p:cNvSpPr/>
            <p:nvPr/>
          </p:nvSpPr>
          <p:spPr>
            <a:xfrm>
              <a:off x="2539090" y="4806264"/>
              <a:ext cx="329383" cy="32938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399299" y="4859714"/>
              <a:ext cx="609600" cy="221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AD3</a:t>
              </a:r>
            </a:p>
            <a:p>
              <a:pPr algn="ctr"/>
              <a:r>
                <a:rPr lang="en-US" sz="800" dirty="0" err="1" smtClean="0"/>
                <a:t>Kaboelowe</a:t>
              </a:r>
              <a:endParaRPr lang="en-US" sz="800" dirty="0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6544683" y="990600"/>
            <a:ext cx="609600" cy="507831"/>
            <a:chOff x="246432" y="3725254"/>
            <a:chExt cx="609600" cy="507831"/>
          </a:xfrm>
        </p:grpSpPr>
        <p:sp>
          <p:nvSpPr>
            <p:cNvPr id="276" name="Oval 275"/>
            <p:cNvSpPr/>
            <p:nvPr/>
          </p:nvSpPr>
          <p:spPr>
            <a:xfrm>
              <a:off x="328145" y="3778060"/>
              <a:ext cx="449857" cy="44985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46432" y="3725254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AD3</a:t>
              </a:r>
            </a:p>
            <a:p>
              <a:pPr algn="ctr"/>
              <a:r>
                <a:rPr lang="en-US" sz="900" dirty="0" smtClean="0"/>
                <a:t>A79 1236</a:t>
              </a:r>
              <a:endParaRPr lang="en-US" sz="900" dirty="0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6084700" y="1303285"/>
            <a:ext cx="609600" cy="369332"/>
            <a:chOff x="6019800" y="849868"/>
            <a:chExt cx="609600" cy="369332"/>
          </a:xfrm>
        </p:grpSpPr>
        <p:sp>
          <p:nvSpPr>
            <p:cNvPr id="279" name="Oval 278"/>
            <p:cNvSpPr/>
            <p:nvPr/>
          </p:nvSpPr>
          <p:spPr>
            <a:xfrm>
              <a:off x="6111240" y="853440"/>
              <a:ext cx="365760" cy="36576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6019800" y="8498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Tom AD3-7</a:t>
              </a:r>
              <a:endParaRPr lang="en-US" sz="900" dirty="0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888005" y="1366678"/>
            <a:ext cx="609600" cy="365760"/>
            <a:chOff x="6002708" y="853440"/>
            <a:chExt cx="609600" cy="365760"/>
          </a:xfrm>
        </p:grpSpPr>
        <p:sp>
          <p:nvSpPr>
            <p:cNvPr id="282" name="Oval 281"/>
            <p:cNvSpPr/>
            <p:nvPr/>
          </p:nvSpPr>
          <p:spPr>
            <a:xfrm>
              <a:off x="6111240" y="853440"/>
              <a:ext cx="365760" cy="36576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002708" y="920904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AD3-14</a:t>
              </a:r>
              <a:endParaRPr lang="en-US" sz="900" dirty="0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6033426" y="1674327"/>
            <a:ext cx="609600" cy="365760"/>
            <a:chOff x="6002708" y="853440"/>
            <a:chExt cx="609600" cy="365760"/>
          </a:xfrm>
        </p:grpSpPr>
        <p:sp>
          <p:nvSpPr>
            <p:cNvPr id="285" name="Oval 284"/>
            <p:cNvSpPr/>
            <p:nvPr/>
          </p:nvSpPr>
          <p:spPr>
            <a:xfrm>
              <a:off x="6111240" y="853440"/>
              <a:ext cx="365760" cy="36576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002708" y="920904"/>
              <a:ext cx="609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AD3-23</a:t>
              </a:r>
              <a:endParaRPr lang="en-US" sz="900" dirty="0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561774" y="1511894"/>
            <a:ext cx="609600" cy="507831"/>
            <a:chOff x="246432" y="3725254"/>
            <a:chExt cx="609600" cy="507831"/>
          </a:xfrm>
        </p:grpSpPr>
        <p:sp>
          <p:nvSpPr>
            <p:cNvPr id="291" name="Oval 290"/>
            <p:cNvSpPr/>
            <p:nvPr/>
          </p:nvSpPr>
          <p:spPr>
            <a:xfrm>
              <a:off x="328145" y="3778060"/>
              <a:ext cx="449857" cy="44985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46432" y="3725254"/>
              <a:ext cx="6096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AD3</a:t>
              </a:r>
            </a:p>
            <a:p>
              <a:pPr algn="ctr"/>
              <a:r>
                <a:rPr lang="en-US" sz="900" dirty="0" smtClean="0"/>
                <a:t>A79 1236</a:t>
              </a:r>
              <a:endParaRPr lang="en-US" sz="900" dirty="0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1008014" y="3048000"/>
            <a:ext cx="525569" cy="446276"/>
            <a:chOff x="995982" y="4328899"/>
            <a:chExt cx="525569" cy="446276"/>
          </a:xfrm>
        </p:grpSpPr>
        <p:sp>
          <p:nvSpPr>
            <p:cNvPr id="312" name="Oval 311"/>
            <p:cNvSpPr/>
            <p:nvPr/>
          </p:nvSpPr>
          <p:spPr>
            <a:xfrm>
              <a:off x="1071592" y="4336460"/>
              <a:ext cx="387845" cy="3878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95982" y="4328899"/>
              <a:ext cx="52556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F1</a:t>
              </a:r>
            </a:p>
            <a:p>
              <a:pPr algn="ctr"/>
              <a:r>
                <a:rPr lang="en-US" sz="700" dirty="0" err="1" smtClean="0"/>
                <a:t>Longicalyx</a:t>
              </a:r>
              <a:endParaRPr lang="en-US" sz="700" dirty="0"/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2639293" y="3048000"/>
            <a:ext cx="532367" cy="452362"/>
            <a:chOff x="5429255" y="4529538"/>
            <a:chExt cx="430450" cy="365760"/>
          </a:xfrm>
        </p:grpSpPr>
        <p:sp>
          <p:nvSpPr>
            <p:cNvPr id="316" name="Oval 315"/>
            <p:cNvSpPr/>
            <p:nvPr/>
          </p:nvSpPr>
          <p:spPr>
            <a:xfrm>
              <a:off x="5463819" y="4529538"/>
              <a:ext cx="365760" cy="365760"/>
            </a:xfrm>
            <a:prstGeom prst="ellipse">
              <a:avLst/>
            </a:prstGeom>
            <a:solidFill>
              <a:srgbClr val="FF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429255" y="4533225"/>
              <a:ext cx="430450" cy="33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 </a:t>
              </a:r>
            </a:p>
            <a:p>
              <a:pPr algn="ctr"/>
              <a:r>
                <a:rPr lang="en-US" sz="700" dirty="0" err="1" smtClean="0"/>
                <a:t>nelsonii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PI499783</a:t>
              </a:r>
              <a:endParaRPr lang="en-US" sz="700" dirty="0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2694927" y="3421933"/>
            <a:ext cx="522411" cy="523220"/>
            <a:chOff x="4688407" y="1459075"/>
            <a:chExt cx="522411" cy="523220"/>
          </a:xfrm>
        </p:grpSpPr>
        <p:sp>
          <p:nvSpPr>
            <p:cNvPr id="319" name="Oval 318"/>
            <p:cNvSpPr/>
            <p:nvPr/>
          </p:nvSpPr>
          <p:spPr>
            <a:xfrm>
              <a:off x="4733681" y="1505591"/>
              <a:ext cx="425221" cy="425221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688407" y="1459075"/>
              <a:ext cx="522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err="1" smtClean="0"/>
                <a:t>Australe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PI464839</a:t>
              </a:r>
            </a:p>
            <a:p>
              <a:pPr algn="ctr"/>
              <a:r>
                <a:rPr lang="en-US" sz="700" dirty="0" smtClean="0"/>
                <a:t>C3-4</a:t>
              </a: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627572" y="3451317"/>
            <a:ext cx="522411" cy="523220"/>
            <a:chOff x="4688407" y="1459075"/>
            <a:chExt cx="522411" cy="523220"/>
          </a:xfrm>
        </p:grpSpPr>
        <p:sp>
          <p:nvSpPr>
            <p:cNvPr id="322" name="Oval 321"/>
            <p:cNvSpPr/>
            <p:nvPr/>
          </p:nvSpPr>
          <p:spPr>
            <a:xfrm>
              <a:off x="4733681" y="1505591"/>
              <a:ext cx="425221" cy="425221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688407" y="1459075"/>
              <a:ext cx="522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err="1" smtClean="0"/>
                <a:t>Bickii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PI464843</a:t>
              </a:r>
            </a:p>
            <a:p>
              <a:pPr algn="ctr"/>
              <a:r>
                <a:rPr lang="en-US" sz="700" dirty="0" smtClean="0"/>
                <a:t>G1-5</a:t>
              </a: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2509673" y="3879133"/>
            <a:ext cx="845344" cy="557382"/>
            <a:chOff x="1631482" y="1430078"/>
            <a:chExt cx="609600" cy="401943"/>
          </a:xfrm>
        </p:grpSpPr>
        <p:sp>
          <p:nvSpPr>
            <p:cNvPr id="328" name="Oval 327"/>
            <p:cNvSpPr/>
            <p:nvPr/>
          </p:nvSpPr>
          <p:spPr>
            <a:xfrm>
              <a:off x="1743874" y="1430078"/>
              <a:ext cx="383637" cy="383637"/>
            </a:xfrm>
            <a:prstGeom prst="ellipse">
              <a:avLst/>
            </a:prstGeom>
            <a:solidFill>
              <a:srgbClr val="37F3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631482" y="1454713"/>
              <a:ext cx="609600" cy="377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smtClean="0"/>
                <a:t>Sturt</a:t>
              </a:r>
              <a:r>
                <a:rPr lang="en-US" sz="700" dirty="0"/>
                <a:t> </a:t>
              </a:r>
              <a:r>
                <a:rPr lang="en-US" sz="700" dirty="0" smtClean="0"/>
                <a:t>Vs</a:t>
              </a:r>
              <a:r>
                <a:rPr lang="en-US" sz="700" dirty="0"/>
                <a:t> </a:t>
              </a:r>
              <a:r>
                <a:rPr lang="en-US" sz="700" dirty="0" smtClean="0"/>
                <a:t>Sturt</a:t>
              </a:r>
            </a:p>
            <a:p>
              <a:pPr algn="ctr"/>
              <a:r>
                <a:rPr lang="en-US" sz="700" dirty="0" smtClean="0"/>
                <a:t>PI 530751</a:t>
              </a:r>
            </a:p>
            <a:p>
              <a:pPr algn="ctr"/>
              <a:r>
                <a:rPr lang="en-US" sz="700" dirty="0" smtClean="0"/>
                <a:t>C1-4</a:t>
              </a:r>
              <a:endParaRPr lang="en-US" sz="700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1984309" y="4038600"/>
            <a:ext cx="845344" cy="557382"/>
            <a:chOff x="1631482" y="1430078"/>
            <a:chExt cx="609600" cy="401943"/>
          </a:xfrm>
        </p:grpSpPr>
        <p:sp>
          <p:nvSpPr>
            <p:cNvPr id="331" name="Oval 330"/>
            <p:cNvSpPr/>
            <p:nvPr/>
          </p:nvSpPr>
          <p:spPr>
            <a:xfrm>
              <a:off x="1743874" y="1430078"/>
              <a:ext cx="383637" cy="383637"/>
            </a:xfrm>
            <a:prstGeom prst="ellipse">
              <a:avLst/>
            </a:prstGeom>
            <a:solidFill>
              <a:srgbClr val="37F3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631482" y="1454713"/>
              <a:ext cx="609600" cy="377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smtClean="0"/>
                <a:t>Sturt</a:t>
              </a:r>
              <a:r>
                <a:rPr lang="en-US" sz="700" dirty="0"/>
                <a:t> </a:t>
              </a:r>
              <a:r>
                <a:rPr lang="en-US" sz="700" dirty="0" smtClean="0"/>
                <a:t>Vs</a:t>
              </a:r>
              <a:r>
                <a:rPr lang="en-US" sz="700" dirty="0"/>
                <a:t> </a:t>
              </a:r>
              <a:r>
                <a:rPr lang="en-US" sz="700" dirty="0" smtClean="0"/>
                <a:t>Sturt</a:t>
              </a:r>
            </a:p>
            <a:p>
              <a:pPr algn="ctr"/>
              <a:r>
                <a:rPr lang="en-US" sz="700" dirty="0" smtClean="0"/>
                <a:t>PI 530749</a:t>
              </a:r>
            </a:p>
            <a:p>
              <a:pPr algn="ctr"/>
              <a:r>
                <a:rPr lang="en-US" sz="700" dirty="0" smtClean="0"/>
                <a:t>C1-2</a:t>
              </a:r>
              <a:endParaRPr lang="en-US" sz="700" dirty="0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2683701" y="4385378"/>
            <a:ext cx="609600" cy="630942"/>
            <a:chOff x="2409700" y="306107"/>
            <a:chExt cx="609600" cy="630942"/>
          </a:xfrm>
        </p:grpSpPr>
        <p:sp>
          <p:nvSpPr>
            <p:cNvPr id="334" name="Oval 333"/>
            <p:cNvSpPr/>
            <p:nvPr/>
          </p:nvSpPr>
          <p:spPr>
            <a:xfrm>
              <a:off x="2484079" y="328829"/>
              <a:ext cx="457282" cy="458874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409700" y="306107"/>
              <a:ext cx="6096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 </a:t>
              </a:r>
              <a:r>
                <a:rPr lang="en-US" sz="700" dirty="0" err="1" smtClean="0"/>
                <a:t>Robinsonii</a:t>
              </a:r>
              <a:r>
                <a:rPr lang="en-US" sz="700" dirty="0" smtClean="0"/>
                <a:t> PI530756</a:t>
              </a:r>
            </a:p>
            <a:p>
              <a:pPr algn="ctr"/>
              <a:r>
                <a:rPr lang="en-US" sz="700" dirty="0"/>
                <a:t>C2-1</a:t>
              </a:r>
            </a:p>
            <a:p>
              <a:pPr algn="ctr"/>
              <a:endParaRPr lang="en-US" sz="700" dirty="0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115110" y="4531301"/>
            <a:ext cx="609600" cy="630942"/>
            <a:chOff x="2409700" y="306107"/>
            <a:chExt cx="609600" cy="630942"/>
          </a:xfrm>
        </p:grpSpPr>
        <p:sp>
          <p:nvSpPr>
            <p:cNvPr id="337" name="Oval 336"/>
            <p:cNvSpPr/>
            <p:nvPr/>
          </p:nvSpPr>
          <p:spPr>
            <a:xfrm>
              <a:off x="2484079" y="328829"/>
              <a:ext cx="457282" cy="458874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409700" y="306107"/>
              <a:ext cx="6096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 </a:t>
              </a:r>
              <a:r>
                <a:rPr lang="en-US" sz="700" dirty="0" err="1" smtClean="0"/>
                <a:t>Robinsonii</a:t>
              </a:r>
              <a:r>
                <a:rPr lang="en-US" sz="700" dirty="0" smtClean="0"/>
                <a:t> PI530756</a:t>
              </a:r>
            </a:p>
            <a:p>
              <a:pPr algn="ctr"/>
              <a:r>
                <a:rPr lang="en-US" sz="700" dirty="0"/>
                <a:t>C2-1</a:t>
              </a:r>
            </a:p>
            <a:p>
              <a:pPr algn="ctr"/>
              <a:endParaRPr lang="en-US" sz="700" dirty="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2844882" y="4767211"/>
            <a:ext cx="522411" cy="523220"/>
            <a:chOff x="4688407" y="1459075"/>
            <a:chExt cx="522411" cy="523220"/>
          </a:xfrm>
        </p:grpSpPr>
        <p:sp>
          <p:nvSpPr>
            <p:cNvPr id="343" name="Oval 342"/>
            <p:cNvSpPr/>
            <p:nvPr/>
          </p:nvSpPr>
          <p:spPr>
            <a:xfrm>
              <a:off x="4733681" y="1505591"/>
              <a:ext cx="425221" cy="425221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4688407" y="1459075"/>
              <a:ext cx="522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err="1" smtClean="0"/>
                <a:t>Bickii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PI530992</a:t>
              </a:r>
            </a:p>
            <a:p>
              <a:pPr algn="ctr"/>
              <a:r>
                <a:rPr lang="en-US" sz="700" dirty="0" smtClean="0"/>
                <a:t>G1-4</a:t>
              </a: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1613008" y="5067236"/>
            <a:ext cx="624694" cy="625662"/>
            <a:chOff x="4688407" y="1459075"/>
            <a:chExt cx="522411" cy="523220"/>
          </a:xfrm>
        </p:grpSpPr>
        <p:sp>
          <p:nvSpPr>
            <p:cNvPr id="349" name="Oval 348"/>
            <p:cNvSpPr/>
            <p:nvPr/>
          </p:nvSpPr>
          <p:spPr>
            <a:xfrm>
              <a:off x="4733681" y="1505591"/>
              <a:ext cx="425221" cy="425221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4688407" y="1459075"/>
              <a:ext cx="522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err="1" smtClean="0"/>
                <a:t>Bickii</a:t>
              </a:r>
              <a:endParaRPr lang="en-US" sz="700" dirty="0" smtClean="0"/>
            </a:p>
            <a:p>
              <a:pPr algn="ctr"/>
              <a:r>
                <a:rPr lang="en-US" sz="700" dirty="0" err="1" smtClean="0"/>
                <a:t>Nel</a:t>
              </a:r>
              <a:r>
                <a:rPr lang="en-US" sz="700" dirty="0" smtClean="0"/>
                <a:t> 1606</a:t>
              </a:r>
            </a:p>
            <a:p>
              <a:pPr algn="ctr"/>
              <a:r>
                <a:rPr lang="en-US" sz="700" dirty="0" smtClean="0"/>
                <a:t>NT13187</a:t>
              </a: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2585887" y="5109328"/>
            <a:ext cx="522411" cy="523220"/>
            <a:chOff x="4688407" y="1459075"/>
            <a:chExt cx="522411" cy="523220"/>
          </a:xfrm>
        </p:grpSpPr>
        <p:sp>
          <p:nvSpPr>
            <p:cNvPr id="352" name="Oval 351"/>
            <p:cNvSpPr/>
            <p:nvPr/>
          </p:nvSpPr>
          <p:spPr>
            <a:xfrm>
              <a:off x="4733681" y="1505591"/>
              <a:ext cx="425221" cy="425221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688407" y="1459075"/>
              <a:ext cx="522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err="1" smtClean="0"/>
                <a:t>Bickii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PI530992</a:t>
              </a:r>
            </a:p>
            <a:p>
              <a:pPr algn="ctr"/>
              <a:r>
                <a:rPr lang="en-US" sz="700" dirty="0" smtClean="0"/>
                <a:t>G1-4</a:t>
              </a: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2159587" y="3674098"/>
            <a:ext cx="522411" cy="523220"/>
            <a:chOff x="4688407" y="1459075"/>
            <a:chExt cx="522411" cy="523220"/>
          </a:xfrm>
        </p:grpSpPr>
        <p:sp>
          <p:nvSpPr>
            <p:cNvPr id="325" name="Oval 324"/>
            <p:cNvSpPr/>
            <p:nvPr/>
          </p:nvSpPr>
          <p:spPr>
            <a:xfrm>
              <a:off x="4733681" y="1505591"/>
              <a:ext cx="425221" cy="425221"/>
            </a:xfrm>
            <a:prstGeom prst="ellipse">
              <a:avLst/>
            </a:pr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688407" y="1459075"/>
              <a:ext cx="522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err="1" smtClean="0"/>
                <a:t>Bickii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PI530991</a:t>
              </a:r>
            </a:p>
            <a:p>
              <a:pPr algn="ctr"/>
              <a:r>
                <a:rPr lang="en-US" sz="700" dirty="0" smtClean="0"/>
                <a:t>G1-3</a:t>
              </a: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141431" y="5408062"/>
            <a:ext cx="525569" cy="387845"/>
            <a:chOff x="995982" y="4336460"/>
            <a:chExt cx="525569" cy="387845"/>
          </a:xfrm>
        </p:grpSpPr>
        <p:sp>
          <p:nvSpPr>
            <p:cNvPr id="288" name="Oval 287"/>
            <p:cNvSpPr/>
            <p:nvPr/>
          </p:nvSpPr>
          <p:spPr>
            <a:xfrm>
              <a:off x="1071592" y="4336460"/>
              <a:ext cx="387845" cy="3878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995982" y="4414122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F1</a:t>
              </a:r>
              <a:endParaRPr lang="en-US" sz="900" dirty="0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1664719" y="5715633"/>
            <a:ext cx="525569" cy="387845"/>
            <a:chOff x="995982" y="4336460"/>
            <a:chExt cx="525569" cy="387845"/>
          </a:xfrm>
        </p:grpSpPr>
        <p:sp>
          <p:nvSpPr>
            <p:cNvPr id="294" name="Oval 293"/>
            <p:cNvSpPr/>
            <p:nvPr/>
          </p:nvSpPr>
          <p:spPr>
            <a:xfrm>
              <a:off x="1071592" y="4336460"/>
              <a:ext cx="387845" cy="3878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995982" y="4414122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F1</a:t>
              </a:r>
              <a:endParaRPr lang="en-US" sz="900" dirty="0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2446231" y="5715633"/>
            <a:ext cx="525569" cy="387845"/>
            <a:chOff x="995982" y="4336460"/>
            <a:chExt cx="525569" cy="387845"/>
          </a:xfrm>
        </p:grpSpPr>
        <p:sp>
          <p:nvSpPr>
            <p:cNvPr id="297" name="Oval 296"/>
            <p:cNvSpPr/>
            <p:nvPr/>
          </p:nvSpPr>
          <p:spPr>
            <a:xfrm>
              <a:off x="1071592" y="4336460"/>
              <a:ext cx="387845" cy="3878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995982" y="4414122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F1</a:t>
              </a:r>
              <a:endParaRPr lang="en-US" sz="900" dirty="0"/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1981200" y="6064768"/>
            <a:ext cx="525569" cy="387845"/>
            <a:chOff x="995982" y="4336460"/>
            <a:chExt cx="525569" cy="387845"/>
          </a:xfrm>
        </p:grpSpPr>
        <p:sp>
          <p:nvSpPr>
            <p:cNvPr id="300" name="Oval 299"/>
            <p:cNvSpPr/>
            <p:nvPr/>
          </p:nvSpPr>
          <p:spPr>
            <a:xfrm>
              <a:off x="1071592" y="4336460"/>
              <a:ext cx="387845" cy="3878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995982" y="4414122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F1</a:t>
              </a:r>
              <a:endParaRPr lang="en-US" sz="900" dirty="0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2743200" y="6064768"/>
            <a:ext cx="525569" cy="387845"/>
            <a:chOff x="995982" y="4336460"/>
            <a:chExt cx="525569" cy="387845"/>
          </a:xfrm>
        </p:grpSpPr>
        <p:sp>
          <p:nvSpPr>
            <p:cNvPr id="303" name="Oval 302"/>
            <p:cNvSpPr/>
            <p:nvPr/>
          </p:nvSpPr>
          <p:spPr>
            <a:xfrm>
              <a:off x="1071592" y="4336460"/>
              <a:ext cx="387845" cy="3878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995982" y="4414122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F1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7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25525</TotalTime>
  <Words>249</Words>
  <Application>Microsoft Office PowerPoint</Application>
  <PresentationFormat>On-screen Show (4:3)</PresentationFormat>
  <Paragraphs>181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#515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#513</dc:title>
  <dc:creator>Wendel Lab</dc:creator>
  <cp:lastModifiedBy>Tuchin, Anna </cp:lastModifiedBy>
  <cp:revision>139</cp:revision>
  <cp:lastPrinted>2018-08-15T14:57:07Z</cp:lastPrinted>
  <dcterms:created xsi:type="dcterms:W3CDTF">2013-11-12T18:40:30Z</dcterms:created>
  <dcterms:modified xsi:type="dcterms:W3CDTF">2018-08-15T15:03:59Z</dcterms:modified>
</cp:coreProperties>
</file>