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70F"/>
    <a:srgbClr val="37F3CF"/>
    <a:srgbClr val="4C216D"/>
    <a:srgbClr val="A365D1"/>
    <a:srgbClr val="996633"/>
    <a:srgbClr val="C3585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2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136C-00E2-4A7D-8F54-96D7E97ECD4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16043"/>
            <a:ext cx="990600" cy="364958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#517A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1371600" cy="4808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736563" y="2164696"/>
            <a:ext cx="585954" cy="374728"/>
            <a:chOff x="16361815" y="2589816"/>
            <a:chExt cx="585954" cy="374728"/>
          </a:xfrm>
        </p:grpSpPr>
        <p:sp>
          <p:nvSpPr>
            <p:cNvPr id="91" name="Oval 90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A1-5</a:t>
              </a:r>
            </a:p>
            <a:p>
              <a:pPr algn="ctr"/>
              <a:r>
                <a:rPr lang="en-US" sz="900" dirty="0" smtClean="0"/>
                <a:t>#2</a:t>
              </a:r>
              <a:endParaRPr lang="en-US" sz="9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06564" y="6164378"/>
            <a:ext cx="775436" cy="581196"/>
            <a:chOff x="5042677" y="5816815"/>
            <a:chExt cx="775436" cy="581196"/>
          </a:xfrm>
        </p:grpSpPr>
        <p:sp>
          <p:nvSpPr>
            <p:cNvPr id="407" name="Oval 406"/>
            <p:cNvSpPr/>
            <p:nvPr/>
          </p:nvSpPr>
          <p:spPr>
            <a:xfrm>
              <a:off x="5186395" y="5846530"/>
              <a:ext cx="488002" cy="4829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5042677" y="5816815"/>
              <a:ext cx="775436" cy="581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From</a:t>
              </a:r>
            </a:p>
            <a:p>
              <a:pPr algn="ctr"/>
              <a:r>
                <a:rPr lang="en-US" sz="800" dirty="0" smtClean="0"/>
                <a:t>Peale </a:t>
              </a:r>
              <a:r>
                <a:rPr lang="en-US" sz="800" dirty="0" err="1" smtClean="0"/>
                <a:t>Isld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4A</a:t>
              </a:r>
              <a:endParaRPr lang="en-US" sz="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72493" y="5987790"/>
            <a:ext cx="609600" cy="449857"/>
            <a:chOff x="-1444635" y="2613273"/>
            <a:chExt cx="609600" cy="449857"/>
          </a:xfrm>
        </p:grpSpPr>
        <p:sp>
          <p:nvSpPr>
            <p:cNvPr id="749" name="Oval 748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-1444635" y="2697205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AD1</a:t>
              </a:r>
              <a:endParaRPr lang="en-US" sz="9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465478" y="5987790"/>
            <a:ext cx="609600" cy="320157"/>
            <a:chOff x="639417" y="2856213"/>
            <a:chExt cx="609600" cy="320157"/>
          </a:xfrm>
        </p:grpSpPr>
        <p:sp>
          <p:nvSpPr>
            <p:cNvPr id="769" name="Oval 768"/>
            <p:cNvSpPr/>
            <p:nvPr/>
          </p:nvSpPr>
          <p:spPr>
            <a:xfrm>
              <a:off x="783086" y="2856213"/>
              <a:ext cx="320157" cy="3201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TextBox 769"/>
            <p:cNvSpPr txBox="1"/>
            <p:nvPr/>
          </p:nvSpPr>
          <p:spPr>
            <a:xfrm>
              <a:off x="639417" y="2895600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A2</a:t>
              </a:r>
              <a:endParaRPr lang="en-US" sz="9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612144" y="6199858"/>
            <a:ext cx="527386" cy="389187"/>
            <a:chOff x="246432" y="3311596"/>
            <a:chExt cx="609600" cy="449857"/>
          </a:xfrm>
        </p:grpSpPr>
        <p:sp>
          <p:nvSpPr>
            <p:cNvPr id="772" name="Oval 771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TextBox 772"/>
            <p:cNvSpPr txBox="1"/>
            <p:nvPr/>
          </p:nvSpPr>
          <p:spPr>
            <a:xfrm>
              <a:off x="246432" y="339552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AD2</a:t>
              </a:r>
              <a:endParaRPr lang="en-US" sz="9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35661" y="6331977"/>
            <a:ext cx="609600" cy="330932"/>
            <a:chOff x="701373" y="3371059"/>
            <a:chExt cx="609600" cy="330932"/>
          </a:xfrm>
        </p:grpSpPr>
        <p:sp>
          <p:nvSpPr>
            <p:cNvPr id="775" name="Oval 774"/>
            <p:cNvSpPr/>
            <p:nvPr/>
          </p:nvSpPr>
          <p:spPr>
            <a:xfrm flipV="1">
              <a:off x="842549" y="3371059"/>
              <a:ext cx="330932" cy="33093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701373" y="339552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  <a:endParaRPr lang="en-US" sz="9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93144" y="6167215"/>
            <a:ext cx="527386" cy="389187"/>
            <a:chOff x="-1444635" y="4936271"/>
            <a:chExt cx="609600" cy="449857"/>
          </a:xfrm>
        </p:grpSpPr>
        <p:sp>
          <p:nvSpPr>
            <p:cNvPr id="796" name="Oval 795"/>
            <p:cNvSpPr/>
            <p:nvPr/>
          </p:nvSpPr>
          <p:spPr>
            <a:xfrm>
              <a:off x="-1362922" y="4936271"/>
              <a:ext cx="449857" cy="44985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TextBox 796"/>
            <p:cNvSpPr txBox="1"/>
            <p:nvPr/>
          </p:nvSpPr>
          <p:spPr>
            <a:xfrm>
              <a:off x="-1444635" y="5020203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</a:t>
              </a:r>
              <a:endParaRPr lang="en-US" sz="9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74144" y="6214944"/>
            <a:ext cx="527386" cy="389187"/>
            <a:chOff x="-989694" y="4952139"/>
            <a:chExt cx="609600" cy="449857"/>
          </a:xfrm>
        </p:grpSpPr>
        <p:sp>
          <p:nvSpPr>
            <p:cNvPr id="799" name="Oval 798"/>
            <p:cNvSpPr/>
            <p:nvPr/>
          </p:nvSpPr>
          <p:spPr>
            <a:xfrm>
              <a:off x="-929067" y="4952139"/>
              <a:ext cx="449857" cy="449857"/>
            </a:xfrm>
            <a:prstGeom prst="ellipse">
              <a:avLst/>
            </a:prstGeom>
            <a:solidFill>
              <a:srgbClr val="C358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TextBox 799"/>
            <p:cNvSpPr txBox="1"/>
            <p:nvPr/>
          </p:nvSpPr>
          <p:spPr>
            <a:xfrm>
              <a:off x="-989694" y="5020203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E1</a:t>
              </a:r>
              <a:endParaRPr lang="en-US" sz="9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35381" y="5718621"/>
            <a:ext cx="97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Color code:</a:t>
            </a:r>
            <a:endParaRPr lang="en-US" sz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13454" y="6189958"/>
            <a:ext cx="527386" cy="389187"/>
            <a:chOff x="-989694" y="5403857"/>
            <a:chExt cx="609600" cy="449857"/>
          </a:xfrm>
        </p:grpSpPr>
        <p:sp>
          <p:nvSpPr>
            <p:cNvPr id="811" name="Oval 810"/>
            <p:cNvSpPr/>
            <p:nvPr/>
          </p:nvSpPr>
          <p:spPr>
            <a:xfrm>
              <a:off x="-907981" y="5403857"/>
              <a:ext cx="449857" cy="449857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TextBox 811"/>
            <p:cNvSpPr txBox="1"/>
            <p:nvPr/>
          </p:nvSpPr>
          <p:spPr>
            <a:xfrm>
              <a:off x="-989694" y="5487789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G1</a:t>
              </a:r>
              <a:endParaRPr lang="en-US" sz="9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243251" y="6369509"/>
            <a:ext cx="347549" cy="291712"/>
            <a:chOff x="2840788" y="5384475"/>
            <a:chExt cx="347549" cy="291712"/>
          </a:xfrm>
        </p:grpSpPr>
        <p:sp>
          <p:nvSpPr>
            <p:cNvPr id="628" name="Oval 627"/>
            <p:cNvSpPr/>
            <p:nvPr/>
          </p:nvSpPr>
          <p:spPr>
            <a:xfrm>
              <a:off x="2861542" y="5384475"/>
              <a:ext cx="301850" cy="29171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2840788" y="5423356"/>
              <a:ext cx="3475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#1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7973440" y="4745110"/>
            <a:ext cx="609600" cy="415498"/>
            <a:chOff x="740905" y="2829572"/>
            <a:chExt cx="609600" cy="415498"/>
          </a:xfrm>
        </p:grpSpPr>
        <p:sp>
          <p:nvSpPr>
            <p:cNvPr id="510" name="Oval 509"/>
            <p:cNvSpPr/>
            <p:nvPr/>
          </p:nvSpPr>
          <p:spPr>
            <a:xfrm>
              <a:off x="875489" y="2856214"/>
              <a:ext cx="357454" cy="357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740905" y="2829572"/>
              <a:ext cx="609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A2 </a:t>
              </a:r>
            </a:p>
            <a:p>
              <a:pPr algn="ctr"/>
              <a:r>
                <a:rPr lang="en-US" sz="700" dirty="0" smtClean="0"/>
                <a:t>101</a:t>
              </a:r>
            </a:p>
            <a:p>
              <a:pPr algn="ctr"/>
              <a:r>
                <a:rPr lang="en-US" sz="700" dirty="0" smtClean="0"/>
                <a:t>S2</a:t>
              </a:r>
              <a:endParaRPr lang="en-US" sz="7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133294" y="6167215"/>
            <a:ext cx="682636" cy="497841"/>
            <a:chOff x="124323" y="6148230"/>
            <a:chExt cx="682636" cy="497841"/>
          </a:xfrm>
        </p:grpSpPr>
        <p:sp>
          <p:nvSpPr>
            <p:cNvPr id="473" name="Oval 472"/>
            <p:cNvSpPr/>
            <p:nvPr/>
          </p:nvSpPr>
          <p:spPr>
            <a:xfrm>
              <a:off x="228778" y="6148230"/>
              <a:ext cx="479094" cy="4630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124323" y="6184406"/>
              <a:ext cx="682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</a:rPr>
                <a:t>Wake marina</a:t>
              </a:r>
            </a:p>
            <a:p>
              <a:pPr algn="ctr"/>
              <a:r>
                <a:rPr lang="en-US" sz="600" dirty="0" smtClean="0">
                  <a:solidFill>
                    <a:schemeClr val="bg1"/>
                  </a:solidFill>
                </a:rPr>
                <a:t>En route to Wilkes planted from KB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3" name="Group 932"/>
          <p:cNvGrpSpPr/>
          <p:nvPr/>
        </p:nvGrpSpPr>
        <p:grpSpPr>
          <a:xfrm>
            <a:off x="1938451" y="6369509"/>
            <a:ext cx="347549" cy="291712"/>
            <a:chOff x="2840788" y="5384475"/>
            <a:chExt cx="347549" cy="291712"/>
          </a:xfrm>
        </p:grpSpPr>
        <p:sp>
          <p:nvSpPr>
            <p:cNvPr id="934" name="Oval 933"/>
            <p:cNvSpPr/>
            <p:nvPr/>
          </p:nvSpPr>
          <p:spPr>
            <a:xfrm>
              <a:off x="2861542" y="5384475"/>
              <a:ext cx="301850" cy="29171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TextBox 934"/>
            <p:cNvSpPr txBox="1"/>
            <p:nvPr/>
          </p:nvSpPr>
          <p:spPr>
            <a:xfrm>
              <a:off x="2840788" y="5423356"/>
              <a:ext cx="3475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#4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9" name="Group 938"/>
          <p:cNvGrpSpPr/>
          <p:nvPr/>
        </p:nvGrpSpPr>
        <p:grpSpPr>
          <a:xfrm>
            <a:off x="7718194" y="4796138"/>
            <a:ext cx="609600" cy="415498"/>
            <a:chOff x="1600200" y="2497323"/>
            <a:chExt cx="609600" cy="415498"/>
          </a:xfrm>
        </p:grpSpPr>
        <p:sp>
          <p:nvSpPr>
            <p:cNvPr id="940" name="Oval 939"/>
            <p:cNvSpPr/>
            <p:nvPr/>
          </p:nvSpPr>
          <p:spPr>
            <a:xfrm>
              <a:off x="1743883" y="2545891"/>
              <a:ext cx="321056" cy="3210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TextBox 940"/>
            <p:cNvSpPr txBox="1"/>
            <p:nvPr/>
          </p:nvSpPr>
          <p:spPr>
            <a:xfrm>
              <a:off x="1600200" y="2497323"/>
              <a:ext cx="609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A2</a:t>
              </a:r>
            </a:p>
            <a:p>
              <a:pPr algn="ctr"/>
              <a:r>
                <a:rPr lang="en-US" sz="700" dirty="0" smtClean="0"/>
                <a:t>101</a:t>
              </a:r>
            </a:p>
            <a:p>
              <a:pPr algn="ctr"/>
              <a:r>
                <a:rPr lang="en-US" sz="700" dirty="0" smtClean="0"/>
                <a:t>USDA</a:t>
              </a:r>
              <a:endParaRPr lang="en-US" sz="700" dirty="0"/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2881622" y="6297972"/>
            <a:ext cx="609600" cy="400311"/>
            <a:chOff x="2743200" y="2147866"/>
            <a:chExt cx="609600" cy="400311"/>
          </a:xfrm>
        </p:grpSpPr>
        <p:sp>
          <p:nvSpPr>
            <p:cNvPr id="953" name="Oval 952"/>
            <p:cNvSpPr/>
            <p:nvPr/>
          </p:nvSpPr>
          <p:spPr>
            <a:xfrm>
              <a:off x="2850013" y="2164540"/>
              <a:ext cx="383637" cy="3836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TextBox 953"/>
            <p:cNvSpPr txBox="1"/>
            <p:nvPr/>
          </p:nvSpPr>
          <p:spPr>
            <a:xfrm>
              <a:off x="2743200" y="214786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Peale</a:t>
              </a:r>
            </a:p>
            <a:p>
              <a:pPr algn="ctr"/>
              <a:r>
                <a:rPr lang="en-US" sz="800" dirty="0" err="1" smtClean="0"/>
                <a:t>Isd</a:t>
              </a:r>
              <a:r>
                <a:rPr lang="en-US" sz="800" dirty="0"/>
                <a:t> </a:t>
              </a:r>
              <a:r>
                <a:rPr lang="en-US" sz="800" dirty="0" smtClean="0"/>
                <a:t>3B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4600" y="6317698"/>
            <a:ext cx="609600" cy="383637"/>
            <a:chOff x="1608956" y="1895216"/>
            <a:chExt cx="609600" cy="383637"/>
          </a:xfrm>
        </p:grpSpPr>
        <p:sp>
          <p:nvSpPr>
            <p:cNvPr id="593" name="Oval 592"/>
            <p:cNvSpPr/>
            <p:nvPr/>
          </p:nvSpPr>
          <p:spPr>
            <a:xfrm>
              <a:off x="1721938" y="1895216"/>
              <a:ext cx="383637" cy="3836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1608956" y="189581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Peale</a:t>
              </a:r>
            </a:p>
            <a:p>
              <a:pPr algn="ctr"/>
              <a:r>
                <a:rPr lang="en-US" sz="800" dirty="0" err="1" smtClean="0"/>
                <a:t>Isld</a:t>
              </a:r>
              <a:r>
                <a:rPr lang="en-US" sz="800" dirty="0"/>
                <a:t> </a:t>
              </a:r>
              <a:r>
                <a:rPr lang="en-US" sz="800" dirty="0" smtClean="0"/>
                <a:t>1A</a:t>
              </a:r>
              <a:endParaRPr lang="en-US" sz="800" dirty="0"/>
            </a:p>
          </p:txBody>
        </p:sp>
      </p:grpSp>
      <p:grpSp>
        <p:nvGrpSpPr>
          <p:cNvPr id="677" name="Group 676"/>
          <p:cNvGrpSpPr/>
          <p:nvPr/>
        </p:nvGrpSpPr>
        <p:grpSpPr>
          <a:xfrm>
            <a:off x="43594" y="6344735"/>
            <a:ext cx="522411" cy="425221"/>
            <a:chOff x="4685085" y="1505591"/>
            <a:chExt cx="522411" cy="425221"/>
          </a:xfrm>
        </p:grpSpPr>
        <p:sp>
          <p:nvSpPr>
            <p:cNvPr id="679" name="Oval 678"/>
            <p:cNvSpPr/>
            <p:nvPr/>
          </p:nvSpPr>
          <p:spPr>
            <a:xfrm>
              <a:off x="4733681" y="1505591"/>
              <a:ext cx="425221" cy="425221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TextBox 684"/>
            <p:cNvSpPr txBox="1"/>
            <p:nvPr/>
          </p:nvSpPr>
          <p:spPr>
            <a:xfrm>
              <a:off x="4685085" y="1515217"/>
              <a:ext cx="522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</a:t>
              </a:r>
            </a:p>
            <a:p>
              <a:pPr algn="ctr"/>
              <a:r>
                <a:rPr lang="en-US" sz="800" dirty="0" err="1" smtClean="0"/>
                <a:t>australe</a:t>
              </a:r>
              <a:endParaRPr lang="en-US" sz="800" dirty="0" smtClean="0"/>
            </a:p>
          </p:txBody>
        </p:sp>
      </p:grpSp>
      <p:grpSp>
        <p:nvGrpSpPr>
          <p:cNvPr id="1021" name="Group 1020"/>
          <p:cNvGrpSpPr/>
          <p:nvPr/>
        </p:nvGrpSpPr>
        <p:grpSpPr>
          <a:xfrm>
            <a:off x="8328788" y="4780979"/>
            <a:ext cx="609600" cy="376370"/>
            <a:chOff x="768465" y="2837298"/>
            <a:chExt cx="609600" cy="376370"/>
          </a:xfrm>
        </p:grpSpPr>
        <p:sp>
          <p:nvSpPr>
            <p:cNvPr id="1022" name="Oval 1021"/>
            <p:cNvSpPr/>
            <p:nvPr/>
          </p:nvSpPr>
          <p:spPr>
            <a:xfrm>
              <a:off x="875489" y="2856214"/>
              <a:ext cx="357454" cy="357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TextBox 1022"/>
            <p:cNvSpPr txBox="1"/>
            <p:nvPr/>
          </p:nvSpPr>
          <p:spPr>
            <a:xfrm>
              <a:off x="768465" y="283729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A2</a:t>
              </a:r>
            </a:p>
            <a:p>
              <a:pPr algn="ctr"/>
              <a:r>
                <a:rPr lang="en-US" sz="900" dirty="0" smtClean="0"/>
                <a:t>26 B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305800" y="2438400"/>
            <a:ext cx="609600" cy="350117"/>
            <a:chOff x="1828800" y="914400"/>
            <a:chExt cx="609600" cy="350117"/>
          </a:xfrm>
        </p:grpSpPr>
        <p:sp>
          <p:nvSpPr>
            <p:cNvPr id="559" name="Oval 558"/>
            <p:cNvSpPr/>
            <p:nvPr/>
          </p:nvSpPr>
          <p:spPr>
            <a:xfrm>
              <a:off x="1974713" y="947921"/>
              <a:ext cx="316596" cy="3165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TextBox 1067"/>
            <p:cNvSpPr txBox="1"/>
            <p:nvPr/>
          </p:nvSpPr>
          <p:spPr>
            <a:xfrm>
              <a:off x="1828800" y="9144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JMS</a:t>
              </a:r>
              <a:endParaRPr lang="en-US" sz="800" dirty="0"/>
            </a:p>
            <a:p>
              <a:pPr algn="ctr"/>
              <a:r>
                <a:rPr lang="en-US" sz="800" dirty="0" smtClean="0"/>
                <a:t>#3</a:t>
              </a:r>
              <a:endParaRPr lang="en-US" sz="800" dirty="0"/>
            </a:p>
          </p:txBody>
        </p:sp>
      </p:grpSp>
      <p:sp>
        <p:nvSpPr>
          <p:cNvPr id="548" name="Rectangle 547"/>
          <p:cNvSpPr/>
          <p:nvPr/>
        </p:nvSpPr>
        <p:spPr>
          <a:xfrm>
            <a:off x="1824322" y="762000"/>
            <a:ext cx="1299296" cy="4808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3298386" y="762000"/>
            <a:ext cx="990600" cy="4808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4439795" y="762000"/>
            <a:ext cx="990600" cy="4808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5563275" y="762000"/>
            <a:ext cx="990600" cy="4808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6689417" y="762000"/>
            <a:ext cx="990600" cy="4808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/>
          <p:cNvSpPr/>
          <p:nvPr/>
        </p:nvSpPr>
        <p:spPr>
          <a:xfrm>
            <a:off x="7812763" y="762000"/>
            <a:ext cx="1081059" cy="4808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1219200" y="6199811"/>
            <a:ext cx="4049198" cy="602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0" name="Group 559"/>
          <p:cNvGrpSpPr/>
          <p:nvPr/>
        </p:nvGrpSpPr>
        <p:grpSpPr>
          <a:xfrm>
            <a:off x="425600" y="6344735"/>
            <a:ext cx="818849" cy="441581"/>
            <a:chOff x="5715601" y="3730267"/>
            <a:chExt cx="678249" cy="365760"/>
          </a:xfrm>
        </p:grpSpPr>
        <p:sp>
          <p:nvSpPr>
            <p:cNvPr id="563" name="Oval 562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5715601" y="3748139"/>
              <a:ext cx="678249" cy="28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G.</a:t>
              </a:r>
            </a:p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Anomalum</a:t>
              </a:r>
              <a:endParaRPr lang="en-US" sz="8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92" name="Group 591"/>
          <p:cNvGrpSpPr/>
          <p:nvPr/>
        </p:nvGrpSpPr>
        <p:grpSpPr>
          <a:xfrm>
            <a:off x="1633651" y="6369509"/>
            <a:ext cx="347549" cy="291712"/>
            <a:chOff x="2840788" y="5384475"/>
            <a:chExt cx="347549" cy="291712"/>
          </a:xfrm>
        </p:grpSpPr>
        <p:sp>
          <p:nvSpPr>
            <p:cNvPr id="594" name="Oval 593"/>
            <p:cNvSpPr/>
            <p:nvPr/>
          </p:nvSpPr>
          <p:spPr>
            <a:xfrm>
              <a:off x="2861542" y="5384475"/>
              <a:ext cx="301850" cy="29171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TextBox 594"/>
            <p:cNvSpPr txBox="1"/>
            <p:nvPr/>
          </p:nvSpPr>
          <p:spPr>
            <a:xfrm>
              <a:off x="2840788" y="5423356"/>
              <a:ext cx="3475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#3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8001000" y="5175550"/>
            <a:ext cx="585954" cy="374728"/>
            <a:chOff x="16361815" y="2589816"/>
            <a:chExt cx="585954" cy="374728"/>
          </a:xfrm>
        </p:grpSpPr>
        <p:sp>
          <p:nvSpPr>
            <p:cNvPr id="604" name="Oval 603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TextBox 606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A1-73</a:t>
              </a:r>
            </a:p>
            <a:p>
              <a:pPr algn="ctr"/>
              <a:r>
                <a:rPr lang="en-US" sz="900" dirty="0" smtClean="0"/>
                <a:t>#1</a:t>
              </a:r>
              <a:endParaRPr lang="en-US" sz="900" dirty="0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8326873" y="5175550"/>
            <a:ext cx="585954" cy="374728"/>
            <a:chOff x="16361815" y="2589816"/>
            <a:chExt cx="585954" cy="374728"/>
          </a:xfrm>
        </p:grpSpPr>
        <p:sp>
          <p:nvSpPr>
            <p:cNvPr id="635" name="Oval 634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TextBox 635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A1-73</a:t>
              </a:r>
            </a:p>
            <a:p>
              <a:pPr algn="ctr"/>
              <a:r>
                <a:rPr lang="en-US" sz="900" dirty="0" smtClean="0"/>
                <a:t>#2</a:t>
              </a:r>
              <a:endParaRPr lang="en-US" sz="900" dirty="0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7696200" y="5175550"/>
            <a:ext cx="585954" cy="374728"/>
            <a:chOff x="16361815" y="2589816"/>
            <a:chExt cx="585954" cy="374728"/>
          </a:xfrm>
        </p:grpSpPr>
        <p:sp>
          <p:nvSpPr>
            <p:cNvPr id="641" name="Oval 640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A1-73</a:t>
              </a:r>
            </a:p>
            <a:p>
              <a:pPr algn="ctr"/>
              <a:r>
                <a:rPr lang="en-US" sz="900" dirty="0" smtClean="0"/>
                <a:t>#3</a:t>
              </a:r>
              <a:endParaRPr lang="en-US" sz="900" dirty="0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7708532" y="4277310"/>
            <a:ext cx="609600" cy="415498"/>
            <a:chOff x="740905" y="2829572"/>
            <a:chExt cx="609600" cy="415498"/>
          </a:xfrm>
        </p:grpSpPr>
        <p:sp>
          <p:nvSpPr>
            <p:cNvPr id="647" name="Oval 646"/>
            <p:cNvSpPr/>
            <p:nvPr/>
          </p:nvSpPr>
          <p:spPr>
            <a:xfrm>
              <a:off x="875489" y="2856214"/>
              <a:ext cx="357454" cy="357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TextBox 648"/>
            <p:cNvSpPr txBox="1"/>
            <p:nvPr/>
          </p:nvSpPr>
          <p:spPr>
            <a:xfrm>
              <a:off x="740905" y="2829572"/>
              <a:ext cx="609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A2 </a:t>
              </a:r>
            </a:p>
            <a:p>
              <a:pPr algn="ctr"/>
              <a:r>
                <a:rPr lang="en-US" sz="700" dirty="0" smtClean="0"/>
                <a:t>101</a:t>
              </a:r>
            </a:p>
            <a:p>
              <a:pPr algn="ctr"/>
              <a:r>
                <a:rPr lang="en-US" sz="700" dirty="0" smtClean="0"/>
                <a:t>S6</a:t>
              </a:r>
              <a:endParaRPr lang="en-US" sz="700" dirty="0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8017522" y="4285517"/>
            <a:ext cx="609600" cy="384096"/>
            <a:chOff x="740905" y="2829572"/>
            <a:chExt cx="609600" cy="384096"/>
          </a:xfrm>
        </p:grpSpPr>
        <p:sp>
          <p:nvSpPr>
            <p:cNvPr id="651" name="Oval 650"/>
            <p:cNvSpPr/>
            <p:nvPr/>
          </p:nvSpPr>
          <p:spPr>
            <a:xfrm>
              <a:off x="875489" y="2856214"/>
              <a:ext cx="357454" cy="357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TextBox 651"/>
            <p:cNvSpPr txBox="1"/>
            <p:nvPr/>
          </p:nvSpPr>
          <p:spPr>
            <a:xfrm>
              <a:off x="740905" y="2829572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A2 </a:t>
              </a:r>
            </a:p>
            <a:p>
              <a:pPr algn="ctr"/>
              <a:r>
                <a:rPr lang="en-US" sz="700" dirty="0" smtClean="0"/>
                <a:t>16 C</a:t>
              </a:r>
              <a:endParaRPr lang="en-US" sz="7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15050" y="4253176"/>
            <a:ext cx="609600" cy="427746"/>
            <a:chOff x="1586430" y="1446290"/>
            <a:chExt cx="609600" cy="427746"/>
          </a:xfrm>
        </p:grpSpPr>
        <p:sp>
          <p:nvSpPr>
            <p:cNvPr id="565" name="Oval 564"/>
            <p:cNvSpPr/>
            <p:nvPr/>
          </p:nvSpPr>
          <p:spPr>
            <a:xfrm>
              <a:off x="1675644" y="1446290"/>
              <a:ext cx="427746" cy="427746"/>
            </a:xfrm>
            <a:prstGeom prst="ellipse">
              <a:avLst/>
            </a:prstGeom>
            <a:solidFill>
              <a:srgbClr val="C358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4" name="TextBox 693"/>
            <p:cNvSpPr txBox="1"/>
            <p:nvPr/>
          </p:nvSpPr>
          <p:spPr>
            <a:xfrm>
              <a:off x="1586430" y="1446901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E1-4</a:t>
              </a:r>
            </a:p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Stocksii</a:t>
              </a:r>
              <a:endParaRPr lang="en-US" sz="800" dirty="0" smtClean="0"/>
            </a:p>
          </p:txBody>
        </p:sp>
      </p:grpSp>
      <p:grpSp>
        <p:nvGrpSpPr>
          <p:cNvPr id="653" name="Group 652"/>
          <p:cNvGrpSpPr/>
          <p:nvPr/>
        </p:nvGrpSpPr>
        <p:grpSpPr>
          <a:xfrm>
            <a:off x="7786622" y="3890830"/>
            <a:ext cx="609600" cy="376370"/>
            <a:chOff x="768465" y="2837298"/>
            <a:chExt cx="609600" cy="376370"/>
          </a:xfrm>
        </p:grpSpPr>
        <p:sp>
          <p:nvSpPr>
            <p:cNvPr id="680" name="Oval 679"/>
            <p:cNvSpPr/>
            <p:nvPr/>
          </p:nvSpPr>
          <p:spPr>
            <a:xfrm>
              <a:off x="875489" y="2856214"/>
              <a:ext cx="357454" cy="357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TextBox 680"/>
            <p:cNvSpPr txBox="1"/>
            <p:nvPr/>
          </p:nvSpPr>
          <p:spPr>
            <a:xfrm>
              <a:off x="768465" y="283729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A2</a:t>
              </a:r>
            </a:p>
            <a:p>
              <a:pPr algn="ctr"/>
              <a:r>
                <a:rPr lang="en-US" sz="900" dirty="0" smtClean="0"/>
                <a:t>26 c</a:t>
              </a:r>
            </a:p>
          </p:txBody>
        </p:sp>
      </p:grpSp>
      <p:grpSp>
        <p:nvGrpSpPr>
          <p:cNvPr id="682" name="Group 681"/>
          <p:cNvGrpSpPr/>
          <p:nvPr/>
        </p:nvGrpSpPr>
        <p:grpSpPr>
          <a:xfrm>
            <a:off x="7871866" y="3500566"/>
            <a:ext cx="609600" cy="384096"/>
            <a:chOff x="740905" y="2829572"/>
            <a:chExt cx="609600" cy="384096"/>
          </a:xfrm>
        </p:grpSpPr>
        <p:sp>
          <p:nvSpPr>
            <p:cNvPr id="683" name="Oval 682"/>
            <p:cNvSpPr/>
            <p:nvPr/>
          </p:nvSpPr>
          <p:spPr>
            <a:xfrm>
              <a:off x="875489" y="2856214"/>
              <a:ext cx="357454" cy="357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TextBox 683"/>
            <p:cNvSpPr txBox="1"/>
            <p:nvPr/>
          </p:nvSpPr>
          <p:spPr>
            <a:xfrm>
              <a:off x="740905" y="2829572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A2 </a:t>
              </a:r>
            </a:p>
            <a:p>
              <a:pPr algn="ctr"/>
              <a:r>
                <a:rPr lang="en-US" sz="700" dirty="0" smtClean="0"/>
                <a:t>16 A</a:t>
              </a:r>
              <a:endParaRPr lang="en-US" sz="700" dirty="0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8264454" y="3582967"/>
            <a:ext cx="565906" cy="287510"/>
            <a:chOff x="6684333" y="1958042"/>
            <a:chExt cx="609600" cy="309708"/>
          </a:xfrm>
        </p:grpSpPr>
        <p:sp>
          <p:nvSpPr>
            <p:cNvPr id="689" name="Oval 688"/>
            <p:cNvSpPr/>
            <p:nvPr/>
          </p:nvSpPr>
          <p:spPr>
            <a:xfrm>
              <a:off x="6845833" y="1958042"/>
              <a:ext cx="309708" cy="3097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TextBox 692"/>
            <p:cNvSpPr txBox="1"/>
            <p:nvPr/>
          </p:nvSpPr>
          <p:spPr>
            <a:xfrm>
              <a:off x="6684333" y="1987405"/>
              <a:ext cx="609600" cy="24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A1-52</a:t>
              </a:r>
              <a:endParaRPr lang="en-US" sz="900" dirty="0"/>
            </a:p>
          </p:txBody>
        </p:sp>
      </p:grpSp>
      <p:grpSp>
        <p:nvGrpSpPr>
          <p:cNvPr id="695" name="Group 694"/>
          <p:cNvGrpSpPr/>
          <p:nvPr/>
        </p:nvGrpSpPr>
        <p:grpSpPr>
          <a:xfrm>
            <a:off x="7871866" y="3136424"/>
            <a:ext cx="609600" cy="384096"/>
            <a:chOff x="740905" y="2829572"/>
            <a:chExt cx="609600" cy="384096"/>
          </a:xfrm>
        </p:grpSpPr>
        <p:sp>
          <p:nvSpPr>
            <p:cNvPr id="696" name="Oval 695"/>
            <p:cNvSpPr/>
            <p:nvPr/>
          </p:nvSpPr>
          <p:spPr>
            <a:xfrm>
              <a:off x="875489" y="2856214"/>
              <a:ext cx="357454" cy="357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TextBox 696"/>
            <p:cNvSpPr txBox="1"/>
            <p:nvPr/>
          </p:nvSpPr>
          <p:spPr>
            <a:xfrm>
              <a:off x="740905" y="2829572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A2 </a:t>
              </a:r>
            </a:p>
            <a:p>
              <a:pPr algn="ctr"/>
              <a:r>
                <a:rPr lang="en-US" sz="700" dirty="0" smtClean="0"/>
                <a:t>16 B</a:t>
              </a:r>
              <a:endParaRPr lang="en-US" sz="700" dirty="0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7708532" y="2756008"/>
            <a:ext cx="609600" cy="415498"/>
            <a:chOff x="740905" y="2829572"/>
            <a:chExt cx="609600" cy="415498"/>
          </a:xfrm>
        </p:grpSpPr>
        <p:sp>
          <p:nvSpPr>
            <p:cNvPr id="701" name="Oval 700"/>
            <p:cNvSpPr/>
            <p:nvPr/>
          </p:nvSpPr>
          <p:spPr>
            <a:xfrm>
              <a:off x="875489" y="2856214"/>
              <a:ext cx="357454" cy="357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TextBox 707"/>
            <p:cNvSpPr txBox="1"/>
            <p:nvPr/>
          </p:nvSpPr>
          <p:spPr>
            <a:xfrm>
              <a:off x="740905" y="2829572"/>
              <a:ext cx="609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A2 </a:t>
              </a:r>
            </a:p>
            <a:p>
              <a:pPr algn="ctr"/>
              <a:r>
                <a:rPr lang="en-US" sz="700" dirty="0" smtClean="0"/>
                <a:t>101</a:t>
              </a:r>
            </a:p>
            <a:p>
              <a:pPr algn="ctr"/>
              <a:r>
                <a:rPr lang="en-US" sz="700" dirty="0" smtClean="0"/>
                <a:t>#4</a:t>
              </a:r>
              <a:endParaRPr lang="en-US" sz="700" dirty="0"/>
            </a:p>
          </p:txBody>
        </p:sp>
      </p:grpSp>
      <p:grpSp>
        <p:nvGrpSpPr>
          <p:cNvPr id="713" name="Group 712"/>
          <p:cNvGrpSpPr/>
          <p:nvPr/>
        </p:nvGrpSpPr>
        <p:grpSpPr>
          <a:xfrm>
            <a:off x="8086027" y="2757945"/>
            <a:ext cx="609600" cy="376370"/>
            <a:chOff x="768465" y="2837298"/>
            <a:chExt cx="609600" cy="376370"/>
          </a:xfrm>
        </p:grpSpPr>
        <p:sp>
          <p:nvSpPr>
            <p:cNvPr id="714" name="Oval 713"/>
            <p:cNvSpPr/>
            <p:nvPr/>
          </p:nvSpPr>
          <p:spPr>
            <a:xfrm>
              <a:off x="875489" y="2856214"/>
              <a:ext cx="357454" cy="357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768465" y="283729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A2</a:t>
              </a:r>
            </a:p>
            <a:p>
              <a:pPr algn="ctr"/>
              <a:r>
                <a:rPr lang="en-US" sz="900" dirty="0" smtClean="0"/>
                <a:t>26 A</a:t>
              </a:r>
            </a:p>
          </p:txBody>
        </p:sp>
      </p:grpSp>
      <p:grpSp>
        <p:nvGrpSpPr>
          <p:cNvPr id="722" name="Group 721"/>
          <p:cNvGrpSpPr/>
          <p:nvPr/>
        </p:nvGrpSpPr>
        <p:grpSpPr>
          <a:xfrm>
            <a:off x="8425694" y="2803760"/>
            <a:ext cx="565906" cy="384972"/>
            <a:chOff x="6684333" y="1911903"/>
            <a:chExt cx="609600" cy="414695"/>
          </a:xfrm>
        </p:grpSpPr>
        <p:sp>
          <p:nvSpPr>
            <p:cNvPr id="723" name="Oval 722"/>
            <p:cNvSpPr/>
            <p:nvPr/>
          </p:nvSpPr>
          <p:spPr>
            <a:xfrm>
              <a:off x="6799694" y="1911903"/>
              <a:ext cx="401987" cy="401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/>
            <p:cNvSpPr txBox="1"/>
            <p:nvPr/>
          </p:nvSpPr>
          <p:spPr>
            <a:xfrm>
              <a:off x="6684333" y="1928751"/>
              <a:ext cx="609600" cy="397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A1-52</a:t>
              </a:r>
            </a:p>
            <a:p>
              <a:pPr algn="ctr"/>
              <a:r>
                <a:rPr lang="en-US" sz="900" dirty="0" smtClean="0"/>
                <a:t>#6</a:t>
              </a:r>
              <a:endParaRPr lang="en-US" sz="900" dirty="0"/>
            </a:p>
          </p:txBody>
        </p:sp>
      </p:grpSp>
      <p:grpSp>
        <p:nvGrpSpPr>
          <p:cNvPr id="725" name="Group 724"/>
          <p:cNvGrpSpPr/>
          <p:nvPr/>
        </p:nvGrpSpPr>
        <p:grpSpPr>
          <a:xfrm>
            <a:off x="8077200" y="2164696"/>
            <a:ext cx="585954" cy="374728"/>
            <a:chOff x="16361815" y="2589816"/>
            <a:chExt cx="585954" cy="374728"/>
          </a:xfrm>
        </p:grpSpPr>
        <p:sp>
          <p:nvSpPr>
            <p:cNvPr id="726" name="Oval 725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Wagad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#1</a:t>
              </a:r>
              <a:endParaRPr lang="en-US" sz="900" dirty="0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8368513" y="2164696"/>
            <a:ext cx="585954" cy="351572"/>
            <a:chOff x="16361815" y="2589816"/>
            <a:chExt cx="585954" cy="351572"/>
          </a:xfrm>
        </p:grpSpPr>
        <p:sp>
          <p:nvSpPr>
            <p:cNvPr id="743" name="Oval 742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16361815" y="2595212"/>
              <a:ext cx="5859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A1-5</a:t>
              </a:r>
            </a:p>
          </p:txBody>
        </p:sp>
      </p:grpSp>
      <p:grpSp>
        <p:nvGrpSpPr>
          <p:cNvPr id="746" name="Group 745"/>
          <p:cNvGrpSpPr/>
          <p:nvPr/>
        </p:nvGrpSpPr>
        <p:grpSpPr>
          <a:xfrm>
            <a:off x="7715082" y="1799130"/>
            <a:ext cx="609600" cy="350117"/>
            <a:chOff x="1828800" y="914400"/>
            <a:chExt cx="609600" cy="350117"/>
          </a:xfrm>
        </p:grpSpPr>
        <p:sp>
          <p:nvSpPr>
            <p:cNvPr id="752" name="Oval 751"/>
            <p:cNvSpPr/>
            <p:nvPr/>
          </p:nvSpPr>
          <p:spPr>
            <a:xfrm>
              <a:off x="1974713" y="947921"/>
              <a:ext cx="316596" cy="3165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TextBox 752"/>
            <p:cNvSpPr txBox="1"/>
            <p:nvPr/>
          </p:nvSpPr>
          <p:spPr>
            <a:xfrm>
              <a:off x="1828800" y="9144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JMS</a:t>
              </a:r>
              <a:endParaRPr lang="en-US" sz="800" dirty="0"/>
            </a:p>
            <a:p>
              <a:pPr algn="ctr"/>
              <a:r>
                <a:rPr lang="en-US" sz="800" dirty="0" smtClean="0"/>
                <a:t>#12</a:t>
              </a:r>
              <a:endParaRPr lang="en-US" sz="800" dirty="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7990211" y="1799130"/>
            <a:ext cx="609600" cy="350117"/>
            <a:chOff x="1828800" y="914400"/>
            <a:chExt cx="609600" cy="350117"/>
          </a:xfrm>
        </p:grpSpPr>
        <p:sp>
          <p:nvSpPr>
            <p:cNvPr id="761" name="Oval 760"/>
            <p:cNvSpPr/>
            <p:nvPr/>
          </p:nvSpPr>
          <p:spPr>
            <a:xfrm>
              <a:off x="1974713" y="947921"/>
              <a:ext cx="316596" cy="3165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TextBox 761"/>
            <p:cNvSpPr txBox="1"/>
            <p:nvPr/>
          </p:nvSpPr>
          <p:spPr>
            <a:xfrm>
              <a:off x="1828800" y="9144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JMS</a:t>
              </a:r>
              <a:endParaRPr lang="en-US" sz="800" dirty="0"/>
            </a:p>
            <a:p>
              <a:pPr algn="ctr"/>
              <a:r>
                <a:rPr lang="en-US" sz="800" dirty="0" smtClean="0"/>
                <a:t>#13</a:t>
              </a:r>
              <a:endParaRPr lang="en-US" sz="800" dirty="0"/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8368513" y="1782028"/>
            <a:ext cx="585954" cy="351572"/>
            <a:chOff x="16361815" y="2589816"/>
            <a:chExt cx="585954" cy="351572"/>
          </a:xfrm>
        </p:grpSpPr>
        <p:sp>
          <p:nvSpPr>
            <p:cNvPr id="768" name="Oval 767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/>
            <p:cNvSpPr txBox="1"/>
            <p:nvPr/>
          </p:nvSpPr>
          <p:spPr>
            <a:xfrm>
              <a:off x="16361815" y="2595212"/>
              <a:ext cx="5859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A1-5</a:t>
              </a:r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8352329" y="1379769"/>
            <a:ext cx="585954" cy="374728"/>
            <a:chOff x="16361815" y="2589816"/>
            <a:chExt cx="585954" cy="374728"/>
          </a:xfrm>
        </p:grpSpPr>
        <p:sp>
          <p:nvSpPr>
            <p:cNvPr id="795" name="Oval 794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TextBox 800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Wagad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#6</a:t>
              </a:r>
              <a:endParaRPr lang="en-US" sz="900" dirty="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7987008" y="1364202"/>
            <a:ext cx="585954" cy="374728"/>
            <a:chOff x="16361815" y="2589816"/>
            <a:chExt cx="585954" cy="374728"/>
          </a:xfrm>
        </p:grpSpPr>
        <p:sp>
          <p:nvSpPr>
            <p:cNvPr id="816" name="Oval 815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TextBox 817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A1-79</a:t>
              </a:r>
            </a:p>
            <a:p>
              <a:pPr algn="ctr"/>
              <a:r>
                <a:rPr lang="en-US" sz="900" smtClean="0"/>
                <a:t>#3</a:t>
              </a:r>
              <a:endParaRPr lang="en-US" sz="900" dirty="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7711879" y="1149272"/>
            <a:ext cx="585954" cy="374728"/>
            <a:chOff x="16361815" y="2589816"/>
            <a:chExt cx="585954" cy="374728"/>
          </a:xfrm>
        </p:grpSpPr>
        <p:sp>
          <p:nvSpPr>
            <p:cNvPr id="820" name="Oval 819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TextBox 829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A1-79</a:t>
              </a:r>
            </a:p>
            <a:p>
              <a:pPr algn="ctr"/>
              <a:r>
                <a:rPr lang="en-US" sz="900" dirty="0" smtClean="0"/>
                <a:t>#2</a:t>
              </a:r>
              <a:endParaRPr lang="en-US" sz="900" dirty="0"/>
            </a:p>
          </p:txBody>
        </p:sp>
      </p:grpSp>
      <p:grpSp>
        <p:nvGrpSpPr>
          <p:cNvPr id="757" name="Group 756"/>
          <p:cNvGrpSpPr/>
          <p:nvPr/>
        </p:nvGrpSpPr>
        <p:grpSpPr>
          <a:xfrm>
            <a:off x="7696200" y="762000"/>
            <a:ext cx="585954" cy="374728"/>
            <a:chOff x="16361815" y="2589816"/>
            <a:chExt cx="585954" cy="374728"/>
          </a:xfrm>
        </p:grpSpPr>
        <p:sp>
          <p:nvSpPr>
            <p:cNvPr id="758" name="Oval 757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TextBox 758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A1-79</a:t>
              </a:r>
            </a:p>
            <a:p>
              <a:pPr algn="ctr"/>
              <a:r>
                <a:rPr lang="en-US" sz="900" dirty="0" smtClean="0"/>
                <a:t>#1</a:t>
              </a:r>
              <a:endParaRPr lang="en-US" sz="900" dirty="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8376605" y="774418"/>
            <a:ext cx="585954" cy="374728"/>
            <a:chOff x="16361815" y="2589816"/>
            <a:chExt cx="585954" cy="374728"/>
          </a:xfrm>
        </p:grpSpPr>
        <p:sp>
          <p:nvSpPr>
            <p:cNvPr id="832" name="Oval 831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Wagad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#2</a:t>
              </a:r>
              <a:endParaRPr lang="en-US" sz="900" dirty="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8024646" y="782510"/>
            <a:ext cx="585954" cy="374728"/>
            <a:chOff x="16361815" y="2589816"/>
            <a:chExt cx="585954" cy="374728"/>
          </a:xfrm>
        </p:grpSpPr>
        <p:sp>
          <p:nvSpPr>
            <p:cNvPr id="841" name="Oval 840"/>
            <p:cNvSpPr/>
            <p:nvPr/>
          </p:nvSpPr>
          <p:spPr>
            <a:xfrm>
              <a:off x="16479006" y="2589816"/>
              <a:ext cx="351572" cy="3515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TextBox 841"/>
            <p:cNvSpPr txBox="1"/>
            <p:nvPr/>
          </p:nvSpPr>
          <p:spPr>
            <a:xfrm>
              <a:off x="16361815" y="2595212"/>
              <a:ext cx="58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Wagad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#4</a:t>
              </a:r>
              <a:endParaRPr lang="en-US" sz="900" dirty="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5550462" y="842713"/>
            <a:ext cx="609600" cy="449857"/>
            <a:chOff x="-1444635" y="2613273"/>
            <a:chExt cx="609600" cy="449857"/>
          </a:xfrm>
        </p:grpSpPr>
        <p:sp>
          <p:nvSpPr>
            <p:cNvPr id="844" name="Oval 843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TextBox 844"/>
            <p:cNvSpPr txBox="1"/>
            <p:nvPr/>
          </p:nvSpPr>
          <p:spPr>
            <a:xfrm>
              <a:off x="-1444635" y="2710376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Tx2271</a:t>
              </a:r>
              <a:endParaRPr lang="en-US" sz="900" dirty="0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5231144" y="6198091"/>
            <a:ext cx="527386" cy="389187"/>
            <a:chOff x="-1444635" y="2613273"/>
            <a:chExt cx="609600" cy="449857"/>
          </a:xfrm>
        </p:grpSpPr>
        <p:sp>
          <p:nvSpPr>
            <p:cNvPr id="847" name="Oval 846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TextBox 847"/>
            <p:cNvSpPr txBox="1"/>
            <p:nvPr/>
          </p:nvSpPr>
          <p:spPr>
            <a:xfrm>
              <a:off x="-1444635" y="2697205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AD6</a:t>
              </a:r>
              <a:endParaRPr lang="en-US" sz="900" dirty="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019800" y="842713"/>
            <a:ext cx="609600" cy="449857"/>
            <a:chOff x="-1444635" y="2613273"/>
            <a:chExt cx="609600" cy="449857"/>
          </a:xfrm>
        </p:grpSpPr>
        <p:sp>
          <p:nvSpPr>
            <p:cNvPr id="860" name="Oval 859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TextBox 860"/>
            <p:cNvSpPr txBox="1"/>
            <p:nvPr/>
          </p:nvSpPr>
          <p:spPr>
            <a:xfrm>
              <a:off x="-1444635" y="2710376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Tx2273</a:t>
              </a:r>
              <a:endParaRPr lang="en-US" sz="900" dirty="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5550462" y="2210267"/>
            <a:ext cx="609600" cy="449857"/>
            <a:chOff x="-1444635" y="2613273"/>
            <a:chExt cx="609600" cy="449857"/>
          </a:xfrm>
        </p:grpSpPr>
        <p:sp>
          <p:nvSpPr>
            <p:cNvPr id="864" name="Oval 863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TextBox 865"/>
            <p:cNvSpPr txBox="1"/>
            <p:nvPr/>
          </p:nvSpPr>
          <p:spPr>
            <a:xfrm>
              <a:off x="-1444635" y="2710376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Tx2266</a:t>
              </a:r>
              <a:endParaRPr lang="en-US" sz="900" dirty="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6019800" y="2210267"/>
            <a:ext cx="609600" cy="449857"/>
            <a:chOff x="-1444635" y="2613273"/>
            <a:chExt cx="609600" cy="449857"/>
          </a:xfrm>
        </p:grpSpPr>
        <p:sp>
          <p:nvSpPr>
            <p:cNvPr id="868" name="Oval 867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TextBox 872"/>
            <p:cNvSpPr txBox="1"/>
            <p:nvPr/>
          </p:nvSpPr>
          <p:spPr>
            <a:xfrm>
              <a:off x="-1444635" y="2710376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Tx2266</a:t>
              </a:r>
              <a:endParaRPr lang="en-US" sz="900" dirty="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6019800" y="3796306"/>
            <a:ext cx="609600" cy="449857"/>
            <a:chOff x="-1444635" y="2613273"/>
            <a:chExt cx="609600" cy="449857"/>
          </a:xfrm>
        </p:grpSpPr>
        <p:sp>
          <p:nvSpPr>
            <p:cNvPr id="875" name="Oval 874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TextBox 878"/>
            <p:cNvSpPr txBox="1"/>
            <p:nvPr/>
          </p:nvSpPr>
          <p:spPr>
            <a:xfrm>
              <a:off x="-1444635" y="2710376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Tx2263</a:t>
              </a:r>
              <a:endParaRPr lang="en-US" sz="900" dirty="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5760855" y="1498168"/>
            <a:ext cx="609600" cy="449857"/>
            <a:chOff x="-1444635" y="2613273"/>
            <a:chExt cx="609600" cy="449857"/>
          </a:xfrm>
        </p:grpSpPr>
        <p:sp>
          <p:nvSpPr>
            <p:cNvPr id="881" name="Oval 880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TextBox 881"/>
            <p:cNvSpPr txBox="1"/>
            <p:nvPr/>
          </p:nvSpPr>
          <p:spPr>
            <a:xfrm>
              <a:off x="-1444635" y="2710376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Tx2271</a:t>
              </a:r>
              <a:endParaRPr lang="en-US" sz="900" dirty="0"/>
            </a:p>
          </p:txBody>
        </p:sp>
      </p:grpSp>
      <p:grpSp>
        <p:nvGrpSpPr>
          <p:cNvPr id="883" name="Group 882"/>
          <p:cNvGrpSpPr/>
          <p:nvPr/>
        </p:nvGrpSpPr>
        <p:grpSpPr>
          <a:xfrm>
            <a:off x="5472706" y="3794710"/>
            <a:ext cx="609600" cy="449857"/>
            <a:chOff x="-1444635" y="2613273"/>
            <a:chExt cx="609600" cy="449857"/>
          </a:xfrm>
        </p:grpSpPr>
        <p:sp>
          <p:nvSpPr>
            <p:cNvPr id="884" name="Oval 883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TextBox 884"/>
            <p:cNvSpPr txBox="1"/>
            <p:nvPr/>
          </p:nvSpPr>
          <p:spPr>
            <a:xfrm>
              <a:off x="-1444635" y="2697205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Tx665 B</a:t>
              </a:r>
              <a:endParaRPr lang="en-US" sz="900" dirty="0"/>
            </a:p>
          </p:txBody>
        </p:sp>
      </p:grpSp>
      <p:grpSp>
        <p:nvGrpSpPr>
          <p:cNvPr id="886" name="Group 885"/>
          <p:cNvGrpSpPr/>
          <p:nvPr/>
        </p:nvGrpSpPr>
        <p:grpSpPr>
          <a:xfrm>
            <a:off x="5472706" y="4652466"/>
            <a:ext cx="609600" cy="449857"/>
            <a:chOff x="-1444635" y="2613273"/>
            <a:chExt cx="609600" cy="449857"/>
          </a:xfrm>
        </p:grpSpPr>
        <p:sp>
          <p:nvSpPr>
            <p:cNvPr id="887" name="Oval 886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TextBox 887"/>
            <p:cNvSpPr txBox="1"/>
            <p:nvPr/>
          </p:nvSpPr>
          <p:spPr>
            <a:xfrm>
              <a:off x="-1444635" y="2697205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Tx665 A</a:t>
              </a:r>
              <a:endParaRPr lang="en-US" sz="900" dirty="0"/>
            </a:p>
          </p:txBody>
        </p:sp>
      </p:grpSp>
      <p:grpSp>
        <p:nvGrpSpPr>
          <p:cNvPr id="889" name="Group 888"/>
          <p:cNvGrpSpPr/>
          <p:nvPr/>
        </p:nvGrpSpPr>
        <p:grpSpPr>
          <a:xfrm>
            <a:off x="5974412" y="4652466"/>
            <a:ext cx="609600" cy="449857"/>
            <a:chOff x="-1444635" y="2613273"/>
            <a:chExt cx="609600" cy="449857"/>
          </a:xfrm>
        </p:grpSpPr>
        <p:sp>
          <p:nvSpPr>
            <p:cNvPr id="890" name="Oval 889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TextBox 890"/>
            <p:cNvSpPr txBox="1"/>
            <p:nvPr/>
          </p:nvSpPr>
          <p:spPr>
            <a:xfrm>
              <a:off x="-1444635" y="2697205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Tx665 C</a:t>
              </a:r>
              <a:endParaRPr lang="en-US" sz="900" dirty="0"/>
            </a:p>
          </p:txBody>
        </p:sp>
      </p:grpSp>
      <p:grpSp>
        <p:nvGrpSpPr>
          <p:cNvPr id="892" name="Group 891"/>
          <p:cNvGrpSpPr/>
          <p:nvPr/>
        </p:nvGrpSpPr>
        <p:grpSpPr>
          <a:xfrm>
            <a:off x="4391278" y="1038202"/>
            <a:ext cx="609600" cy="508881"/>
            <a:chOff x="776766" y="3223957"/>
            <a:chExt cx="609600" cy="508881"/>
          </a:xfrm>
        </p:grpSpPr>
        <p:sp>
          <p:nvSpPr>
            <p:cNvPr id="893" name="Oval 892"/>
            <p:cNvSpPr/>
            <p:nvPr/>
          </p:nvSpPr>
          <p:spPr>
            <a:xfrm flipV="1">
              <a:off x="842549" y="3223957"/>
              <a:ext cx="478034" cy="47803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TextBox 896"/>
            <p:cNvSpPr txBox="1"/>
            <p:nvPr/>
          </p:nvSpPr>
          <p:spPr>
            <a:xfrm>
              <a:off x="776766" y="3225007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</a:p>
            <a:p>
              <a:pPr algn="ctr"/>
              <a:r>
                <a:rPr lang="en-US" sz="900" dirty="0" smtClean="0"/>
                <a:t>JFW</a:t>
              </a:r>
            </a:p>
            <a:p>
              <a:pPr algn="ctr"/>
              <a:r>
                <a:rPr lang="en-US" sz="900" dirty="0" smtClean="0"/>
                <a:t>S1</a:t>
              </a:r>
              <a:endParaRPr lang="en-US" sz="900" dirty="0"/>
            </a:p>
          </p:txBody>
        </p:sp>
      </p:grpSp>
      <p:grpSp>
        <p:nvGrpSpPr>
          <p:cNvPr id="898" name="Group 897"/>
          <p:cNvGrpSpPr/>
          <p:nvPr/>
        </p:nvGrpSpPr>
        <p:grpSpPr>
          <a:xfrm>
            <a:off x="4876800" y="1038202"/>
            <a:ext cx="609600" cy="508881"/>
            <a:chOff x="776766" y="3223957"/>
            <a:chExt cx="609600" cy="508881"/>
          </a:xfrm>
        </p:grpSpPr>
        <p:sp>
          <p:nvSpPr>
            <p:cNvPr id="899" name="Oval 898"/>
            <p:cNvSpPr/>
            <p:nvPr/>
          </p:nvSpPr>
          <p:spPr>
            <a:xfrm flipV="1">
              <a:off x="842549" y="3223957"/>
              <a:ext cx="478034" cy="47803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TextBox 901"/>
            <p:cNvSpPr txBox="1"/>
            <p:nvPr/>
          </p:nvSpPr>
          <p:spPr>
            <a:xfrm>
              <a:off x="776766" y="3225007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</a:p>
            <a:p>
              <a:pPr algn="ctr"/>
              <a:r>
                <a:rPr lang="en-US" sz="900" dirty="0" smtClean="0"/>
                <a:t>JFW</a:t>
              </a:r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910" name="Group 909"/>
          <p:cNvGrpSpPr/>
          <p:nvPr/>
        </p:nvGrpSpPr>
        <p:grpSpPr>
          <a:xfrm>
            <a:off x="4391278" y="1952602"/>
            <a:ext cx="609600" cy="508881"/>
            <a:chOff x="776766" y="3223957"/>
            <a:chExt cx="609600" cy="508881"/>
          </a:xfrm>
        </p:grpSpPr>
        <p:sp>
          <p:nvSpPr>
            <p:cNvPr id="911" name="Oval 910"/>
            <p:cNvSpPr/>
            <p:nvPr/>
          </p:nvSpPr>
          <p:spPr>
            <a:xfrm flipV="1">
              <a:off x="842549" y="3223957"/>
              <a:ext cx="478034" cy="47803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TextBox 911"/>
            <p:cNvSpPr txBox="1"/>
            <p:nvPr/>
          </p:nvSpPr>
          <p:spPr>
            <a:xfrm>
              <a:off x="776766" y="3225007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</a:p>
            <a:p>
              <a:pPr algn="ctr"/>
              <a:r>
                <a:rPr lang="en-US" sz="900" dirty="0" smtClean="0"/>
                <a:t>JFW</a:t>
              </a:r>
            </a:p>
            <a:p>
              <a:pPr algn="ctr"/>
              <a:r>
                <a:rPr lang="en-US" sz="900" dirty="0" smtClean="0"/>
                <a:t>S3</a:t>
              </a:r>
              <a:endParaRPr lang="en-US" sz="900" dirty="0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4876800" y="1952602"/>
            <a:ext cx="609600" cy="508881"/>
            <a:chOff x="776766" y="3223957"/>
            <a:chExt cx="609600" cy="508881"/>
          </a:xfrm>
        </p:grpSpPr>
        <p:sp>
          <p:nvSpPr>
            <p:cNvPr id="914" name="Oval 913"/>
            <p:cNvSpPr/>
            <p:nvPr/>
          </p:nvSpPr>
          <p:spPr>
            <a:xfrm flipV="1">
              <a:off x="842549" y="3223957"/>
              <a:ext cx="478034" cy="47803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TextBox 914"/>
            <p:cNvSpPr txBox="1"/>
            <p:nvPr/>
          </p:nvSpPr>
          <p:spPr>
            <a:xfrm>
              <a:off x="776766" y="3225007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</a:p>
            <a:p>
              <a:pPr algn="ctr"/>
              <a:r>
                <a:rPr lang="en-US" sz="900" dirty="0" smtClean="0"/>
                <a:t>JFW</a:t>
              </a:r>
            </a:p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930" name="Group 929"/>
          <p:cNvGrpSpPr/>
          <p:nvPr/>
        </p:nvGrpSpPr>
        <p:grpSpPr>
          <a:xfrm>
            <a:off x="4617855" y="3514365"/>
            <a:ext cx="609600" cy="508881"/>
            <a:chOff x="776766" y="3223957"/>
            <a:chExt cx="609600" cy="508881"/>
          </a:xfrm>
        </p:grpSpPr>
        <p:sp>
          <p:nvSpPr>
            <p:cNvPr id="931" name="Oval 930"/>
            <p:cNvSpPr/>
            <p:nvPr/>
          </p:nvSpPr>
          <p:spPr>
            <a:xfrm flipV="1">
              <a:off x="842549" y="3223957"/>
              <a:ext cx="478034" cy="47803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TextBox 931"/>
            <p:cNvSpPr txBox="1"/>
            <p:nvPr/>
          </p:nvSpPr>
          <p:spPr>
            <a:xfrm>
              <a:off x="776766" y="3225007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</a:p>
            <a:p>
              <a:pPr algn="ctr"/>
              <a:r>
                <a:rPr lang="en-US" sz="900" dirty="0" smtClean="0"/>
                <a:t>JFW</a:t>
              </a:r>
            </a:p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936" name="Group 935"/>
          <p:cNvGrpSpPr/>
          <p:nvPr/>
        </p:nvGrpSpPr>
        <p:grpSpPr>
          <a:xfrm>
            <a:off x="4617855" y="4428765"/>
            <a:ext cx="609600" cy="508881"/>
            <a:chOff x="776766" y="3223957"/>
            <a:chExt cx="609600" cy="508881"/>
          </a:xfrm>
        </p:grpSpPr>
        <p:sp>
          <p:nvSpPr>
            <p:cNvPr id="937" name="Oval 936"/>
            <p:cNvSpPr/>
            <p:nvPr/>
          </p:nvSpPr>
          <p:spPr>
            <a:xfrm flipV="1">
              <a:off x="842549" y="3223957"/>
              <a:ext cx="478034" cy="47803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TextBox 937"/>
            <p:cNvSpPr txBox="1"/>
            <p:nvPr/>
          </p:nvSpPr>
          <p:spPr>
            <a:xfrm>
              <a:off x="776766" y="3225007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</a:p>
            <a:p>
              <a:pPr algn="ctr"/>
              <a:r>
                <a:rPr lang="en-US" sz="900" dirty="0" smtClean="0"/>
                <a:t>JFW</a:t>
              </a:r>
            </a:p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3224002" y="1037555"/>
            <a:ext cx="609600" cy="453264"/>
            <a:chOff x="246432" y="3311596"/>
            <a:chExt cx="609600" cy="453264"/>
          </a:xfrm>
        </p:grpSpPr>
        <p:sp>
          <p:nvSpPr>
            <p:cNvPr id="943" name="Oval 942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TextBox 943"/>
            <p:cNvSpPr txBox="1"/>
            <p:nvPr/>
          </p:nvSpPr>
          <p:spPr>
            <a:xfrm>
              <a:off x="246432" y="339552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K101</a:t>
              </a:r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1006" name="Group 1005"/>
          <p:cNvGrpSpPr/>
          <p:nvPr/>
        </p:nvGrpSpPr>
        <p:grpSpPr>
          <a:xfrm>
            <a:off x="3733800" y="1059602"/>
            <a:ext cx="609600" cy="453264"/>
            <a:chOff x="-1444635" y="2613273"/>
            <a:chExt cx="609600" cy="453264"/>
          </a:xfrm>
        </p:grpSpPr>
        <p:sp>
          <p:nvSpPr>
            <p:cNvPr id="1007" name="Oval 1006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TextBox 1007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Yuc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281</a:t>
              </a:r>
              <a:endParaRPr lang="en-US" sz="900" dirty="0"/>
            </a:p>
          </p:txBody>
        </p:sp>
      </p:grpSp>
      <p:grpSp>
        <p:nvGrpSpPr>
          <p:cNvPr id="1015" name="Group 1014"/>
          <p:cNvGrpSpPr/>
          <p:nvPr/>
        </p:nvGrpSpPr>
        <p:grpSpPr>
          <a:xfrm>
            <a:off x="3547683" y="1862942"/>
            <a:ext cx="609600" cy="453264"/>
            <a:chOff x="246432" y="3311596"/>
            <a:chExt cx="609600" cy="453264"/>
          </a:xfrm>
        </p:grpSpPr>
        <p:sp>
          <p:nvSpPr>
            <p:cNvPr id="1016" name="Oval 1015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TextBox 1016"/>
            <p:cNvSpPr txBox="1"/>
            <p:nvPr/>
          </p:nvSpPr>
          <p:spPr>
            <a:xfrm>
              <a:off x="246432" y="339552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K101</a:t>
              </a:r>
            </a:p>
            <a:p>
              <a:pPr algn="ctr"/>
              <a:r>
                <a:rPr lang="en-US" sz="900" dirty="0" smtClean="0"/>
                <a:t>S1</a:t>
              </a:r>
              <a:endParaRPr lang="en-US" sz="900" dirty="0"/>
            </a:p>
          </p:txBody>
        </p:sp>
      </p:grpSp>
      <p:grpSp>
        <p:nvGrpSpPr>
          <p:cNvPr id="1042" name="Group 1041"/>
          <p:cNvGrpSpPr/>
          <p:nvPr/>
        </p:nvGrpSpPr>
        <p:grpSpPr>
          <a:xfrm>
            <a:off x="3612419" y="3048000"/>
            <a:ext cx="609600" cy="507831"/>
            <a:chOff x="246432" y="3290941"/>
            <a:chExt cx="609600" cy="507831"/>
          </a:xfrm>
        </p:grpSpPr>
        <p:sp>
          <p:nvSpPr>
            <p:cNvPr id="1070" name="Oval 1069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TextBox 1070"/>
            <p:cNvSpPr txBox="1"/>
            <p:nvPr/>
          </p:nvSpPr>
          <p:spPr>
            <a:xfrm>
              <a:off x="246432" y="3290941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GPS</a:t>
              </a:r>
            </a:p>
            <a:p>
              <a:pPr algn="ctr"/>
              <a:r>
                <a:rPr lang="en-US" sz="900" dirty="0" smtClean="0"/>
                <a:t>52-3</a:t>
              </a:r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1072" name="Group 1071"/>
          <p:cNvGrpSpPr/>
          <p:nvPr/>
        </p:nvGrpSpPr>
        <p:grpSpPr>
          <a:xfrm>
            <a:off x="3612419" y="4690683"/>
            <a:ext cx="609600" cy="507831"/>
            <a:chOff x="246432" y="3290941"/>
            <a:chExt cx="609600" cy="507831"/>
          </a:xfrm>
        </p:grpSpPr>
        <p:sp>
          <p:nvSpPr>
            <p:cNvPr id="1073" name="Oval 1072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TextBox 1073"/>
            <p:cNvSpPr txBox="1"/>
            <p:nvPr/>
          </p:nvSpPr>
          <p:spPr>
            <a:xfrm>
              <a:off x="246432" y="3290941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GPS</a:t>
              </a:r>
            </a:p>
            <a:p>
              <a:pPr algn="ctr"/>
              <a:r>
                <a:rPr lang="en-US" sz="900" dirty="0" smtClean="0"/>
                <a:t>52-252</a:t>
              </a:r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1075" name="Group 1074"/>
          <p:cNvGrpSpPr/>
          <p:nvPr/>
        </p:nvGrpSpPr>
        <p:grpSpPr>
          <a:xfrm>
            <a:off x="3288738" y="3768191"/>
            <a:ext cx="609600" cy="507831"/>
            <a:chOff x="246432" y="3290941"/>
            <a:chExt cx="609600" cy="507831"/>
          </a:xfrm>
        </p:grpSpPr>
        <p:sp>
          <p:nvSpPr>
            <p:cNvPr id="1076" name="Oval 1075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TextBox 1076"/>
            <p:cNvSpPr txBox="1"/>
            <p:nvPr/>
          </p:nvSpPr>
          <p:spPr>
            <a:xfrm>
              <a:off x="246432" y="3290941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GB</a:t>
              </a:r>
            </a:p>
            <a:p>
              <a:pPr algn="ctr"/>
              <a:r>
                <a:rPr lang="en-US" sz="900" dirty="0" smtClean="0"/>
                <a:t>0303</a:t>
              </a:r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1724520" y="749862"/>
            <a:ext cx="609600" cy="507831"/>
            <a:chOff x="246432" y="3290941"/>
            <a:chExt cx="609600" cy="507831"/>
          </a:xfrm>
        </p:grpSpPr>
        <p:sp>
          <p:nvSpPr>
            <p:cNvPr id="1079" name="Oval 1078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TextBox 1079"/>
            <p:cNvSpPr txBox="1"/>
            <p:nvPr/>
          </p:nvSpPr>
          <p:spPr>
            <a:xfrm>
              <a:off x="246432" y="3290941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GPS</a:t>
              </a:r>
            </a:p>
            <a:p>
              <a:pPr algn="ctr"/>
              <a:r>
                <a:rPr lang="en-US" sz="900" dirty="0" smtClean="0"/>
                <a:t>52-1</a:t>
              </a:r>
            </a:p>
            <a:p>
              <a:pPr algn="ctr"/>
              <a:r>
                <a:rPr lang="en-US" sz="900" dirty="0" smtClean="0"/>
                <a:t>S1</a:t>
              </a:r>
              <a:endParaRPr lang="en-US" sz="900" dirty="0"/>
            </a:p>
          </p:txBody>
        </p:sp>
      </p:grpSp>
      <p:grpSp>
        <p:nvGrpSpPr>
          <p:cNvPr id="1081" name="Group 1080"/>
          <p:cNvGrpSpPr/>
          <p:nvPr/>
        </p:nvGrpSpPr>
        <p:grpSpPr>
          <a:xfrm>
            <a:off x="2181720" y="749862"/>
            <a:ext cx="609600" cy="507831"/>
            <a:chOff x="246432" y="3290941"/>
            <a:chExt cx="609600" cy="507831"/>
          </a:xfrm>
        </p:grpSpPr>
        <p:sp>
          <p:nvSpPr>
            <p:cNvPr id="1082" name="Oval 1081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TextBox 1082"/>
            <p:cNvSpPr txBox="1"/>
            <p:nvPr/>
          </p:nvSpPr>
          <p:spPr>
            <a:xfrm>
              <a:off x="246432" y="3290941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GB</a:t>
              </a:r>
            </a:p>
            <a:p>
              <a:pPr algn="ctr"/>
              <a:r>
                <a:rPr lang="en-US" sz="900" dirty="0" smtClean="0"/>
                <a:t>0303</a:t>
              </a:r>
            </a:p>
            <a:p>
              <a:pPr algn="ctr"/>
              <a:r>
                <a:rPr lang="en-US" sz="900" dirty="0" smtClean="0"/>
                <a:t>S1</a:t>
              </a:r>
              <a:endParaRPr lang="en-US" sz="900" dirty="0"/>
            </a:p>
          </p:txBody>
        </p:sp>
      </p:grpSp>
      <p:grpSp>
        <p:nvGrpSpPr>
          <p:cNvPr id="1084" name="Group 1083"/>
          <p:cNvGrpSpPr/>
          <p:nvPr/>
        </p:nvGrpSpPr>
        <p:grpSpPr>
          <a:xfrm>
            <a:off x="2638920" y="749862"/>
            <a:ext cx="609600" cy="507831"/>
            <a:chOff x="246432" y="3290941"/>
            <a:chExt cx="609600" cy="507831"/>
          </a:xfrm>
        </p:grpSpPr>
        <p:sp>
          <p:nvSpPr>
            <p:cNvPr id="1085" name="Oval 1084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TextBox 1085"/>
            <p:cNvSpPr txBox="1"/>
            <p:nvPr/>
          </p:nvSpPr>
          <p:spPr>
            <a:xfrm>
              <a:off x="246432" y="3290941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GB</a:t>
              </a:r>
            </a:p>
            <a:p>
              <a:pPr algn="ctr"/>
              <a:r>
                <a:rPr lang="en-US" sz="900" dirty="0" smtClean="0"/>
                <a:t>0303</a:t>
              </a:r>
            </a:p>
            <a:p>
              <a:pPr algn="ctr"/>
              <a:r>
                <a:rPr lang="en-US" sz="900" dirty="0" smtClean="0"/>
                <a:t>S3</a:t>
              </a:r>
              <a:endParaRPr lang="en-US" sz="900" dirty="0"/>
            </a:p>
          </p:txBody>
        </p:sp>
      </p:grpSp>
      <p:grpSp>
        <p:nvGrpSpPr>
          <p:cNvPr id="1087" name="Group 1086"/>
          <p:cNvGrpSpPr/>
          <p:nvPr/>
        </p:nvGrpSpPr>
        <p:grpSpPr>
          <a:xfrm>
            <a:off x="1724520" y="1235384"/>
            <a:ext cx="609600" cy="507831"/>
            <a:chOff x="246432" y="3290941"/>
            <a:chExt cx="609600" cy="507831"/>
          </a:xfrm>
        </p:grpSpPr>
        <p:sp>
          <p:nvSpPr>
            <p:cNvPr id="1088" name="Oval 1087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TextBox 1088"/>
            <p:cNvSpPr txBox="1"/>
            <p:nvPr/>
          </p:nvSpPr>
          <p:spPr>
            <a:xfrm>
              <a:off x="246432" y="3290941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GB</a:t>
              </a:r>
            </a:p>
            <a:p>
              <a:pPr algn="ctr"/>
              <a:r>
                <a:rPr lang="en-US" sz="900" dirty="0" smtClean="0"/>
                <a:t>0303</a:t>
              </a:r>
            </a:p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1090" name="Group 1089"/>
          <p:cNvGrpSpPr/>
          <p:nvPr/>
        </p:nvGrpSpPr>
        <p:grpSpPr>
          <a:xfrm>
            <a:off x="2566091" y="1447800"/>
            <a:ext cx="609600" cy="449857"/>
            <a:chOff x="246432" y="3311596"/>
            <a:chExt cx="609600" cy="449857"/>
          </a:xfrm>
        </p:grpSpPr>
        <p:sp>
          <p:nvSpPr>
            <p:cNvPr id="1091" name="Oval 1090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TextBox 1091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Phy76</a:t>
              </a:r>
            </a:p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2169582" y="1810593"/>
            <a:ext cx="609600" cy="449857"/>
            <a:chOff x="246432" y="3311596"/>
            <a:chExt cx="609600" cy="449857"/>
          </a:xfrm>
        </p:grpSpPr>
        <p:sp>
          <p:nvSpPr>
            <p:cNvPr id="1094" name="Oval 1093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TextBox 1094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Phy76</a:t>
              </a:r>
            </a:p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1724520" y="2159151"/>
            <a:ext cx="609600" cy="449857"/>
            <a:chOff x="246432" y="3311596"/>
            <a:chExt cx="609600" cy="449857"/>
          </a:xfrm>
        </p:grpSpPr>
        <p:sp>
          <p:nvSpPr>
            <p:cNvPr id="1097" name="Oval 1096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TextBox 1097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PS7</a:t>
              </a:r>
            </a:p>
            <a:p>
              <a:pPr algn="ctr"/>
              <a:r>
                <a:rPr lang="en-US" sz="900" dirty="0" smtClean="0"/>
                <a:t>A</a:t>
              </a:r>
              <a:endParaRPr lang="en-US" sz="900" dirty="0"/>
            </a:p>
          </p:txBody>
        </p:sp>
      </p:grpSp>
      <p:grpSp>
        <p:nvGrpSpPr>
          <p:cNvPr id="1099" name="Group 1098"/>
          <p:cNvGrpSpPr/>
          <p:nvPr/>
        </p:nvGrpSpPr>
        <p:grpSpPr>
          <a:xfrm>
            <a:off x="2517539" y="2151058"/>
            <a:ext cx="609600" cy="449857"/>
            <a:chOff x="246432" y="3311596"/>
            <a:chExt cx="609600" cy="449857"/>
          </a:xfrm>
        </p:grpSpPr>
        <p:sp>
          <p:nvSpPr>
            <p:cNvPr id="1100" name="Oval 1099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TextBox 1100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Phy76</a:t>
              </a:r>
            </a:p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1102" name="Group 1101"/>
          <p:cNvGrpSpPr/>
          <p:nvPr/>
        </p:nvGrpSpPr>
        <p:grpSpPr>
          <a:xfrm>
            <a:off x="2121029" y="2445743"/>
            <a:ext cx="609600" cy="449857"/>
            <a:chOff x="246432" y="3311596"/>
            <a:chExt cx="609600" cy="449857"/>
          </a:xfrm>
        </p:grpSpPr>
        <p:sp>
          <p:nvSpPr>
            <p:cNvPr id="1103" name="Oval 1102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TextBox 1103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Phy76</a:t>
              </a:r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1105" name="Group 1104"/>
          <p:cNvGrpSpPr/>
          <p:nvPr/>
        </p:nvGrpSpPr>
        <p:grpSpPr>
          <a:xfrm>
            <a:off x="1724520" y="2754664"/>
            <a:ext cx="609600" cy="449857"/>
            <a:chOff x="246432" y="3311596"/>
            <a:chExt cx="609600" cy="449857"/>
          </a:xfrm>
        </p:grpSpPr>
        <p:sp>
          <p:nvSpPr>
            <p:cNvPr id="1106" name="Oval 1105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TextBox 1106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PS7</a:t>
              </a:r>
            </a:p>
            <a:p>
              <a:pPr algn="ctr"/>
              <a:r>
                <a:rPr lang="en-US" sz="900" dirty="0"/>
                <a:t>C</a:t>
              </a:r>
            </a:p>
          </p:txBody>
        </p:sp>
      </p:grpSp>
      <p:grpSp>
        <p:nvGrpSpPr>
          <p:cNvPr id="1108" name="Group 1107"/>
          <p:cNvGrpSpPr/>
          <p:nvPr/>
        </p:nvGrpSpPr>
        <p:grpSpPr>
          <a:xfrm>
            <a:off x="2145306" y="2932689"/>
            <a:ext cx="609600" cy="449857"/>
            <a:chOff x="246432" y="3311596"/>
            <a:chExt cx="609600" cy="449857"/>
          </a:xfrm>
        </p:grpSpPr>
        <p:sp>
          <p:nvSpPr>
            <p:cNvPr id="1109" name="Oval 1108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TextBox 1109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PS7</a:t>
              </a:r>
            </a:p>
            <a:p>
              <a:pPr algn="ctr"/>
              <a:r>
                <a:rPr lang="en-US" sz="900" dirty="0" smtClean="0"/>
                <a:t>B</a:t>
              </a:r>
              <a:endParaRPr lang="en-US" sz="900" dirty="0"/>
            </a:p>
          </p:txBody>
        </p:sp>
      </p:grpSp>
      <p:grpSp>
        <p:nvGrpSpPr>
          <p:cNvPr id="1111" name="Group 1110"/>
          <p:cNvGrpSpPr/>
          <p:nvPr/>
        </p:nvGrpSpPr>
        <p:grpSpPr>
          <a:xfrm>
            <a:off x="2606552" y="2941206"/>
            <a:ext cx="609600" cy="453264"/>
            <a:chOff x="246432" y="3311596"/>
            <a:chExt cx="609600" cy="453264"/>
          </a:xfrm>
        </p:grpSpPr>
        <p:sp>
          <p:nvSpPr>
            <p:cNvPr id="1112" name="Oval 1111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TextBox 1112"/>
            <p:cNvSpPr txBox="1"/>
            <p:nvPr/>
          </p:nvSpPr>
          <p:spPr>
            <a:xfrm>
              <a:off x="246432" y="339552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K101</a:t>
              </a:r>
            </a:p>
            <a:p>
              <a:pPr algn="ctr"/>
              <a:r>
                <a:rPr lang="en-US" sz="900" dirty="0" smtClean="0"/>
                <a:t>S3</a:t>
              </a:r>
              <a:endParaRPr lang="en-US" sz="900" dirty="0"/>
            </a:p>
          </p:txBody>
        </p:sp>
      </p:grpSp>
      <p:grpSp>
        <p:nvGrpSpPr>
          <p:cNvPr id="1114" name="Group 1113"/>
          <p:cNvGrpSpPr/>
          <p:nvPr/>
        </p:nvGrpSpPr>
        <p:grpSpPr>
          <a:xfrm>
            <a:off x="2371883" y="3360143"/>
            <a:ext cx="609600" cy="449857"/>
            <a:chOff x="246432" y="3311596"/>
            <a:chExt cx="609600" cy="449857"/>
          </a:xfrm>
        </p:grpSpPr>
        <p:sp>
          <p:nvSpPr>
            <p:cNvPr id="1115" name="Oval 1114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TextBox 1115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PS6</a:t>
              </a:r>
            </a:p>
            <a:p>
              <a:pPr algn="ctr"/>
              <a:r>
                <a:rPr lang="en-US" sz="900" dirty="0" smtClean="0"/>
                <a:t>#8</a:t>
              </a:r>
              <a:endParaRPr lang="en-US" sz="900" dirty="0"/>
            </a:p>
          </p:txBody>
        </p:sp>
      </p:grpSp>
      <p:grpSp>
        <p:nvGrpSpPr>
          <p:cNvPr id="1117" name="Group 1116"/>
          <p:cNvGrpSpPr/>
          <p:nvPr/>
        </p:nvGrpSpPr>
        <p:grpSpPr>
          <a:xfrm>
            <a:off x="1724520" y="3893543"/>
            <a:ext cx="609600" cy="449857"/>
            <a:chOff x="246432" y="3311596"/>
            <a:chExt cx="609600" cy="449857"/>
          </a:xfrm>
        </p:grpSpPr>
        <p:sp>
          <p:nvSpPr>
            <p:cNvPr id="1118" name="Oval 1117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TextBox 1118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PS7</a:t>
              </a:r>
            </a:p>
            <a:p>
              <a:pPr algn="ctr"/>
              <a:r>
                <a:rPr lang="en-US" sz="900" dirty="0" smtClean="0"/>
                <a:t>D</a:t>
              </a:r>
              <a:endParaRPr lang="en-US" sz="900" dirty="0"/>
            </a:p>
          </p:txBody>
        </p:sp>
      </p:grpSp>
      <p:grpSp>
        <p:nvGrpSpPr>
          <p:cNvPr id="1120" name="Group 1119"/>
          <p:cNvGrpSpPr/>
          <p:nvPr/>
        </p:nvGrpSpPr>
        <p:grpSpPr>
          <a:xfrm>
            <a:off x="2161489" y="3893543"/>
            <a:ext cx="609600" cy="449857"/>
            <a:chOff x="246432" y="3311596"/>
            <a:chExt cx="609600" cy="449857"/>
          </a:xfrm>
        </p:grpSpPr>
        <p:sp>
          <p:nvSpPr>
            <p:cNvPr id="1121" name="Oval 1120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TextBox 1121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PS7</a:t>
              </a:r>
            </a:p>
            <a:p>
              <a:pPr algn="ctr"/>
              <a:r>
                <a:rPr lang="en-US" sz="900" dirty="0"/>
                <a:t>E</a:t>
              </a:r>
            </a:p>
          </p:txBody>
        </p:sp>
      </p:grpSp>
      <p:grpSp>
        <p:nvGrpSpPr>
          <p:cNvPr id="1123" name="Group 1122"/>
          <p:cNvGrpSpPr/>
          <p:nvPr/>
        </p:nvGrpSpPr>
        <p:grpSpPr>
          <a:xfrm>
            <a:off x="2566090" y="3893543"/>
            <a:ext cx="609600" cy="449857"/>
            <a:chOff x="246432" y="3311596"/>
            <a:chExt cx="609600" cy="449857"/>
          </a:xfrm>
        </p:grpSpPr>
        <p:sp>
          <p:nvSpPr>
            <p:cNvPr id="1124" name="Oval 1123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TextBox 1124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PS6</a:t>
              </a:r>
            </a:p>
            <a:p>
              <a:pPr algn="ctr"/>
              <a:r>
                <a:rPr lang="en-US" sz="900" dirty="0" smtClean="0"/>
                <a:t>#2</a:t>
              </a:r>
              <a:endParaRPr lang="en-US" sz="900" dirty="0"/>
            </a:p>
          </p:txBody>
        </p:sp>
      </p:grpSp>
      <p:grpSp>
        <p:nvGrpSpPr>
          <p:cNvPr id="1126" name="Group 1125"/>
          <p:cNvGrpSpPr/>
          <p:nvPr/>
        </p:nvGrpSpPr>
        <p:grpSpPr>
          <a:xfrm>
            <a:off x="2210041" y="4426943"/>
            <a:ext cx="609600" cy="449857"/>
            <a:chOff x="246432" y="3311596"/>
            <a:chExt cx="609600" cy="449857"/>
          </a:xfrm>
        </p:grpSpPr>
        <p:sp>
          <p:nvSpPr>
            <p:cNvPr id="1127" name="Oval 1126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TextBox 1127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PS6</a:t>
              </a:r>
            </a:p>
            <a:p>
              <a:pPr algn="ctr"/>
              <a:r>
                <a:rPr lang="en-US" sz="900" dirty="0" smtClean="0"/>
                <a:t>#20</a:t>
              </a:r>
              <a:endParaRPr lang="en-US" sz="900" dirty="0"/>
            </a:p>
          </p:txBody>
        </p:sp>
      </p:grpSp>
      <p:grpSp>
        <p:nvGrpSpPr>
          <p:cNvPr id="1129" name="Group 1128"/>
          <p:cNvGrpSpPr/>
          <p:nvPr/>
        </p:nvGrpSpPr>
        <p:grpSpPr>
          <a:xfrm>
            <a:off x="1773071" y="4426943"/>
            <a:ext cx="609600" cy="449857"/>
            <a:chOff x="246432" y="3311596"/>
            <a:chExt cx="609600" cy="449857"/>
          </a:xfrm>
        </p:grpSpPr>
        <p:sp>
          <p:nvSpPr>
            <p:cNvPr id="1130" name="Oval 1129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TextBox 1130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PS6</a:t>
              </a:r>
            </a:p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132" name="Group 1131"/>
          <p:cNvGrpSpPr/>
          <p:nvPr/>
        </p:nvGrpSpPr>
        <p:grpSpPr>
          <a:xfrm>
            <a:off x="2606552" y="5075480"/>
            <a:ext cx="609600" cy="453264"/>
            <a:chOff x="246432" y="3311596"/>
            <a:chExt cx="609600" cy="453264"/>
          </a:xfrm>
        </p:grpSpPr>
        <p:sp>
          <p:nvSpPr>
            <p:cNvPr id="1133" name="Oval 1132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TextBox 1133"/>
            <p:cNvSpPr txBox="1"/>
            <p:nvPr/>
          </p:nvSpPr>
          <p:spPr>
            <a:xfrm>
              <a:off x="246432" y="339552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K101</a:t>
              </a:r>
            </a:p>
            <a:p>
              <a:pPr algn="ctr"/>
              <a:r>
                <a:rPr lang="en-US" sz="900" dirty="0" smtClean="0"/>
                <a:t>#1</a:t>
              </a:r>
              <a:endParaRPr lang="en-US" sz="900" dirty="0"/>
            </a:p>
          </p:txBody>
        </p:sp>
      </p:grpSp>
      <p:grpSp>
        <p:nvGrpSpPr>
          <p:cNvPr id="1135" name="Group 1134"/>
          <p:cNvGrpSpPr/>
          <p:nvPr/>
        </p:nvGrpSpPr>
        <p:grpSpPr>
          <a:xfrm>
            <a:off x="1773071" y="5105400"/>
            <a:ext cx="609600" cy="449857"/>
            <a:chOff x="246432" y="3311596"/>
            <a:chExt cx="609600" cy="449857"/>
          </a:xfrm>
        </p:grpSpPr>
        <p:sp>
          <p:nvSpPr>
            <p:cNvPr id="1136" name="Oval 1135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TextBox 1136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PS6</a:t>
              </a:r>
            </a:p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1138" name="Group 1137"/>
          <p:cNvGrpSpPr/>
          <p:nvPr/>
        </p:nvGrpSpPr>
        <p:grpSpPr>
          <a:xfrm>
            <a:off x="2185764" y="5105400"/>
            <a:ext cx="609600" cy="449857"/>
            <a:chOff x="246432" y="3311596"/>
            <a:chExt cx="609600" cy="449857"/>
          </a:xfrm>
        </p:grpSpPr>
        <p:sp>
          <p:nvSpPr>
            <p:cNvPr id="1139" name="Oval 1138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TextBox 1139"/>
            <p:cNvSpPr txBox="1"/>
            <p:nvPr/>
          </p:nvSpPr>
          <p:spPr>
            <a:xfrm>
              <a:off x="246432" y="335318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PS6</a:t>
              </a:r>
            </a:p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1141" name="Group 1140"/>
          <p:cNvGrpSpPr/>
          <p:nvPr/>
        </p:nvGrpSpPr>
        <p:grpSpPr>
          <a:xfrm>
            <a:off x="206140" y="5105620"/>
            <a:ext cx="609600" cy="453264"/>
            <a:chOff x="-1444635" y="2613273"/>
            <a:chExt cx="609600" cy="453264"/>
          </a:xfrm>
        </p:grpSpPr>
        <p:sp>
          <p:nvSpPr>
            <p:cNvPr id="1142" name="Oval 1141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TextBox 1142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TM1</a:t>
              </a:r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1144" name="Group 1143"/>
          <p:cNvGrpSpPr/>
          <p:nvPr/>
        </p:nvGrpSpPr>
        <p:grpSpPr>
          <a:xfrm>
            <a:off x="675478" y="5105620"/>
            <a:ext cx="609600" cy="453264"/>
            <a:chOff x="-1444635" y="2613273"/>
            <a:chExt cx="609600" cy="453264"/>
          </a:xfrm>
        </p:grpSpPr>
        <p:sp>
          <p:nvSpPr>
            <p:cNvPr id="1145" name="Oval 1144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TextBox 1145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TM1</a:t>
              </a:r>
            </a:p>
            <a:p>
              <a:pPr algn="ctr"/>
              <a:r>
                <a:rPr lang="en-US" sz="900" dirty="0" smtClean="0"/>
                <a:t>S3</a:t>
              </a:r>
              <a:endParaRPr lang="en-US" sz="900" dirty="0"/>
            </a:p>
          </p:txBody>
        </p:sp>
      </p:grpSp>
      <p:grpSp>
        <p:nvGrpSpPr>
          <p:cNvPr id="1147" name="Group 1146"/>
          <p:cNvGrpSpPr/>
          <p:nvPr/>
        </p:nvGrpSpPr>
        <p:grpSpPr>
          <a:xfrm>
            <a:off x="1144816" y="5105620"/>
            <a:ext cx="609600" cy="453264"/>
            <a:chOff x="-1444635" y="2613273"/>
            <a:chExt cx="609600" cy="453264"/>
          </a:xfrm>
        </p:grpSpPr>
        <p:sp>
          <p:nvSpPr>
            <p:cNvPr id="1148" name="Oval 1147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TextBox 1148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TM1</a:t>
              </a:r>
            </a:p>
            <a:p>
              <a:pPr algn="ctr"/>
              <a:r>
                <a:rPr lang="en-US" sz="900" dirty="0" smtClean="0"/>
                <a:t>S1</a:t>
              </a:r>
              <a:endParaRPr lang="en-US" sz="900" dirty="0"/>
            </a:p>
          </p:txBody>
        </p:sp>
      </p:grpSp>
      <p:grpSp>
        <p:nvGrpSpPr>
          <p:cNvPr id="1150" name="Group 1149"/>
          <p:cNvGrpSpPr/>
          <p:nvPr/>
        </p:nvGrpSpPr>
        <p:grpSpPr>
          <a:xfrm>
            <a:off x="206140" y="4571546"/>
            <a:ext cx="609600" cy="453264"/>
            <a:chOff x="-1444635" y="2613273"/>
            <a:chExt cx="609600" cy="453264"/>
          </a:xfrm>
        </p:grpSpPr>
        <p:sp>
          <p:nvSpPr>
            <p:cNvPr id="1151" name="Oval 1150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TextBox 1151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153" name="Group 1152"/>
          <p:cNvGrpSpPr/>
          <p:nvPr/>
        </p:nvGrpSpPr>
        <p:grpSpPr>
          <a:xfrm>
            <a:off x="675478" y="4571546"/>
            <a:ext cx="609600" cy="453264"/>
            <a:chOff x="-1444635" y="2613273"/>
            <a:chExt cx="609600" cy="453264"/>
          </a:xfrm>
        </p:grpSpPr>
        <p:sp>
          <p:nvSpPr>
            <p:cNvPr id="1154" name="Oval 1153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S1</a:t>
              </a:r>
              <a:endParaRPr lang="en-US" sz="900" dirty="0"/>
            </a:p>
          </p:txBody>
        </p:sp>
      </p:grpSp>
      <p:grpSp>
        <p:nvGrpSpPr>
          <p:cNvPr id="1156" name="Group 1155"/>
          <p:cNvGrpSpPr/>
          <p:nvPr/>
        </p:nvGrpSpPr>
        <p:grpSpPr>
          <a:xfrm>
            <a:off x="1144816" y="4571546"/>
            <a:ext cx="609600" cy="453264"/>
            <a:chOff x="-1444635" y="2613273"/>
            <a:chExt cx="609600" cy="453264"/>
          </a:xfrm>
        </p:grpSpPr>
        <p:sp>
          <p:nvSpPr>
            <p:cNvPr id="1157" name="Oval 1156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TextBox 1157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1159" name="Group 1158"/>
          <p:cNvGrpSpPr/>
          <p:nvPr/>
        </p:nvGrpSpPr>
        <p:grpSpPr>
          <a:xfrm>
            <a:off x="206140" y="4037471"/>
            <a:ext cx="609600" cy="453264"/>
            <a:chOff x="-1444635" y="2613273"/>
            <a:chExt cx="609600" cy="453264"/>
          </a:xfrm>
        </p:grpSpPr>
        <p:sp>
          <p:nvSpPr>
            <p:cNvPr id="1160" name="Oval 1159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TextBox 1160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1162" name="Group 1161"/>
          <p:cNvGrpSpPr/>
          <p:nvPr/>
        </p:nvGrpSpPr>
        <p:grpSpPr>
          <a:xfrm>
            <a:off x="675478" y="4037471"/>
            <a:ext cx="609600" cy="453264"/>
            <a:chOff x="-1444635" y="2613273"/>
            <a:chExt cx="609600" cy="453264"/>
          </a:xfrm>
        </p:grpSpPr>
        <p:sp>
          <p:nvSpPr>
            <p:cNvPr id="1163" name="Oval 1162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TextBox 1163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11A</a:t>
              </a:r>
              <a:endParaRPr lang="en-US" sz="900" dirty="0"/>
            </a:p>
          </p:txBody>
        </p:sp>
      </p:grpSp>
      <p:grpSp>
        <p:nvGrpSpPr>
          <p:cNvPr id="1165" name="Group 1164"/>
          <p:cNvGrpSpPr/>
          <p:nvPr/>
        </p:nvGrpSpPr>
        <p:grpSpPr>
          <a:xfrm>
            <a:off x="1144816" y="4037471"/>
            <a:ext cx="609600" cy="449857"/>
            <a:chOff x="-1444635" y="2613273"/>
            <a:chExt cx="609600" cy="449857"/>
          </a:xfrm>
        </p:grpSpPr>
        <p:sp>
          <p:nvSpPr>
            <p:cNvPr id="1166" name="Oval 1165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TextBox 1166"/>
            <p:cNvSpPr txBox="1"/>
            <p:nvPr/>
          </p:nvSpPr>
          <p:spPr>
            <a:xfrm>
              <a:off x="-1444635" y="263867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1 New C</a:t>
              </a:r>
              <a:endParaRPr lang="en-US" sz="900" dirty="0"/>
            </a:p>
          </p:txBody>
        </p:sp>
      </p:grpSp>
      <p:grpSp>
        <p:nvGrpSpPr>
          <p:cNvPr id="1168" name="Group 1167"/>
          <p:cNvGrpSpPr/>
          <p:nvPr/>
        </p:nvGrpSpPr>
        <p:grpSpPr>
          <a:xfrm>
            <a:off x="206140" y="3519581"/>
            <a:ext cx="609600" cy="453264"/>
            <a:chOff x="-1444635" y="2613273"/>
            <a:chExt cx="609600" cy="453264"/>
          </a:xfrm>
        </p:grpSpPr>
        <p:sp>
          <p:nvSpPr>
            <p:cNvPr id="1169" name="Oval 1168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TextBox 1169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/>
                <a:t>1 New </a:t>
              </a:r>
              <a:r>
                <a:rPr lang="en-US" sz="900" dirty="0" smtClean="0"/>
                <a:t>A</a:t>
              </a:r>
              <a:endParaRPr lang="en-US" sz="900" dirty="0"/>
            </a:p>
          </p:txBody>
        </p:sp>
      </p:grpSp>
      <p:grpSp>
        <p:nvGrpSpPr>
          <p:cNvPr id="1171" name="Group 1170"/>
          <p:cNvGrpSpPr/>
          <p:nvPr/>
        </p:nvGrpSpPr>
        <p:grpSpPr>
          <a:xfrm>
            <a:off x="675478" y="3519581"/>
            <a:ext cx="609600" cy="453264"/>
            <a:chOff x="-1444635" y="2613273"/>
            <a:chExt cx="609600" cy="453264"/>
          </a:xfrm>
        </p:grpSpPr>
        <p:sp>
          <p:nvSpPr>
            <p:cNvPr id="1172" name="Oval 1171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TextBox 1172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1174" name="Group 1173"/>
          <p:cNvGrpSpPr/>
          <p:nvPr/>
        </p:nvGrpSpPr>
        <p:grpSpPr>
          <a:xfrm>
            <a:off x="1144816" y="3519581"/>
            <a:ext cx="609600" cy="449857"/>
            <a:chOff x="-1444635" y="2613273"/>
            <a:chExt cx="609600" cy="449857"/>
          </a:xfrm>
        </p:grpSpPr>
        <p:sp>
          <p:nvSpPr>
            <p:cNvPr id="1175" name="Oval 1174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/>
            <p:cNvSpPr txBox="1"/>
            <p:nvPr/>
          </p:nvSpPr>
          <p:spPr>
            <a:xfrm>
              <a:off x="-1444635" y="263867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S3</a:t>
              </a:r>
            </a:p>
          </p:txBody>
        </p:sp>
      </p:grpSp>
      <p:grpSp>
        <p:nvGrpSpPr>
          <p:cNvPr id="1177" name="Group 1176"/>
          <p:cNvGrpSpPr/>
          <p:nvPr/>
        </p:nvGrpSpPr>
        <p:grpSpPr>
          <a:xfrm>
            <a:off x="416533" y="3017875"/>
            <a:ext cx="609600" cy="453264"/>
            <a:chOff x="-1444635" y="2613273"/>
            <a:chExt cx="609600" cy="453264"/>
          </a:xfrm>
        </p:grpSpPr>
        <p:sp>
          <p:nvSpPr>
            <p:cNvPr id="1178" name="Oval 1177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TextBox 1178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1180" name="Group 1179"/>
          <p:cNvGrpSpPr/>
          <p:nvPr/>
        </p:nvGrpSpPr>
        <p:grpSpPr>
          <a:xfrm>
            <a:off x="885871" y="3017875"/>
            <a:ext cx="609600" cy="453264"/>
            <a:chOff x="-1444635" y="2613273"/>
            <a:chExt cx="609600" cy="453264"/>
          </a:xfrm>
        </p:grpSpPr>
        <p:sp>
          <p:nvSpPr>
            <p:cNvPr id="1181" name="Oval 1180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TextBox 1181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Yuc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#6</a:t>
              </a:r>
              <a:endParaRPr lang="en-US" sz="900" dirty="0"/>
            </a:p>
          </p:txBody>
        </p:sp>
      </p:grpSp>
      <p:grpSp>
        <p:nvGrpSpPr>
          <p:cNvPr id="1183" name="Group 1182"/>
          <p:cNvGrpSpPr/>
          <p:nvPr/>
        </p:nvGrpSpPr>
        <p:grpSpPr>
          <a:xfrm>
            <a:off x="675478" y="2516169"/>
            <a:ext cx="609600" cy="453264"/>
            <a:chOff x="-1444635" y="2613273"/>
            <a:chExt cx="609600" cy="453264"/>
          </a:xfrm>
        </p:grpSpPr>
        <p:sp>
          <p:nvSpPr>
            <p:cNvPr id="1184" name="Oval 1183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TextBox 1184"/>
            <p:cNvSpPr txBox="1"/>
            <p:nvPr/>
          </p:nvSpPr>
          <p:spPr>
            <a:xfrm>
              <a:off x="-1444635" y="26972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Yuc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#7</a:t>
              </a:r>
              <a:endParaRPr lang="en-US" sz="900" dirty="0"/>
            </a:p>
          </p:txBody>
        </p:sp>
      </p:grpSp>
      <p:grpSp>
        <p:nvGrpSpPr>
          <p:cNvPr id="1186" name="Group 1185"/>
          <p:cNvGrpSpPr/>
          <p:nvPr/>
        </p:nvGrpSpPr>
        <p:grpSpPr>
          <a:xfrm>
            <a:off x="416533" y="2093140"/>
            <a:ext cx="609600" cy="507831"/>
            <a:chOff x="-1444635" y="2611030"/>
            <a:chExt cx="609600" cy="507831"/>
          </a:xfrm>
        </p:grpSpPr>
        <p:sp>
          <p:nvSpPr>
            <p:cNvPr id="1187" name="Oval 1186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TextBox 1187"/>
            <p:cNvSpPr txBox="1"/>
            <p:nvPr/>
          </p:nvSpPr>
          <p:spPr>
            <a:xfrm>
              <a:off x="-1444635" y="2611030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Tx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2095</a:t>
              </a:r>
            </a:p>
            <a:p>
              <a:pPr algn="ctr"/>
              <a:r>
                <a:rPr lang="en-US" sz="900" dirty="0" smtClean="0"/>
                <a:t>S3</a:t>
              </a:r>
              <a:endParaRPr lang="en-US" sz="900" dirty="0"/>
            </a:p>
          </p:txBody>
        </p:sp>
      </p:grpSp>
      <p:grpSp>
        <p:nvGrpSpPr>
          <p:cNvPr id="1192" name="Group 1191"/>
          <p:cNvGrpSpPr/>
          <p:nvPr/>
        </p:nvGrpSpPr>
        <p:grpSpPr>
          <a:xfrm>
            <a:off x="926331" y="2093140"/>
            <a:ext cx="609600" cy="507831"/>
            <a:chOff x="-1444635" y="2611030"/>
            <a:chExt cx="609600" cy="507831"/>
          </a:xfrm>
        </p:grpSpPr>
        <p:sp>
          <p:nvSpPr>
            <p:cNvPr id="1193" name="Oval 1192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TextBox 1193"/>
            <p:cNvSpPr txBox="1"/>
            <p:nvPr/>
          </p:nvSpPr>
          <p:spPr>
            <a:xfrm>
              <a:off x="-1444635" y="2611030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Tx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2095</a:t>
              </a:r>
            </a:p>
            <a:p>
              <a:pPr algn="ctr"/>
              <a:r>
                <a:rPr lang="en-US" sz="900" dirty="0" smtClean="0"/>
                <a:t>S1</a:t>
              </a:r>
              <a:endParaRPr lang="en-US" sz="900" dirty="0"/>
            </a:p>
          </p:txBody>
        </p:sp>
      </p:grpSp>
      <p:grpSp>
        <p:nvGrpSpPr>
          <p:cNvPr id="1195" name="Group 1194"/>
          <p:cNvGrpSpPr/>
          <p:nvPr/>
        </p:nvGrpSpPr>
        <p:grpSpPr>
          <a:xfrm>
            <a:off x="416533" y="1559065"/>
            <a:ext cx="609600" cy="507831"/>
            <a:chOff x="-1444635" y="2611030"/>
            <a:chExt cx="609600" cy="507831"/>
          </a:xfrm>
        </p:grpSpPr>
        <p:sp>
          <p:nvSpPr>
            <p:cNvPr id="1196" name="Oval 1195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TextBox 1196"/>
            <p:cNvSpPr txBox="1"/>
            <p:nvPr/>
          </p:nvSpPr>
          <p:spPr>
            <a:xfrm>
              <a:off x="-1444635" y="2611030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Tx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2095</a:t>
              </a:r>
            </a:p>
            <a:p>
              <a:pPr algn="ctr"/>
              <a:r>
                <a:rPr lang="en-US" sz="900" dirty="0" smtClean="0"/>
                <a:t>S2</a:t>
              </a:r>
              <a:endParaRPr lang="en-US" sz="900" dirty="0"/>
            </a:p>
          </p:txBody>
        </p:sp>
      </p:grpSp>
      <p:grpSp>
        <p:nvGrpSpPr>
          <p:cNvPr id="1198" name="Group 1197"/>
          <p:cNvGrpSpPr/>
          <p:nvPr/>
        </p:nvGrpSpPr>
        <p:grpSpPr>
          <a:xfrm>
            <a:off x="926331" y="1559065"/>
            <a:ext cx="609600" cy="507831"/>
            <a:chOff x="-1444635" y="2611030"/>
            <a:chExt cx="609600" cy="507831"/>
          </a:xfrm>
        </p:grpSpPr>
        <p:sp>
          <p:nvSpPr>
            <p:cNvPr id="1199" name="Oval 1198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TextBox 1199"/>
            <p:cNvSpPr txBox="1"/>
            <p:nvPr/>
          </p:nvSpPr>
          <p:spPr>
            <a:xfrm>
              <a:off x="-1444635" y="2611030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Tx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2095</a:t>
              </a:r>
            </a:p>
            <a:p>
              <a:pPr algn="ctr"/>
              <a:r>
                <a:rPr lang="en-US" sz="900" dirty="0"/>
                <a:t>L</a:t>
              </a:r>
              <a:r>
                <a:rPr lang="en-US" sz="900" dirty="0" smtClean="0"/>
                <a:t>1</a:t>
              </a:r>
              <a:endParaRPr lang="en-US" sz="900" dirty="0"/>
            </a:p>
          </p:txBody>
        </p:sp>
      </p:grpSp>
      <p:grpSp>
        <p:nvGrpSpPr>
          <p:cNvPr id="1201" name="Group 1200"/>
          <p:cNvGrpSpPr/>
          <p:nvPr/>
        </p:nvGrpSpPr>
        <p:grpSpPr>
          <a:xfrm>
            <a:off x="416533" y="911702"/>
            <a:ext cx="609600" cy="507831"/>
            <a:chOff x="-1444635" y="2611030"/>
            <a:chExt cx="609600" cy="507831"/>
          </a:xfrm>
        </p:grpSpPr>
        <p:sp>
          <p:nvSpPr>
            <p:cNvPr id="1202" name="Oval 1201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TextBox 1202"/>
            <p:cNvSpPr txBox="1"/>
            <p:nvPr/>
          </p:nvSpPr>
          <p:spPr>
            <a:xfrm>
              <a:off x="-1444635" y="2611030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Tx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2095</a:t>
              </a:r>
            </a:p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1204" name="Group 1203"/>
          <p:cNvGrpSpPr/>
          <p:nvPr/>
        </p:nvGrpSpPr>
        <p:grpSpPr>
          <a:xfrm>
            <a:off x="926331" y="911702"/>
            <a:ext cx="609600" cy="507831"/>
            <a:chOff x="-1444635" y="2611030"/>
            <a:chExt cx="609600" cy="507831"/>
          </a:xfrm>
        </p:grpSpPr>
        <p:sp>
          <p:nvSpPr>
            <p:cNvPr id="1205" name="Oval 1204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TextBox 1205"/>
            <p:cNvSpPr txBox="1"/>
            <p:nvPr/>
          </p:nvSpPr>
          <p:spPr>
            <a:xfrm>
              <a:off x="-1444635" y="2611030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Tx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2095</a:t>
              </a:r>
            </a:p>
            <a:p>
              <a:pPr algn="ctr"/>
              <a:r>
                <a:rPr lang="en-US" sz="900" smtClean="0"/>
                <a:t>L</a:t>
              </a:r>
              <a:r>
                <a:rPr lang="en-US" sz="900" dirty="0"/>
                <a:t>2</a:t>
              </a:r>
            </a:p>
          </p:txBody>
        </p:sp>
      </p:grpSp>
      <p:grpSp>
        <p:nvGrpSpPr>
          <p:cNvPr id="1189" name="Group 1188"/>
          <p:cNvGrpSpPr/>
          <p:nvPr/>
        </p:nvGrpSpPr>
        <p:grpSpPr>
          <a:xfrm>
            <a:off x="7039397" y="1109208"/>
            <a:ext cx="609600" cy="449857"/>
            <a:chOff x="-1444635" y="2613273"/>
            <a:chExt cx="609600" cy="449857"/>
          </a:xfrm>
        </p:grpSpPr>
        <p:sp>
          <p:nvSpPr>
            <p:cNvPr id="1190" name="Oval 1189"/>
            <p:cNvSpPr/>
            <p:nvPr/>
          </p:nvSpPr>
          <p:spPr>
            <a:xfrm>
              <a:off x="-1362922" y="2613273"/>
              <a:ext cx="449857" cy="44985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TextBox 1190"/>
            <p:cNvSpPr txBox="1"/>
            <p:nvPr/>
          </p:nvSpPr>
          <p:spPr>
            <a:xfrm>
              <a:off x="-1444635" y="2710376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Tx2265</a:t>
              </a:r>
              <a:endParaRPr lang="en-US" sz="900" dirty="0"/>
            </a:p>
          </p:txBody>
        </p:sp>
      </p:grpSp>
      <p:grpSp>
        <p:nvGrpSpPr>
          <p:cNvPr id="1207" name="Group 1206"/>
          <p:cNvGrpSpPr/>
          <p:nvPr/>
        </p:nvGrpSpPr>
        <p:grpSpPr>
          <a:xfrm>
            <a:off x="6689417" y="2058309"/>
            <a:ext cx="609600" cy="453264"/>
            <a:chOff x="246432" y="3311596"/>
            <a:chExt cx="609600" cy="453264"/>
          </a:xfrm>
        </p:grpSpPr>
        <p:sp>
          <p:nvSpPr>
            <p:cNvPr id="1208" name="Oval 1207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TextBox 1208"/>
            <p:cNvSpPr txBox="1"/>
            <p:nvPr/>
          </p:nvSpPr>
          <p:spPr>
            <a:xfrm>
              <a:off x="246432" y="339552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K101</a:t>
              </a:r>
            </a:p>
            <a:p>
              <a:pPr algn="ctr"/>
              <a:r>
                <a:rPr lang="en-US" sz="900" dirty="0" smtClean="0"/>
                <a:t>#68</a:t>
              </a:r>
              <a:endParaRPr lang="en-US" sz="900" dirty="0"/>
            </a:p>
          </p:txBody>
        </p:sp>
      </p:grpSp>
      <p:grpSp>
        <p:nvGrpSpPr>
          <p:cNvPr id="1210" name="Group 1209"/>
          <p:cNvGrpSpPr/>
          <p:nvPr/>
        </p:nvGrpSpPr>
        <p:grpSpPr>
          <a:xfrm>
            <a:off x="7051233" y="3109521"/>
            <a:ext cx="609600" cy="453264"/>
            <a:chOff x="246432" y="3311596"/>
            <a:chExt cx="609600" cy="453264"/>
          </a:xfrm>
        </p:grpSpPr>
        <p:sp>
          <p:nvSpPr>
            <p:cNvPr id="1211" name="Oval 1210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TextBox 1211"/>
            <p:cNvSpPr txBox="1"/>
            <p:nvPr/>
          </p:nvSpPr>
          <p:spPr>
            <a:xfrm>
              <a:off x="246432" y="339552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K101</a:t>
              </a:r>
            </a:p>
            <a:p>
              <a:pPr algn="ctr"/>
              <a:r>
                <a:rPr lang="en-US" sz="900" dirty="0" smtClean="0"/>
                <a:t>L2</a:t>
              </a:r>
              <a:endParaRPr lang="en-US" sz="900" dirty="0"/>
            </a:p>
          </p:txBody>
        </p:sp>
      </p:grpSp>
      <p:grpSp>
        <p:nvGrpSpPr>
          <p:cNvPr id="1213" name="Group 1212"/>
          <p:cNvGrpSpPr/>
          <p:nvPr/>
        </p:nvGrpSpPr>
        <p:grpSpPr>
          <a:xfrm>
            <a:off x="7032039" y="4049390"/>
            <a:ext cx="609600" cy="453264"/>
            <a:chOff x="246432" y="3311596"/>
            <a:chExt cx="609600" cy="453264"/>
          </a:xfrm>
        </p:grpSpPr>
        <p:sp>
          <p:nvSpPr>
            <p:cNvPr id="1214" name="Oval 1213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TextBox 1214"/>
            <p:cNvSpPr txBox="1"/>
            <p:nvPr/>
          </p:nvSpPr>
          <p:spPr>
            <a:xfrm>
              <a:off x="246432" y="339552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K101</a:t>
              </a:r>
            </a:p>
            <a:p>
              <a:pPr algn="ctr"/>
              <a:r>
                <a:rPr lang="en-US" sz="900" dirty="0" smtClean="0"/>
                <a:t>L3</a:t>
              </a:r>
              <a:endParaRPr lang="en-US" sz="900" dirty="0"/>
            </a:p>
          </p:txBody>
        </p:sp>
      </p:grpSp>
      <p:grpSp>
        <p:nvGrpSpPr>
          <p:cNvPr id="1216" name="Group 1215"/>
          <p:cNvGrpSpPr/>
          <p:nvPr/>
        </p:nvGrpSpPr>
        <p:grpSpPr>
          <a:xfrm>
            <a:off x="7138885" y="4994803"/>
            <a:ext cx="609600" cy="453264"/>
            <a:chOff x="246432" y="3311596"/>
            <a:chExt cx="609600" cy="453264"/>
          </a:xfrm>
        </p:grpSpPr>
        <p:sp>
          <p:nvSpPr>
            <p:cNvPr id="1217" name="Oval 1216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TextBox 1217"/>
            <p:cNvSpPr txBox="1"/>
            <p:nvPr/>
          </p:nvSpPr>
          <p:spPr>
            <a:xfrm>
              <a:off x="246432" y="339552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K101</a:t>
              </a:r>
            </a:p>
            <a:p>
              <a:pPr algn="ctr"/>
              <a:r>
                <a:rPr lang="en-US" sz="900" dirty="0" smtClean="0"/>
                <a:t>L1</a:t>
              </a:r>
              <a:endParaRPr lang="en-US" sz="900" dirty="0"/>
            </a:p>
          </p:txBody>
        </p:sp>
      </p:grpSp>
      <p:grpSp>
        <p:nvGrpSpPr>
          <p:cNvPr id="1219" name="Group 1218"/>
          <p:cNvGrpSpPr/>
          <p:nvPr/>
        </p:nvGrpSpPr>
        <p:grpSpPr>
          <a:xfrm>
            <a:off x="6620995" y="4994803"/>
            <a:ext cx="609600" cy="453264"/>
            <a:chOff x="246432" y="3311596"/>
            <a:chExt cx="609600" cy="453264"/>
          </a:xfrm>
        </p:grpSpPr>
        <p:sp>
          <p:nvSpPr>
            <p:cNvPr id="1220" name="Oval 1219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TextBox 1220"/>
            <p:cNvSpPr txBox="1"/>
            <p:nvPr/>
          </p:nvSpPr>
          <p:spPr>
            <a:xfrm>
              <a:off x="246432" y="339552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K101</a:t>
              </a:r>
            </a:p>
            <a:p>
              <a:pPr algn="ctr"/>
              <a:r>
                <a:rPr lang="en-US" sz="900" dirty="0" smtClean="0"/>
                <a:t>AD2</a:t>
              </a:r>
              <a:endParaRPr lang="en-US" sz="900" dirty="0"/>
            </a:p>
          </p:txBody>
        </p:sp>
      </p:grpSp>
      <p:grpSp>
        <p:nvGrpSpPr>
          <p:cNvPr id="1222" name="Group 1221"/>
          <p:cNvGrpSpPr/>
          <p:nvPr/>
        </p:nvGrpSpPr>
        <p:grpSpPr>
          <a:xfrm>
            <a:off x="1143000" y="6290824"/>
            <a:ext cx="609600" cy="461665"/>
            <a:chOff x="2774058" y="634481"/>
            <a:chExt cx="609600" cy="461665"/>
          </a:xfrm>
        </p:grpSpPr>
        <p:sp>
          <p:nvSpPr>
            <p:cNvPr id="1223" name="Oval 1222"/>
            <p:cNvSpPr/>
            <p:nvPr/>
          </p:nvSpPr>
          <p:spPr>
            <a:xfrm>
              <a:off x="2886612" y="680647"/>
              <a:ext cx="383637" cy="3836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TextBox 1223"/>
            <p:cNvSpPr txBox="1"/>
            <p:nvPr/>
          </p:nvSpPr>
          <p:spPr>
            <a:xfrm>
              <a:off x="2774058" y="634481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From</a:t>
              </a:r>
            </a:p>
            <a:p>
              <a:pPr algn="ctr"/>
              <a:r>
                <a:rPr lang="en-US" sz="800" dirty="0" smtClean="0"/>
                <a:t>Peale </a:t>
              </a:r>
              <a:r>
                <a:rPr lang="en-US" sz="800" dirty="0" err="1" smtClean="0"/>
                <a:t>Isld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5B</a:t>
              </a:r>
              <a:endParaRPr lang="en-US" sz="800" dirty="0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3577730" y="6311299"/>
            <a:ext cx="515823" cy="365760"/>
            <a:chOff x="5792511" y="3730267"/>
            <a:chExt cx="515823" cy="365760"/>
          </a:xfrm>
        </p:grpSpPr>
        <p:sp>
          <p:nvSpPr>
            <p:cNvPr id="361" name="Oval 360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4068181" y="6311299"/>
            <a:ext cx="515823" cy="365760"/>
            <a:chOff x="5792511" y="3730267"/>
            <a:chExt cx="515823" cy="365760"/>
          </a:xfrm>
        </p:grpSpPr>
        <p:sp>
          <p:nvSpPr>
            <p:cNvPr id="368" name="Oval 367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4542006" y="6311299"/>
            <a:ext cx="515823" cy="365760"/>
            <a:chOff x="5792511" y="3730267"/>
            <a:chExt cx="515823" cy="365760"/>
          </a:xfrm>
        </p:grpSpPr>
        <p:sp>
          <p:nvSpPr>
            <p:cNvPr id="371" name="Oval 370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7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25484</TotalTime>
  <Words>295</Words>
  <Application>Microsoft Office PowerPoint</Application>
  <PresentationFormat>On-screen Show (4:3)</PresentationFormat>
  <Paragraphs>238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#517A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#513</dc:title>
  <dc:creator>Wendel Lab</dc:creator>
  <cp:lastModifiedBy>Tuchin, Anna </cp:lastModifiedBy>
  <cp:revision>142</cp:revision>
  <cp:lastPrinted>2018-02-06T17:57:38Z</cp:lastPrinted>
  <dcterms:created xsi:type="dcterms:W3CDTF">2013-11-12T18:40:30Z</dcterms:created>
  <dcterms:modified xsi:type="dcterms:W3CDTF">2018-08-09T16:00:07Z</dcterms:modified>
</cp:coreProperties>
</file>