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9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7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4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4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8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4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6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136C-00E2-4A7D-8F54-96D7E97ECD4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2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>
            <a:off x="5943600" y="5921481"/>
            <a:ext cx="1828800" cy="6317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 flipV="1">
            <a:off x="304800" y="2397368"/>
            <a:ext cx="990600" cy="172462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16043"/>
            <a:ext cx="990600" cy="364958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#513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4800" y="762000"/>
            <a:ext cx="99060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762000"/>
            <a:ext cx="182880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762000"/>
            <a:ext cx="182880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3600" y="762000"/>
            <a:ext cx="182880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77200" y="762000"/>
            <a:ext cx="914400" cy="183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40280" y="5131076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BC5s</a:t>
            </a:r>
          </a:p>
          <a:p>
            <a:r>
              <a:rPr lang="en-US" dirty="0" smtClean="0"/>
              <a:t>Gen I</a:t>
            </a:r>
          </a:p>
          <a:p>
            <a:r>
              <a:rPr lang="en-US" dirty="0" smtClean="0"/>
              <a:t>Gen II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4032" y="262607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PS-7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40280" y="375386"/>
            <a:ext cx="609600" cy="374946"/>
            <a:chOff x="2895600" y="375386"/>
            <a:chExt cx="609600" cy="374946"/>
          </a:xfrm>
        </p:grpSpPr>
        <p:sp>
          <p:nvSpPr>
            <p:cNvPr id="19" name="Oval 18"/>
            <p:cNvSpPr/>
            <p:nvPr/>
          </p:nvSpPr>
          <p:spPr>
            <a:xfrm>
              <a:off x="3017520" y="375386"/>
              <a:ext cx="365760" cy="36576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95600" y="381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D5</a:t>
              </a:r>
            </a:p>
            <a:p>
              <a:pPr algn="ctr"/>
              <a:r>
                <a:rPr lang="en-US" sz="900" dirty="0" smtClean="0"/>
                <a:t>#1</a:t>
              </a:r>
              <a:endParaRPr lang="en-US" sz="9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74845" y="2598746"/>
            <a:ext cx="609600" cy="383896"/>
            <a:chOff x="6822315" y="2477579"/>
            <a:chExt cx="609600" cy="383896"/>
          </a:xfrm>
        </p:grpSpPr>
        <p:sp>
          <p:nvSpPr>
            <p:cNvPr id="52" name="Oval 51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endParaRPr lang="en-US" sz="800" dirty="0"/>
            </a:p>
            <a:p>
              <a:pPr algn="ctr"/>
              <a:r>
                <a:rPr lang="en-US" sz="800" dirty="0" smtClean="0"/>
                <a:t>2094</a:t>
              </a:r>
              <a:endParaRPr lang="en-US" sz="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29400" y="1138205"/>
            <a:ext cx="609600" cy="365760"/>
            <a:chOff x="3734201" y="375386"/>
            <a:chExt cx="609600" cy="365760"/>
          </a:xfrm>
        </p:grpSpPr>
        <p:sp>
          <p:nvSpPr>
            <p:cNvPr id="56" name="Oval 55"/>
            <p:cNvSpPr/>
            <p:nvPr/>
          </p:nvSpPr>
          <p:spPr>
            <a:xfrm>
              <a:off x="3883683" y="375386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4201" y="45496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r>
                <a:rPr lang="en-US" sz="800" dirty="0" smtClean="0"/>
                <a:t> 2096</a:t>
              </a:r>
              <a:endParaRPr lang="en-US" sz="800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8083842" y="2816133"/>
            <a:ext cx="449857" cy="44985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002129" y="2900065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AD1</a:t>
            </a:r>
            <a:endParaRPr lang="en-US" sz="900" dirty="0"/>
          </a:p>
        </p:txBody>
      </p:sp>
      <p:sp>
        <p:nvSpPr>
          <p:cNvPr id="61" name="Oval 60"/>
          <p:cNvSpPr/>
          <p:nvPr/>
        </p:nvSpPr>
        <p:spPr>
          <a:xfrm>
            <a:off x="8538783" y="2816133"/>
            <a:ext cx="449857" cy="4498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457070" y="2900065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A2</a:t>
            </a:r>
            <a:endParaRPr lang="en-US" sz="9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8002129" y="3271516"/>
            <a:ext cx="609600" cy="449857"/>
            <a:chOff x="8002129" y="3271516"/>
            <a:chExt cx="609600" cy="449857"/>
          </a:xfrm>
        </p:grpSpPr>
        <p:sp>
          <p:nvSpPr>
            <p:cNvPr id="63" name="Oval 62"/>
            <p:cNvSpPr/>
            <p:nvPr/>
          </p:nvSpPr>
          <p:spPr>
            <a:xfrm>
              <a:off x="8083842" y="327151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002129" y="3355448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AD2</a:t>
              </a:r>
              <a:endParaRPr lang="en-US" sz="900" dirty="0"/>
            </a:p>
          </p:txBody>
        </p:sp>
      </p:grpSp>
      <p:sp>
        <p:nvSpPr>
          <p:cNvPr id="65" name="Oval 64"/>
          <p:cNvSpPr/>
          <p:nvPr/>
        </p:nvSpPr>
        <p:spPr>
          <a:xfrm>
            <a:off x="8538783" y="3271516"/>
            <a:ext cx="449857" cy="4498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457070" y="3355448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D5</a:t>
            </a:r>
            <a:endParaRPr lang="en-US" sz="900" dirty="0"/>
          </a:p>
        </p:txBody>
      </p:sp>
      <p:sp>
        <p:nvSpPr>
          <p:cNvPr id="67" name="Oval 66"/>
          <p:cNvSpPr/>
          <p:nvPr/>
        </p:nvSpPr>
        <p:spPr>
          <a:xfrm>
            <a:off x="8083842" y="3737980"/>
            <a:ext cx="449857" cy="4498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002129" y="3821912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AD3</a:t>
            </a:r>
            <a:endParaRPr lang="en-US" sz="900" dirty="0"/>
          </a:p>
        </p:txBody>
      </p:sp>
      <p:sp>
        <p:nvSpPr>
          <p:cNvPr id="69" name="Oval 68"/>
          <p:cNvSpPr/>
          <p:nvPr/>
        </p:nvSpPr>
        <p:spPr>
          <a:xfrm>
            <a:off x="8538783" y="3737980"/>
            <a:ext cx="449857" cy="449857"/>
          </a:xfrm>
          <a:prstGeom prst="ellipse">
            <a:avLst/>
          </a:prstGeom>
          <a:solidFill>
            <a:srgbClr val="A365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F1</a:t>
            </a:r>
            <a:endParaRPr lang="en-US" sz="1000" dirty="0"/>
          </a:p>
        </p:txBody>
      </p:sp>
      <p:sp>
        <p:nvSpPr>
          <p:cNvPr id="70" name="Oval 69"/>
          <p:cNvSpPr/>
          <p:nvPr/>
        </p:nvSpPr>
        <p:spPr>
          <a:xfrm>
            <a:off x="8083842" y="4214331"/>
            <a:ext cx="449857" cy="4498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002129" y="4298263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AD4</a:t>
            </a:r>
            <a:endParaRPr lang="en-US" sz="900" dirty="0"/>
          </a:p>
        </p:txBody>
      </p:sp>
      <p:sp>
        <p:nvSpPr>
          <p:cNvPr id="72" name="Oval 71"/>
          <p:cNvSpPr/>
          <p:nvPr/>
        </p:nvSpPr>
        <p:spPr>
          <a:xfrm>
            <a:off x="8538783" y="4214331"/>
            <a:ext cx="449857" cy="449857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457070" y="4298263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C2</a:t>
            </a:r>
            <a:endParaRPr lang="en-US" sz="900" dirty="0"/>
          </a:p>
        </p:txBody>
      </p:sp>
      <p:sp>
        <p:nvSpPr>
          <p:cNvPr id="74" name="Oval 73"/>
          <p:cNvSpPr/>
          <p:nvPr/>
        </p:nvSpPr>
        <p:spPr>
          <a:xfrm>
            <a:off x="8083842" y="4681219"/>
            <a:ext cx="449857" cy="44985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002129" y="4765151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AD5</a:t>
            </a:r>
            <a:endParaRPr lang="en-US" sz="900" dirty="0"/>
          </a:p>
        </p:txBody>
      </p:sp>
      <p:sp>
        <p:nvSpPr>
          <p:cNvPr id="76" name="Oval 75"/>
          <p:cNvSpPr/>
          <p:nvPr/>
        </p:nvSpPr>
        <p:spPr>
          <a:xfrm>
            <a:off x="8538783" y="4681219"/>
            <a:ext cx="449857" cy="449857"/>
          </a:xfrm>
          <a:prstGeom prst="ellipse">
            <a:avLst/>
          </a:prstGeom>
          <a:solidFill>
            <a:srgbClr val="37F3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457070" y="4765151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C1</a:t>
            </a:r>
            <a:endParaRPr lang="en-US" sz="900" dirty="0"/>
          </a:p>
        </p:txBody>
      </p:sp>
      <p:sp>
        <p:nvSpPr>
          <p:cNvPr id="78" name="Oval 77"/>
          <p:cNvSpPr/>
          <p:nvPr/>
        </p:nvSpPr>
        <p:spPr>
          <a:xfrm>
            <a:off x="8083842" y="5139131"/>
            <a:ext cx="449857" cy="4498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002129" y="5223063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A1</a:t>
            </a:r>
            <a:endParaRPr lang="en-US" sz="900" dirty="0"/>
          </a:p>
        </p:txBody>
      </p:sp>
      <p:sp>
        <p:nvSpPr>
          <p:cNvPr id="80" name="Oval 79"/>
          <p:cNvSpPr/>
          <p:nvPr/>
        </p:nvSpPr>
        <p:spPr>
          <a:xfrm>
            <a:off x="8538783" y="5139131"/>
            <a:ext cx="449857" cy="449857"/>
          </a:xfrm>
          <a:prstGeom prst="ellipse">
            <a:avLst/>
          </a:prstGeom>
          <a:solidFill>
            <a:srgbClr val="C35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457070" y="5223063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E1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8060497" y="2595265"/>
            <a:ext cx="971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Color code:</a:t>
            </a:r>
            <a:endParaRPr lang="en-US" sz="1200" dirty="0"/>
          </a:p>
        </p:txBody>
      </p:sp>
      <p:sp>
        <p:nvSpPr>
          <p:cNvPr id="83" name="Oval 82"/>
          <p:cNvSpPr/>
          <p:nvPr/>
        </p:nvSpPr>
        <p:spPr>
          <a:xfrm>
            <a:off x="8538783" y="5606717"/>
            <a:ext cx="449857" cy="449857"/>
          </a:xfrm>
          <a:prstGeom prst="ellipse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457070" y="5690649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G1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8083842" y="1371600"/>
            <a:ext cx="94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succulents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5095263" y="362765"/>
            <a:ext cx="609600" cy="365760"/>
            <a:chOff x="5808445" y="375386"/>
            <a:chExt cx="609600" cy="365760"/>
          </a:xfrm>
        </p:grpSpPr>
        <p:sp>
          <p:nvSpPr>
            <p:cNvPr id="23" name="Oval 22"/>
            <p:cNvSpPr/>
            <p:nvPr/>
          </p:nvSpPr>
          <p:spPr>
            <a:xfrm>
              <a:off x="5943600" y="375386"/>
              <a:ext cx="365760" cy="36576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08445" y="392668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K101</a:t>
              </a:r>
            </a:p>
            <a:p>
              <a:pPr algn="ctr"/>
              <a:r>
                <a:rPr lang="en-US" sz="800" dirty="0" smtClean="0"/>
                <a:t>#70</a:t>
              </a:r>
              <a:endParaRPr lang="en-US" sz="8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449795" y="828635"/>
            <a:ext cx="609600" cy="365760"/>
            <a:chOff x="3781828" y="375386"/>
            <a:chExt cx="609600" cy="365760"/>
          </a:xfrm>
        </p:grpSpPr>
        <p:sp>
          <p:nvSpPr>
            <p:cNvPr id="91" name="Oval 90"/>
            <p:cNvSpPr/>
            <p:nvPr/>
          </p:nvSpPr>
          <p:spPr>
            <a:xfrm>
              <a:off x="3883683" y="375386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81828" y="45496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r>
                <a:rPr lang="en-US" sz="800" dirty="0" smtClean="0"/>
                <a:t> 1046</a:t>
              </a:r>
              <a:endParaRPr lang="en-US" sz="800" dirty="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7239000" y="822794"/>
            <a:ext cx="609600" cy="365760"/>
            <a:chOff x="3734201" y="375386"/>
            <a:chExt cx="609600" cy="365760"/>
          </a:xfrm>
        </p:grpSpPr>
        <p:sp>
          <p:nvSpPr>
            <p:cNvPr id="223" name="Oval 222"/>
            <p:cNvSpPr/>
            <p:nvPr/>
          </p:nvSpPr>
          <p:spPr>
            <a:xfrm>
              <a:off x="3883683" y="375386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734201" y="45496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r>
                <a:rPr lang="en-US" sz="800" dirty="0" smtClean="0"/>
                <a:t> 2096</a:t>
              </a:r>
              <a:endParaRPr lang="en-US" sz="800" dirty="0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461998" y="326967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PS-6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4475569" y="1896070"/>
            <a:ext cx="68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BC5,</a:t>
            </a:r>
          </a:p>
          <a:p>
            <a:r>
              <a:rPr lang="en-US" dirty="0" smtClean="0"/>
              <a:t>BC6</a:t>
            </a:r>
          </a:p>
          <a:p>
            <a:r>
              <a:rPr lang="en-US" dirty="0" smtClean="0"/>
              <a:t>Gen I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10936" y="2806280"/>
            <a:ext cx="513674" cy="446876"/>
            <a:chOff x="6732189" y="3709703"/>
            <a:chExt cx="609600" cy="530328"/>
          </a:xfrm>
        </p:grpSpPr>
        <p:sp>
          <p:nvSpPr>
            <p:cNvPr id="156" name="Oval 155"/>
            <p:cNvSpPr/>
            <p:nvPr/>
          </p:nvSpPr>
          <p:spPr>
            <a:xfrm>
              <a:off x="6766085" y="3709703"/>
              <a:ext cx="517187" cy="530328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732189" y="3733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r>
                <a:rPr lang="en-US" sz="800" dirty="0" smtClean="0"/>
                <a:t> 2094</a:t>
              </a:r>
            </a:p>
            <a:p>
              <a:pPr algn="ctr"/>
              <a:r>
                <a:rPr lang="en-US" sz="800" dirty="0" smtClean="0"/>
                <a:t>X</a:t>
              </a:r>
            </a:p>
            <a:p>
              <a:pPr algn="ctr"/>
              <a:r>
                <a:rPr lang="en-US" sz="800" dirty="0" err="1" smtClean="0"/>
                <a:t>Maxxa</a:t>
              </a:r>
              <a:endParaRPr lang="en-US" sz="800" dirty="0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7261204" y="2563240"/>
            <a:ext cx="543109" cy="451843"/>
            <a:chOff x="6732189" y="3709703"/>
            <a:chExt cx="609600" cy="530328"/>
          </a:xfrm>
        </p:grpSpPr>
        <p:sp>
          <p:nvSpPr>
            <p:cNvPr id="209" name="Oval 208"/>
            <p:cNvSpPr/>
            <p:nvPr/>
          </p:nvSpPr>
          <p:spPr>
            <a:xfrm>
              <a:off x="6766085" y="3709703"/>
              <a:ext cx="517187" cy="530328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732189" y="3733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Maxxa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X</a:t>
              </a:r>
            </a:p>
            <a:p>
              <a:pPr algn="ctr"/>
              <a:r>
                <a:rPr lang="en-US" sz="800" dirty="0" smtClean="0"/>
                <a:t>Tx2094</a:t>
              </a:r>
              <a:endParaRPr lang="en-US" sz="800" dirty="0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323391" y="5042186"/>
            <a:ext cx="609600" cy="430967"/>
            <a:chOff x="6710266" y="3751701"/>
            <a:chExt cx="609600" cy="430967"/>
          </a:xfrm>
        </p:grpSpPr>
        <p:sp>
          <p:nvSpPr>
            <p:cNvPr id="212" name="Oval 211"/>
            <p:cNvSpPr/>
            <p:nvPr/>
          </p:nvSpPr>
          <p:spPr>
            <a:xfrm>
              <a:off x="6807044" y="3751701"/>
              <a:ext cx="420288" cy="430967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710266" y="384730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A2 X D5</a:t>
              </a:r>
              <a:endParaRPr lang="en-US" sz="800" dirty="0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711663" y="5283097"/>
            <a:ext cx="609600" cy="430967"/>
            <a:chOff x="6710266" y="3751701"/>
            <a:chExt cx="609600" cy="430967"/>
          </a:xfrm>
        </p:grpSpPr>
        <p:sp>
          <p:nvSpPr>
            <p:cNvPr id="234" name="Oval 233"/>
            <p:cNvSpPr/>
            <p:nvPr/>
          </p:nvSpPr>
          <p:spPr>
            <a:xfrm>
              <a:off x="6807044" y="3751701"/>
              <a:ext cx="420288" cy="430967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710266" y="384730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A2 X D5</a:t>
              </a:r>
              <a:endParaRPr lang="en-US" sz="800" dirty="0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323391" y="4571064"/>
            <a:ext cx="609600" cy="430967"/>
            <a:chOff x="6710266" y="3751701"/>
            <a:chExt cx="609600" cy="430967"/>
          </a:xfrm>
        </p:grpSpPr>
        <p:sp>
          <p:nvSpPr>
            <p:cNvPr id="237" name="Oval 236"/>
            <p:cNvSpPr/>
            <p:nvPr/>
          </p:nvSpPr>
          <p:spPr>
            <a:xfrm>
              <a:off x="6807044" y="3751701"/>
              <a:ext cx="420288" cy="430967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710266" y="384730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A2 X D5</a:t>
              </a:r>
              <a:endParaRPr lang="en-US" sz="800" dirty="0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711663" y="4811975"/>
            <a:ext cx="609600" cy="430967"/>
            <a:chOff x="6710266" y="3751701"/>
            <a:chExt cx="609600" cy="430967"/>
          </a:xfrm>
        </p:grpSpPr>
        <p:sp>
          <p:nvSpPr>
            <p:cNvPr id="240" name="Oval 239"/>
            <p:cNvSpPr/>
            <p:nvPr/>
          </p:nvSpPr>
          <p:spPr>
            <a:xfrm>
              <a:off x="6807044" y="3751701"/>
              <a:ext cx="420288" cy="430967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6710266" y="384730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A2 X D5</a:t>
              </a:r>
              <a:endParaRPr lang="en-US" sz="800" dirty="0"/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323391" y="4190064"/>
            <a:ext cx="609600" cy="430967"/>
            <a:chOff x="6710266" y="3751701"/>
            <a:chExt cx="609600" cy="430967"/>
          </a:xfrm>
        </p:grpSpPr>
        <p:sp>
          <p:nvSpPr>
            <p:cNvPr id="243" name="Oval 242"/>
            <p:cNvSpPr/>
            <p:nvPr/>
          </p:nvSpPr>
          <p:spPr>
            <a:xfrm>
              <a:off x="6807044" y="3751701"/>
              <a:ext cx="420288" cy="430967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6710266" y="384730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A2 X D5</a:t>
              </a:r>
              <a:endParaRPr lang="en-US" sz="800" dirty="0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11663" y="4430975"/>
            <a:ext cx="609600" cy="430967"/>
            <a:chOff x="6710266" y="3751701"/>
            <a:chExt cx="609600" cy="430967"/>
          </a:xfrm>
        </p:grpSpPr>
        <p:sp>
          <p:nvSpPr>
            <p:cNvPr id="246" name="Oval 245"/>
            <p:cNvSpPr/>
            <p:nvPr/>
          </p:nvSpPr>
          <p:spPr>
            <a:xfrm>
              <a:off x="6807044" y="3751701"/>
              <a:ext cx="420288" cy="430967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6710266" y="384730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A2 X D5</a:t>
              </a:r>
              <a:endParaRPr lang="en-US" sz="800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347629" y="6170662"/>
            <a:ext cx="500971" cy="365760"/>
            <a:chOff x="3842829" y="375386"/>
            <a:chExt cx="500971" cy="365760"/>
          </a:xfrm>
        </p:grpSpPr>
        <p:sp>
          <p:nvSpPr>
            <p:cNvPr id="151" name="Oval 150"/>
            <p:cNvSpPr/>
            <p:nvPr/>
          </p:nvSpPr>
          <p:spPr>
            <a:xfrm>
              <a:off x="3883683" y="375386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842829" y="454968"/>
              <a:ext cx="5009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Maxxa</a:t>
              </a:r>
              <a:endParaRPr lang="en-US" sz="8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5899829" y="6170662"/>
            <a:ext cx="500971" cy="365760"/>
            <a:chOff x="3842829" y="375386"/>
            <a:chExt cx="500971" cy="365760"/>
          </a:xfrm>
        </p:grpSpPr>
        <p:sp>
          <p:nvSpPr>
            <p:cNvPr id="154" name="Oval 153"/>
            <p:cNvSpPr/>
            <p:nvPr/>
          </p:nvSpPr>
          <p:spPr>
            <a:xfrm>
              <a:off x="3883683" y="375386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842829" y="454968"/>
              <a:ext cx="5009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Maxxa</a:t>
              </a:r>
              <a:endParaRPr lang="en-US" sz="800" dirty="0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569633" y="2032657"/>
            <a:ext cx="609600" cy="383896"/>
            <a:chOff x="6822315" y="2477579"/>
            <a:chExt cx="609600" cy="383896"/>
          </a:xfrm>
        </p:grpSpPr>
        <p:sp>
          <p:nvSpPr>
            <p:cNvPr id="249" name="Oval 248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endParaRPr lang="en-US" sz="800" dirty="0"/>
            </a:p>
            <a:p>
              <a:pPr algn="ctr"/>
              <a:r>
                <a:rPr lang="en-US" sz="800" dirty="0" smtClean="0"/>
                <a:t>2094</a:t>
              </a:r>
              <a:endParaRPr lang="en-US" sz="800" dirty="0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5867400" y="2197036"/>
            <a:ext cx="609600" cy="383896"/>
            <a:chOff x="6822315" y="2477579"/>
            <a:chExt cx="609600" cy="383896"/>
          </a:xfrm>
        </p:grpSpPr>
        <p:sp>
          <p:nvSpPr>
            <p:cNvPr id="252" name="Oval 251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endParaRPr lang="en-US" sz="800" dirty="0"/>
            </a:p>
            <a:p>
              <a:pPr algn="ctr"/>
              <a:r>
                <a:rPr lang="en-US" sz="800" dirty="0" smtClean="0"/>
                <a:t>2094</a:t>
              </a:r>
              <a:endParaRPr lang="en-US" sz="800" dirty="0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6191081" y="2334600"/>
            <a:ext cx="609600" cy="383896"/>
            <a:chOff x="6822315" y="2477579"/>
            <a:chExt cx="609600" cy="383896"/>
          </a:xfrm>
        </p:grpSpPr>
        <p:sp>
          <p:nvSpPr>
            <p:cNvPr id="255" name="Oval 254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endParaRPr lang="en-US" sz="800" dirty="0"/>
            </a:p>
            <a:p>
              <a:pPr algn="ctr"/>
              <a:r>
                <a:rPr lang="en-US" sz="800" dirty="0" smtClean="0"/>
                <a:t>2094</a:t>
              </a:r>
              <a:endParaRPr lang="en-US" sz="800" dirty="0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5867400" y="1849078"/>
            <a:ext cx="609600" cy="383896"/>
            <a:chOff x="6822315" y="2477579"/>
            <a:chExt cx="609600" cy="383896"/>
          </a:xfrm>
        </p:grpSpPr>
        <p:sp>
          <p:nvSpPr>
            <p:cNvPr id="258" name="Oval 257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endParaRPr lang="en-US" sz="800" dirty="0"/>
            </a:p>
            <a:p>
              <a:pPr algn="ctr"/>
              <a:r>
                <a:rPr lang="en-US" sz="800" dirty="0" smtClean="0"/>
                <a:t>2094</a:t>
              </a:r>
              <a:endParaRPr lang="en-US" sz="800" dirty="0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191081" y="1986642"/>
            <a:ext cx="609600" cy="383896"/>
            <a:chOff x="6822315" y="2477579"/>
            <a:chExt cx="609600" cy="383896"/>
          </a:xfrm>
        </p:grpSpPr>
        <p:sp>
          <p:nvSpPr>
            <p:cNvPr id="261" name="Oval 260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endParaRPr lang="en-US" sz="800" dirty="0"/>
            </a:p>
            <a:p>
              <a:pPr algn="ctr"/>
              <a:r>
                <a:rPr lang="en-US" sz="800" dirty="0" smtClean="0"/>
                <a:t>2094</a:t>
              </a:r>
              <a:endParaRPr lang="en-US" sz="800" dirty="0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6191081" y="1614409"/>
            <a:ext cx="609600" cy="383896"/>
            <a:chOff x="6822315" y="2477579"/>
            <a:chExt cx="609600" cy="383896"/>
          </a:xfrm>
        </p:grpSpPr>
        <p:sp>
          <p:nvSpPr>
            <p:cNvPr id="264" name="Oval 263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endParaRPr lang="en-US" sz="800" dirty="0"/>
            </a:p>
            <a:p>
              <a:pPr algn="ctr"/>
              <a:r>
                <a:rPr lang="en-US" sz="800" dirty="0" smtClean="0"/>
                <a:t>2094</a:t>
              </a:r>
              <a:endParaRPr lang="en-US" sz="800" dirty="0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5867400" y="1219200"/>
            <a:ext cx="609600" cy="449857"/>
            <a:chOff x="8002129" y="3271516"/>
            <a:chExt cx="609600" cy="449857"/>
          </a:xfrm>
        </p:grpSpPr>
        <p:sp>
          <p:nvSpPr>
            <p:cNvPr id="267" name="Oval 266"/>
            <p:cNvSpPr/>
            <p:nvPr/>
          </p:nvSpPr>
          <p:spPr>
            <a:xfrm>
              <a:off x="8083842" y="327151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8002129" y="3355448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GB0303</a:t>
              </a:r>
              <a:endParaRPr lang="en-US" sz="900" dirty="0"/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6248400" y="1219200"/>
            <a:ext cx="609600" cy="449857"/>
            <a:chOff x="8002129" y="3271516"/>
            <a:chExt cx="609600" cy="449857"/>
          </a:xfrm>
        </p:grpSpPr>
        <p:sp>
          <p:nvSpPr>
            <p:cNvPr id="270" name="Oval 269"/>
            <p:cNvSpPr/>
            <p:nvPr/>
          </p:nvSpPr>
          <p:spPr>
            <a:xfrm>
              <a:off x="8083842" y="327151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8002129" y="3355448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GB0303</a:t>
              </a:r>
              <a:endParaRPr lang="en-US" sz="900" dirty="0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5939996" y="828635"/>
            <a:ext cx="609600" cy="365760"/>
            <a:chOff x="3781828" y="375386"/>
            <a:chExt cx="609600" cy="365760"/>
          </a:xfrm>
        </p:grpSpPr>
        <p:sp>
          <p:nvSpPr>
            <p:cNvPr id="273" name="Oval 272"/>
            <p:cNvSpPr/>
            <p:nvPr/>
          </p:nvSpPr>
          <p:spPr>
            <a:xfrm>
              <a:off x="3883683" y="375386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3781828" y="45496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r>
                <a:rPr lang="en-US" sz="800" dirty="0" smtClean="0"/>
                <a:t> 1046</a:t>
              </a:r>
              <a:endParaRPr lang="en-US" sz="800" dirty="0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6844873" y="794002"/>
            <a:ext cx="609600" cy="365760"/>
            <a:chOff x="3781828" y="375386"/>
            <a:chExt cx="609600" cy="365760"/>
          </a:xfrm>
        </p:grpSpPr>
        <p:sp>
          <p:nvSpPr>
            <p:cNvPr id="276" name="Oval 275"/>
            <p:cNvSpPr/>
            <p:nvPr/>
          </p:nvSpPr>
          <p:spPr>
            <a:xfrm>
              <a:off x="3883683" y="375386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781828" y="454968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r>
                <a:rPr lang="en-US" sz="800" dirty="0" smtClean="0"/>
                <a:t> 1046</a:t>
              </a:r>
              <a:endParaRPr lang="en-US" sz="800" dirty="0"/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6934200" y="1447800"/>
            <a:ext cx="609600" cy="383896"/>
            <a:chOff x="6822315" y="2477579"/>
            <a:chExt cx="609600" cy="383896"/>
          </a:xfrm>
        </p:grpSpPr>
        <p:sp>
          <p:nvSpPr>
            <p:cNvPr id="279" name="Oval 278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Cascot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 L7</a:t>
              </a:r>
              <a:endParaRPr lang="en-US" sz="800" dirty="0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7260851" y="1658193"/>
            <a:ext cx="609600" cy="383896"/>
            <a:chOff x="6822315" y="2477579"/>
            <a:chExt cx="609600" cy="383896"/>
          </a:xfrm>
        </p:grpSpPr>
        <p:sp>
          <p:nvSpPr>
            <p:cNvPr id="282" name="Oval 281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Cascot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 L7</a:t>
              </a:r>
              <a:endParaRPr lang="en-US" sz="800" dirty="0"/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6953353" y="1868326"/>
            <a:ext cx="609600" cy="383896"/>
            <a:chOff x="6822315" y="2477579"/>
            <a:chExt cx="609600" cy="383896"/>
          </a:xfrm>
        </p:grpSpPr>
        <p:sp>
          <p:nvSpPr>
            <p:cNvPr id="285" name="Oval 284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Cascot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 L7</a:t>
              </a:r>
              <a:endParaRPr lang="en-US" sz="800" dirty="0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7260851" y="2078719"/>
            <a:ext cx="609600" cy="383896"/>
            <a:chOff x="6822315" y="2477579"/>
            <a:chExt cx="609600" cy="383896"/>
          </a:xfrm>
        </p:grpSpPr>
        <p:sp>
          <p:nvSpPr>
            <p:cNvPr id="288" name="Oval 287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Cascot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 L7</a:t>
              </a:r>
              <a:endParaRPr lang="en-US" sz="800" dirty="0"/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6610391" y="1629643"/>
            <a:ext cx="609600" cy="383896"/>
            <a:chOff x="6822315" y="2477579"/>
            <a:chExt cx="609600" cy="383896"/>
          </a:xfrm>
        </p:grpSpPr>
        <p:sp>
          <p:nvSpPr>
            <p:cNvPr id="291" name="Oval 290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Cascot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 L7</a:t>
              </a:r>
              <a:endParaRPr lang="en-US" sz="800" dirty="0"/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6935771" y="2260192"/>
            <a:ext cx="609600" cy="383896"/>
            <a:chOff x="6822315" y="2477579"/>
            <a:chExt cx="609600" cy="383896"/>
          </a:xfrm>
        </p:grpSpPr>
        <p:sp>
          <p:nvSpPr>
            <p:cNvPr id="294" name="Oval 293"/>
            <p:cNvSpPr/>
            <p:nvPr/>
          </p:nvSpPr>
          <p:spPr>
            <a:xfrm>
              <a:off x="6928360" y="2495715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6822315" y="247757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Cascot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 L7</a:t>
              </a:r>
              <a:endParaRPr lang="en-US" sz="800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848875" y="2817829"/>
            <a:ext cx="543109" cy="451843"/>
            <a:chOff x="6732189" y="3709703"/>
            <a:chExt cx="609600" cy="530328"/>
          </a:xfrm>
        </p:grpSpPr>
        <p:sp>
          <p:nvSpPr>
            <p:cNvPr id="160" name="Oval 159"/>
            <p:cNvSpPr/>
            <p:nvPr/>
          </p:nvSpPr>
          <p:spPr>
            <a:xfrm>
              <a:off x="6766085" y="3709703"/>
              <a:ext cx="517187" cy="530328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732189" y="3733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Maxxa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X</a:t>
              </a:r>
            </a:p>
            <a:p>
              <a:pPr algn="ctr"/>
              <a:r>
                <a:rPr lang="en-US" sz="800" dirty="0" smtClean="0"/>
                <a:t>Tx2094</a:t>
              </a:r>
              <a:endParaRPr lang="en-US" sz="8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619767" y="2440394"/>
            <a:ext cx="543109" cy="451843"/>
            <a:chOff x="6732189" y="3709703"/>
            <a:chExt cx="609600" cy="530328"/>
          </a:xfrm>
        </p:grpSpPr>
        <p:sp>
          <p:nvSpPr>
            <p:cNvPr id="163" name="Oval 162"/>
            <p:cNvSpPr/>
            <p:nvPr/>
          </p:nvSpPr>
          <p:spPr>
            <a:xfrm>
              <a:off x="6766085" y="3709703"/>
              <a:ext cx="517187" cy="530328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732189" y="3733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Maxxa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X</a:t>
              </a:r>
            </a:p>
            <a:p>
              <a:pPr algn="ctr"/>
              <a:r>
                <a:rPr lang="en-US" sz="800" dirty="0" smtClean="0"/>
                <a:t>Tx2094</a:t>
              </a:r>
              <a:endParaRPr lang="en-US" sz="80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282071" y="3026853"/>
            <a:ext cx="513674" cy="446876"/>
            <a:chOff x="6732189" y="3709703"/>
            <a:chExt cx="609600" cy="530328"/>
          </a:xfrm>
        </p:grpSpPr>
        <p:sp>
          <p:nvSpPr>
            <p:cNvPr id="166" name="Oval 165"/>
            <p:cNvSpPr/>
            <p:nvPr/>
          </p:nvSpPr>
          <p:spPr>
            <a:xfrm>
              <a:off x="6766085" y="3709703"/>
              <a:ext cx="517187" cy="530328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732189" y="3733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r>
                <a:rPr lang="en-US" sz="800" dirty="0" smtClean="0"/>
                <a:t> 2094</a:t>
              </a:r>
            </a:p>
            <a:p>
              <a:pPr algn="ctr"/>
              <a:r>
                <a:rPr lang="en-US" sz="800" dirty="0" smtClean="0"/>
                <a:t>X</a:t>
              </a:r>
            </a:p>
            <a:p>
              <a:pPr algn="ctr"/>
              <a:r>
                <a:rPr lang="en-US" sz="800" dirty="0" err="1" smtClean="0"/>
                <a:t>Maxxa</a:t>
              </a:r>
              <a:endParaRPr lang="en-US" sz="800" dirty="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291752" y="1199792"/>
            <a:ext cx="513674" cy="446876"/>
            <a:chOff x="6732189" y="3709703"/>
            <a:chExt cx="609600" cy="530328"/>
          </a:xfrm>
        </p:grpSpPr>
        <p:sp>
          <p:nvSpPr>
            <p:cNvPr id="169" name="Oval 168"/>
            <p:cNvSpPr/>
            <p:nvPr/>
          </p:nvSpPr>
          <p:spPr>
            <a:xfrm>
              <a:off x="6766085" y="3709703"/>
              <a:ext cx="517187" cy="530328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6732189" y="3733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r>
                <a:rPr lang="en-US" sz="800" dirty="0" smtClean="0"/>
                <a:t> 2094</a:t>
              </a:r>
            </a:p>
            <a:p>
              <a:pPr algn="ctr"/>
              <a:r>
                <a:rPr lang="en-US" sz="800" dirty="0" smtClean="0"/>
                <a:t>X</a:t>
              </a:r>
            </a:p>
            <a:p>
              <a:pPr algn="ctr"/>
              <a:r>
                <a:rPr lang="en-US" sz="800" dirty="0" err="1" smtClean="0"/>
                <a:t>Maxxa</a:t>
              </a:r>
              <a:endParaRPr lang="en-US" sz="800" dirty="0"/>
            </a:p>
          </p:txBody>
        </p:sp>
      </p:grpSp>
      <p:sp>
        <p:nvSpPr>
          <p:cNvPr id="173" name="Rectangle 172"/>
          <p:cNvSpPr/>
          <p:nvPr/>
        </p:nvSpPr>
        <p:spPr>
          <a:xfrm flipV="1">
            <a:off x="304800" y="764831"/>
            <a:ext cx="990600" cy="163695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344224" y="870201"/>
            <a:ext cx="76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Coker</a:t>
            </a:r>
          </a:p>
          <a:p>
            <a:r>
              <a:rPr lang="en-US" dirty="0" smtClean="0"/>
              <a:t>100A</a:t>
            </a:r>
          </a:p>
          <a:p>
            <a:r>
              <a:rPr lang="en-US" sz="1400" dirty="0" smtClean="0"/>
              <a:t>6 plants</a:t>
            </a:r>
            <a:endParaRPr 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5973446" y="5932681"/>
            <a:ext cx="1772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Crosses From</a:t>
            </a:r>
          </a:p>
          <a:p>
            <a:pPr algn="ctr"/>
            <a:r>
              <a:rPr lang="en-US" sz="1400" dirty="0" smtClean="0"/>
              <a:t>Josh Udall</a:t>
            </a:r>
            <a:endParaRPr lang="en-US" sz="1400" dirty="0"/>
          </a:p>
        </p:txBody>
      </p:sp>
      <p:sp>
        <p:nvSpPr>
          <p:cNvPr id="177" name="Rectangle 176"/>
          <p:cNvSpPr/>
          <p:nvPr/>
        </p:nvSpPr>
        <p:spPr>
          <a:xfrm>
            <a:off x="3897850" y="3047158"/>
            <a:ext cx="1828800" cy="348984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Yuc</a:t>
            </a:r>
            <a:r>
              <a:rPr lang="en-US" dirty="0" smtClean="0">
                <a:solidFill>
                  <a:schemeClr val="tx1"/>
                </a:solidFill>
              </a:rPr>
              <a:t> from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Guadeloupe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688073" y="4987190"/>
            <a:ext cx="1828800" cy="156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88073" y="1676329"/>
            <a:ext cx="978927" cy="27546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1682989" y="2387876"/>
            <a:ext cx="95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Daojun’s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plants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0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135</Words>
  <Application>Microsoft Office PowerPoint</Application>
  <PresentationFormat>On-screen Show (4:3)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#513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#513</dc:title>
  <dc:creator>Wendel Lab</dc:creator>
  <cp:lastModifiedBy>Tuchin, Anna </cp:lastModifiedBy>
  <cp:revision>48</cp:revision>
  <cp:lastPrinted>2018-08-09T16:16:08Z</cp:lastPrinted>
  <dcterms:created xsi:type="dcterms:W3CDTF">2013-11-12T18:40:30Z</dcterms:created>
  <dcterms:modified xsi:type="dcterms:W3CDTF">2019-01-15T16:54:16Z</dcterms:modified>
</cp:coreProperties>
</file>