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 /><Relationship Id="rId26" Type="http://schemas.openxmlformats.org/officeDocument/2006/relationships/tableStyles" Target="tableStyles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907961" name="Google Shape;3;n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75512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794228" name="Google Shape;100;p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95222952" name="Google Shape;101;p1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705111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26341198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283891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0685740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473910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7534214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2573775" name="Google Shape;145;p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0999978" name="Google Shape;146;p3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97179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23416168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264465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7254493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551302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9813819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7858909" name="Google Shape;145;p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2782097" name="Google Shape;146;p3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875704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2650196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3383803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45334856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277592" name="Google Shape;114;p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6290382" name="Google Shape;115;p2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326277" name="Google Shape;145;p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05266205" name="Google Shape;146;p3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721308" name="Google Shape;145;p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5997669" name="Google Shape;146;p3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339628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3592108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37142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0798764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0793984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3442825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0230052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0035359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007677" name="Google Shape;15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8513311" name="Google Shape;15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7065109" name="Google Shape;145;p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3" tIns="91423" rIns="91423" bIns="91423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08249560" name="Google Shape;146;p3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662807" name="Google Shape;12;p2"/>
          <p:cNvSpPr txBox="1"/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9439204" name="Google Shape;13;p2"/>
          <p:cNvSpPr txBox="1"/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900043" name="Google Shape;14;p2"/>
          <p:cNvSpPr txBox="1"/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34516886" name="Google Shape;16;p3"/>
          <p:cNvGrpSpPr/>
          <p:nvPr/>
        </p:nvGrpSpPr>
        <p:grpSpPr bwMode="auto">
          <a:xfrm>
            <a:off x="512133" y="507760"/>
            <a:ext cx="17263847" cy="9271745"/>
            <a:chOff x="0" y="0"/>
            <a:chExt cx="4546827" cy="2441925"/>
          </a:xfrm>
        </p:grpSpPr>
        <p:sp>
          <p:nvSpPr>
            <p:cNvPr id="17" name="Google Shape;17;p3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3"/>
            <p:cNvSpPr txBox="1"/>
            <p:nvPr/>
          </p:nvSpPr>
          <p:spPr bwMode="auto">
            <a:xfrm>
              <a:off x="0" y="9525"/>
              <a:ext cx="45468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597327518" name="Google Shape;19;p3"/>
          <p:cNvSpPr/>
          <p:nvPr>
            <p:ph type="pic" idx="2"/>
          </p:nvPr>
        </p:nvSpPr>
        <p:spPr bwMode="auto">
          <a:xfrm>
            <a:off x="529600" y="529675"/>
            <a:ext cx="17229000" cy="9227700"/>
          </a:xfrm>
          <a:prstGeom prst="roundRect">
            <a:avLst>
              <a:gd name="adj" fmla="val 731"/>
            </a:avLst>
          </a:prstGeom>
          <a:noFill/>
          <a:ln>
            <a:noFill/>
          </a:ln>
        </p:spPr>
      </p:sp>
      <p:sp>
        <p:nvSpPr>
          <p:cNvPr id="236745206" name="Google Shape;20;p3"/>
          <p:cNvSpPr txBox="1"/>
          <p:nvPr>
            <p:ph type="body" idx="1"/>
          </p:nvPr>
        </p:nvSpPr>
        <p:spPr bwMode="auto">
          <a:xfrm>
            <a:off x="1104900" y="874400"/>
            <a:ext cx="1349400" cy="19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/>
            </a:lvl1pPr>
            <a:lvl2pPr marL="914400" lvl="1" indent="-330200"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/>
            </a:lvl2pPr>
            <a:lvl3pPr marL="1371600" lvl="2" indent="-330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 b="1"/>
            </a:lvl3pPr>
            <a:lvl4pPr marL="1828800" lvl="3" indent="-330200">
              <a:spcBef>
                <a:spcPts val="640"/>
              </a:spcBef>
              <a:spcAft>
                <a:spcPts val="0"/>
              </a:spcAft>
              <a:buSzPts val="1600"/>
              <a:buChar char="–"/>
              <a:defRPr sz="1600" b="1"/>
            </a:lvl4pPr>
            <a:lvl5pPr marL="2286000" lvl="4" indent="-330200">
              <a:spcBef>
                <a:spcPts val="640"/>
              </a:spcBef>
              <a:spcAft>
                <a:spcPts val="0"/>
              </a:spcAft>
              <a:buSzPts val="1600"/>
              <a:buChar char="»"/>
              <a:defRPr sz="1600" b="1"/>
            </a:lvl5pPr>
            <a:lvl6pPr marL="2743200" lvl="5" indent="-330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 b="1"/>
            </a:lvl6pPr>
            <a:lvl7pPr marL="3200400" lvl="6" indent="-330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 b="1"/>
            </a:lvl7pPr>
            <a:lvl8pPr marL="3657600" lvl="7" indent="-330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 b="1"/>
            </a:lvl8pPr>
            <a:lvl9pPr marL="4114800" lvl="8" indent="-330200">
              <a:spcBef>
                <a:spcPts val="640"/>
              </a:spcBef>
              <a:spcAft>
                <a:spcPts val="0"/>
              </a:spcAft>
              <a:buSzPts val="1600"/>
              <a:buChar char="•"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763886996" name="Google Shape;21;p3"/>
          <p:cNvSpPr txBox="1"/>
          <p:nvPr>
            <p:ph type="title"/>
          </p:nvPr>
        </p:nvSpPr>
        <p:spPr bwMode="auto">
          <a:xfrm>
            <a:off x="1486650" y="4023300"/>
            <a:ext cx="15314700" cy="224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72562321" name="Google Shape;23;p4"/>
          <p:cNvGrpSpPr/>
          <p:nvPr/>
        </p:nvGrpSpPr>
        <p:grpSpPr bwMode="auto">
          <a:xfrm>
            <a:off x="9620229" y="507760"/>
            <a:ext cx="8155741" cy="9271745"/>
            <a:chOff x="0" y="0"/>
            <a:chExt cx="2148000" cy="2441925"/>
          </a:xfrm>
        </p:grpSpPr>
        <p:sp>
          <p:nvSpPr>
            <p:cNvPr id="24" name="Google Shape;24;p4"/>
            <p:cNvSpPr/>
            <p:nvPr/>
          </p:nvSpPr>
          <p:spPr bwMode="auto">
            <a:xfrm>
              <a:off x="0" y="0"/>
              <a:ext cx="2147987" cy="2441871"/>
            </a:xfrm>
            <a:custGeom>
              <a:avLst/>
              <a:gdLst/>
              <a:ahLst/>
              <a:cxnLst/>
              <a:rect l="l" t="t" r="r" b="b"/>
              <a:pathLst>
                <a:path w="2147987" h="2441871" fill="norm" stroke="1" extrusionOk="0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4"/>
            <p:cNvSpPr txBox="1"/>
            <p:nvPr/>
          </p:nvSpPr>
          <p:spPr bwMode="auto">
            <a:xfrm>
              <a:off x="0" y="9525"/>
              <a:ext cx="21480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cxnSp>
        <p:nvCxnSpPr>
          <p:cNvPr id="1432236028" name="Google Shape;26;p4"/>
          <p:cNvCxnSpPr/>
          <p:nvPr/>
        </p:nvCxnSpPr>
        <p:spPr bwMode="auto">
          <a:xfrm>
            <a:off x="10369301" y="3243976"/>
            <a:ext cx="738150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2464749" name="Google Shape;27;p4"/>
          <p:cNvCxnSpPr/>
          <p:nvPr/>
        </p:nvCxnSpPr>
        <p:spPr bwMode="auto">
          <a:xfrm>
            <a:off x="10369301" y="4929711"/>
            <a:ext cx="738150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6253036" name="Google Shape;28;p4"/>
          <p:cNvCxnSpPr/>
          <p:nvPr/>
        </p:nvCxnSpPr>
        <p:spPr bwMode="auto">
          <a:xfrm>
            <a:off x="10369301" y="6615446"/>
            <a:ext cx="738150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0055500" name="Google Shape;29;p4"/>
          <p:cNvCxnSpPr/>
          <p:nvPr/>
        </p:nvCxnSpPr>
        <p:spPr bwMode="auto">
          <a:xfrm>
            <a:off x="10369301" y="8301182"/>
            <a:ext cx="738150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8708267" name="Google Shape;30;p4"/>
          <p:cNvSpPr txBox="1"/>
          <p:nvPr>
            <p:ph type="body" idx="1"/>
          </p:nvPr>
        </p:nvSpPr>
        <p:spPr bwMode="auto">
          <a:xfrm>
            <a:off x="10369225" y="2009625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marL="914400" lvl="1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marL="1371600" lvl="2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3pPr>
            <a:lvl4pPr marL="1828800" lvl="3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 sz="3600" b="1"/>
            </a:lvl4pPr>
            <a:lvl5pPr marL="2286000" lvl="4" indent="-457200">
              <a:spcBef>
                <a:spcPts val="640"/>
              </a:spcBef>
              <a:spcAft>
                <a:spcPts val="0"/>
              </a:spcAft>
              <a:buSzPts val="3600"/>
              <a:buChar char="»"/>
              <a:defRPr sz="3600" b="1"/>
            </a:lvl5pPr>
            <a:lvl6pPr marL="2743200" lvl="5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6pPr>
            <a:lvl7pPr marL="3200400" lvl="6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7pPr>
            <a:lvl8pPr marL="3657600" lvl="7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8pPr>
            <a:lvl9pPr marL="4114800" lvl="8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9pPr>
          </a:lstStyle>
          <a:p>
            <a:pPr>
              <a:defRPr/>
            </a:pPr>
            <a:endParaRPr/>
          </a:p>
        </p:txBody>
      </p:sp>
      <p:grpSp>
        <p:nvGrpSpPr>
          <p:cNvPr id="731634573" name="Google Shape;31;p4"/>
          <p:cNvGrpSpPr/>
          <p:nvPr/>
        </p:nvGrpSpPr>
        <p:grpSpPr bwMode="auto">
          <a:xfrm>
            <a:off x="512133" y="507760"/>
            <a:ext cx="8631926" cy="4083281"/>
            <a:chOff x="0" y="0"/>
            <a:chExt cx="2273414" cy="1075425"/>
          </a:xfrm>
        </p:grpSpPr>
        <p:sp>
          <p:nvSpPr>
            <p:cNvPr id="32" name="Google Shape;32;p4"/>
            <p:cNvSpPr/>
            <p:nvPr/>
          </p:nvSpPr>
          <p:spPr bwMode="auto">
            <a:xfrm>
              <a:off x="0" y="0"/>
              <a:ext cx="2273414" cy="1075309"/>
            </a:xfrm>
            <a:custGeom>
              <a:avLst/>
              <a:gdLst/>
              <a:ahLst/>
              <a:cxnLst/>
              <a:rect l="l" t="t" r="r" b="b"/>
              <a:pathLst>
                <a:path w="2273414" h="1075309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029567"/>
                  </a:lnTo>
                  <a:cubicBezTo>
                    <a:pt x="2273414" y="1041698"/>
                    <a:pt x="2268594" y="1053333"/>
                    <a:pt x="2260016" y="1061911"/>
                  </a:cubicBezTo>
                  <a:cubicBezTo>
                    <a:pt x="2251438" y="1070489"/>
                    <a:pt x="2239803" y="1075309"/>
                    <a:pt x="2227672" y="1075309"/>
                  </a:cubicBezTo>
                  <a:lnTo>
                    <a:pt x="45742" y="1075309"/>
                  </a:lnTo>
                  <a:cubicBezTo>
                    <a:pt x="33610" y="1075309"/>
                    <a:pt x="21976" y="1070489"/>
                    <a:pt x="13397" y="1061911"/>
                  </a:cubicBezTo>
                  <a:cubicBezTo>
                    <a:pt x="4819" y="1053333"/>
                    <a:pt x="0" y="1041698"/>
                    <a:pt x="0" y="102956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3" name="Google Shape;33;p4"/>
            <p:cNvSpPr txBox="1"/>
            <p:nvPr/>
          </p:nvSpPr>
          <p:spPr bwMode="auto">
            <a:xfrm>
              <a:off x="0" y="9525"/>
              <a:ext cx="2273400" cy="10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877144727" name="Google Shape;34;p4"/>
          <p:cNvGrpSpPr/>
          <p:nvPr/>
        </p:nvGrpSpPr>
        <p:grpSpPr bwMode="auto">
          <a:xfrm>
            <a:off x="512133" y="5024912"/>
            <a:ext cx="8631926" cy="4754360"/>
            <a:chOff x="0" y="0"/>
            <a:chExt cx="2273414" cy="1252169"/>
          </a:xfrm>
        </p:grpSpPr>
        <p:sp>
          <p:nvSpPr>
            <p:cNvPr id="35" name="Google Shape;35;p4"/>
            <p:cNvSpPr/>
            <p:nvPr/>
          </p:nvSpPr>
          <p:spPr bwMode="auto">
            <a:xfrm>
              <a:off x="0" y="0"/>
              <a:ext cx="2273414" cy="1252169"/>
            </a:xfrm>
            <a:custGeom>
              <a:avLst/>
              <a:gdLst/>
              <a:ahLst/>
              <a:cxnLst/>
              <a:rect l="l" t="t" r="r" b="b"/>
              <a:pathLst>
                <a:path w="2273414" h="1252169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206427"/>
                  </a:lnTo>
                  <a:cubicBezTo>
                    <a:pt x="2273414" y="1218558"/>
                    <a:pt x="2268594" y="1230193"/>
                    <a:pt x="2260016" y="1238771"/>
                  </a:cubicBezTo>
                  <a:cubicBezTo>
                    <a:pt x="2251438" y="1247350"/>
                    <a:pt x="2239803" y="1252169"/>
                    <a:pt x="2227672" y="1252169"/>
                  </a:cubicBezTo>
                  <a:lnTo>
                    <a:pt x="45742" y="1252169"/>
                  </a:lnTo>
                  <a:cubicBezTo>
                    <a:pt x="33610" y="1252169"/>
                    <a:pt x="21976" y="1247350"/>
                    <a:pt x="13397" y="1238771"/>
                  </a:cubicBezTo>
                  <a:cubicBezTo>
                    <a:pt x="4819" y="1230193"/>
                    <a:pt x="0" y="1218558"/>
                    <a:pt x="0" y="120642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gradFill>
              <a:gsLst>
                <a:gs pos="0">
                  <a:srgbClr val="7153FF">
                    <a:alpha val="23921"/>
                  </a:srgbClr>
                </a:gs>
                <a:gs pos="20000">
                  <a:srgbClr val="101010"/>
                </a:gs>
                <a:gs pos="40000">
                  <a:srgbClr val="101010"/>
                </a:gs>
                <a:gs pos="60000">
                  <a:srgbClr val="101010"/>
                </a:gs>
                <a:gs pos="80000">
                  <a:srgbClr val="101010"/>
                </a:gs>
                <a:gs pos="100000">
                  <a:srgbClr val="101010"/>
                </a:gs>
              </a:gsLst>
              <a:lin ang="5400012" scaled="0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" name="Google Shape;36;p4"/>
            <p:cNvSpPr txBox="1"/>
            <p:nvPr/>
          </p:nvSpPr>
          <p:spPr bwMode="auto">
            <a:xfrm>
              <a:off x="0" y="9525"/>
              <a:ext cx="2273400" cy="12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55930913" name="Google Shape;37;p4"/>
          <p:cNvSpPr/>
          <p:nvPr>
            <p:ph type="pic" idx="2"/>
          </p:nvPr>
        </p:nvSpPr>
        <p:spPr bwMode="auto">
          <a:xfrm>
            <a:off x="529238" y="5037225"/>
            <a:ext cx="8597700" cy="4729800"/>
          </a:xfrm>
          <a:prstGeom prst="roundRect">
            <a:avLst>
              <a:gd name="adj" fmla="val 3017"/>
            </a:avLst>
          </a:prstGeom>
          <a:noFill/>
          <a:ln>
            <a:noFill/>
          </a:ln>
        </p:spPr>
      </p:sp>
      <p:sp>
        <p:nvSpPr>
          <p:cNvPr id="1427175446" name="Google Shape;38;p4"/>
          <p:cNvSpPr txBox="1"/>
          <p:nvPr>
            <p:ph type="body" idx="3"/>
          </p:nvPr>
        </p:nvSpPr>
        <p:spPr bwMode="auto">
          <a:xfrm>
            <a:off x="10369225" y="2480875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59625387" name="Google Shape;39;p4"/>
          <p:cNvSpPr txBox="1"/>
          <p:nvPr>
            <p:ph type="subTitle" idx="4"/>
          </p:nvPr>
        </p:nvSpPr>
        <p:spPr bwMode="auto">
          <a:xfrm>
            <a:off x="820650" y="1004549"/>
            <a:ext cx="8014800" cy="308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7023329" name="Google Shape;40;p4"/>
          <p:cNvSpPr txBox="1"/>
          <p:nvPr>
            <p:ph type="body" idx="5"/>
          </p:nvPr>
        </p:nvSpPr>
        <p:spPr bwMode="auto">
          <a:xfrm>
            <a:off x="10369225" y="3619163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marL="914400" lvl="1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marL="1371600" lvl="2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3pPr>
            <a:lvl4pPr marL="1828800" lvl="3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 sz="3600" b="1"/>
            </a:lvl4pPr>
            <a:lvl5pPr marL="2286000" lvl="4" indent="-457200">
              <a:spcBef>
                <a:spcPts val="640"/>
              </a:spcBef>
              <a:spcAft>
                <a:spcPts val="0"/>
              </a:spcAft>
              <a:buSzPts val="3600"/>
              <a:buChar char="»"/>
              <a:defRPr sz="3600" b="1"/>
            </a:lvl5pPr>
            <a:lvl6pPr marL="2743200" lvl="5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6pPr>
            <a:lvl7pPr marL="3200400" lvl="6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7pPr>
            <a:lvl8pPr marL="3657600" lvl="7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8pPr>
            <a:lvl9pPr marL="4114800" lvl="8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485430577" name="Google Shape;41;p4"/>
          <p:cNvSpPr txBox="1"/>
          <p:nvPr>
            <p:ph type="body" idx="6"/>
          </p:nvPr>
        </p:nvSpPr>
        <p:spPr bwMode="auto">
          <a:xfrm>
            <a:off x="10369225" y="4090413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916852300" name="Google Shape;42;p4"/>
          <p:cNvSpPr txBox="1"/>
          <p:nvPr>
            <p:ph type="body" idx="7"/>
          </p:nvPr>
        </p:nvSpPr>
        <p:spPr bwMode="auto">
          <a:xfrm>
            <a:off x="10369225" y="5304888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marL="914400" lvl="1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marL="1371600" lvl="2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3pPr>
            <a:lvl4pPr marL="1828800" lvl="3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 sz="3600" b="1"/>
            </a:lvl4pPr>
            <a:lvl5pPr marL="2286000" lvl="4" indent="-457200">
              <a:spcBef>
                <a:spcPts val="640"/>
              </a:spcBef>
              <a:spcAft>
                <a:spcPts val="0"/>
              </a:spcAft>
              <a:buSzPts val="3600"/>
              <a:buChar char="»"/>
              <a:defRPr sz="3600" b="1"/>
            </a:lvl5pPr>
            <a:lvl6pPr marL="2743200" lvl="5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6pPr>
            <a:lvl7pPr marL="3200400" lvl="6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7pPr>
            <a:lvl8pPr marL="3657600" lvl="7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8pPr>
            <a:lvl9pPr marL="4114800" lvl="8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9pPr>
          </a:lstStyle>
          <a:p>
            <a:pPr>
              <a:defRPr/>
            </a:pPr>
            <a:endParaRPr/>
          </a:p>
        </p:txBody>
      </p:sp>
      <p:sp>
        <p:nvSpPr>
          <p:cNvPr id="510201426" name="Google Shape;43;p4"/>
          <p:cNvSpPr txBox="1"/>
          <p:nvPr>
            <p:ph type="body" idx="8"/>
          </p:nvPr>
        </p:nvSpPr>
        <p:spPr bwMode="auto">
          <a:xfrm>
            <a:off x="10369225" y="5776138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716488634" name="Google Shape;44;p4"/>
          <p:cNvSpPr txBox="1"/>
          <p:nvPr>
            <p:ph type="body" idx="9"/>
          </p:nvPr>
        </p:nvSpPr>
        <p:spPr bwMode="auto">
          <a:xfrm>
            <a:off x="10369225" y="6990625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marL="914400" lvl="1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marL="1371600" lvl="2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3pPr>
            <a:lvl4pPr marL="1828800" lvl="3" indent="-457200">
              <a:spcBef>
                <a:spcPts val="640"/>
              </a:spcBef>
              <a:spcAft>
                <a:spcPts val="0"/>
              </a:spcAft>
              <a:buSzPts val="3600"/>
              <a:buChar char="–"/>
              <a:defRPr sz="3600" b="1"/>
            </a:lvl4pPr>
            <a:lvl5pPr marL="2286000" lvl="4" indent="-457200">
              <a:spcBef>
                <a:spcPts val="640"/>
              </a:spcBef>
              <a:spcAft>
                <a:spcPts val="0"/>
              </a:spcAft>
              <a:buSzPts val="3600"/>
              <a:buChar char="»"/>
              <a:defRPr sz="3600" b="1"/>
            </a:lvl5pPr>
            <a:lvl6pPr marL="2743200" lvl="5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6pPr>
            <a:lvl7pPr marL="3200400" lvl="6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7pPr>
            <a:lvl8pPr marL="3657600" lvl="7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8pPr>
            <a:lvl9pPr marL="4114800" lvl="8" indent="-457200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658496811" name="Google Shape;45;p4"/>
          <p:cNvSpPr txBox="1"/>
          <p:nvPr>
            <p:ph type="body" idx="13"/>
          </p:nvPr>
        </p:nvSpPr>
        <p:spPr bwMode="auto">
          <a:xfrm>
            <a:off x="10369225" y="7461875"/>
            <a:ext cx="68901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One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27022146" name="Google Shape;47;p5"/>
          <p:cNvGrpSpPr/>
          <p:nvPr/>
        </p:nvGrpSpPr>
        <p:grpSpPr bwMode="auto">
          <a:xfrm>
            <a:off x="512133" y="5143500"/>
            <a:ext cx="8631926" cy="4635772"/>
            <a:chOff x="0" y="0"/>
            <a:chExt cx="2273414" cy="1220936"/>
          </a:xfrm>
        </p:grpSpPr>
        <p:sp>
          <p:nvSpPr>
            <p:cNvPr id="48" name="Google Shape;48;p5"/>
            <p:cNvSpPr/>
            <p:nvPr/>
          </p:nvSpPr>
          <p:spPr bwMode="auto">
            <a:xfrm>
              <a:off x="0" y="0"/>
              <a:ext cx="2273414" cy="1220936"/>
            </a:xfrm>
            <a:custGeom>
              <a:avLst/>
              <a:gdLst/>
              <a:ahLst/>
              <a:cxnLst/>
              <a:rect l="l" t="t" r="r" b="b"/>
              <a:pathLst>
                <a:path w="2273414" h="1220936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175194"/>
                  </a:lnTo>
                  <a:cubicBezTo>
                    <a:pt x="2273414" y="1187325"/>
                    <a:pt x="2268594" y="1198960"/>
                    <a:pt x="2260016" y="1207538"/>
                  </a:cubicBezTo>
                  <a:cubicBezTo>
                    <a:pt x="2251438" y="1216117"/>
                    <a:pt x="2239803" y="1220936"/>
                    <a:pt x="2227672" y="1220936"/>
                  </a:cubicBezTo>
                  <a:lnTo>
                    <a:pt x="45742" y="1220936"/>
                  </a:lnTo>
                  <a:cubicBezTo>
                    <a:pt x="33610" y="1220936"/>
                    <a:pt x="21976" y="1216117"/>
                    <a:pt x="13397" y="1207538"/>
                  </a:cubicBezTo>
                  <a:cubicBezTo>
                    <a:pt x="4819" y="1198960"/>
                    <a:pt x="0" y="1187325"/>
                    <a:pt x="0" y="1175194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9" name="Google Shape;49;p5"/>
            <p:cNvSpPr txBox="1"/>
            <p:nvPr/>
          </p:nvSpPr>
          <p:spPr bwMode="auto">
            <a:xfrm>
              <a:off x="0" y="9525"/>
              <a:ext cx="2273400" cy="121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38938160" name="Google Shape;50;p5"/>
          <p:cNvSpPr txBox="1"/>
          <p:nvPr>
            <p:ph type="body" idx="1"/>
          </p:nvPr>
        </p:nvSpPr>
        <p:spPr bwMode="auto">
          <a:xfrm>
            <a:off x="1057200" y="6005950"/>
            <a:ext cx="7541700" cy="32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  <p:grpSp>
        <p:nvGrpSpPr>
          <p:cNvPr id="1109773531" name="Google Shape;51;p5"/>
          <p:cNvGrpSpPr/>
          <p:nvPr/>
        </p:nvGrpSpPr>
        <p:grpSpPr bwMode="auto">
          <a:xfrm>
            <a:off x="512133" y="507760"/>
            <a:ext cx="8631926" cy="4083281"/>
            <a:chOff x="0" y="0"/>
            <a:chExt cx="2273414" cy="1075425"/>
          </a:xfrm>
        </p:grpSpPr>
        <p:sp>
          <p:nvSpPr>
            <p:cNvPr id="52" name="Google Shape;52;p5"/>
            <p:cNvSpPr/>
            <p:nvPr/>
          </p:nvSpPr>
          <p:spPr bwMode="auto">
            <a:xfrm>
              <a:off x="0" y="0"/>
              <a:ext cx="2273414" cy="1075309"/>
            </a:xfrm>
            <a:custGeom>
              <a:avLst/>
              <a:gdLst/>
              <a:ahLst/>
              <a:cxnLst/>
              <a:rect l="l" t="t" r="r" b="b"/>
              <a:pathLst>
                <a:path w="2273414" h="1075309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029567"/>
                  </a:lnTo>
                  <a:cubicBezTo>
                    <a:pt x="2273414" y="1041698"/>
                    <a:pt x="2268594" y="1053333"/>
                    <a:pt x="2260016" y="1061911"/>
                  </a:cubicBezTo>
                  <a:cubicBezTo>
                    <a:pt x="2251438" y="1070489"/>
                    <a:pt x="2239803" y="1075309"/>
                    <a:pt x="2227672" y="1075309"/>
                  </a:cubicBezTo>
                  <a:lnTo>
                    <a:pt x="45742" y="1075309"/>
                  </a:lnTo>
                  <a:cubicBezTo>
                    <a:pt x="33610" y="1075309"/>
                    <a:pt x="21976" y="1070489"/>
                    <a:pt x="13397" y="1061911"/>
                  </a:cubicBezTo>
                  <a:cubicBezTo>
                    <a:pt x="4819" y="1053333"/>
                    <a:pt x="0" y="1041698"/>
                    <a:pt x="0" y="1029567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3" name="Google Shape;53;p5"/>
            <p:cNvSpPr txBox="1"/>
            <p:nvPr/>
          </p:nvSpPr>
          <p:spPr bwMode="auto">
            <a:xfrm>
              <a:off x="0" y="9525"/>
              <a:ext cx="2273400" cy="106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045529277" name="Google Shape;54;p5"/>
          <p:cNvSpPr txBox="1"/>
          <p:nvPr>
            <p:ph type="subTitle" idx="2"/>
          </p:nvPr>
        </p:nvSpPr>
        <p:spPr bwMode="auto">
          <a:xfrm>
            <a:off x="859388" y="1193850"/>
            <a:ext cx="7937399" cy="27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715889021" name="Google Shape;55;p5"/>
          <p:cNvGrpSpPr/>
          <p:nvPr/>
        </p:nvGrpSpPr>
        <p:grpSpPr bwMode="auto">
          <a:xfrm>
            <a:off x="9620229" y="507760"/>
            <a:ext cx="8155741" cy="9271745"/>
            <a:chOff x="0" y="0"/>
            <a:chExt cx="2148000" cy="2441925"/>
          </a:xfrm>
        </p:grpSpPr>
        <p:sp>
          <p:nvSpPr>
            <p:cNvPr id="56" name="Google Shape;56;p5"/>
            <p:cNvSpPr/>
            <p:nvPr/>
          </p:nvSpPr>
          <p:spPr bwMode="auto">
            <a:xfrm>
              <a:off x="0" y="0"/>
              <a:ext cx="2147987" cy="2441871"/>
            </a:xfrm>
            <a:custGeom>
              <a:avLst/>
              <a:gdLst/>
              <a:ahLst/>
              <a:cxnLst/>
              <a:rect l="l" t="t" r="r" b="b"/>
              <a:pathLst>
                <a:path w="2147987" h="2441871" fill="norm" stroke="1" extrusionOk="0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50000">
                  <a:srgbClr val="101010"/>
                </a:gs>
                <a:gs pos="100000">
                  <a:srgbClr val="7153FF">
                    <a:alpha val="23137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5"/>
            <p:cNvSpPr txBox="1"/>
            <p:nvPr/>
          </p:nvSpPr>
          <p:spPr bwMode="auto">
            <a:xfrm>
              <a:off x="0" y="9525"/>
              <a:ext cx="2148000" cy="243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464921561" name="Google Shape;58;p5"/>
          <p:cNvSpPr/>
          <p:nvPr>
            <p:ph type="pic" idx="3"/>
          </p:nvPr>
        </p:nvSpPr>
        <p:spPr bwMode="auto">
          <a:xfrm>
            <a:off x="9648475" y="536100"/>
            <a:ext cx="8102100" cy="9214800"/>
          </a:xfrm>
          <a:prstGeom prst="roundRect">
            <a:avLst>
              <a:gd name="adj" fmla="val 1870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Two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1742103" name="Google Shape;60;p6"/>
          <p:cNvGrpSpPr/>
          <p:nvPr/>
        </p:nvGrpSpPr>
        <p:grpSpPr bwMode="auto">
          <a:xfrm>
            <a:off x="512133" y="3622301"/>
            <a:ext cx="8631926" cy="6157528"/>
            <a:chOff x="0" y="0"/>
            <a:chExt cx="2273414" cy="1621725"/>
          </a:xfrm>
        </p:grpSpPr>
        <p:sp>
          <p:nvSpPr>
            <p:cNvPr id="61" name="Google Shape;61;p6"/>
            <p:cNvSpPr/>
            <p:nvPr/>
          </p:nvSpPr>
          <p:spPr bwMode="auto">
            <a:xfrm>
              <a:off x="0" y="0"/>
              <a:ext cx="2273414" cy="1621581"/>
            </a:xfrm>
            <a:custGeom>
              <a:avLst/>
              <a:gdLst/>
              <a:ahLst/>
              <a:cxnLst/>
              <a:rect l="l" t="t" r="r" b="b"/>
              <a:pathLst>
                <a:path w="2273414" h="1621581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575839"/>
                  </a:lnTo>
                  <a:cubicBezTo>
                    <a:pt x="2273414" y="1587970"/>
                    <a:pt x="2268594" y="1599605"/>
                    <a:pt x="2260016" y="1608183"/>
                  </a:cubicBezTo>
                  <a:cubicBezTo>
                    <a:pt x="2251438" y="1616761"/>
                    <a:pt x="2239803" y="1621581"/>
                    <a:pt x="2227672" y="1621581"/>
                  </a:cubicBezTo>
                  <a:lnTo>
                    <a:pt x="45742" y="1621581"/>
                  </a:lnTo>
                  <a:cubicBezTo>
                    <a:pt x="33610" y="1621581"/>
                    <a:pt x="21976" y="1616761"/>
                    <a:pt x="13397" y="1608183"/>
                  </a:cubicBezTo>
                  <a:cubicBezTo>
                    <a:pt x="4819" y="1599605"/>
                    <a:pt x="0" y="1587970"/>
                    <a:pt x="0" y="1575839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2" name="Google Shape;62;p6"/>
            <p:cNvSpPr txBox="1"/>
            <p:nvPr/>
          </p:nvSpPr>
          <p:spPr bwMode="auto">
            <a:xfrm>
              <a:off x="0" y="9525"/>
              <a:ext cx="2273400" cy="16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457517284" name="Google Shape;63;p6"/>
          <p:cNvGrpSpPr/>
          <p:nvPr/>
        </p:nvGrpSpPr>
        <p:grpSpPr bwMode="auto">
          <a:xfrm>
            <a:off x="9427594" y="507760"/>
            <a:ext cx="8348328" cy="3954714"/>
            <a:chOff x="0" y="0"/>
            <a:chExt cx="2198722" cy="1041564"/>
          </a:xfrm>
        </p:grpSpPr>
        <p:sp>
          <p:nvSpPr>
            <p:cNvPr id="64" name="Google Shape;64;p6"/>
            <p:cNvSpPr/>
            <p:nvPr/>
          </p:nvSpPr>
          <p:spPr bwMode="auto">
            <a:xfrm>
              <a:off x="0" y="0"/>
              <a:ext cx="2198722" cy="1041564"/>
            </a:xfrm>
            <a:custGeom>
              <a:avLst/>
              <a:gdLst/>
              <a:ahLst/>
              <a:cxnLst/>
              <a:rect l="l" t="t" r="r" b="b"/>
              <a:pathLst>
                <a:path w="2198722" h="1041564" fill="norm" stroke="1" extrusionOk="0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994269"/>
                  </a:lnTo>
                  <a:cubicBezTo>
                    <a:pt x="2198722" y="1006812"/>
                    <a:pt x="2193739" y="1018842"/>
                    <a:pt x="2184869" y="1027712"/>
                  </a:cubicBezTo>
                  <a:cubicBezTo>
                    <a:pt x="2176000" y="1036581"/>
                    <a:pt x="2163970" y="1041564"/>
                    <a:pt x="2151426" y="1041564"/>
                  </a:cubicBezTo>
                  <a:lnTo>
                    <a:pt x="47296" y="1041564"/>
                  </a:lnTo>
                  <a:cubicBezTo>
                    <a:pt x="34752" y="1041564"/>
                    <a:pt x="22722" y="1036581"/>
                    <a:pt x="13853" y="1027712"/>
                  </a:cubicBezTo>
                  <a:cubicBezTo>
                    <a:pt x="4983" y="1018842"/>
                    <a:pt x="0" y="1006812"/>
                    <a:pt x="0" y="994269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5" name="Google Shape;65;p6"/>
            <p:cNvSpPr txBox="1"/>
            <p:nvPr/>
          </p:nvSpPr>
          <p:spPr bwMode="auto">
            <a:xfrm>
              <a:off x="0" y="9525"/>
              <a:ext cx="21987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448579726" name="Google Shape;66;p6"/>
          <p:cNvGrpSpPr/>
          <p:nvPr/>
        </p:nvGrpSpPr>
        <p:grpSpPr bwMode="auto">
          <a:xfrm>
            <a:off x="512133" y="507760"/>
            <a:ext cx="8631926" cy="2596218"/>
            <a:chOff x="0" y="0"/>
            <a:chExt cx="2273414" cy="683773"/>
          </a:xfrm>
        </p:grpSpPr>
        <p:sp>
          <p:nvSpPr>
            <p:cNvPr id="67" name="Google Shape;67;p6"/>
            <p:cNvSpPr/>
            <p:nvPr/>
          </p:nvSpPr>
          <p:spPr bwMode="auto">
            <a:xfrm>
              <a:off x="0" y="0"/>
              <a:ext cx="2273414" cy="683773"/>
            </a:xfrm>
            <a:custGeom>
              <a:avLst/>
              <a:gdLst/>
              <a:ahLst/>
              <a:cxnLst/>
              <a:rect l="l" t="t" r="r" b="b"/>
              <a:pathLst>
                <a:path w="2273414" h="683773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638031"/>
                  </a:lnTo>
                  <a:cubicBezTo>
                    <a:pt x="2273414" y="650163"/>
                    <a:pt x="2268594" y="661798"/>
                    <a:pt x="2260016" y="670376"/>
                  </a:cubicBezTo>
                  <a:cubicBezTo>
                    <a:pt x="2251438" y="678954"/>
                    <a:pt x="2239803" y="683773"/>
                    <a:pt x="2227672" y="683773"/>
                  </a:cubicBezTo>
                  <a:lnTo>
                    <a:pt x="45742" y="683773"/>
                  </a:lnTo>
                  <a:cubicBezTo>
                    <a:pt x="33610" y="683773"/>
                    <a:pt x="21976" y="678954"/>
                    <a:pt x="13397" y="670376"/>
                  </a:cubicBezTo>
                  <a:cubicBezTo>
                    <a:pt x="4819" y="661798"/>
                    <a:pt x="0" y="650163"/>
                    <a:pt x="0" y="638031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8" name="Google Shape;68;p6"/>
            <p:cNvSpPr txBox="1"/>
            <p:nvPr/>
          </p:nvSpPr>
          <p:spPr bwMode="auto">
            <a:xfrm>
              <a:off x="0" y="9525"/>
              <a:ext cx="22734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967084476" name="Google Shape;69;p6"/>
          <p:cNvGrpSpPr/>
          <p:nvPr/>
        </p:nvGrpSpPr>
        <p:grpSpPr bwMode="auto">
          <a:xfrm>
            <a:off x="9427594" y="4911331"/>
            <a:ext cx="8348328" cy="4868100"/>
            <a:chOff x="0" y="0"/>
            <a:chExt cx="2198722" cy="1282125"/>
          </a:xfrm>
        </p:grpSpPr>
        <p:sp>
          <p:nvSpPr>
            <p:cNvPr id="70" name="Google Shape;70;p6"/>
            <p:cNvSpPr/>
            <p:nvPr/>
          </p:nvSpPr>
          <p:spPr bwMode="auto">
            <a:xfrm>
              <a:off x="0" y="0"/>
              <a:ext cx="2198722" cy="1282083"/>
            </a:xfrm>
            <a:custGeom>
              <a:avLst/>
              <a:gdLst/>
              <a:ahLst/>
              <a:cxnLst/>
              <a:rect l="l" t="t" r="r" b="b"/>
              <a:pathLst>
                <a:path w="2198722" h="1282083" fill="norm" stroke="1" extrusionOk="0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1234787"/>
                  </a:lnTo>
                  <a:cubicBezTo>
                    <a:pt x="2198722" y="1247331"/>
                    <a:pt x="2193739" y="1259361"/>
                    <a:pt x="2184869" y="1268230"/>
                  </a:cubicBezTo>
                  <a:cubicBezTo>
                    <a:pt x="2176000" y="1277100"/>
                    <a:pt x="2163970" y="1282083"/>
                    <a:pt x="2151426" y="1282083"/>
                  </a:cubicBezTo>
                  <a:lnTo>
                    <a:pt x="47296" y="1282083"/>
                  </a:lnTo>
                  <a:cubicBezTo>
                    <a:pt x="34752" y="1282083"/>
                    <a:pt x="22722" y="1277100"/>
                    <a:pt x="13853" y="1268230"/>
                  </a:cubicBezTo>
                  <a:cubicBezTo>
                    <a:pt x="4983" y="1259361"/>
                    <a:pt x="0" y="1247331"/>
                    <a:pt x="0" y="1234787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6"/>
            <p:cNvSpPr txBox="1"/>
            <p:nvPr/>
          </p:nvSpPr>
          <p:spPr bwMode="auto">
            <a:xfrm>
              <a:off x="0" y="9525"/>
              <a:ext cx="2198700" cy="12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670757183" name="Google Shape;72;p6"/>
          <p:cNvSpPr txBox="1"/>
          <p:nvPr>
            <p:ph type="subTitle" idx="1"/>
          </p:nvPr>
        </p:nvSpPr>
        <p:spPr bwMode="auto">
          <a:xfrm>
            <a:off x="859388" y="1193850"/>
            <a:ext cx="7937399" cy="27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1754024" name="Google Shape;73;p6"/>
          <p:cNvSpPr/>
          <p:nvPr>
            <p:ph type="pic" idx="2"/>
          </p:nvPr>
        </p:nvSpPr>
        <p:spPr bwMode="auto">
          <a:xfrm>
            <a:off x="9427575" y="577200"/>
            <a:ext cx="8348400" cy="3944400"/>
          </a:xfrm>
          <a:prstGeom prst="roundRect">
            <a:avLst>
              <a:gd name="adj" fmla="val 3017"/>
            </a:avLst>
          </a:prstGeom>
          <a:noFill/>
          <a:ln>
            <a:noFill/>
          </a:ln>
        </p:spPr>
      </p:sp>
      <p:sp>
        <p:nvSpPr>
          <p:cNvPr id="1244106618" name="Google Shape;74;p6"/>
          <p:cNvSpPr txBox="1"/>
          <p:nvPr>
            <p:ph type="body" idx="3"/>
          </p:nvPr>
        </p:nvSpPr>
        <p:spPr bwMode="auto">
          <a:xfrm>
            <a:off x="9830913" y="5745325"/>
            <a:ext cx="7541700" cy="32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1595918908" name="Google Shape;75;p6"/>
          <p:cNvSpPr/>
          <p:nvPr>
            <p:ph type="pic" idx="4"/>
          </p:nvPr>
        </p:nvSpPr>
        <p:spPr bwMode="auto">
          <a:xfrm>
            <a:off x="557875" y="3628150"/>
            <a:ext cx="8586300" cy="6145800"/>
          </a:xfrm>
          <a:prstGeom prst="roundRect">
            <a:avLst>
              <a:gd name="adj" fmla="val 301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Three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1352716" name="Google Shape;77;p7"/>
          <p:cNvGrpSpPr/>
          <p:nvPr/>
        </p:nvGrpSpPr>
        <p:grpSpPr bwMode="auto">
          <a:xfrm>
            <a:off x="9427594" y="507760"/>
            <a:ext cx="3964161" cy="3954714"/>
            <a:chOff x="0" y="0"/>
            <a:chExt cx="1044052" cy="1041564"/>
          </a:xfrm>
        </p:grpSpPr>
        <p:sp>
          <p:nvSpPr>
            <p:cNvPr id="78" name="Google Shape;78;p7"/>
            <p:cNvSpPr/>
            <p:nvPr/>
          </p:nvSpPr>
          <p:spPr bwMode="auto">
            <a:xfrm>
              <a:off x="0" y="0"/>
              <a:ext cx="1044052" cy="1041564"/>
            </a:xfrm>
            <a:custGeom>
              <a:avLst/>
              <a:gdLst/>
              <a:ahLst/>
              <a:cxnLst/>
              <a:rect l="l" t="t" r="r" b="b"/>
              <a:pathLst>
                <a:path w="1044052" h="1041564" fill="norm" stroke="1" extrusionOk="0">
                  <a:moveTo>
                    <a:pt x="99603" y="0"/>
                  </a:moveTo>
                  <a:lnTo>
                    <a:pt x="944450" y="0"/>
                  </a:lnTo>
                  <a:cubicBezTo>
                    <a:pt x="970866" y="0"/>
                    <a:pt x="996200" y="10494"/>
                    <a:pt x="1014879" y="29173"/>
                  </a:cubicBezTo>
                  <a:cubicBezTo>
                    <a:pt x="1033558" y="47852"/>
                    <a:pt x="1044052" y="73186"/>
                    <a:pt x="1044052" y="99603"/>
                  </a:cubicBezTo>
                  <a:lnTo>
                    <a:pt x="1044052" y="941962"/>
                  </a:lnTo>
                  <a:cubicBezTo>
                    <a:pt x="1044052" y="996971"/>
                    <a:pt x="999459" y="1041564"/>
                    <a:pt x="944450" y="1041564"/>
                  </a:cubicBezTo>
                  <a:lnTo>
                    <a:pt x="99603" y="1041564"/>
                  </a:lnTo>
                  <a:cubicBezTo>
                    <a:pt x="73186" y="1041564"/>
                    <a:pt x="47852" y="1031070"/>
                    <a:pt x="29173" y="1012391"/>
                  </a:cubicBezTo>
                  <a:cubicBezTo>
                    <a:pt x="10494" y="993712"/>
                    <a:pt x="0" y="968378"/>
                    <a:pt x="0" y="941962"/>
                  </a:cubicBezTo>
                  <a:lnTo>
                    <a:pt x="0" y="99603"/>
                  </a:lnTo>
                  <a:cubicBezTo>
                    <a:pt x="0" y="73186"/>
                    <a:pt x="10494" y="47852"/>
                    <a:pt x="29173" y="29173"/>
                  </a:cubicBezTo>
                  <a:cubicBezTo>
                    <a:pt x="47852" y="10494"/>
                    <a:pt x="73186" y="0"/>
                    <a:pt x="99603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9" name="Google Shape;79;p7"/>
            <p:cNvSpPr txBox="1"/>
            <p:nvPr/>
          </p:nvSpPr>
          <p:spPr bwMode="auto">
            <a:xfrm>
              <a:off x="0" y="9525"/>
              <a:ext cx="10440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1710093297" name="Google Shape;80;p7"/>
          <p:cNvGrpSpPr/>
          <p:nvPr/>
        </p:nvGrpSpPr>
        <p:grpSpPr bwMode="auto">
          <a:xfrm>
            <a:off x="13788892" y="507760"/>
            <a:ext cx="3964161" cy="3954714"/>
            <a:chOff x="0" y="0"/>
            <a:chExt cx="1044052" cy="1041564"/>
          </a:xfrm>
        </p:grpSpPr>
        <p:sp>
          <p:nvSpPr>
            <p:cNvPr id="81" name="Google Shape;81;p7"/>
            <p:cNvSpPr/>
            <p:nvPr/>
          </p:nvSpPr>
          <p:spPr bwMode="auto">
            <a:xfrm>
              <a:off x="0" y="0"/>
              <a:ext cx="1044052" cy="1041564"/>
            </a:xfrm>
            <a:custGeom>
              <a:avLst/>
              <a:gdLst/>
              <a:ahLst/>
              <a:cxnLst/>
              <a:rect l="l" t="t" r="r" b="b"/>
              <a:pathLst>
                <a:path w="1044052" h="1041564" fill="norm" stroke="1" extrusionOk="0">
                  <a:moveTo>
                    <a:pt x="99603" y="0"/>
                  </a:moveTo>
                  <a:lnTo>
                    <a:pt x="944450" y="0"/>
                  </a:lnTo>
                  <a:cubicBezTo>
                    <a:pt x="970866" y="0"/>
                    <a:pt x="996200" y="10494"/>
                    <a:pt x="1014879" y="29173"/>
                  </a:cubicBezTo>
                  <a:cubicBezTo>
                    <a:pt x="1033558" y="47852"/>
                    <a:pt x="1044052" y="73186"/>
                    <a:pt x="1044052" y="99603"/>
                  </a:cubicBezTo>
                  <a:lnTo>
                    <a:pt x="1044052" y="941962"/>
                  </a:lnTo>
                  <a:cubicBezTo>
                    <a:pt x="1044052" y="996971"/>
                    <a:pt x="999459" y="1041564"/>
                    <a:pt x="944450" y="1041564"/>
                  </a:cubicBezTo>
                  <a:lnTo>
                    <a:pt x="99603" y="1041564"/>
                  </a:lnTo>
                  <a:cubicBezTo>
                    <a:pt x="73186" y="1041564"/>
                    <a:pt x="47852" y="1031070"/>
                    <a:pt x="29173" y="1012391"/>
                  </a:cubicBezTo>
                  <a:cubicBezTo>
                    <a:pt x="10494" y="993712"/>
                    <a:pt x="0" y="968378"/>
                    <a:pt x="0" y="941962"/>
                  </a:cubicBezTo>
                  <a:lnTo>
                    <a:pt x="0" y="99603"/>
                  </a:lnTo>
                  <a:cubicBezTo>
                    <a:pt x="0" y="73186"/>
                    <a:pt x="10494" y="47852"/>
                    <a:pt x="29173" y="29173"/>
                  </a:cubicBezTo>
                  <a:cubicBezTo>
                    <a:pt x="47852" y="10494"/>
                    <a:pt x="73186" y="0"/>
                    <a:pt x="99603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2" name="Google Shape;82;p7"/>
            <p:cNvSpPr txBox="1"/>
            <p:nvPr/>
          </p:nvSpPr>
          <p:spPr bwMode="auto">
            <a:xfrm>
              <a:off x="0" y="9525"/>
              <a:ext cx="1044000" cy="10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554800174" name="Google Shape;83;p7"/>
          <p:cNvSpPr txBox="1"/>
          <p:nvPr>
            <p:ph type="subTitle" idx="1"/>
          </p:nvPr>
        </p:nvSpPr>
        <p:spPr bwMode="auto">
          <a:xfrm>
            <a:off x="9518256" y="1129575"/>
            <a:ext cx="3782700" cy="27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 algn="ctr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5321227" name="Google Shape;84;p7"/>
          <p:cNvSpPr txBox="1"/>
          <p:nvPr>
            <p:ph type="subTitle" idx="2"/>
          </p:nvPr>
        </p:nvSpPr>
        <p:spPr bwMode="auto">
          <a:xfrm>
            <a:off x="13879681" y="1129575"/>
            <a:ext cx="3782700" cy="27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 algn="ctr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93891219" name="Google Shape;85;p7"/>
          <p:cNvSpPr txBox="1"/>
          <p:nvPr>
            <p:ph type="body" idx="3"/>
          </p:nvPr>
        </p:nvSpPr>
        <p:spPr bwMode="auto">
          <a:xfrm>
            <a:off x="9763325" y="2930425"/>
            <a:ext cx="32928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marL="914400" lvl="1" indent="-45720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marL="1371600" lvl="2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3pPr>
            <a:lvl4pPr marL="1828800" lvl="3" indent="-45720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 sz="3600" b="1"/>
            </a:lvl4pPr>
            <a:lvl5pPr marL="2286000" lvl="4" indent="-457200" algn="ctr">
              <a:spcBef>
                <a:spcPts val="640"/>
              </a:spcBef>
              <a:spcAft>
                <a:spcPts val="0"/>
              </a:spcAft>
              <a:buSzPts val="3600"/>
              <a:buChar char="»"/>
              <a:defRPr sz="3600" b="1"/>
            </a:lvl5pPr>
            <a:lvl6pPr marL="2743200" lvl="5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6pPr>
            <a:lvl7pPr marL="3200400" lvl="6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7pPr>
            <a:lvl8pPr marL="3657600" lvl="7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8pPr>
            <a:lvl9pPr marL="4114800" lvl="8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67249300" name="Google Shape;86;p7"/>
          <p:cNvSpPr txBox="1"/>
          <p:nvPr>
            <p:ph type="body" idx="4"/>
          </p:nvPr>
        </p:nvSpPr>
        <p:spPr bwMode="auto">
          <a:xfrm>
            <a:off x="14124625" y="2930425"/>
            <a:ext cx="3292800" cy="46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/>
            </a:lvl1pPr>
            <a:lvl2pPr marL="914400" lvl="1" indent="-45720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/>
            </a:lvl2pPr>
            <a:lvl3pPr marL="1371600" lvl="2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3pPr>
            <a:lvl4pPr marL="1828800" lvl="3" indent="-457200" algn="ctr">
              <a:spcBef>
                <a:spcPts val="640"/>
              </a:spcBef>
              <a:spcAft>
                <a:spcPts val="0"/>
              </a:spcAft>
              <a:buSzPts val="3600"/>
              <a:buChar char="–"/>
              <a:defRPr sz="3600" b="1"/>
            </a:lvl4pPr>
            <a:lvl5pPr marL="2286000" lvl="4" indent="-457200" algn="ctr">
              <a:spcBef>
                <a:spcPts val="640"/>
              </a:spcBef>
              <a:spcAft>
                <a:spcPts val="0"/>
              </a:spcAft>
              <a:buSzPts val="3600"/>
              <a:buChar char="»"/>
              <a:defRPr sz="3600" b="1"/>
            </a:lvl5pPr>
            <a:lvl6pPr marL="2743200" lvl="5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6pPr>
            <a:lvl7pPr marL="3200400" lvl="6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7pPr>
            <a:lvl8pPr marL="3657600" lvl="7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8pPr>
            <a:lvl9pPr marL="4114800" lvl="8" indent="-457200" algn="ctr">
              <a:spcBef>
                <a:spcPts val="640"/>
              </a:spcBef>
              <a:spcAft>
                <a:spcPts val="0"/>
              </a:spcAft>
              <a:buSzPts val="3600"/>
              <a:buChar char="•"/>
              <a:defRPr sz="3600" b="1"/>
            </a:lvl9pPr>
          </a:lstStyle>
          <a:p>
            <a:pPr>
              <a:defRPr/>
            </a:pPr>
            <a:endParaRPr/>
          </a:p>
        </p:txBody>
      </p:sp>
      <p:grpSp>
        <p:nvGrpSpPr>
          <p:cNvPr id="545124084" name="Google Shape;87;p7"/>
          <p:cNvGrpSpPr/>
          <p:nvPr/>
        </p:nvGrpSpPr>
        <p:grpSpPr bwMode="auto">
          <a:xfrm>
            <a:off x="9427594" y="4911331"/>
            <a:ext cx="8348328" cy="4868100"/>
            <a:chOff x="0" y="0"/>
            <a:chExt cx="2198722" cy="1282125"/>
          </a:xfrm>
        </p:grpSpPr>
        <p:sp>
          <p:nvSpPr>
            <p:cNvPr id="88" name="Google Shape;88;p7"/>
            <p:cNvSpPr/>
            <p:nvPr/>
          </p:nvSpPr>
          <p:spPr bwMode="auto">
            <a:xfrm>
              <a:off x="0" y="0"/>
              <a:ext cx="2198722" cy="1282083"/>
            </a:xfrm>
            <a:custGeom>
              <a:avLst/>
              <a:gdLst/>
              <a:ahLst/>
              <a:cxnLst/>
              <a:rect l="l" t="t" r="r" b="b"/>
              <a:pathLst>
                <a:path w="2198722" h="1282083" fill="norm" stroke="1" extrusionOk="0">
                  <a:moveTo>
                    <a:pt x="47296" y="0"/>
                  </a:moveTo>
                  <a:lnTo>
                    <a:pt x="2151426" y="0"/>
                  </a:lnTo>
                  <a:cubicBezTo>
                    <a:pt x="2177547" y="0"/>
                    <a:pt x="2198722" y="21175"/>
                    <a:pt x="2198722" y="47296"/>
                  </a:cubicBezTo>
                  <a:lnTo>
                    <a:pt x="2198722" y="1234787"/>
                  </a:lnTo>
                  <a:cubicBezTo>
                    <a:pt x="2198722" y="1247331"/>
                    <a:pt x="2193739" y="1259361"/>
                    <a:pt x="2184869" y="1268230"/>
                  </a:cubicBezTo>
                  <a:cubicBezTo>
                    <a:pt x="2176000" y="1277100"/>
                    <a:pt x="2163970" y="1282083"/>
                    <a:pt x="2151426" y="1282083"/>
                  </a:cubicBezTo>
                  <a:lnTo>
                    <a:pt x="47296" y="1282083"/>
                  </a:lnTo>
                  <a:cubicBezTo>
                    <a:pt x="34752" y="1282083"/>
                    <a:pt x="22722" y="1277100"/>
                    <a:pt x="13853" y="1268230"/>
                  </a:cubicBezTo>
                  <a:cubicBezTo>
                    <a:pt x="4983" y="1259361"/>
                    <a:pt x="0" y="1247331"/>
                    <a:pt x="0" y="1234787"/>
                  </a:cubicBezTo>
                  <a:lnTo>
                    <a:pt x="0" y="47296"/>
                  </a:lnTo>
                  <a:cubicBezTo>
                    <a:pt x="0" y="34752"/>
                    <a:pt x="4983" y="22722"/>
                    <a:pt x="13853" y="13853"/>
                  </a:cubicBezTo>
                  <a:cubicBezTo>
                    <a:pt x="22722" y="4983"/>
                    <a:pt x="34752" y="0"/>
                    <a:pt x="47296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9" name="Google Shape;89;p7"/>
            <p:cNvSpPr txBox="1"/>
            <p:nvPr/>
          </p:nvSpPr>
          <p:spPr bwMode="auto">
            <a:xfrm>
              <a:off x="0" y="9525"/>
              <a:ext cx="2198700" cy="127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48683587" name="Google Shape;90;p7"/>
          <p:cNvSpPr/>
          <p:nvPr>
            <p:ph type="pic" idx="5"/>
          </p:nvPr>
        </p:nvSpPr>
        <p:spPr bwMode="auto">
          <a:xfrm>
            <a:off x="9456975" y="4941875"/>
            <a:ext cx="8289600" cy="4806900"/>
          </a:xfrm>
          <a:prstGeom prst="roundRect">
            <a:avLst>
              <a:gd name="adj" fmla="val 3017"/>
            </a:avLst>
          </a:prstGeom>
          <a:noFill/>
          <a:ln>
            <a:noFill/>
          </a:ln>
        </p:spPr>
      </p:sp>
      <p:grpSp>
        <p:nvGrpSpPr>
          <p:cNvPr id="1521374165" name="Google Shape;91;p7"/>
          <p:cNvGrpSpPr/>
          <p:nvPr/>
        </p:nvGrpSpPr>
        <p:grpSpPr bwMode="auto">
          <a:xfrm>
            <a:off x="512133" y="507760"/>
            <a:ext cx="8631926" cy="2596218"/>
            <a:chOff x="0" y="0"/>
            <a:chExt cx="2273414" cy="683773"/>
          </a:xfrm>
        </p:grpSpPr>
        <p:sp>
          <p:nvSpPr>
            <p:cNvPr id="92" name="Google Shape;92;p7"/>
            <p:cNvSpPr/>
            <p:nvPr/>
          </p:nvSpPr>
          <p:spPr bwMode="auto">
            <a:xfrm>
              <a:off x="0" y="0"/>
              <a:ext cx="2273414" cy="683773"/>
            </a:xfrm>
            <a:custGeom>
              <a:avLst/>
              <a:gdLst/>
              <a:ahLst/>
              <a:cxnLst/>
              <a:rect l="l" t="t" r="r" b="b"/>
              <a:pathLst>
                <a:path w="2273414" h="683773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638031"/>
                  </a:lnTo>
                  <a:cubicBezTo>
                    <a:pt x="2273414" y="650163"/>
                    <a:pt x="2268594" y="661798"/>
                    <a:pt x="2260016" y="670376"/>
                  </a:cubicBezTo>
                  <a:cubicBezTo>
                    <a:pt x="2251438" y="678954"/>
                    <a:pt x="2239803" y="683773"/>
                    <a:pt x="2227672" y="683773"/>
                  </a:cubicBezTo>
                  <a:lnTo>
                    <a:pt x="45742" y="683773"/>
                  </a:lnTo>
                  <a:cubicBezTo>
                    <a:pt x="33610" y="683773"/>
                    <a:pt x="21976" y="678954"/>
                    <a:pt x="13397" y="670376"/>
                  </a:cubicBezTo>
                  <a:cubicBezTo>
                    <a:pt x="4819" y="661798"/>
                    <a:pt x="0" y="650163"/>
                    <a:pt x="0" y="638031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3" name="Google Shape;93;p7"/>
            <p:cNvSpPr txBox="1"/>
            <p:nvPr/>
          </p:nvSpPr>
          <p:spPr bwMode="auto">
            <a:xfrm>
              <a:off x="0" y="9525"/>
              <a:ext cx="2273400" cy="67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072810949" name="Google Shape;94;p7"/>
          <p:cNvSpPr txBox="1"/>
          <p:nvPr>
            <p:ph type="subTitle" idx="6"/>
          </p:nvPr>
        </p:nvSpPr>
        <p:spPr bwMode="auto">
          <a:xfrm>
            <a:off x="859388" y="1193850"/>
            <a:ext cx="7937399" cy="271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9600"/>
              <a:buNone/>
              <a:defRPr/>
            </a:lvl1pPr>
            <a:lvl2pPr lvl="1">
              <a:spcBef>
                <a:spcPts val="64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640"/>
              </a:spcBef>
              <a:spcAft>
                <a:spcPts val="0"/>
              </a:spcAft>
              <a:buSzPts val="2100"/>
              <a:buNone/>
              <a:defRPr/>
            </a:lvl3pPr>
            <a:lvl4pPr lvl="3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64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419334108" name="Google Shape;95;p7"/>
          <p:cNvGrpSpPr/>
          <p:nvPr/>
        </p:nvGrpSpPr>
        <p:grpSpPr bwMode="auto">
          <a:xfrm>
            <a:off x="512133" y="3622301"/>
            <a:ext cx="8631926" cy="6157528"/>
            <a:chOff x="0" y="0"/>
            <a:chExt cx="2273414" cy="1621725"/>
          </a:xfrm>
        </p:grpSpPr>
        <p:sp>
          <p:nvSpPr>
            <p:cNvPr id="96" name="Google Shape;96;p7"/>
            <p:cNvSpPr/>
            <p:nvPr/>
          </p:nvSpPr>
          <p:spPr bwMode="auto">
            <a:xfrm>
              <a:off x="0" y="0"/>
              <a:ext cx="2273414" cy="1621581"/>
            </a:xfrm>
            <a:custGeom>
              <a:avLst/>
              <a:gdLst/>
              <a:ahLst/>
              <a:cxnLst/>
              <a:rect l="l" t="t" r="r" b="b"/>
              <a:pathLst>
                <a:path w="2273414" h="1621581" fill="norm" stroke="1" extrusionOk="0">
                  <a:moveTo>
                    <a:pt x="45742" y="0"/>
                  </a:moveTo>
                  <a:lnTo>
                    <a:pt x="2227672" y="0"/>
                  </a:lnTo>
                  <a:cubicBezTo>
                    <a:pt x="2239803" y="0"/>
                    <a:pt x="2251438" y="4819"/>
                    <a:pt x="2260016" y="13397"/>
                  </a:cubicBezTo>
                  <a:cubicBezTo>
                    <a:pt x="2268594" y="21976"/>
                    <a:pt x="2273414" y="33610"/>
                    <a:pt x="2273414" y="45742"/>
                  </a:cubicBezTo>
                  <a:lnTo>
                    <a:pt x="2273414" y="1575839"/>
                  </a:lnTo>
                  <a:cubicBezTo>
                    <a:pt x="2273414" y="1587970"/>
                    <a:pt x="2268594" y="1599605"/>
                    <a:pt x="2260016" y="1608183"/>
                  </a:cubicBezTo>
                  <a:cubicBezTo>
                    <a:pt x="2251438" y="1616761"/>
                    <a:pt x="2239803" y="1621581"/>
                    <a:pt x="2227672" y="1621581"/>
                  </a:cubicBezTo>
                  <a:lnTo>
                    <a:pt x="45742" y="1621581"/>
                  </a:lnTo>
                  <a:cubicBezTo>
                    <a:pt x="33610" y="1621581"/>
                    <a:pt x="21976" y="1616761"/>
                    <a:pt x="13397" y="1608183"/>
                  </a:cubicBezTo>
                  <a:cubicBezTo>
                    <a:pt x="4819" y="1599605"/>
                    <a:pt x="0" y="1587970"/>
                    <a:pt x="0" y="1575839"/>
                  </a:cubicBezTo>
                  <a:lnTo>
                    <a:pt x="0" y="45742"/>
                  </a:lnTo>
                  <a:cubicBezTo>
                    <a:pt x="0" y="33610"/>
                    <a:pt x="4819" y="21976"/>
                    <a:pt x="13397" y="13397"/>
                  </a:cubicBezTo>
                  <a:cubicBezTo>
                    <a:pt x="21976" y="4819"/>
                    <a:pt x="33610" y="0"/>
                    <a:pt x="45742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7" name="Google Shape;97;p7"/>
            <p:cNvSpPr txBox="1"/>
            <p:nvPr/>
          </p:nvSpPr>
          <p:spPr bwMode="auto">
            <a:xfrm>
              <a:off x="0" y="9525"/>
              <a:ext cx="2273400" cy="161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272737642" name="Google Shape;98;p7"/>
          <p:cNvSpPr txBox="1"/>
          <p:nvPr>
            <p:ph type="body" idx="7"/>
          </p:nvPr>
        </p:nvSpPr>
        <p:spPr bwMode="auto">
          <a:xfrm>
            <a:off x="1168600" y="4711950"/>
            <a:ext cx="7318800" cy="32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 b="0"/>
            </a:lvl1pPr>
            <a:lvl2pPr marL="914400" lvl="1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 b="0"/>
            </a:lvl2pPr>
            <a:lvl3pPr marL="1371600" lvl="2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>
              <a:spcBef>
                <a:spcPts val="640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>
              <a:spcBef>
                <a:spcPts val="64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>
              <a:spcBef>
                <a:spcPts val="640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25173" name="Google Shape;6;p1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200"/>
              <a:buFont typeface="Inter"/>
              <a:buNone/>
              <a:defRPr sz="182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635618350" name="Google Shape;7;p1"/>
          <p:cNvSpPr txBox="1"/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38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Inter"/>
              <a:buChar char="•"/>
              <a:defRPr sz="96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1pPr>
            <a:lvl2pPr marL="914400" marR="0" lvl="1" indent="-4572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Char char="–"/>
              <a:defRPr sz="3600" b="1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2pPr>
            <a:lvl3pPr marL="1371600" marR="0" lvl="2" indent="-36195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Inter"/>
              <a:buChar char="•"/>
              <a:defRPr sz="21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–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»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Inter"/>
              <a:buChar char="•"/>
              <a:defRPr sz="200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15739384" name="Google Shape;8;p1"/>
          <p:cNvSpPr txBox="1"/>
          <p:nvPr>
            <p:ph type="dt" idx="1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30485757" name="Google Shape;9;p1"/>
          <p:cNvSpPr txBox="1"/>
          <p:nvPr>
            <p:ph type="ft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24166187" name="Google Shape;10;p1"/>
          <p:cNvSpPr txBox="1"/>
          <p:nvPr>
            <p:ph type="sldNum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68627283" name="Google Shape;103;p8"/>
          <p:cNvGrpSpPr/>
          <p:nvPr/>
        </p:nvGrpSpPr>
        <p:grpSpPr bwMode="auto">
          <a:xfrm>
            <a:off x="512133" y="507760"/>
            <a:ext cx="17263734" cy="9271481"/>
            <a:chOff x="0" y="0"/>
            <a:chExt cx="4546827" cy="2441871"/>
          </a:xfrm>
        </p:grpSpPr>
        <p:sp>
          <p:nvSpPr>
            <p:cNvPr id="104" name="Google Shape;104;p8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50000">
                  <a:srgbClr val="101010"/>
                </a:gs>
                <a:gs pos="100000">
                  <a:srgbClr val="ABABAB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05" name="Google Shape;105;p8"/>
            <p:cNvSpPr txBox="1"/>
            <p:nvPr/>
          </p:nvSpPr>
          <p:spPr bwMode="auto">
            <a:xfrm>
              <a:off x="0" y="9525"/>
              <a:ext cx="4546827" cy="2432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243591320" name="Google Shape;110;p8"/>
          <p:cNvSpPr txBox="1"/>
          <p:nvPr/>
        </p:nvSpPr>
        <p:spPr bwMode="auto">
          <a:xfrm>
            <a:off x="1028700" y="3200400"/>
            <a:ext cx="7408679" cy="2554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9600" b="1" i="0" u="none" strike="noStrike" cap="none" spc="0">
                <a:solidFill>
                  <a:srgbClr val="FFFFFF"/>
                </a:solidFill>
                <a:latin typeface="Inter"/>
                <a:ea typeface="Inter"/>
                <a:cs typeface="Inter"/>
              </a:rPr>
              <a:t>Arquitetura BigFS</a:t>
            </a:r>
            <a:endParaRPr sz="9600"/>
          </a:p>
          <a:p>
            <a:pPr>
              <a:defRPr/>
            </a:pPr>
            <a:endParaRPr/>
          </a:p>
        </p:txBody>
      </p:sp>
      <p:sp>
        <p:nvSpPr>
          <p:cNvPr id="2140994230" name="Google Shape;111;p8"/>
          <p:cNvSpPr txBox="1"/>
          <p:nvPr/>
        </p:nvSpPr>
        <p:spPr bwMode="auto">
          <a:xfrm>
            <a:off x="1104899" y="6949440"/>
            <a:ext cx="6616739" cy="29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2400" b="0" i="0" u="none" strike="noStrike" cap="none">
                <a:solidFill>
                  <a:srgbClr val="ABABAB"/>
                </a:solidFill>
                <a:latin typeface="Inter"/>
                <a:ea typeface="Inter"/>
                <a:cs typeface="Inter"/>
              </a:rPr>
              <a:t>Wender Vieira Marques Júnior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5284308" name=""/>
          <p:cNvSpPr txBox="1"/>
          <p:nvPr/>
        </p:nvSpPr>
        <p:spPr bwMode="auto">
          <a:xfrm rot="0" flipH="0" flipV="0">
            <a:off x="668142" y="530677"/>
            <a:ext cx="17291804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Client x Metadata Server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5051798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48474" y="1719757"/>
            <a:ext cx="4591049" cy="1343025"/>
          </a:xfrm>
          <a:prstGeom prst="rect">
            <a:avLst/>
          </a:prstGeom>
        </p:spPr>
      </p:pic>
      <p:sp>
        <p:nvSpPr>
          <p:cNvPr id="1226128961" name=""/>
          <p:cNvSpPr txBox="1"/>
          <p:nvPr/>
        </p:nvSpPr>
        <p:spPr bwMode="auto">
          <a:xfrm rot="0" flipH="0" flipV="0">
            <a:off x="668141" y="3226068"/>
            <a:ext cx="17304043" cy="6309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Natureza: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Cliente para Gerente. O cliente é o requisitante, e o servidor é a autoridade que fornece inteligência e permissão;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Propósito: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Unicamente para troca de metadados e planejamento. Nenhum dado de arquivo trafega neste canal;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Fluxo de Comunicação: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Cliente →</a:t>
            </a: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Metadata Server: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O cliente faz perguntas.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GetWritePlan: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"Como e onde eu salvo este novo arquivo?"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GetFileLocation: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"Onde estão os pedaços deste arquivo existente?"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ListFiles: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"Quais arquivos existem no sistema?"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Metadata Server → </a:t>
            </a: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Cliente: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O servidor dá respostas e "mapas".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Retorna a localização do nó Primário e das Réplicas para cada chunk.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Retorna a lista ordenada de chunks e seus endereços para leitura.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 algn="just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Plano Arquitetural: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Esta comunicação pertence exclusivamente ao Plano de Controle.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just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831511" name=""/>
          <p:cNvSpPr txBox="1"/>
          <p:nvPr/>
        </p:nvSpPr>
        <p:spPr bwMode="auto">
          <a:xfrm rot="0" flipH="0" flipV="0">
            <a:off x="668142" y="530677"/>
            <a:ext cx="1729720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Client x Storage Nodes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4948393" name=""/>
          <p:cNvSpPr txBox="1"/>
          <p:nvPr/>
        </p:nvSpPr>
        <p:spPr bwMode="auto">
          <a:xfrm rot="0" flipH="0" flipV="0">
            <a:off x="668140" y="1719757"/>
            <a:ext cx="10103701" cy="667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Natureza: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Cliente para Depósito. O cliente tem as instruções e comanda os trabalhadores do depósito (Storage Nodes) a moverem caixas (chunks)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;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Propósito: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Transferência de dados brutos em alta velocidade. É aqui que o trabalho pesado acontece.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Fluxo de Comunicação: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Cliente → Storage Node: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cliente dá ordens diretas.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StoreChunk: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"Armazene este bloco de dados."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RetrieveChunk: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"Me entregue este bloco de dados."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Storage Node → Cliente: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nó executa e responde.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Retorna uma confirmação simples de sucesso.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Retorna o bloco de dados solicitado.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 algn="just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Plano Arquitetural: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Esta comunicação pertence exclusivamente ao Plano de Dados.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057293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012476" y="1719757"/>
            <a:ext cx="6746237" cy="5166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258843" name=""/>
          <p:cNvSpPr txBox="1"/>
          <p:nvPr/>
        </p:nvSpPr>
        <p:spPr bwMode="auto">
          <a:xfrm rot="0" flipH="0" flipV="0">
            <a:off x="668142" y="530677"/>
            <a:ext cx="1730296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Metadata Server x Storage Nodes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6055284" name=""/>
          <p:cNvSpPr txBox="1"/>
          <p:nvPr/>
        </p:nvSpPr>
        <p:spPr bwMode="auto">
          <a:xfrm rot="0" flipH="0" flipV="0">
            <a:off x="668139" y="1719757"/>
            <a:ext cx="10109460" cy="7406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Natureza: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Gerente para Funcionário. Focada em status, saúde e comandos administrativos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;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Propósito: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Gerenciamento do estado e da saúde do cluster.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Fluxo de Comunicação: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Storage Node → Metadata Server: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funcionário reporta seu status.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RegisterNode (Heartbeat):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"Continuo vivo e operando neste endereço." Este é um sinal periódico e proativo.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Metadata Server → Storage Node: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gerente monitora e comanda.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Monitoramento (Passivo):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 principal ação do servidor é interna. Ele atualiza sua lista de nós ativos com base nos heartbeats recebidos. Se um heartbeat para, o nó é considerado morto.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Comandos (Ativo, em implementação completa):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servidor comandaria um nó para executar ações de recuperação, como "Você (novo primário), crie uma cópia deste chunk em outro nó".</a:t>
            </a: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 algn="just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Plano Arquitetural: 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Esta comunicação pertence ao Plano de Gerenciamento do Cluster.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19949159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065479" y="1719757"/>
            <a:ext cx="6905624" cy="5305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9788039" name="Google Shape;148;p10"/>
          <p:cNvGrpSpPr/>
          <p:nvPr/>
        </p:nvGrpSpPr>
        <p:grpSpPr bwMode="auto">
          <a:xfrm>
            <a:off x="512131" y="507758"/>
            <a:ext cx="17263732" cy="9271479"/>
            <a:chOff x="0" y="0"/>
            <a:chExt cx="4546827" cy="2441871"/>
          </a:xfrm>
        </p:grpSpPr>
        <p:sp>
          <p:nvSpPr>
            <p:cNvPr id="1840584690" name="Google Shape;149;p10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839895966" name="Google Shape;150;p10"/>
            <p:cNvSpPr txBox="1"/>
            <p:nvPr/>
          </p:nvSpPr>
          <p:spPr bwMode="auto">
            <a:xfrm>
              <a:off x="0" y="9522"/>
              <a:ext cx="4546827" cy="2432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8" tIns="50798" rIns="50798" bIns="50798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11790174" name="Google Shape;152;p10"/>
          <p:cNvSpPr txBox="1"/>
          <p:nvPr/>
        </p:nvSpPr>
        <p:spPr bwMode="auto">
          <a:xfrm>
            <a:off x="1796269" y="4109995"/>
            <a:ext cx="14707377" cy="313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0" b="1" i="0" u="none" strike="noStrike" cap="none" spc="0">
                <a:solidFill>
                  <a:srgbClr val="FFFFFF"/>
                </a:solidFill>
                <a:latin typeface="Inter"/>
                <a:ea typeface="Inter"/>
                <a:cs typeface="Inter"/>
              </a:rPr>
              <a:t>Estratégia de Tolerância a Falhas</a:t>
            </a:r>
            <a:endParaRPr sz="120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808528" name=""/>
          <p:cNvSpPr txBox="1"/>
          <p:nvPr/>
        </p:nvSpPr>
        <p:spPr bwMode="auto">
          <a:xfrm flipH="0" flipV="0">
            <a:off x="1447498" y="3066717"/>
            <a:ext cx="15013393" cy="31519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Detecção: Protocolo Heartbeat ❤️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80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400" b="1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Sinal de Vida: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Storage Nodes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enviam um "heartbeat" para o 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Metadata Server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a cada 5 segundos.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400" b="1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Diagnóstico de Falha: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Se o mestre não recebe um sinal após um timeout (15s), ele considera o nó como </a:t>
            </a:r>
            <a:r>
              <a:rPr sz="2400" b="1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"morto"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.</a:t>
            </a: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sz="2400" b="1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Ação Imediata:</a:t>
            </a:r>
            <a:r>
              <a:rPr sz="2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O nó é removido da lista de ativos e os mecanismos de recuperação são acionados.</a:t>
            </a:r>
            <a:endParaRPr sz="28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309661" name=""/>
          <p:cNvSpPr txBox="1"/>
          <p:nvPr/>
        </p:nvSpPr>
        <p:spPr bwMode="auto">
          <a:xfrm flipH="0" flipV="0">
            <a:off x="1447497" y="1178725"/>
            <a:ext cx="15126790" cy="783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Durabilidade e Disponibilidade via Replicação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	Estratégia Fundamental: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Redundância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princípio central para tolerar falhas é a redundância de dados. Cada chunk é replicado N vezes pelo cluster.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	Mecanismo de Implementação: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Orquestração Mestre/Escravo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sistema utiliza um fluxo orquestrado para garantir a replicação e a descoberta das cópias: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Planejamento (feito pelo Metadata Server): Atua como o cérebro, definindo um plano de replicação para cada chunk (1 Primário + N-1 Réplicas) com base nos nós ativos.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Execução (feita pelo Nó Primário): Após receber os dados do cliente, o nó primário executa a replicação de forma assíncrona para as réplicas designadas.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Descoberta (garantida pelo Metadata Server): Ele centraliza o "mapa" autoritativo de todas as cópias. O cliente confia neste mapa para encontrar a localização primária e todas as alternativas (réplicas) durante a leitura ou em caso de falha.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	Garantias Oferecidas: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Durabilidade: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Assegura que a perda de N-1 nós contendo o mesmo dado não resulte em perda de informação.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1550115" lvl="3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Alta Disponibilidade: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Permite que as operações de leitura continuem funcionando sem interrupção através do failover transparente do cliente para uma réplica saudável.</a:t>
            </a:r>
            <a:endParaRPr sz="28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382358" name=""/>
          <p:cNvSpPr txBox="1"/>
          <p:nvPr/>
        </p:nvSpPr>
        <p:spPr bwMode="auto">
          <a:xfrm flipH="0" flipV="0">
            <a:off x="1447498" y="3066717"/>
            <a:ext cx="15019512" cy="35894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Recuperação: Failover e Self-Healing 🛡️</a:t>
            </a: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Failover (Lado do Cliente):</a:t>
            </a: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 um cliente falha ao ler um chunk de um nó, ele automaticamente tenta a leitura a partir de uma réplica. Para o usuário, o sistema continua funcionando sem interrupções.</a:t>
            </a:r>
            <a:endParaRPr sz="2400"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Self-Healing (Lado do Cluster):</a:t>
            </a: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A</a:t>
            </a: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pós detectar a morte de um nó, o mestre "cura" o sistema: promove uma réplica para ser a nova primária e comanda a criação de uma nova cópia em outro nó saudável, restaurando o nível de redundância automaticamente.</a:t>
            </a: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77954565" name="Google Shape;148;p10"/>
          <p:cNvGrpSpPr/>
          <p:nvPr/>
        </p:nvGrpSpPr>
        <p:grpSpPr bwMode="auto">
          <a:xfrm>
            <a:off x="512131" y="507758"/>
            <a:ext cx="17263732" cy="9271479"/>
            <a:chOff x="0" y="0"/>
            <a:chExt cx="4546827" cy="2441871"/>
          </a:xfrm>
        </p:grpSpPr>
        <p:sp>
          <p:nvSpPr>
            <p:cNvPr id="2036677071" name="Google Shape;149;p10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0461871" name="Google Shape;150;p10"/>
            <p:cNvSpPr txBox="1"/>
            <p:nvPr/>
          </p:nvSpPr>
          <p:spPr bwMode="auto">
            <a:xfrm>
              <a:off x="0" y="9522"/>
              <a:ext cx="4546827" cy="24323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8" tIns="50798" rIns="50798" bIns="50798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875034702" name="Google Shape;152;p10"/>
          <p:cNvSpPr txBox="1"/>
          <p:nvPr/>
        </p:nvSpPr>
        <p:spPr bwMode="auto">
          <a:xfrm>
            <a:off x="1796268" y="2885852"/>
            <a:ext cx="14710977" cy="4115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defRPr/>
            </a:pPr>
            <a:r>
              <a:rPr lang="pt-BR" sz="9000" b="1" i="0" u="none" strike="noStrike" cap="none" spc="0">
                <a:solidFill>
                  <a:srgbClr val="FFFFFF"/>
                </a:solidFill>
                <a:latin typeface="Inter"/>
                <a:ea typeface="Inter"/>
                <a:cs typeface="Inter"/>
              </a:rPr>
              <a:t>Garantia de Integridade na Reconstrução de Arquivos</a:t>
            </a: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235394" name=""/>
          <p:cNvSpPr txBox="1"/>
          <p:nvPr/>
        </p:nvSpPr>
        <p:spPr bwMode="auto">
          <a:xfrm flipH="0" flipV="0">
            <a:off x="1447498" y="3066717"/>
            <a:ext cx="1502275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Garantia da Ordem: Metadados com Índices 🔢</a:t>
            </a: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Problema: Durante o download paralelo, os "pedaços" (chunks) do arquivo podem chegar fora de ordem.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 Solução: O Metadata Server fornece ao cliente um mapa ordenado de chunks.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2" indent="-394022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Mecanismo: Cada chunk possui um índice único (0, 1, 2, ...). O cliente usa esses índices para remontar o arquivo na sequência correta, como um quebra-cabeça.</a:t>
            </a: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893166" name=""/>
          <p:cNvSpPr txBox="1"/>
          <p:nvPr/>
        </p:nvSpPr>
        <p:spPr bwMode="auto">
          <a:xfrm flipH="0" flipV="0">
            <a:off x="1447498" y="1706004"/>
            <a:ext cx="15024911" cy="609253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Garantia da Qualidade: Checksums (Soma de Verificação) ✅</a:t>
            </a: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Problema: Proteger contra a corrupção silenciosa de dados, onde os bits em disco se alteram sem aviso (bit rot).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 Solução: Uma "assinatura" matemática (checksum) verifica a integridade de cada chunk.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Na Escrita: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Um checksum é calculado para o chunk.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Essa assinatura é armazenada junto com os dados no Storage Node.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94023" indent="-394023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Na Leitura: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O Storage Node recalcula o checksum dos dados lidos do disco.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Ele compara o resultado com o checksum original armazenado.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Se forem diferentes, o dado está corrompido. O nó retorna um erro.</a:t>
            </a:r>
            <a:endParaRPr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       O cliente, ao receber o erro, solicita o mesmo chunk de outra réplica saudável.</a:t>
            </a:r>
            <a:endParaRPr sz="28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68635589" name="Google Shape;117;p9"/>
          <p:cNvGrpSpPr/>
          <p:nvPr/>
        </p:nvGrpSpPr>
        <p:grpSpPr bwMode="auto">
          <a:xfrm flipH="0" flipV="0">
            <a:off x="396347" y="435247"/>
            <a:ext cx="17314946" cy="9271480"/>
            <a:chOff x="0" y="0"/>
            <a:chExt cx="17314946" cy="9271480"/>
          </a:xfrm>
        </p:grpSpPr>
        <p:sp>
          <p:nvSpPr>
            <p:cNvPr id="118" name="Google Shape;118;p9"/>
            <p:cNvSpPr/>
            <p:nvPr/>
          </p:nvSpPr>
          <p:spPr bwMode="auto">
            <a:xfrm>
              <a:off x="0" y="0"/>
              <a:ext cx="17297875" cy="9271480"/>
            </a:xfrm>
            <a:custGeom>
              <a:avLst/>
              <a:gdLst/>
              <a:ahLst/>
              <a:cxnLst/>
              <a:rect l="l" t="t" r="r" b="b"/>
              <a:pathLst>
                <a:path w="2147987" h="2441871" fill="norm" stroke="1" extrusionOk="0">
                  <a:moveTo>
                    <a:pt x="48413" y="0"/>
                  </a:moveTo>
                  <a:lnTo>
                    <a:pt x="2099574" y="0"/>
                  </a:lnTo>
                  <a:cubicBezTo>
                    <a:pt x="2112414" y="0"/>
                    <a:pt x="2124728" y="5101"/>
                    <a:pt x="2133807" y="14180"/>
                  </a:cubicBezTo>
                  <a:cubicBezTo>
                    <a:pt x="2142886" y="23259"/>
                    <a:pt x="2147987" y="35573"/>
                    <a:pt x="2147987" y="48413"/>
                  </a:cubicBezTo>
                  <a:lnTo>
                    <a:pt x="2147987" y="2393459"/>
                  </a:lnTo>
                  <a:cubicBezTo>
                    <a:pt x="2147987" y="2406298"/>
                    <a:pt x="2142886" y="2418612"/>
                    <a:pt x="2133807" y="2427692"/>
                  </a:cubicBezTo>
                  <a:cubicBezTo>
                    <a:pt x="2124728" y="2436771"/>
                    <a:pt x="2112414" y="2441871"/>
                    <a:pt x="2099574" y="2441871"/>
                  </a:cubicBezTo>
                  <a:lnTo>
                    <a:pt x="48413" y="2441871"/>
                  </a:lnTo>
                  <a:cubicBezTo>
                    <a:pt x="21675" y="2441871"/>
                    <a:pt x="0" y="2420196"/>
                    <a:pt x="0" y="2393459"/>
                  </a:cubicBezTo>
                  <a:lnTo>
                    <a:pt x="0" y="48413"/>
                  </a:lnTo>
                  <a:cubicBezTo>
                    <a:pt x="0" y="35573"/>
                    <a:pt x="5101" y="23259"/>
                    <a:pt x="14180" y="14180"/>
                  </a:cubicBezTo>
                  <a:cubicBezTo>
                    <a:pt x="23259" y="5101"/>
                    <a:pt x="35573" y="0"/>
                    <a:pt x="48413" y="0"/>
                  </a:cubicBezTo>
                  <a:close/>
                </a:path>
              </a:pathLst>
            </a:custGeom>
            <a:solidFill>
              <a:srgbClr val="101010"/>
            </a:soli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Arial"/>
                <a:cs typeface="Arial"/>
              </a:endParaRPr>
            </a:p>
          </p:txBody>
        </p:sp>
        <p:sp>
          <p:nvSpPr>
            <p:cNvPr id="119" name="Google Shape;119;p9"/>
            <p:cNvSpPr txBox="1"/>
            <p:nvPr/>
          </p:nvSpPr>
          <p:spPr bwMode="auto">
            <a:xfrm>
              <a:off x="17070" y="36165"/>
              <a:ext cx="17297875" cy="923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9" tIns="50799" rIns="50799" bIns="50799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cs typeface="Arial"/>
              </a:endParaRPr>
            </a:p>
          </p:txBody>
        </p:sp>
      </p:grpSp>
      <p:cxnSp>
        <p:nvCxnSpPr>
          <p:cNvPr id="1413162278" name="Google Shape;120;p9"/>
          <p:cNvCxnSpPr/>
          <p:nvPr/>
        </p:nvCxnSpPr>
        <p:spPr bwMode="auto">
          <a:xfrm>
            <a:off x="1269524" y="3243975"/>
            <a:ext cx="7381381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98505943" name="Google Shape;134;p9"/>
          <p:cNvGrpSpPr/>
          <p:nvPr/>
        </p:nvGrpSpPr>
        <p:grpSpPr bwMode="auto">
          <a:xfrm>
            <a:off x="1241226" y="3695364"/>
            <a:ext cx="16019101" cy="705399"/>
            <a:chOff x="0" y="0"/>
            <a:chExt cx="16019101" cy="705399"/>
          </a:xfrm>
        </p:grpSpPr>
        <p:sp>
          <p:nvSpPr>
            <p:cNvPr id="135" name="Google Shape;135;p9"/>
            <p:cNvSpPr txBox="1"/>
            <p:nvPr/>
          </p:nvSpPr>
          <p:spPr bwMode="auto">
            <a:xfrm>
              <a:off x="0" y="0"/>
              <a:ext cx="6900388" cy="439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2 - Fluxo de Operações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36" name="Google Shape;136;p9"/>
            <p:cNvSpPr txBox="1"/>
            <p:nvPr/>
          </p:nvSpPr>
          <p:spPr bwMode="auto">
            <a:xfrm>
              <a:off x="9128072" y="534351"/>
              <a:ext cx="6891028" cy="17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Arial"/>
                <a:cs typeface="Arial"/>
              </a:endParaRPr>
            </a:p>
          </p:txBody>
        </p:sp>
      </p:grpSp>
      <p:cxnSp>
        <p:nvCxnSpPr>
          <p:cNvPr id="299192279" name="Google Shape;120;p9"/>
          <p:cNvCxnSpPr/>
          <p:nvPr/>
        </p:nvCxnSpPr>
        <p:spPr bwMode="auto">
          <a:xfrm>
            <a:off x="1251834" y="4587000"/>
            <a:ext cx="738138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7845289" name="Google Shape;132;p9"/>
          <p:cNvSpPr txBox="1"/>
          <p:nvPr/>
        </p:nvSpPr>
        <p:spPr bwMode="auto">
          <a:xfrm rot="0" flipH="0" flipV="0">
            <a:off x="1269523" y="2264763"/>
            <a:ext cx="16076210" cy="439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1 - Arquitetura e componentes</a:t>
            </a:r>
            <a:endParaRPr>
              <a:latin typeface="Arial"/>
              <a:cs typeface="Arial"/>
            </a:endParaRPr>
          </a:p>
        </p:txBody>
      </p:sp>
      <p:grpSp>
        <p:nvGrpSpPr>
          <p:cNvPr id="38277621" name="Google Shape;134;p9"/>
          <p:cNvGrpSpPr/>
          <p:nvPr/>
        </p:nvGrpSpPr>
        <p:grpSpPr bwMode="auto">
          <a:xfrm>
            <a:off x="1223536" y="5038390"/>
            <a:ext cx="16019460" cy="705398"/>
            <a:chOff x="0" y="0"/>
            <a:chExt cx="16019460" cy="705398"/>
          </a:xfrm>
        </p:grpSpPr>
        <p:sp>
          <p:nvSpPr>
            <p:cNvPr id="1722594357" name="Google Shape;135;p9"/>
            <p:cNvSpPr txBox="1"/>
            <p:nvPr/>
          </p:nvSpPr>
          <p:spPr bwMode="auto">
            <a:xfrm flipH="0" flipV="0">
              <a:off x="0" y="0"/>
              <a:ext cx="9886472" cy="439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3 - Estratégia de Tolerância a Falhas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732113142" name="Google Shape;136;p9"/>
            <p:cNvSpPr txBox="1"/>
            <p:nvPr/>
          </p:nvSpPr>
          <p:spPr bwMode="auto">
            <a:xfrm>
              <a:off x="9128071" y="534350"/>
              <a:ext cx="6891387" cy="17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Arial"/>
                <a:cs typeface="Arial"/>
              </a:endParaRPr>
            </a:p>
          </p:txBody>
        </p:sp>
      </p:grpSp>
      <p:cxnSp>
        <p:nvCxnSpPr>
          <p:cNvPr id="192962553" name="Google Shape;120;p9"/>
          <p:cNvCxnSpPr/>
          <p:nvPr/>
        </p:nvCxnSpPr>
        <p:spPr bwMode="auto">
          <a:xfrm>
            <a:off x="1234144" y="5930025"/>
            <a:ext cx="738138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346852" name="Google Shape;134;p9"/>
          <p:cNvGrpSpPr/>
          <p:nvPr/>
        </p:nvGrpSpPr>
        <p:grpSpPr bwMode="auto">
          <a:xfrm>
            <a:off x="1205846" y="6381415"/>
            <a:ext cx="16019820" cy="705398"/>
            <a:chOff x="0" y="0"/>
            <a:chExt cx="16019820" cy="705398"/>
          </a:xfrm>
        </p:grpSpPr>
        <p:sp>
          <p:nvSpPr>
            <p:cNvPr id="1616144110" name="Google Shape;135;p9"/>
            <p:cNvSpPr txBox="1"/>
            <p:nvPr/>
          </p:nvSpPr>
          <p:spPr bwMode="auto">
            <a:xfrm flipH="0" flipV="0">
              <a:off x="0" y="0"/>
              <a:ext cx="13152867" cy="4392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pt-BR" sz="36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</a:rPr>
                <a:t>4 - Garantia de Integridade na Reconstrução de Arquivos</a:t>
              </a:r>
              <a:endParaRPr>
                <a:latin typeface="Arial"/>
                <a:cs typeface="Arial"/>
              </a:endParaRPr>
            </a:p>
          </p:txBody>
        </p:sp>
        <p:sp>
          <p:nvSpPr>
            <p:cNvPr id="1594113012" name="Google Shape;136;p9"/>
            <p:cNvSpPr txBox="1"/>
            <p:nvPr/>
          </p:nvSpPr>
          <p:spPr bwMode="auto">
            <a:xfrm>
              <a:off x="9128071" y="534350"/>
              <a:ext cx="6891747" cy="1710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>
                <a:latin typeface="Arial"/>
                <a:cs typeface="Arial"/>
              </a:endParaRPr>
            </a:p>
          </p:txBody>
        </p:sp>
      </p:grpSp>
      <p:cxnSp>
        <p:nvCxnSpPr>
          <p:cNvPr id="662877547" name="Google Shape;120;p9"/>
          <p:cNvCxnSpPr/>
          <p:nvPr/>
        </p:nvCxnSpPr>
        <p:spPr bwMode="auto">
          <a:xfrm>
            <a:off x="1216454" y="7273050"/>
            <a:ext cx="7381380" cy="0"/>
          </a:xfrm>
          <a:prstGeom prst="straightConnector1">
            <a:avLst/>
          </a:prstGeom>
          <a:noFill/>
          <a:ln w="19050" cap="flat" cmpd="sng">
            <a:solidFill>
              <a:srgbClr val="24242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31211554" name="Google Shape;148;p10"/>
          <p:cNvGrpSpPr/>
          <p:nvPr/>
        </p:nvGrpSpPr>
        <p:grpSpPr bwMode="auto">
          <a:xfrm>
            <a:off x="512130" y="507757"/>
            <a:ext cx="17263731" cy="9271478"/>
            <a:chOff x="0" y="0"/>
            <a:chExt cx="4546827" cy="2441871"/>
          </a:xfrm>
        </p:grpSpPr>
        <p:sp>
          <p:nvSpPr>
            <p:cNvPr id="1439599161" name="Google Shape;149;p10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2" tIns="91422" rIns="91422" bIns="91422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101864198" name="Google Shape;150;p10"/>
            <p:cNvSpPr txBox="1"/>
            <p:nvPr/>
          </p:nvSpPr>
          <p:spPr bwMode="auto">
            <a:xfrm>
              <a:off x="0" y="9522"/>
              <a:ext cx="4546827" cy="24323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436784755" name="Google Shape;152;p10"/>
          <p:cNvSpPr txBox="1"/>
          <p:nvPr/>
        </p:nvSpPr>
        <p:spPr bwMode="auto">
          <a:xfrm>
            <a:off x="1796267" y="4658813"/>
            <a:ext cx="14711337" cy="109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defRPr/>
            </a:pPr>
            <a:r>
              <a:rPr lang="pt-BR" sz="7200" b="1" i="0" u="none" strike="noStrike" cap="none" spc="0">
                <a:solidFill>
                  <a:srgbClr val="FFFFFF"/>
                </a:solidFill>
                <a:latin typeface="Inter"/>
                <a:ea typeface="Inter"/>
                <a:cs typeface="Inter"/>
              </a:rPr>
              <a:t>Fim</a:t>
            </a:r>
            <a:endParaRPr sz="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358454" name="Google Shape;148;p10"/>
          <p:cNvGrpSpPr/>
          <p:nvPr/>
        </p:nvGrpSpPr>
        <p:grpSpPr bwMode="auto">
          <a:xfrm>
            <a:off x="512133" y="507760"/>
            <a:ext cx="17263734" cy="9271481"/>
            <a:chOff x="0" y="0"/>
            <a:chExt cx="4546827" cy="2441871"/>
          </a:xfrm>
        </p:grpSpPr>
        <p:sp>
          <p:nvSpPr>
            <p:cNvPr id="149" name="Google Shape;149;p10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0" name="Google Shape;150;p10"/>
            <p:cNvSpPr txBox="1"/>
            <p:nvPr/>
          </p:nvSpPr>
          <p:spPr bwMode="auto">
            <a:xfrm>
              <a:off x="0" y="9525"/>
              <a:ext cx="4546827" cy="24323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1929441236" name="Google Shape;152;p10"/>
          <p:cNvSpPr txBox="1"/>
          <p:nvPr/>
        </p:nvSpPr>
        <p:spPr bwMode="auto">
          <a:xfrm>
            <a:off x="1796270" y="4109996"/>
            <a:ext cx="14698379" cy="292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0" b="1" i="0" u="none" strike="noStrike" cap="none" spc="0">
                <a:solidFill>
                  <a:srgbClr val="FFFFFF"/>
                </a:solidFill>
                <a:latin typeface="Inter"/>
                <a:ea typeface="Inter"/>
                <a:cs typeface="Inter"/>
              </a:rPr>
              <a:t>Arquitetura e componentes</a:t>
            </a:r>
            <a:endParaRPr sz="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677423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45928" y="81343"/>
            <a:ext cx="12436928" cy="954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734537" name=""/>
          <p:cNvSpPr txBox="1"/>
          <p:nvPr/>
        </p:nvSpPr>
        <p:spPr bwMode="auto">
          <a:xfrm rot="0" flipH="0" flipV="0">
            <a:off x="668142" y="530677"/>
            <a:ext cx="17282806" cy="8900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Motivação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Escalabilidade Massiva e de Baixo Custo</a:t>
            </a:r>
            <a:r>
              <a:rPr lang="pt-BR" sz="36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: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Problema: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Um único servidor tem um limite físico de armazenamento e seu custo cresce exponencialmente (escalabilidade vertical);</a:t>
            </a:r>
            <a:endParaRPr lang="pt-BR"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Solução: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A arquitetura permite escalabilidade horizontal quase infinita. Adicionar mais capacidade é tão simples e barato quanto adicionar novos Storage Nodes (servidores comuns) ao cluster.</a:t>
            </a:r>
            <a:endParaRPr lang="pt-BR" sz="22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endParaRPr lang="pt-BR" sz="1800" b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Alto Desempenho para Grandes Volumes</a:t>
            </a: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:</a:t>
            </a: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Problema: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A velocidade de leitura/escrita de um único servidor é limitada por seu disco e sua rede, criando um gargalo para arquivos de gigabytes ou terabytes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;</a:t>
            </a:r>
            <a:endParaRPr lang="en-US"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Solução: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Através do particionamento (sharding) e do processamento paralelo, o BigFS lê e escreve um único arquivo a partir de múltiplos nós simultaneamente, multiplicando a velocidade de transferência de dados.</a:t>
            </a:r>
            <a:endParaRPr sz="24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endParaRPr sz="22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Alto Desempenho para Grandes Volumes</a:t>
            </a: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: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Problema: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Um sistema centralizado é um ponto único de falha. Se o servidor falha, os dados são perdidos e o serviço fica indisponível.</a:t>
            </a:r>
            <a:endParaRPr lang="en-US"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Solução:</a:t>
            </a:r>
            <a:r>
              <a:rPr lang="en-US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A replicação automática de cada chunk de dados em múltiplos nós garante que o sistema seja projetado para falhas. A queda de um ou mais nós não resulta em perda de dados nem interrompe a disponibilidade do sistema.</a:t>
            </a:r>
            <a:endParaRPr sz="22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5395533" name=""/>
          <p:cNvSpPr txBox="1"/>
          <p:nvPr/>
        </p:nvSpPr>
        <p:spPr bwMode="auto">
          <a:xfrm rot="0" flipH="0" flipV="0">
            <a:off x="668142" y="530677"/>
            <a:ext cx="17300085" cy="6858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Inspiração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Google File System (GFS):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2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sistema pioneiro criado pelo Google para gerenciar a quantidade colossal de dados gerada por seus serviços. O artigo original do GFS definiu o padrão Mestre/Escravo para este tipo de aplicação.</a:t>
            </a:r>
            <a:endParaRPr lang="pt-BR" sz="22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endParaRPr lang="pt-BR" sz="1800" b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Hadoop Distributed File System (HDFS): </a:t>
            </a: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 BigFS implementa a robusta arquitetura de backend Mestre/Escravo do HDFS, usando um Metadata Server central para gerenciar Storage Nodes que armazenam os dados replicados, garantindo escalabilidade e tolerância a falhas.</a:t>
            </a:r>
            <a:endParaRPr sz="22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US" sz="22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Minio (Inspiração da Interface)</a:t>
            </a: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: </a:t>
            </a: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en-US" sz="22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 interação com o BigFS é inspirada na usabilidade do Minio Client (mc), com uma interface de linha de comando clara e baseada em ações (ls, cp, get), focada na experiência do desenvolvedor.</a:t>
            </a:r>
            <a:endParaRPr sz="24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802913" name=""/>
          <p:cNvSpPr txBox="1"/>
          <p:nvPr/>
        </p:nvSpPr>
        <p:spPr bwMode="auto">
          <a:xfrm rot="0" flipH="0" flipV="0">
            <a:off x="668142" y="530677"/>
            <a:ext cx="17267685" cy="804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Composição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Cliente: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Orquestrador Central: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Inicia e gerencia todo o fluxo de operações de leitura e escrita;</a:t>
            </a:r>
            <a:endParaRPr lang="pt-BR" sz="24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Planejamento</a:t>
            </a: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Consulta o Metadata Server para obter "mapas" de como e onde armazenar ou encontrar os dados;</a:t>
            </a:r>
            <a:endParaRPr lang="pt-BR" sz="2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Particionamento (Sharding):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Divide arquivos grandes em múltiplos chunks menores antes do envio;</a:t>
            </a:r>
            <a:endParaRPr lang="pt-BR" sz="2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Transferência Eficiente: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Comunica-se diretamente e em paralelo com os Storage Nodes para mover os dados;</a:t>
            </a:r>
            <a:endParaRPr lang="pt-BR" sz="2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Tolerância a Falhas: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Implementa o Failover de forma autônoma, trocando para um nó de réplica se o primário falhar;</a:t>
            </a:r>
            <a:endParaRPr lang="pt-BR" sz="24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Reconstrução: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Remonta os chunks recebidos na ordem correta para criar o arquivo final no disco local.</a:t>
            </a:r>
            <a:endParaRPr lang="pt-BR" sz="2200" b="0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27936" indent="-327936" algn="l">
              <a:buFont typeface="Arial"/>
              <a:buChar char="•"/>
              <a:defRPr/>
            </a:pPr>
            <a:endParaRPr lang="pt-BR" sz="1800" b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Metadata Server:</a:t>
            </a: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200" b="1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Cérebro Central: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Atua como o Mestre do cluster e a fonte única da verdade para a estrutura do sistema;</a:t>
            </a:r>
            <a:endParaRPr sz="24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Gerenciador de Metadados: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Mantém em memória o mapa completo que associa cada nome de arquivo à localização de todos os seus chunks;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Arquiteto de Dados: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Elabora planos de escrita para novos arquivos, decidindo como particioná-los e em quais nós a cópia primária e as réplicas serão salvas;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Monitor do Cluster: 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Recebe e processa os Heartbeats de todos os Storage Nodes para saber quem está ativo;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27936" indent="-327936">
              <a:buFont typeface="Arial"/>
              <a:buChar char="•"/>
              <a:defRPr/>
            </a:pPr>
            <a:r>
              <a:rPr lang="pt-BR" sz="24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Detector de Falhas:</a:t>
            </a:r>
            <a:r>
              <a:rPr lang="pt-BR" sz="2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Identifica quando um Storage Node falha ao notar a ausência de seus heartbeats;</a:t>
            </a:r>
            <a:endParaRPr lang="pt-BR" sz="24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0544746" name=""/>
          <p:cNvSpPr txBox="1"/>
          <p:nvPr/>
        </p:nvSpPr>
        <p:spPr bwMode="auto">
          <a:xfrm rot="0" flipH="0" flipV="0">
            <a:off x="668142" y="530677"/>
            <a:ext cx="17280645" cy="6858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48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Composição</a:t>
            </a:r>
            <a:endParaRPr sz="48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pt-BR" sz="3600" b="1">
                <a:solidFill>
                  <a:schemeClr val="bg1"/>
                </a:solidFill>
                <a:latin typeface="Arial"/>
                <a:ea typeface="Arial"/>
                <a:cs typeface="Arial"/>
              </a:rPr>
              <a:t>Storage Node:</a:t>
            </a: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defRPr/>
            </a:pPr>
            <a:endParaRPr sz="2400" b="1">
              <a:solidFill>
                <a:schemeClr val="bg1"/>
              </a:solidFill>
              <a:latin typeface="Arial"/>
              <a:cs typeface="Aria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Músculo do Cluster: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Atua como o "disco rígido" distribuído do sistema, sendo o componente que fisicamente armazena os dados;</a:t>
            </a:r>
            <a:endParaRPr lang="pt-BR" sz="26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Foco em Armazenamento: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Sua única responsabilidade é armazenar e servir chunks de dados brutos quando solicitado;</a:t>
            </a:r>
            <a:endParaRPr lang="pt-BR" sz="26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Reporte de Status: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Envia Heartbeats periódicos ao Metadata Server para comunicar que está online e saudável, permitindo a detecção de falhas;</a:t>
            </a:r>
            <a:endParaRPr lang="pt-BR" sz="26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Comunicação Direta: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Responde diretamente às requisições de leitura e escrita do Cliente, formando o "Plano de Dados" do sistema;</a:t>
            </a:r>
            <a:endParaRPr lang="pt-BR" sz="26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Conhecimento Local: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Opera com conhecimento zero sobre o arquivo completo, sua estrutura ou a existência de outros nós. Ele apenas gerencia os chunks que lhe foram designados;</a:t>
            </a:r>
            <a:endParaRPr lang="pt-BR" sz="2600" b="1" i="0" u="none" strike="noStrike" cap="none" spc="0">
              <a:solidFill>
                <a:schemeClr val="bg1"/>
              </a:solidFill>
              <a:latin typeface="Arial"/>
              <a:ea typeface="Arial"/>
              <a:cs typeface="Arial"/>
            </a:endParaRPr>
          </a:p>
          <a:p>
            <a:pPr marL="371994" indent="-371994" algn="l">
              <a:buFont typeface="Arial"/>
              <a:buChar char="•"/>
              <a:defRPr/>
            </a:pPr>
            <a:r>
              <a:rPr lang="pt-BR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Duplo Papel na Replicação: </a:t>
            </a:r>
            <a:r>
              <a:rPr lang="pt-BR" sz="2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Funciona tanto como nó Primário (recebendo dados originais do cliente) quanto como Réplica (recebendo cópias de outro Storage Node para redundância).</a:t>
            </a:r>
            <a:endParaRPr lang="pt-BR" sz="2400" b="0" i="0" u="none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38085803" name="Google Shape;148;p10"/>
          <p:cNvGrpSpPr/>
          <p:nvPr/>
        </p:nvGrpSpPr>
        <p:grpSpPr bwMode="auto">
          <a:xfrm>
            <a:off x="512132" y="507759"/>
            <a:ext cx="17263733" cy="9271480"/>
            <a:chOff x="0" y="0"/>
            <a:chExt cx="4546827" cy="2441871"/>
          </a:xfrm>
        </p:grpSpPr>
        <p:sp>
          <p:nvSpPr>
            <p:cNvPr id="1904446989" name="Google Shape;149;p10"/>
            <p:cNvSpPr/>
            <p:nvPr/>
          </p:nvSpPr>
          <p:spPr bwMode="auto">
            <a:xfrm>
              <a:off x="0" y="0"/>
              <a:ext cx="4546827" cy="2441871"/>
            </a:xfrm>
            <a:custGeom>
              <a:avLst/>
              <a:gdLst/>
              <a:ahLst/>
              <a:cxnLst/>
              <a:rect l="l" t="t" r="r" b="b"/>
              <a:pathLst>
                <a:path w="4546827" h="2441871" fill="norm" stroke="1" extrusionOk="0">
                  <a:moveTo>
                    <a:pt x="22871" y="0"/>
                  </a:moveTo>
                  <a:lnTo>
                    <a:pt x="4523956" y="0"/>
                  </a:lnTo>
                  <a:cubicBezTo>
                    <a:pt x="4536587" y="0"/>
                    <a:pt x="4546827" y="10240"/>
                    <a:pt x="4546827" y="22871"/>
                  </a:cubicBezTo>
                  <a:lnTo>
                    <a:pt x="4546827" y="2419001"/>
                  </a:lnTo>
                  <a:cubicBezTo>
                    <a:pt x="4546827" y="2425066"/>
                    <a:pt x="4544418" y="2430884"/>
                    <a:pt x="4540128" y="2435173"/>
                  </a:cubicBezTo>
                  <a:cubicBezTo>
                    <a:pt x="4535839" y="2439462"/>
                    <a:pt x="4530022" y="2441871"/>
                    <a:pt x="4523956" y="2441871"/>
                  </a:cubicBezTo>
                  <a:lnTo>
                    <a:pt x="22871" y="2441871"/>
                  </a:lnTo>
                  <a:cubicBezTo>
                    <a:pt x="10240" y="2441871"/>
                    <a:pt x="0" y="2431632"/>
                    <a:pt x="0" y="2419001"/>
                  </a:cubicBezTo>
                  <a:lnTo>
                    <a:pt x="0" y="22871"/>
                  </a:lnTo>
                  <a:cubicBezTo>
                    <a:pt x="0" y="10240"/>
                    <a:pt x="10240" y="0"/>
                    <a:pt x="22871" y="0"/>
                  </a:cubicBezTo>
                  <a:close/>
                </a:path>
              </a:pathLst>
            </a:custGeom>
            <a:gradFill>
              <a:gsLst>
                <a:gs pos="0">
                  <a:srgbClr val="101010"/>
                </a:gs>
                <a:gs pos="25000">
                  <a:srgbClr val="101010"/>
                </a:gs>
                <a:gs pos="50000">
                  <a:srgbClr val="101010"/>
                </a:gs>
                <a:gs pos="75000">
                  <a:srgbClr val="101010"/>
                </a:gs>
                <a:gs pos="100000">
                  <a:srgbClr val="7153FF">
                    <a:alpha val="23921"/>
                  </a:srgbClr>
                </a:gs>
              </a:gsLst>
              <a:path path="circle"/>
            </a:gradFill>
            <a:ln w="19050" cap="rnd" cmpd="sng">
              <a:solidFill>
                <a:srgbClr val="24242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666222706" name="Google Shape;150;p10"/>
            <p:cNvSpPr txBox="1"/>
            <p:nvPr/>
          </p:nvSpPr>
          <p:spPr bwMode="auto">
            <a:xfrm>
              <a:off x="0" y="9524"/>
              <a:ext cx="4546827" cy="24323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9" tIns="50799" rIns="50799" bIns="50799" anchor="ctr" anchorCtr="0">
              <a:no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sp>
        <p:nvSpPr>
          <p:cNvPr id="727445882" name="Google Shape;152;p10"/>
          <p:cNvSpPr txBox="1"/>
          <p:nvPr/>
        </p:nvSpPr>
        <p:spPr bwMode="auto">
          <a:xfrm>
            <a:off x="1796270" y="4109996"/>
            <a:ext cx="14706659" cy="292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12000" b="1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</a:rPr>
              <a:t>Fluxo de Operações</a:t>
            </a:r>
            <a:endParaRPr sz="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Consumer Electronics Brand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20</Slides>
  <Notes>20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6</cp:revision>
  <dcterms:modified xsi:type="dcterms:W3CDTF">2025-06-24T00:48:46Z</dcterms:modified>
</cp:coreProperties>
</file>