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62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5D7E18-09D0-4893-B414-B84953E617BD}" type="datetimeFigureOut">
              <a:rPr lang="pt-BR" smtClean="0"/>
              <a:t>06/06/2017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667100-C78D-40C7-9E97-35DC775F07D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2877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t>6/6/2017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t>6/6/2017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t>6/6/2017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t>6/6/2017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t>6/6/2017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t>6/6/2017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t>6/6/2017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t>6/6/2017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t>6/6/2017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t>6/6/2017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t>6/6/2017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6/6/2017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3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5.png"/><Relationship Id="rId10" Type="http://schemas.openxmlformats.org/officeDocument/2006/relationships/image" Target="../media/image13.png"/><Relationship Id="rId4" Type="http://schemas.openxmlformats.org/officeDocument/2006/relationships/image" Target="../media/image8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C6BF6413-2987-4D55-B6D7-05357B180E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inner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BR" dirty="0"/>
              <a:t>Sistema de avaliação pessoal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77ABD00-0816-43AF-B354-7443760FB1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381" y="358346"/>
            <a:ext cx="4373740" cy="3801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344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808690"/>
            <a:ext cx="6067168" cy="4519836"/>
          </a:xfr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90518" y="5807676"/>
            <a:ext cx="463058" cy="402252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33AF51AB-32E5-420A-BC50-D4196507F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dirty="0"/>
              <a:t>E-commerce na América do Sul</a:t>
            </a:r>
          </a:p>
        </p:txBody>
      </p:sp>
    </p:spTree>
    <p:extLst>
      <p:ext uri="{BB962C8B-B14F-4D97-AF65-F5344CB8AC3E}">
        <p14:creationId xmlns:p14="http://schemas.microsoft.com/office/powerpoint/2010/main" val="1068673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128" y="2082771"/>
            <a:ext cx="8707638" cy="4214228"/>
          </a:xfr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8160" y="5894747"/>
            <a:ext cx="463058" cy="402252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952B718F-B2A1-4D3E-BDCA-E937D2740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4350" y="212462"/>
            <a:ext cx="10058400" cy="1450757"/>
          </a:xfrm>
        </p:spPr>
        <p:txBody>
          <a:bodyPr/>
          <a:lstStyle/>
          <a:p>
            <a:r>
              <a:rPr lang="pt-BR" dirty="0"/>
              <a:t>Crescimento do E-commerce</a:t>
            </a:r>
          </a:p>
        </p:txBody>
      </p:sp>
    </p:spTree>
    <p:extLst>
      <p:ext uri="{BB962C8B-B14F-4D97-AF65-F5344CB8AC3E}">
        <p14:creationId xmlns:p14="http://schemas.microsoft.com/office/powerpoint/2010/main" val="1865443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7">
            <a:extLst>
              <a:ext uri="{FF2B5EF4-FFF2-40B4-BE49-F238E27FC236}">
                <a16:creationId xmlns:a16="http://schemas.microsoft.com/office/drawing/2014/main" id="{498ADB0B-757E-420B-8DAD-03CE572D18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561" y="1890583"/>
            <a:ext cx="7289638" cy="3948595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2875" y="5839179"/>
            <a:ext cx="463058" cy="402252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47FB16DC-31FA-4EEF-8CD8-A955B1280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4350" y="212462"/>
            <a:ext cx="10058400" cy="1450757"/>
          </a:xfrm>
        </p:spPr>
        <p:txBody>
          <a:bodyPr/>
          <a:lstStyle/>
          <a:p>
            <a:r>
              <a:rPr lang="pt-BR" dirty="0"/>
              <a:t>Utilizando Containers</a:t>
            </a:r>
          </a:p>
        </p:txBody>
      </p:sp>
    </p:spTree>
    <p:extLst>
      <p:ext uri="{BB962C8B-B14F-4D97-AF65-F5344CB8AC3E}">
        <p14:creationId xmlns:p14="http://schemas.microsoft.com/office/powerpoint/2010/main" val="2155157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150" y="3867654"/>
            <a:ext cx="2522817" cy="1362321"/>
          </a:xfr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8293" y="4943725"/>
            <a:ext cx="2247402" cy="1162328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2116" y="1787259"/>
            <a:ext cx="2278752" cy="2278752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2590" y="4548814"/>
            <a:ext cx="2536431" cy="1442284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55" y="1819917"/>
            <a:ext cx="3599067" cy="2107090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591" y="3867654"/>
            <a:ext cx="975464" cy="979366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0946" y="1207946"/>
            <a:ext cx="2528075" cy="2101463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865" y="5444655"/>
            <a:ext cx="2405506" cy="813061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3034" y="3359308"/>
            <a:ext cx="3615545" cy="769575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6453" y="3152890"/>
            <a:ext cx="1790835" cy="1790835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7890" y="2075988"/>
            <a:ext cx="1379134" cy="1379134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465521" y="5884658"/>
            <a:ext cx="463058" cy="402252"/>
          </a:xfrm>
          <a:prstGeom prst="rect">
            <a:avLst/>
          </a:prstGeom>
        </p:spPr>
      </p:pic>
      <p:sp>
        <p:nvSpPr>
          <p:cNvPr id="17" name="Título 1">
            <a:extLst>
              <a:ext uri="{FF2B5EF4-FFF2-40B4-BE49-F238E27FC236}">
                <a16:creationId xmlns:a16="http://schemas.microsoft.com/office/drawing/2014/main" id="{A61094E4-01FE-45AB-AEEE-320EAD26F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dirty="0"/>
              <a:t>Tecnologias Utilizadas</a:t>
            </a:r>
          </a:p>
        </p:txBody>
      </p:sp>
    </p:spTree>
    <p:extLst>
      <p:ext uri="{BB962C8B-B14F-4D97-AF65-F5344CB8AC3E}">
        <p14:creationId xmlns:p14="http://schemas.microsoft.com/office/powerpoint/2010/main" val="3161929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307" y="444844"/>
            <a:ext cx="11688206" cy="5424615"/>
          </a:xfr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4455" y="5869459"/>
            <a:ext cx="463058" cy="402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77911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61</TotalTime>
  <Words>18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9" baseType="lpstr">
      <vt:lpstr>Calibri</vt:lpstr>
      <vt:lpstr>Calibri Light</vt:lpstr>
      <vt:lpstr>Retrospectiva</vt:lpstr>
      <vt:lpstr>Apresentação do PowerPoint</vt:lpstr>
      <vt:lpstr>E-commerce na América do Sul</vt:lpstr>
      <vt:lpstr>Crescimento do E-commerce</vt:lpstr>
      <vt:lpstr>Utilizando Containers</vt:lpstr>
      <vt:lpstr>Tecnologias Utilizadas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Marcus Cantarelli</dc:creator>
  <cp:lastModifiedBy>Wendreo L. Fernandes</cp:lastModifiedBy>
  <cp:revision>9</cp:revision>
  <dcterms:created xsi:type="dcterms:W3CDTF">2017-06-05T23:38:38Z</dcterms:created>
  <dcterms:modified xsi:type="dcterms:W3CDTF">2017-06-06T16:21:45Z</dcterms:modified>
</cp:coreProperties>
</file>