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D7E18-09D0-4893-B414-B84953E617BD}" type="datetimeFigureOut">
              <a:rPr lang="pt-BR" smtClean="0"/>
              <a:t>06/06/17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67100-C78D-40C7-9E97-35DC775F07D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2877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840" y="0"/>
            <a:ext cx="4990685" cy="433722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740203" y="3618964"/>
            <a:ext cx="5125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00B050"/>
                </a:solidFill>
                <a:latin typeface="Eras Medium ITC" panose="020B0602030504020804" pitchFamily="34" charset="0"/>
              </a:rPr>
              <a:t>MY INNER</a:t>
            </a:r>
          </a:p>
        </p:txBody>
      </p:sp>
    </p:spTree>
    <p:extLst>
      <p:ext uri="{BB962C8B-B14F-4D97-AF65-F5344CB8AC3E}">
        <p14:creationId xmlns:p14="http://schemas.microsoft.com/office/powerpoint/2010/main" val="386524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461" y="0"/>
            <a:ext cx="8492305" cy="6326482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0518" y="5807676"/>
            <a:ext cx="463058" cy="40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7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625" y="579551"/>
            <a:ext cx="8707638" cy="5315196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8160" y="5894747"/>
            <a:ext cx="463058" cy="40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4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7">
            <a:extLst>
              <a:ext uri="{FF2B5EF4-FFF2-40B4-BE49-F238E27FC236}">
                <a16:creationId xmlns:a16="http://schemas.microsoft.com/office/drawing/2014/main" id="{498ADB0B-757E-420B-8DAD-03CE572D1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61" y="1729947"/>
            <a:ext cx="7289638" cy="410923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875" y="5839179"/>
            <a:ext cx="463058" cy="40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5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15" y="2868530"/>
            <a:ext cx="2679734" cy="1447056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96" y="4197400"/>
            <a:ext cx="3029755" cy="156695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288" y="589778"/>
            <a:ext cx="2278752" cy="227875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226" y="538343"/>
            <a:ext cx="2536431" cy="144228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15" y="249553"/>
            <a:ext cx="3599067" cy="210709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644" y="4615163"/>
            <a:ext cx="1268147" cy="127322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939" y="287083"/>
            <a:ext cx="2674061" cy="222281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89" y="5071597"/>
            <a:ext cx="2405506" cy="81306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374" y="2961064"/>
            <a:ext cx="5748399" cy="112956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06" y="2483443"/>
            <a:ext cx="1790835" cy="179083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445" y="4164083"/>
            <a:ext cx="1379134" cy="1379134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65521" y="5884658"/>
            <a:ext cx="463058" cy="40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2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609" y="741404"/>
            <a:ext cx="10862846" cy="5041557"/>
          </a:xfr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455" y="5869459"/>
            <a:ext cx="463058" cy="40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791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Eras Medium ITC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 Cantarelli</dc:creator>
  <cp:lastModifiedBy>Wendreo L. Fernandes</cp:lastModifiedBy>
  <cp:revision>7</cp:revision>
  <dcterms:created xsi:type="dcterms:W3CDTF">2017-06-05T23:38:38Z</dcterms:created>
  <dcterms:modified xsi:type="dcterms:W3CDTF">2017-06-06T03:14:19Z</dcterms:modified>
</cp:coreProperties>
</file>