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40" y="0"/>
            <a:ext cx="4990685" cy="433722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740203" y="3618964"/>
            <a:ext cx="5125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00B050"/>
                </a:solidFill>
                <a:latin typeface="Eras Medium ITC" panose="020B0602030504020804" pitchFamily="34" charset="0"/>
              </a:rPr>
              <a:t>MY INNER</a:t>
            </a:r>
          </a:p>
        </p:txBody>
      </p:sp>
    </p:spTree>
    <p:extLst>
      <p:ext uri="{BB962C8B-B14F-4D97-AF65-F5344CB8AC3E}">
        <p14:creationId xmlns:p14="http://schemas.microsoft.com/office/powerpoint/2010/main" val="386524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461" y="0"/>
            <a:ext cx="8492305" cy="6326482"/>
          </a:xfrm>
        </p:spPr>
      </p:pic>
    </p:spTree>
    <p:extLst>
      <p:ext uri="{BB962C8B-B14F-4D97-AF65-F5344CB8AC3E}">
        <p14:creationId xmlns:p14="http://schemas.microsoft.com/office/powerpoint/2010/main" val="106867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25" y="579551"/>
            <a:ext cx="8707638" cy="5315196"/>
          </a:xfrm>
        </p:spPr>
      </p:pic>
    </p:spTree>
    <p:extLst>
      <p:ext uri="{BB962C8B-B14F-4D97-AF65-F5344CB8AC3E}">
        <p14:creationId xmlns:p14="http://schemas.microsoft.com/office/powerpoint/2010/main" val="186544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>
            <a:extLst>
              <a:ext uri="{FF2B5EF4-FFF2-40B4-BE49-F238E27FC236}">
                <a16:creationId xmlns:a16="http://schemas.microsoft.com/office/drawing/2014/main" id="{498ADB0B-757E-420B-8DAD-03CE572D1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34" y="1729947"/>
            <a:ext cx="7289638" cy="410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5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63471" cy="2032274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16" y="2317124"/>
            <a:ext cx="3975589" cy="2056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6" y="2149698"/>
            <a:ext cx="3016876" cy="301687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25" y="2507959"/>
            <a:ext cx="4371975" cy="24860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034" y="0"/>
            <a:ext cx="4649274" cy="272193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05" y="4564084"/>
            <a:ext cx="1705400" cy="171222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95" y="114230"/>
            <a:ext cx="2674061" cy="222281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1" y="4748939"/>
            <a:ext cx="3971926" cy="134251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272" y="1948671"/>
            <a:ext cx="5748399" cy="112956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759" y="4485471"/>
            <a:ext cx="1790835" cy="179083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647" y="4897172"/>
            <a:ext cx="1379134" cy="137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292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Eras Medium ITC</vt:lpstr>
      <vt:lpstr>Retrospectiva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 Cantarelli</dc:creator>
  <cp:lastModifiedBy>Pedro Pozzer</cp:lastModifiedBy>
  <cp:revision>4</cp:revision>
  <dcterms:created xsi:type="dcterms:W3CDTF">2017-06-05T23:38:38Z</dcterms:created>
  <dcterms:modified xsi:type="dcterms:W3CDTF">2017-06-06T02:43:31Z</dcterms:modified>
</cp:coreProperties>
</file>