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257" r:id="rId4"/>
    <p:sldId id="258" r:id="rId5"/>
    <p:sldId id="260" r:id="rId6"/>
    <p:sldId id="259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D7E18-09D0-4893-B414-B84953E617BD}" type="datetimeFigureOut">
              <a:rPr lang="pt-BR" smtClean="0"/>
              <a:t>06/06/17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67100-C78D-40C7-9E97-35DC775F07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287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6BF6413-2987-4D55-B6D7-05357B180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/>
              <a:t>Sistema de avaliação pessoal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7ABD00-0816-43AF-B354-7443760FB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381" y="358346"/>
            <a:ext cx="4373740" cy="380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4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77" y="1881759"/>
            <a:ext cx="4270413" cy="43021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para transformar nosso mundo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7731" y="1881759"/>
            <a:ext cx="4298377" cy="4302170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0518" y="5807676"/>
            <a:ext cx="463058" cy="4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4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808690"/>
            <a:ext cx="6067168" cy="4519836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0518" y="5807676"/>
            <a:ext cx="463058" cy="40225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3AF51AB-32E5-420A-BC50-D4196507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E-commerce na América do Sul</a:t>
            </a:r>
          </a:p>
        </p:txBody>
      </p:sp>
    </p:spTree>
    <p:extLst>
      <p:ext uri="{BB962C8B-B14F-4D97-AF65-F5344CB8AC3E}">
        <p14:creationId xmlns:p14="http://schemas.microsoft.com/office/powerpoint/2010/main" val="106867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28" y="2082771"/>
            <a:ext cx="8707638" cy="4214228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52B718F-B2A1-4D3E-BDCA-E937D2740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350" y="212462"/>
            <a:ext cx="10058400" cy="1450757"/>
          </a:xfrm>
        </p:spPr>
        <p:txBody>
          <a:bodyPr/>
          <a:lstStyle/>
          <a:p>
            <a:r>
              <a:rPr lang="pt-BR" dirty="0"/>
              <a:t>Crescimento do E-commerce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0518" y="5807676"/>
            <a:ext cx="463058" cy="4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4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>
            <a:extLst>
              <a:ext uri="{FF2B5EF4-FFF2-40B4-BE49-F238E27FC236}">
                <a16:creationId xmlns:a16="http://schemas.microsoft.com/office/drawing/2014/main" id="{498ADB0B-757E-420B-8DAD-03CE572D1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61" y="1890583"/>
            <a:ext cx="7289638" cy="394859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7FB16DC-31FA-4EEF-8CD8-A955B128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350" y="212462"/>
            <a:ext cx="10058400" cy="1450757"/>
          </a:xfrm>
        </p:spPr>
        <p:txBody>
          <a:bodyPr/>
          <a:lstStyle/>
          <a:p>
            <a:r>
              <a:rPr lang="pt-BR" dirty="0"/>
              <a:t>Utilizando Containers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0518" y="5807676"/>
            <a:ext cx="463058" cy="4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5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682" y="4907482"/>
            <a:ext cx="2460565" cy="127257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921" y="4817519"/>
            <a:ext cx="1526642" cy="152664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791" y="4234093"/>
            <a:ext cx="2563544" cy="145770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55" y="1819917"/>
            <a:ext cx="3599067" cy="210709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988" y="4095964"/>
            <a:ext cx="808285" cy="81151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754" y="1909701"/>
            <a:ext cx="2528075" cy="210146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273" y="2159997"/>
            <a:ext cx="2405506" cy="81306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476" y="3000481"/>
            <a:ext cx="3259100" cy="69370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984" y="1814244"/>
            <a:ext cx="2966204" cy="2966204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166" y="5084488"/>
            <a:ext cx="1030028" cy="1030028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A61094E4-01FE-45AB-AEEE-320EAD26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Tecnologias Utilizadas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90518" y="5807676"/>
            <a:ext cx="463058" cy="40225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3355" y="5344023"/>
            <a:ext cx="2287181" cy="927306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4362" y="2576593"/>
            <a:ext cx="2654137" cy="302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2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de tarefas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9186" y="1963951"/>
            <a:ext cx="1650288" cy="2020493"/>
          </a:xfrm>
        </p:spPr>
      </p:pic>
      <p:pic>
        <p:nvPicPr>
          <p:cNvPr id="12" name="Espaço Reservado para Conteúdo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90663" y="1777327"/>
            <a:ext cx="2067986" cy="2207118"/>
          </a:xfrm>
        </p:spPr>
      </p:pic>
      <p:sp>
        <p:nvSpPr>
          <p:cNvPr id="7" name="Retângulo 6"/>
          <p:cNvSpPr/>
          <p:nvPr/>
        </p:nvSpPr>
        <p:spPr>
          <a:xfrm>
            <a:off x="3129474" y="26049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DBA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186" y="4005664"/>
            <a:ext cx="1845648" cy="2194127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129474" y="48780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Analyst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817701" y="278953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Analyst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5425" y="4206550"/>
            <a:ext cx="1903224" cy="1993241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728801" y="491806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Analyst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90518" y="5807676"/>
            <a:ext cx="463058" cy="4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1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07" y="444844"/>
            <a:ext cx="11688206" cy="5424615"/>
          </a:xfr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455" y="5869459"/>
            <a:ext cx="463058" cy="4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791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</TotalTime>
  <Words>33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Retrospectiva</vt:lpstr>
      <vt:lpstr>Apresentação do PowerPoint</vt:lpstr>
      <vt:lpstr>Objetivos para transformar nosso mundo</vt:lpstr>
      <vt:lpstr>E-commerce na América do Sul</vt:lpstr>
      <vt:lpstr>Crescimento do E-commerce</vt:lpstr>
      <vt:lpstr>Utilizando Containers</vt:lpstr>
      <vt:lpstr>Tecnologias Utilizadas</vt:lpstr>
      <vt:lpstr>Divisão de tarefas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 Cantarelli</dc:creator>
  <cp:lastModifiedBy>Wendreo L. Fernandes</cp:lastModifiedBy>
  <cp:revision>15</cp:revision>
  <dcterms:created xsi:type="dcterms:W3CDTF">2017-06-05T23:38:38Z</dcterms:created>
  <dcterms:modified xsi:type="dcterms:W3CDTF">2017-06-07T00:59:33Z</dcterms:modified>
</cp:coreProperties>
</file>