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E5A-16C7-4B59-A1AF-009DAFB95FE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E55C-8CD1-44D6-925F-67D914739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9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E5A-16C7-4B59-A1AF-009DAFB95FE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E55C-8CD1-44D6-925F-67D914739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9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E5A-16C7-4B59-A1AF-009DAFB95FE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E55C-8CD1-44D6-925F-67D914739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2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E5A-16C7-4B59-A1AF-009DAFB95FE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E55C-8CD1-44D6-925F-67D914739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4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E5A-16C7-4B59-A1AF-009DAFB95FE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E55C-8CD1-44D6-925F-67D914739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17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E5A-16C7-4B59-A1AF-009DAFB95FE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E55C-8CD1-44D6-925F-67D914739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E5A-16C7-4B59-A1AF-009DAFB95FE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E55C-8CD1-44D6-925F-67D914739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E5A-16C7-4B59-A1AF-009DAFB95FE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E55C-8CD1-44D6-925F-67D914739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4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E5A-16C7-4B59-A1AF-009DAFB95FE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E55C-8CD1-44D6-925F-67D914739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2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E5A-16C7-4B59-A1AF-009DAFB95FE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E55C-8CD1-44D6-925F-67D914739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4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E5A-16C7-4B59-A1AF-009DAFB95FE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E55C-8CD1-44D6-925F-67D914739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0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CE5A-16C7-4B59-A1AF-009DAFB95FE4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E55C-8CD1-44D6-925F-67D914739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1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48"/>
            <a:ext cx="9144000" cy="664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7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48"/>
            <a:ext cx="9144000" cy="664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0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48"/>
            <a:ext cx="9144000" cy="66489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9269" y="209006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DIF = H21 – I21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48"/>
            <a:ext cx="9144000" cy="66489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891" y="243840"/>
            <a:ext cx="635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去掉</a:t>
            </a:r>
            <a:r>
              <a:rPr lang="zh-CN" altLang="en-US" dirty="0" smtClean="0"/>
              <a:t>了</a:t>
            </a:r>
            <a:r>
              <a:rPr lang="en-US" altLang="zh-CN" dirty="0" smtClean="0"/>
              <a:t>H21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I21 </a:t>
            </a:r>
            <a:r>
              <a:rPr lang="zh-CN" altLang="en-US" smtClean="0"/>
              <a:t>小于零的部分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10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14</Words>
  <Application>Microsoft Office PowerPoint</Application>
  <PresentationFormat>全屏显示(4:3)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lthpc</dc:creator>
  <cp:lastModifiedBy>lthpc</cp:lastModifiedBy>
  <cp:revision>2</cp:revision>
  <dcterms:created xsi:type="dcterms:W3CDTF">2017-11-29T07:28:48Z</dcterms:created>
  <dcterms:modified xsi:type="dcterms:W3CDTF">2017-11-29T07:34:11Z</dcterms:modified>
</cp:coreProperties>
</file>