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C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81405" y="1016000"/>
            <a:ext cx="9003030" cy="1711325"/>
          </a:xfrm>
          <a:prstGeom prst="roundRect">
            <a:avLst/>
          </a:prstGeom>
          <a:solidFill>
            <a:srgbClr val="FFCBCB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15085" y="1099820"/>
            <a:ext cx="2736215" cy="1509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Cat.#1: Illegal Activity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Cat.#2: Children Harm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Cat.#3: Hate Speech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Cat.#4: Malware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Cat.#5: Physical Harm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51300" y="1099820"/>
            <a:ext cx="2922905" cy="1509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Cat.#6:   Economic Harm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Cat.#7:   Fraud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Cat.#8:   Pornography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Cat.#9:   Political Lobbying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Cat.#10: Privacy Violence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9135" y="1099820"/>
            <a:ext cx="3035300" cy="1274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Cat.#11: Legal Opinion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Cat.#12: Financial Advice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Cat.#13: Health Consultation 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Cat.#14: Gov Decision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081405" y="1016000"/>
            <a:ext cx="7684135" cy="1263015"/>
          </a:xfrm>
          <a:prstGeom prst="roundRect">
            <a:avLst/>
          </a:prstGeom>
          <a:solidFill>
            <a:srgbClr val="FFCBCB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15085" y="1048385"/>
            <a:ext cx="2098675" cy="1149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Cat.#1: Illegal Activity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Cat.#2: Children Harm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Cat.#3: Hate Speech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Cat.#4: Malware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Cat.#5: Physical Harm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1890" y="1049020"/>
            <a:ext cx="2357755" cy="1148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Cat.#6:   Economic Harm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Cat.#7:   Fraud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Cat.#8:   Pornography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Cat.#9:   Political Lobbying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Cat.#10: Privacy Violence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27775" y="1049020"/>
            <a:ext cx="2287905" cy="1053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Cat.#11: Legal Opinion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Cat.#12: Financial Advice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Cat.#13: Health Consultation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Cat.#14: Gov Decision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42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wenhuizhang</cp:lastModifiedBy>
  <cp:revision>156</cp:revision>
  <dcterms:created xsi:type="dcterms:W3CDTF">2019-06-19T02:08:00Z</dcterms:created>
  <dcterms:modified xsi:type="dcterms:W3CDTF">2025-05-05T04:00:58Z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E551DA74380B4EE182D2DA4BF5A5D062_11</vt:lpwstr>
  </property>
</Properties>
</file>