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8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685" autoAdjust="0"/>
  </p:normalViewPr>
  <p:slideViewPr>
    <p:cSldViewPr>
      <p:cViewPr varScale="1">
        <p:scale>
          <a:sx n="51" d="100"/>
          <a:sy n="51" d="100"/>
        </p:scale>
        <p:origin x="-80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9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0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7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3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3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4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7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5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1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9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7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4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wi\Desktop\a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3" y="3401749"/>
            <a:ext cx="4038385" cy="24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0162" y="764704"/>
            <a:ext cx="8352928" cy="2160240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Flask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框架的物资管理系统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设计与实现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851920" y="3573016"/>
            <a:ext cx="4536504" cy="1872208"/>
          </a:xfrm>
        </p:spPr>
        <p:txBody>
          <a:bodyPr>
            <a:normAutofit fontScale="85000" lnSpcReduction="20000"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汇报人：吴桐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指导教师：任桐炜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时间：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2016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年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月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45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sp>
        <p:nvSpPr>
          <p:cNvPr id="44" name="圆角矩形 43"/>
          <p:cNvSpPr/>
          <p:nvPr/>
        </p:nvSpPr>
        <p:spPr>
          <a:xfrm>
            <a:off x="899592" y="3159199"/>
            <a:ext cx="2393567" cy="926988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tx1"/>
                </a:solidFill>
                <a:latin typeface="+mn-ea"/>
              </a:rPr>
              <a:t>目录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5076056" y="1268760"/>
            <a:ext cx="3024336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项目背景介绍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076056" y="2132856"/>
            <a:ext cx="3024336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相关技术介绍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082363" y="2996952"/>
            <a:ext cx="3018029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项目需求分析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070702" y="3861048"/>
            <a:ext cx="3029690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项目设计方案</a:t>
            </a:r>
            <a:endParaRPr lang="zh-CN" altLang="en-US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070702" y="4725144"/>
            <a:ext cx="3029690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项目关键实现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082362" y="5571009"/>
            <a:ext cx="3018029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总结展望工作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3563888" y="3325546"/>
            <a:ext cx="864096" cy="535502"/>
          </a:xfrm>
          <a:prstGeom prst="rightArrow">
            <a:avLst/>
          </a:prstGeom>
          <a:noFill/>
          <a:ln>
            <a:solidFill>
              <a:srgbClr val="AB8B7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9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506899" y="2060848"/>
            <a:ext cx="3633053" cy="4320480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pic>
        <p:nvPicPr>
          <p:cNvPr id="3074" name="Picture 2" descr="C:\Users\swi\Desktop\cc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76" y="421382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1026630" y="3021170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删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24214" y="2519030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增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22674" y="2269604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查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254848" y="3805358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还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87824" y="3115481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028170" y="3342456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820258" y="3997231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转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8692" y="463657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24" name="同侧圆角矩形 23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项目背景介绍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075" name="Picture 3" descr="C:\Users\swi\Downloads\507fc7bb29a3bdcff62483b46862ed6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54942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右箭头 27"/>
          <p:cNvSpPr/>
          <p:nvPr/>
        </p:nvSpPr>
        <p:spPr>
          <a:xfrm>
            <a:off x="4363455" y="3997231"/>
            <a:ext cx="648072" cy="576064"/>
          </a:xfrm>
          <a:prstGeom prst="rightArrow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47732" y="4646984"/>
            <a:ext cx="1155762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报废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6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5" grpId="0"/>
      <p:bldP spid="28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3033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7107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9020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7325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2879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92</Words>
  <Application>Microsoft Office PowerPoint</Application>
  <PresentationFormat>全屏显示(4:3)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基于Flask框架的物资管理系统 ——设计与实现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swi</dc:creator>
  <cp:lastModifiedBy>swi</cp:lastModifiedBy>
  <cp:revision>19</cp:revision>
  <dcterms:created xsi:type="dcterms:W3CDTF">2016-05-07T06:44:46Z</dcterms:created>
  <dcterms:modified xsi:type="dcterms:W3CDTF">2016-05-07T09:33:34Z</dcterms:modified>
</cp:coreProperties>
</file>