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7"/>
  </p:handoutMasterIdLst>
  <p:sldIdLst>
    <p:sldId id="257" r:id="rId3"/>
    <p:sldId id="263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38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20B48-4953-406B-A801-DD0A418DC3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69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2" Type="http://schemas.openxmlformats.org/officeDocument/2006/relationships/tags" Target="../tags/tag73.xml"/><Relationship Id="rId11" Type="http://schemas.openxmlformats.org/officeDocument/2006/relationships/tags" Target="../tags/tag72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6.png"/><Relationship Id="rId2" Type="http://schemas.openxmlformats.org/officeDocument/2006/relationships/tags" Target="../tags/tag74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3.xml"/><Relationship Id="rId8" Type="http://schemas.openxmlformats.org/officeDocument/2006/relationships/tags" Target="../tags/tag82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81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80.xml"/><Relationship Id="rId11" Type="http://schemas.openxmlformats.org/officeDocument/2006/relationships/tags" Target="../tags/tag85.xml"/><Relationship Id="rId10" Type="http://schemas.openxmlformats.org/officeDocument/2006/relationships/tags" Target="../tags/tag84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88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3" Type="http://schemas.openxmlformats.org/officeDocument/2006/relationships/tags" Target="../tags/tag93.xml"/><Relationship Id="rId12" Type="http://schemas.openxmlformats.org/officeDocument/2006/relationships/tags" Target="../tags/tag92.xml"/><Relationship Id="rId11" Type="http://schemas.openxmlformats.org/officeDocument/2006/relationships/tags" Target="../tags/tag91.xml"/><Relationship Id="rId10" Type="http://schemas.openxmlformats.org/officeDocument/2006/relationships/tags" Target="../tags/tag90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99.xml"/><Relationship Id="rId8" Type="http://schemas.openxmlformats.org/officeDocument/2006/relationships/tags" Target="../tags/tag98.xml"/><Relationship Id="rId7" Type="http://schemas.openxmlformats.org/officeDocument/2006/relationships/tags" Target="../tags/tag97.xml"/><Relationship Id="rId6" Type="http://schemas.openxmlformats.org/officeDocument/2006/relationships/tags" Target="../tags/tag96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1" Type="http://schemas.openxmlformats.org/officeDocument/2006/relationships/tags" Target="../tags/tag101.xml"/><Relationship Id="rId10" Type="http://schemas.openxmlformats.org/officeDocument/2006/relationships/tags" Target="../tags/tag100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05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04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4" Type="http://schemas.openxmlformats.org/officeDocument/2006/relationships/tags" Target="../tags/tag110.xml"/><Relationship Id="rId13" Type="http://schemas.openxmlformats.org/officeDocument/2006/relationships/tags" Target="../tags/tag109.xml"/><Relationship Id="rId12" Type="http://schemas.openxmlformats.org/officeDocument/2006/relationships/tags" Target="../tags/tag108.xml"/><Relationship Id="rId11" Type="http://schemas.openxmlformats.org/officeDocument/2006/relationships/tags" Target="../tags/tag107.xml"/><Relationship Id="rId10" Type="http://schemas.openxmlformats.org/officeDocument/2006/relationships/tags" Target="../tags/tag106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14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13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4" Type="http://schemas.openxmlformats.org/officeDocument/2006/relationships/tags" Target="../tags/tag119.xml"/><Relationship Id="rId13" Type="http://schemas.openxmlformats.org/officeDocument/2006/relationships/tags" Target="../tags/tag118.xml"/><Relationship Id="rId12" Type="http://schemas.openxmlformats.org/officeDocument/2006/relationships/tags" Target="../tags/tag117.xml"/><Relationship Id="rId11" Type="http://schemas.openxmlformats.org/officeDocument/2006/relationships/tags" Target="../tags/tag116.xml"/><Relationship Id="rId10" Type="http://schemas.openxmlformats.org/officeDocument/2006/relationships/tags" Target="../tags/tag115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22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6" Type="http://schemas.openxmlformats.org/officeDocument/2006/relationships/tags" Target="../tags/tag130.xml"/><Relationship Id="rId15" Type="http://schemas.openxmlformats.org/officeDocument/2006/relationships/tags" Target="../tags/tag129.xml"/><Relationship Id="rId14" Type="http://schemas.openxmlformats.org/officeDocument/2006/relationships/tags" Target="../tags/tag128.xml"/><Relationship Id="rId13" Type="http://schemas.openxmlformats.org/officeDocument/2006/relationships/tags" Target="../tags/tag127.xml"/><Relationship Id="rId12" Type="http://schemas.openxmlformats.org/officeDocument/2006/relationships/tags" Target="../tags/tag126.xml"/><Relationship Id="rId11" Type="http://schemas.openxmlformats.org/officeDocument/2006/relationships/tags" Target="../tags/tag125.xml"/><Relationship Id="rId10" Type="http://schemas.openxmlformats.org/officeDocument/2006/relationships/tags" Target="../tags/tag124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34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33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3" Type="http://schemas.openxmlformats.org/officeDocument/2006/relationships/tags" Target="../tags/tag138.xml"/><Relationship Id="rId12" Type="http://schemas.openxmlformats.org/officeDocument/2006/relationships/tags" Target="../tags/tag137.xml"/><Relationship Id="rId11" Type="http://schemas.openxmlformats.org/officeDocument/2006/relationships/tags" Target="../tags/tag136.xml"/><Relationship Id="rId10" Type="http://schemas.openxmlformats.org/officeDocument/2006/relationships/tags" Target="../tags/tag135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8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image" Target="file:///C:\Users\1V994W2\PycharmProjects\PPT_Background_Generation/pic_temp/pic_half_left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22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4" Type="http://schemas.openxmlformats.org/officeDocument/2006/relationships/tags" Target="../tags/tag28.xml"/><Relationship Id="rId13" Type="http://schemas.openxmlformats.org/officeDocument/2006/relationships/tags" Target="../tags/tag27.xml"/><Relationship Id="rId12" Type="http://schemas.openxmlformats.org/officeDocument/2006/relationships/tags" Target="../tags/tag26.xml"/><Relationship Id="rId11" Type="http://schemas.openxmlformats.org/officeDocument/2006/relationships/tags" Target="../tags/tag25.xml"/><Relationship Id="rId10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2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31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6" Type="http://schemas.openxmlformats.org/officeDocument/2006/relationships/tags" Target="../tags/tag39.xml"/><Relationship Id="rId15" Type="http://schemas.openxmlformats.org/officeDocument/2006/relationships/tags" Target="../tags/tag38.xml"/><Relationship Id="rId14" Type="http://schemas.openxmlformats.org/officeDocument/2006/relationships/tags" Target="../tags/tag37.xml"/><Relationship Id="rId13" Type="http://schemas.openxmlformats.org/officeDocument/2006/relationships/tags" Target="../tags/tag36.xml"/><Relationship Id="rId12" Type="http://schemas.openxmlformats.org/officeDocument/2006/relationships/tags" Target="../tags/tag35.xml"/><Relationship Id="rId11" Type="http://schemas.openxmlformats.org/officeDocument/2006/relationships/tags" Target="../tags/tag34.xml"/><Relationship Id="rId10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43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image" Target="file:///C:\Users\1V994W2\Documents\Tencent%20Files\574576071\FileRecv\&#25340;&#35013;&#32032;&#26448;\forleft%201-23\\7\subject_holdright_94,117,148_0_staid_full_0.png" TargetMode="External"/><Relationship Id="rId3" Type="http://schemas.openxmlformats.org/officeDocument/2006/relationships/image" Target="../media/image5.png"/><Relationship Id="rId2" Type="http://schemas.openxmlformats.org/officeDocument/2006/relationships/tags" Target="../tags/tag40.xml"/><Relationship Id="rId12" Type="http://schemas.openxmlformats.org/officeDocument/2006/relationships/tags" Target="../tags/tag46.xml"/><Relationship Id="rId11" Type="http://schemas.openxmlformats.org/officeDocument/2006/relationships/tags" Target="../tags/tag45.xml"/><Relationship Id="rId10" Type="http://schemas.openxmlformats.org/officeDocument/2006/relationships/tags" Target="../tags/tag44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52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tags" Target="../tags/tag55.xml"/><Relationship Id="rId10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62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61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3" Type="http://schemas.openxmlformats.org/officeDocument/2006/relationships/tags" Target="../tags/tag66.xml"/><Relationship Id="rId12" Type="http://schemas.openxmlformats.org/officeDocument/2006/relationships/tags" Target="../tags/tag65.xml"/><Relationship Id="rId11" Type="http://schemas.openxmlformats.org/officeDocument/2006/relationships/tags" Target="../tags/tag64.xml"/><Relationship Id="rId10" Type="http://schemas.openxmlformats.org/officeDocument/2006/relationships/tags" Target="../tags/tag6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7"/>
            </p:custDataLst>
          </p:nvPr>
        </p:nvSpPr>
        <p:spPr>
          <a:xfrm>
            <a:off x="706903" y="2322830"/>
            <a:ext cx="4825365" cy="2212340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5400"/>
              <a:buFont typeface="Arial" panose="020B0604020202020204" pitchFamily="34" charset="0"/>
              <a:buNone/>
              <a:defRPr sz="5400" b="0" spc="60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601754"/>
            <a:chOff x="0" y="0"/>
            <a:chExt cx="12192000" cy="601754"/>
          </a:xfrm>
        </p:grpSpPr>
        <p:pic>
          <p:nvPicPr>
            <p:cNvPr id="8" name="图片 7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email"/>
            <a:stretch>
              <a:fillRect/>
            </a:stretch>
          </p:blipFill>
          <p:spPr>
            <a:xfrm>
              <a:off x="0" y="0"/>
              <a:ext cx="720090" cy="601754"/>
            </a:xfrm>
            <a:prstGeom prst="rect">
              <a:avLst/>
            </a:prstGeom>
          </p:spPr>
        </p:pic>
        <p:pic>
          <p:nvPicPr>
            <p:cNvPr id="6" name="图片 5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email"/>
            <a:stretch>
              <a:fillRect/>
            </a:stretch>
          </p:blipFill>
          <p:spPr>
            <a:xfrm>
              <a:off x="11471910" y="0"/>
              <a:ext cx="720090" cy="601754"/>
            </a:xfrm>
            <a:prstGeom prst="rect">
              <a:avLst/>
            </a:prstGeom>
          </p:spPr>
        </p:pic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8"/>
            </p:custDataLst>
          </p:nvPr>
        </p:nvSpPr>
        <p:spPr>
          <a:xfrm>
            <a:off x="685782" y="3941475"/>
            <a:ext cx="4572036" cy="370205"/>
          </a:xfrm>
        </p:spPr>
        <p:txBody>
          <a:bodyPr vert="horz" wrap="square" lIns="0" tIns="0" rIns="0" bIns="0" anchor="t" anchorCtr="0">
            <a:normAutofit/>
          </a:bodyPr>
          <a:lstStyle>
            <a:lvl1pPr marL="457200" marR="0" indent="-457200" algn="ctr" rtl="0" eaLnBrk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ts val="2000"/>
              <a:buFont typeface="Arial" panose="020B0604020202020204" pitchFamily="34" charset="0"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9"/>
            </p:custDataLst>
          </p:nvPr>
        </p:nvSpPr>
        <p:spPr>
          <a:xfrm>
            <a:off x="685782" y="2564795"/>
            <a:ext cx="4572036" cy="1172210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6600"/>
              <a:buFont typeface="Arial" panose="020B0604020202020204" pitchFamily="34" charset="0"/>
              <a:buNone/>
              <a:defRPr sz="6600" b="0" spc="70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01980"/>
          </a:xfrm>
          <a:prstGeom prst="rect">
            <a:avLst/>
          </a:prstGeom>
        </p:spPr>
      </p:pic>
      <p:pic>
        <p:nvPicPr>
          <p:cNvPr id="6" name="图片 5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0198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0"/>
            <a:ext cx="10852237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601980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60198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1471910" y="0"/>
            <a:ext cx="720090" cy="6017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601980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60198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601980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60198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1471910" y="6256020"/>
            <a:ext cx="720090" cy="601980"/>
          </a:xfrm>
          <a:prstGeom prst="rect">
            <a:avLst/>
          </a:prstGeom>
        </p:spPr>
      </p:pic>
      <p:pic>
        <p:nvPicPr>
          <p:cNvPr id="10" name="图片 9"/>
          <p:cNvPicPr/>
          <p:nvPr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6256020"/>
            <a:ext cx="720090" cy="60198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0571480" y="5504180"/>
            <a:ext cx="1619885" cy="1353820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5504180"/>
            <a:ext cx="1619885" cy="13538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601754"/>
            <a:chOff x="0" y="0"/>
            <a:chExt cx="12192000" cy="601754"/>
          </a:xfrm>
        </p:grpSpPr>
        <p:pic>
          <p:nvPicPr>
            <p:cNvPr id="8" name="图片 7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email"/>
            <a:stretch>
              <a:fillRect/>
            </a:stretch>
          </p:blipFill>
          <p:spPr>
            <a:xfrm>
              <a:off x="0" y="0"/>
              <a:ext cx="720090" cy="601754"/>
            </a:xfrm>
            <a:prstGeom prst="rect">
              <a:avLst/>
            </a:prstGeom>
          </p:spPr>
        </p:pic>
        <p:pic>
          <p:nvPicPr>
            <p:cNvPr id="7" name="图片 6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email"/>
            <a:stretch>
              <a:fillRect/>
            </a:stretch>
          </p:blipFill>
          <p:spPr>
            <a:xfrm>
              <a:off x="11471910" y="0"/>
              <a:ext cx="720090" cy="601754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0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1397000"/>
            <a:ext cx="3612445" cy="4064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8"/>
            </p:custDataLst>
          </p:nvPr>
        </p:nvSpPr>
        <p:spPr>
          <a:xfrm>
            <a:off x="3811880" y="2627255"/>
            <a:ext cx="5438775" cy="714375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Pts val="3600"/>
              <a:buNone/>
              <a:defRPr sz="3600" b="0" spc="4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9"/>
            </p:custDataLst>
          </p:nvPr>
        </p:nvSpPr>
        <p:spPr>
          <a:xfrm>
            <a:off x="3811880" y="3458470"/>
            <a:ext cx="5438775" cy="1067435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Font typeface="Arial" panose="020B0604020202020204" pitchFamily="34" charset="0"/>
              <a:buNone/>
              <a:defRPr sz="1600" b="0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601754"/>
            <a:chOff x="0" y="0"/>
            <a:chExt cx="12192000" cy="601754"/>
          </a:xfrm>
        </p:grpSpPr>
        <p:pic>
          <p:nvPicPr>
            <p:cNvPr id="9" name="图片 8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email"/>
            <a:stretch>
              <a:fillRect/>
            </a:stretch>
          </p:blipFill>
          <p:spPr>
            <a:xfrm>
              <a:off x="0" y="0"/>
              <a:ext cx="720090" cy="601754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email"/>
            <a:stretch>
              <a:fillRect/>
            </a:stretch>
          </p:blipFill>
          <p:spPr>
            <a:xfrm>
              <a:off x="11471910" y="0"/>
              <a:ext cx="720090" cy="601754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0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1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601754"/>
            <a:chOff x="0" y="0"/>
            <a:chExt cx="12192000" cy="601754"/>
          </a:xfrm>
        </p:grpSpPr>
        <p:pic>
          <p:nvPicPr>
            <p:cNvPr id="11" name="图片 10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email"/>
            <a:stretch>
              <a:fillRect/>
            </a:stretch>
          </p:blipFill>
          <p:spPr>
            <a:xfrm>
              <a:off x="0" y="0"/>
              <a:ext cx="720090" cy="601754"/>
            </a:xfrm>
            <a:prstGeom prst="rect">
              <a:avLst/>
            </a:prstGeom>
          </p:spPr>
        </p:pic>
        <p:pic>
          <p:nvPicPr>
            <p:cNvPr id="10" name="图片 9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email"/>
            <a:stretch>
              <a:fillRect/>
            </a:stretch>
          </p:blipFill>
          <p:spPr>
            <a:xfrm>
              <a:off x="11471910" y="0"/>
              <a:ext cx="720090" cy="601754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0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1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2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3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7498080" y="2194560"/>
            <a:ext cx="4389120" cy="246888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5"/>
            </p:custDataLst>
          </p:nvPr>
        </p:nvSpPr>
        <p:spPr>
          <a:xfrm>
            <a:off x="0" y="0"/>
            <a:ext cx="73152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/>
          <p:nvPr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6256246"/>
            <a:ext cx="720090" cy="6017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882" y="443230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601754"/>
            <a:chOff x="0" y="0"/>
            <a:chExt cx="12192000" cy="601754"/>
          </a:xfrm>
        </p:grpSpPr>
        <p:pic>
          <p:nvPicPr>
            <p:cNvPr id="9" name="图片 8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email"/>
            <a:stretch>
              <a:fillRect/>
            </a:stretch>
          </p:blipFill>
          <p:spPr>
            <a:xfrm>
              <a:off x="0" y="0"/>
              <a:ext cx="720090" cy="601754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email"/>
            <a:stretch>
              <a:fillRect/>
            </a:stretch>
          </p:blipFill>
          <p:spPr>
            <a:xfrm>
              <a:off x="11471910" y="0"/>
              <a:ext cx="720090" cy="601754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0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1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601754"/>
            <a:chOff x="0" y="0"/>
            <a:chExt cx="12192000" cy="601754"/>
          </a:xfrm>
        </p:grpSpPr>
        <p:pic>
          <p:nvPicPr>
            <p:cNvPr id="8" name="图片 7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email"/>
            <a:stretch>
              <a:fillRect/>
            </a:stretch>
          </p:blipFill>
          <p:spPr>
            <a:xfrm>
              <a:off x="0" y="0"/>
              <a:ext cx="720090" cy="601754"/>
            </a:xfrm>
            <a:prstGeom prst="rect">
              <a:avLst/>
            </a:prstGeom>
          </p:spPr>
        </p:pic>
        <p:pic>
          <p:nvPicPr>
            <p:cNvPr id="7" name="图片 6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email"/>
            <a:stretch>
              <a:fillRect/>
            </a:stretch>
          </p:blipFill>
          <p:spPr>
            <a:xfrm>
              <a:off x="11471910" y="0"/>
              <a:ext cx="720090" cy="601754"/>
            </a:xfrm>
            <a:prstGeom prst="rect">
              <a:avLst/>
            </a:prstGeom>
          </p:spPr>
        </p:pic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9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0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44.xml"/><Relationship Id="rId23" Type="http://schemas.openxmlformats.org/officeDocument/2006/relationships/tags" Target="../tags/tag143.xml"/><Relationship Id="rId22" Type="http://schemas.openxmlformats.org/officeDocument/2006/relationships/tags" Target="../tags/tag142.xml"/><Relationship Id="rId21" Type="http://schemas.openxmlformats.org/officeDocument/2006/relationships/tags" Target="../tags/tag141.xml"/><Relationship Id="rId20" Type="http://schemas.openxmlformats.org/officeDocument/2006/relationships/tags" Target="../tags/tag140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3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48.xml"/><Relationship Id="rId3" Type="http://schemas.openxmlformats.org/officeDocument/2006/relationships/tags" Target="../tags/tag147.xml"/><Relationship Id="rId2" Type="http://schemas.openxmlformats.org/officeDocument/2006/relationships/tags" Target="../tags/tag146.xml"/><Relationship Id="rId1" Type="http://schemas.openxmlformats.org/officeDocument/2006/relationships/tags" Target="../tags/tag145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57.xml"/><Relationship Id="rId8" Type="http://schemas.openxmlformats.org/officeDocument/2006/relationships/tags" Target="../tags/tag156.xml"/><Relationship Id="rId7" Type="http://schemas.openxmlformats.org/officeDocument/2006/relationships/tags" Target="../tags/tag155.xml"/><Relationship Id="rId6" Type="http://schemas.openxmlformats.org/officeDocument/2006/relationships/tags" Target="../tags/tag154.xml"/><Relationship Id="rId5" Type="http://schemas.openxmlformats.org/officeDocument/2006/relationships/tags" Target="../tags/tag153.xml"/><Relationship Id="rId4" Type="http://schemas.openxmlformats.org/officeDocument/2006/relationships/tags" Target="../tags/tag152.xml"/><Relationship Id="rId3" Type="http://schemas.openxmlformats.org/officeDocument/2006/relationships/tags" Target="../tags/tag151.xml"/><Relationship Id="rId28" Type="http://schemas.openxmlformats.org/officeDocument/2006/relationships/slideLayout" Target="../slideLayouts/slideLayout7.xml"/><Relationship Id="rId27" Type="http://schemas.openxmlformats.org/officeDocument/2006/relationships/tags" Target="../tags/tag171.xml"/><Relationship Id="rId26" Type="http://schemas.openxmlformats.org/officeDocument/2006/relationships/image" Target="file:///C:\Users\1V994W2\PycharmProjects\PPT_Background_Generation/pic_temp/1_pic_quater_right_up.png" TargetMode="External"/><Relationship Id="rId25" Type="http://schemas.openxmlformats.org/officeDocument/2006/relationships/image" Target="../media/image3.png"/><Relationship Id="rId24" Type="http://schemas.openxmlformats.org/officeDocument/2006/relationships/tags" Target="../tags/tag170.xml"/><Relationship Id="rId23" Type="http://schemas.openxmlformats.org/officeDocument/2006/relationships/image" Target="file:///C:\Users\1V994W2\PycharmProjects\PPT_Background_Generation/pic_temp/0_pic_quater_left_up.png" TargetMode="External"/><Relationship Id="rId22" Type="http://schemas.openxmlformats.org/officeDocument/2006/relationships/image" Target="../media/image2.png"/><Relationship Id="rId21" Type="http://schemas.openxmlformats.org/officeDocument/2006/relationships/tags" Target="../tags/tag169.xml"/><Relationship Id="rId20" Type="http://schemas.openxmlformats.org/officeDocument/2006/relationships/tags" Target="../tags/tag168.xml"/><Relationship Id="rId2" Type="http://schemas.openxmlformats.org/officeDocument/2006/relationships/tags" Target="../tags/tag150.xml"/><Relationship Id="rId19" Type="http://schemas.openxmlformats.org/officeDocument/2006/relationships/tags" Target="../tags/tag167.xml"/><Relationship Id="rId18" Type="http://schemas.openxmlformats.org/officeDocument/2006/relationships/tags" Target="../tags/tag166.xml"/><Relationship Id="rId17" Type="http://schemas.openxmlformats.org/officeDocument/2006/relationships/tags" Target="../tags/tag165.xml"/><Relationship Id="rId16" Type="http://schemas.openxmlformats.org/officeDocument/2006/relationships/tags" Target="../tags/tag164.xml"/><Relationship Id="rId15" Type="http://schemas.openxmlformats.org/officeDocument/2006/relationships/tags" Target="../tags/tag163.xml"/><Relationship Id="rId14" Type="http://schemas.openxmlformats.org/officeDocument/2006/relationships/tags" Target="../tags/tag162.xml"/><Relationship Id="rId13" Type="http://schemas.openxmlformats.org/officeDocument/2006/relationships/tags" Target="../tags/tag161.xml"/><Relationship Id="rId12" Type="http://schemas.openxmlformats.org/officeDocument/2006/relationships/tags" Target="../tags/tag160.xml"/><Relationship Id="rId11" Type="http://schemas.openxmlformats.org/officeDocument/2006/relationships/tags" Target="../tags/tag159.xml"/><Relationship Id="rId10" Type="http://schemas.openxmlformats.org/officeDocument/2006/relationships/tags" Target="../tags/tag158.xml"/><Relationship Id="rId1" Type="http://schemas.openxmlformats.org/officeDocument/2006/relationships/tags" Target="../tags/tag149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80.xml"/><Relationship Id="rId8" Type="http://schemas.openxmlformats.org/officeDocument/2006/relationships/tags" Target="../tags/tag179.xml"/><Relationship Id="rId7" Type="http://schemas.openxmlformats.org/officeDocument/2006/relationships/tags" Target="../tags/tag178.xml"/><Relationship Id="rId6" Type="http://schemas.openxmlformats.org/officeDocument/2006/relationships/tags" Target="../tags/tag177.xml"/><Relationship Id="rId5" Type="http://schemas.openxmlformats.org/officeDocument/2006/relationships/tags" Target="../tags/tag176.xml"/><Relationship Id="rId4" Type="http://schemas.openxmlformats.org/officeDocument/2006/relationships/tags" Target="../tags/tag175.xml"/><Relationship Id="rId3" Type="http://schemas.openxmlformats.org/officeDocument/2006/relationships/tags" Target="../tags/tag174.xml"/><Relationship Id="rId2" Type="http://schemas.openxmlformats.org/officeDocument/2006/relationships/tags" Target="../tags/tag173.xml"/><Relationship Id="rId13" Type="http://schemas.openxmlformats.org/officeDocument/2006/relationships/notesSlide" Target="../notesSlides/notesSlide2.xml"/><Relationship Id="rId12" Type="http://schemas.openxmlformats.org/officeDocument/2006/relationships/slideLayout" Target="../slideLayouts/slideLayout6.xml"/><Relationship Id="rId11" Type="http://schemas.openxmlformats.org/officeDocument/2006/relationships/tags" Target="../tags/tag182.xml"/><Relationship Id="rId10" Type="http://schemas.openxmlformats.org/officeDocument/2006/relationships/tags" Target="../tags/tag181.xml"/><Relationship Id="rId1" Type="http://schemas.openxmlformats.org/officeDocument/2006/relationships/tags" Target="../tags/tag1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7"/>
          <p:cNvSpPr txBox="1"/>
          <p:nvPr>
            <p:custDataLst>
              <p:tags r:id="rId1"/>
            </p:custDataLst>
          </p:nvPr>
        </p:nvSpPr>
        <p:spPr>
          <a:xfrm>
            <a:off x="3818750" y="1577612"/>
            <a:ext cx="3088005" cy="92202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5400" b="1" spc="2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rPr>
              <a:t>期中汇报</a:t>
            </a:r>
            <a:endParaRPr lang="zh-CN" altLang="en-US" sz="5400" b="1" spc="20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ctrTitle" idx="14"/>
            <p:custDataLst>
              <p:tags r:id="rId2"/>
            </p:custDataLst>
          </p:nvPr>
        </p:nvSpPr>
        <p:spPr>
          <a:xfrm>
            <a:off x="3811905" y="2626995"/>
            <a:ext cx="7853045" cy="714375"/>
          </a:xfrm>
        </p:spPr>
        <p:txBody>
          <a:bodyPr>
            <a:normAutofit fontScale="90000"/>
          </a:bodyPr>
          <a:lstStyle/>
          <a:p>
            <a:r>
              <a:rPr lang="zh-CN" alt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智能家居场景下的设备切换的触发机制</a:t>
            </a:r>
            <a:endParaRPr lang="zh-CN" altLang="en-US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副标题 6"/>
          <p:cNvSpPr>
            <a:spLocks noGrp="1"/>
          </p:cNvSpPr>
          <p:nvPr>
            <p:ph type="subTitle" idx="13"/>
            <p:custDataLst>
              <p:tags r:id="rId3"/>
            </p:custDataLst>
          </p:nvPr>
        </p:nvSpPr>
        <p:spPr>
          <a:xfrm>
            <a:off x="3811905" y="3458210"/>
            <a:ext cx="6017895" cy="1482725"/>
          </a:xfrm>
        </p:spPr>
        <p:txBody>
          <a:bodyPr>
            <a:noAutofit/>
          </a:bodyPr>
          <a:lstStyle/>
          <a:p>
            <a:r>
              <a:rPr lang="zh-CN" altLang="en-US" sz="2000" b="1"/>
              <a:t>核心贡献</a:t>
            </a:r>
            <a:r>
              <a:rPr lang="zh-CN" altLang="en-US" sz="2000"/>
              <a:t>：对比不同的设备切换触发方式，例如传统的按键或语音等方式，以及新颖的视线（面部表情）、肢体语言等方式，为用户提供最自然舒适的体验。</a:t>
            </a:r>
            <a:endParaRPr lang="zh-CN" altLang="en-US" sz="2000"/>
          </a:p>
        </p:txBody>
      </p:sp>
      <p:sp>
        <p:nvSpPr>
          <p:cNvPr id="8" name="文本框 7"/>
          <p:cNvSpPr txBox="1"/>
          <p:nvPr/>
        </p:nvSpPr>
        <p:spPr>
          <a:xfrm>
            <a:off x="3694430" y="5317490"/>
            <a:ext cx="54260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小组成员：黄滟雯  刘薇 刘妮琦 张雪莹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0" y="920750"/>
            <a:ext cx="12192000" cy="532066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>
            <p:custDataLst>
              <p:tags r:id="rId2"/>
            </p:custDataLst>
          </p:nvPr>
        </p:nvGrpSpPr>
        <p:grpSpPr>
          <a:xfrm>
            <a:off x="943610" y="1550670"/>
            <a:ext cx="3275330" cy="1958340"/>
            <a:chOff x="3717" y="3917"/>
            <a:chExt cx="5158" cy="3084"/>
          </a:xfrm>
        </p:grpSpPr>
        <p:sp>
          <p:nvSpPr>
            <p:cNvPr id="8" name="文本框 7"/>
            <p:cNvSpPr txBox="1"/>
            <p:nvPr>
              <p:custDataLst>
                <p:tags r:id="rId3"/>
              </p:custDataLst>
            </p:nvPr>
          </p:nvSpPr>
          <p:spPr>
            <a:xfrm>
              <a:off x="3717" y="3917"/>
              <a:ext cx="5138" cy="1307"/>
            </a:xfrm>
            <a:prstGeom prst="rect">
              <a:avLst/>
            </a:prstGeom>
            <a:noFill/>
          </p:spPr>
          <p:txBody>
            <a:bodyPr wrap="square" rtlCol="0">
              <a:normAutofit fontScale="90000"/>
            </a:bodyPr>
            <a:lstStyle/>
            <a:p>
              <a:pPr algn="ctr"/>
              <a:r>
                <a:rPr lang="zh-CN" altLang="en-US" sz="4800" b="1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视线</a:t>
              </a:r>
              <a:endParaRPr lang="zh-CN" altLang="en-US" sz="48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1" name="文本框 20"/>
            <p:cNvSpPr txBox="1"/>
            <p:nvPr>
              <p:custDataLst>
                <p:tags r:id="rId4"/>
              </p:custDataLst>
            </p:nvPr>
          </p:nvSpPr>
          <p:spPr>
            <a:xfrm>
              <a:off x="3736" y="5223"/>
              <a:ext cx="5139" cy="1778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 fontAlgn="auto">
                <a:lnSpc>
                  <a:spcPct val="100000"/>
                </a:lnSpc>
                <a:spcAft>
                  <a:spcPts val="1000"/>
                </a:spcAft>
              </a:pPr>
              <a:r>
                <a:rPr lang="en-US" altLang="zh-CN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-</a:t>
              </a:r>
              <a:r>
                <a: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注视某个坐标</a:t>
              </a:r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endParaRPr>
            </a:p>
            <a:p>
              <a:pPr algn="ctr" fontAlgn="auto">
                <a:lnSpc>
                  <a:spcPct val="100000"/>
                </a:lnSpc>
                <a:spcAft>
                  <a:spcPts val="1000"/>
                </a:spcAft>
              </a:pPr>
              <a:r>
                <a: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- 注视一定时间</a:t>
              </a:r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endParaRPr>
            </a:p>
            <a:p>
              <a:pPr algn="ctr" fontAlgn="auto">
                <a:lnSpc>
                  <a:spcPct val="100000"/>
                </a:lnSpc>
                <a:spcAft>
                  <a:spcPts val="1000"/>
                </a:spcAft>
              </a:pPr>
              <a:r>
                <a: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  - 视线的特定移动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endParaRPr>
            </a:p>
          </p:txBody>
        </p:sp>
      </p:grpSp>
      <p:grpSp>
        <p:nvGrpSpPr>
          <p:cNvPr id="18" name="组合 17"/>
          <p:cNvGrpSpPr/>
          <p:nvPr>
            <p:custDataLst>
              <p:tags r:id="rId5"/>
            </p:custDataLst>
          </p:nvPr>
        </p:nvGrpSpPr>
        <p:grpSpPr>
          <a:xfrm>
            <a:off x="7998460" y="1550035"/>
            <a:ext cx="3263265" cy="1959610"/>
            <a:chOff x="3717" y="3917"/>
            <a:chExt cx="5139" cy="3086"/>
          </a:xfrm>
        </p:grpSpPr>
        <p:sp>
          <p:nvSpPr>
            <p:cNvPr id="20" name="文本框 19"/>
            <p:cNvSpPr txBox="1"/>
            <p:nvPr>
              <p:custDataLst>
                <p:tags r:id="rId6"/>
              </p:custDataLst>
            </p:nvPr>
          </p:nvSpPr>
          <p:spPr>
            <a:xfrm>
              <a:off x="3717" y="3917"/>
              <a:ext cx="5138" cy="1307"/>
            </a:xfrm>
            <a:prstGeom prst="rect">
              <a:avLst/>
            </a:prstGeom>
            <a:noFill/>
          </p:spPr>
          <p:txBody>
            <a:bodyPr wrap="square" rtlCol="0">
              <a:normAutofit fontScale="90000"/>
            </a:bodyPr>
            <a:lstStyle/>
            <a:p>
              <a:pPr algn="ctr"/>
              <a:r>
                <a:rPr lang="zh-CN" altLang="en-US" sz="4800" b="1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声音</a:t>
              </a:r>
              <a:endParaRPr lang="zh-CN" altLang="en-US" sz="48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3" name="文本框 22"/>
            <p:cNvSpPr txBox="1"/>
            <p:nvPr>
              <p:custDataLst>
                <p:tags r:id="rId7"/>
              </p:custDataLst>
            </p:nvPr>
          </p:nvSpPr>
          <p:spPr>
            <a:xfrm>
              <a:off x="3717" y="5234"/>
              <a:ext cx="5139" cy="1769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150000"/>
                </a:lnSpc>
                <a:spcAft>
                  <a:spcPts val="1000"/>
                </a:spcAft>
              </a:pPr>
              <a:r>
                <a: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- 拍手等发出的声音</a:t>
              </a:r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endParaRPr>
            </a:p>
            <a:p>
              <a:pPr algn="ctr">
                <a:lnSpc>
                  <a:spcPct val="150000"/>
                </a:lnSpc>
                <a:spcAft>
                  <a:spcPts val="1000"/>
                </a:spcAft>
              </a:pPr>
              <a:r>
                <a: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  - 吹口哨</a:t>
              </a:r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endParaRPr>
            </a:p>
            <a:p>
              <a:pPr algn="ctr">
                <a:lnSpc>
                  <a:spcPct val="150000"/>
                </a:lnSpc>
                <a:spcAft>
                  <a:spcPts val="1000"/>
                </a:spcAft>
              </a:pP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endParaRPr>
            </a:p>
          </p:txBody>
        </p:sp>
      </p:grpSp>
      <p:grpSp>
        <p:nvGrpSpPr>
          <p:cNvPr id="2" name="组合 1"/>
          <p:cNvGrpSpPr/>
          <p:nvPr>
            <p:custDataLst>
              <p:tags r:id="rId8"/>
            </p:custDataLst>
          </p:nvPr>
        </p:nvGrpSpPr>
        <p:grpSpPr>
          <a:xfrm>
            <a:off x="4471035" y="1550035"/>
            <a:ext cx="3263265" cy="1965325"/>
            <a:chOff x="3717" y="3917"/>
            <a:chExt cx="5139" cy="3095"/>
          </a:xfrm>
        </p:grpSpPr>
        <p:sp>
          <p:nvSpPr>
            <p:cNvPr id="3" name="文本框 2"/>
            <p:cNvSpPr txBox="1"/>
            <p:nvPr>
              <p:custDataLst>
                <p:tags r:id="rId9"/>
              </p:custDataLst>
            </p:nvPr>
          </p:nvSpPr>
          <p:spPr>
            <a:xfrm>
              <a:off x="3717" y="3917"/>
              <a:ext cx="5138" cy="1307"/>
            </a:xfrm>
            <a:prstGeom prst="rect">
              <a:avLst/>
            </a:prstGeom>
            <a:noFill/>
          </p:spPr>
          <p:txBody>
            <a:bodyPr wrap="square" rtlCol="0">
              <a:normAutofit fontScale="90000"/>
            </a:bodyPr>
            <a:lstStyle/>
            <a:p>
              <a:pPr algn="ctr"/>
              <a:r>
                <a:rPr lang="zh-CN" altLang="en-US" sz="4800" b="1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距离</a:t>
              </a:r>
              <a:endParaRPr lang="zh-CN" altLang="en-US" sz="48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" name="文本框 3"/>
            <p:cNvSpPr txBox="1"/>
            <p:nvPr>
              <p:custDataLst>
                <p:tags r:id="rId10"/>
              </p:custDataLst>
            </p:nvPr>
          </p:nvSpPr>
          <p:spPr>
            <a:xfrm>
              <a:off x="3717" y="5234"/>
              <a:ext cx="5139" cy="1778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150000"/>
                </a:lnSpc>
                <a:spcAft>
                  <a:spcPts val="1000"/>
                </a:spcAft>
              </a:pPr>
              <a:r>
                <a: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- 动态靠近设备</a:t>
              </a:r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endParaRPr>
            </a:p>
            <a:p>
              <a:pPr algn="ctr">
                <a:lnSpc>
                  <a:spcPct val="150000"/>
                </a:lnSpc>
                <a:spcAft>
                  <a:spcPts val="1000"/>
                </a:spcAft>
              </a:pPr>
              <a:r>
                <a: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  - 在设备周围某个距离以内</a:t>
              </a:r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endParaRPr>
            </a:p>
            <a:p>
              <a:pPr algn="ctr">
                <a:lnSpc>
                  <a:spcPct val="150000"/>
                </a:lnSpc>
                <a:spcAft>
                  <a:spcPts val="1000"/>
                </a:spcAft>
              </a:pP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endParaRPr>
            </a:p>
          </p:txBody>
        </p:sp>
      </p:grpSp>
      <p:grpSp>
        <p:nvGrpSpPr>
          <p:cNvPr id="9" name="组合 8"/>
          <p:cNvGrpSpPr/>
          <p:nvPr>
            <p:custDataLst>
              <p:tags r:id="rId11"/>
            </p:custDataLst>
          </p:nvPr>
        </p:nvGrpSpPr>
        <p:grpSpPr>
          <a:xfrm>
            <a:off x="943610" y="3728085"/>
            <a:ext cx="10318115" cy="2318334"/>
            <a:chOff x="972" y="4129"/>
            <a:chExt cx="16249" cy="3009"/>
          </a:xfrm>
        </p:grpSpPr>
        <p:grpSp>
          <p:nvGrpSpPr>
            <p:cNvPr id="11" name="组合 10"/>
            <p:cNvGrpSpPr/>
            <p:nvPr/>
          </p:nvGrpSpPr>
          <p:grpSpPr>
            <a:xfrm>
              <a:off x="972" y="4130"/>
              <a:ext cx="5139" cy="2866"/>
              <a:chOff x="3717" y="3917"/>
              <a:chExt cx="5139" cy="2866"/>
            </a:xfrm>
          </p:grpSpPr>
          <p:sp>
            <p:nvSpPr>
              <p:cNvPr id="12" name="文本框 11"/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3717" y="3917"/>
                <a:ext cx="5138" cy="1307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ctr"/>
                <a:r>
                  <a:rPr lang="zh-CN" altLang="en-US" sz="4800" b="1" spc="3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ea typeface="微软雅黑" panose="020B0503020204020204" charset="-122"/>
                  </a:rPr>
                  <a:t>面部表情</a:t>
                </a:r>
                <a:endParaRPr lang="zh-CN" altLang="en-US" sz="4800" b="1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3" name="文本框 12"/>
              <p:cNvSpPr txBox="1"/>
              <p:nvPr>
                <p:custDataLst>
                  <p:tags r:id="rId13"/>
                </p:custDataLst>
              </p:nvPr>
            </p:nvSpPr>
            <p:spPr>
              <a:xfrm>
                <a:off x="3717" y="4849"/>
                <a:ext cx="5139" cy="1934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1000"/>
                  </a:spcAft>
                </a:pPr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微软雅黑" panose="020B0503020204020204" charset="-122"/>
                    <a:sym typeface="+mn-ea"/>
                  </a:rPr>
                  <a:t>  - 挑眉</a:t>
                </a:r>
                <a:endPara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+mn-ea"/>
                </a:endParaRPr>
              </a:p>
              <a:p>
                <a:pPr algn="ctr">
                  <a:lnSpc>
                    <a:spcPct val="150000"/>
                  </a:lnSpc>
                  <a:spcAft>
                    <a:spcPts val="1000"/>
                  </a:spcAft>
                </a:pPr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微软雅黑" panose="020B0503020204020204" charset="-122"/>
                    <a:sym typeface="+mn-ea"/>
                  </a:rPr>
                  <a:t>  - 眨眼</a:t>
                </a:r>
                <a:endPara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+mn-ea"/>
                </a:endParaRPr>
              </a:p>
              <a:p>
                <a:pPr algn="ctr">
                  <a:lnSpc>
                    <a:spcPct val="150000"/>
                  </a:lnSpc>
                  <a:spcAft>
                    <a:spcPts val="1000"/>
                  </a:spcAft>
                </a:pPr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微软雅黑" panose="020B0503020204020204" charset="-122"/>
                    <a:sym typeface="+mn-ea"/>
                  </a:rPr>
                  <a:t>  - 撅嘴</a:t>
                </a:r>
                <a:endPara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+mn-ea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12082" y="4129"/>
              <a:ext cx="5139" cy="2917"/>
              <a:chOff x="3717" y="3917"/>
              <a:chExt cx="5139" cy="2917"/>
            </a:xfrm>
          </p:grpSpPr>
          <p:sp>
            <p:nvSpPr>
              <p:cNvPr id="24" name="文本框 23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3717" y="3917"/>
                <a:ext cx="5138" cy="1307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ctr"/>
                <a:r>
                  <a:rPr lang="zh-CN" altLang="en-US" sz="4800" b="1" spc="3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ea typeface="微软雅黑" panose="020B0503020204020204" charset="-122"/>
                  </a:rPr>
                  <a:t>手势动作</a:t>
                </a:r>
                <a:endParaRPr lang="zh-CN" altLang="en-US" sz="4800" b="1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25" name="文本框 24"/>
              <p:cNvSpPr txBox="1"/>
              <p:nvPr>
                <p:custDataLst>
                  <p:tags r:id="rId15"/>
                </p:custDataLst>
              </p:nvPr>
            </p:nvSpPr>
            <p:spPr>
              <a:xfrm>
                <a:off x="3717" y="4952"/>
                <a:ext cx="5139" cy="1882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1000"/>
                  </a:spcAft>
                </a:pPr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微软雅黑" panose="020B0503020204020204" charset="-122"/>
                    <a:sym typeface="+mn-ea"/>
                  </a:rPr>
                  <a:t>- 指向设备</a:t>
                </a:r>
                <a:endPara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+mn-ea"/>
                </a:endParaRPr>
              </a:p>
              <a:p>
                <a:pPr algn="ctr">
                  <a:lnSpc>
                    <a:spcPct val="150000"/>
                  </a:lnSpc>
                  <a:spcAft>
                    <a:spcPts val="1000"/>
                  </a:spcAft>
                </a:pPr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微软雅黑" panose="020B0503020204020204" charset="-122"/>
                    <a:sym typeface="+mn-ea"/>
                  </a:rPr>
                  <a:t>  - 向设备投掷</a:t>
                </a:r>
                <a:endPara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+mn-ea"/>
                </a:endParaRPr>
              </a:p>
              <a:p>
                <a:pPr algn="ctr">
                  <a:lnSpc>
                    <a:spcPct val="150000"/>
                  </a:lnSpc>
                  <a:spcAft>
                    <a:spcPts val="1000"/>
                  </a:spcAft>
                </a:pPr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微软雅黑" panose="020B0503020204020204" charset="-122"/>
                    <a:sym typeface="+mn-ea"/>
                  </a:rPr>
                  <a:t>  - 拍手</a:t>
                </a:r>
                <a:endPara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+mn-ea"/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6527" y="4129"/>
              <a:ext cx="5139" cy="3009"/>
              <a:chOff x="3717" y="3917"/>
              <a:chExt cx="5139" cy="3009"/>
            </a:xfrm>
          </p:grpSpPr>
          <p:sp>
            <p:nvSpPr>
              <p:cNvPr id="28" name="文本框 27"/>
              <p:cNvSpPr txBox="1"/>
              <p:nvPr>
                <p:custDataLst>
                  <p:tags r:id="rId16"/>
                </p:custDataLst>
              </p:nvPr>
            </p:nvSpPr>
            <p:spPr>
              <a:xfrm>
                <a:off x="3717" y="3917"/>
                <a:ext cx="5138" cy="1307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ctr"/>
                <a:r>
                  <a:rPr lang="zh-CN" altLang="en-US" sz="4800" b="1" spc="3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ea typeface="微软雅黑" panose="020B0503020204020204" charset="-122"/>
                  </a:rPr>
                  <a:t>肢体语言</a:t>
                </a:r>
                <a:endParaRPr lang="zh-CN" altLang="en-US" sz="4800" b="1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29" name="文本框 28"/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3717" y="4951"/>
                <a:ext cx="5139" cy="1975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1000"/>
                  </a:spcAft>
                </a:pPr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微软雅黑" panose="020B0503020204020204" charset="-122"/>
                    <a:sym typeface="+mn-ea"/>
                  </a:rPr>
                  <a:t>  - 点头</a:t>
                </a:r>
                <a:endPara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+mn-ea"/>
                </a:endParaRPr>
              </a:p>
              <a:p>
                <a:pPr algn="ctr">
                  <a:lnSpc>
                    <a:spcPct val="150000"/>
                  </a:lnSpc>
                  <a:spcAft>
                    <a:spcPts val="1000"/>
                  </a:spcAft>
                </a:pPr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微软雅黑" panose="020B0503020204020204" charset="-122"/>
                    <a:sym typeface="+mn-ea"/>
                  </a:rPr>
                  <a:t>  - 跺脚</a:t>
                </a:r>
                <a:endPara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+mn-ea"/>
                </a:endParaRPr>
              </a:p>
              <a:p>
                <a:pPr algn="ctr">
                  <a:lnSpc>
                    <a:spcPct val="150000"/>
                  </a:lnSpc>
                  <a:spcAft>
                    <a:spcPts val="1000"/>
                  </a:spcAft>
                </a:pPr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微软雅黑" panose="020B0503020204020204" charset="-122"/>
                    <a:sym typeface="+mn-ea"/>
                  </a:rPr>
                  <a:t>  - 坐在/站在特定位置</a:t>
                </a:r>
                <a:endPara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+mn-ea"/>
                </a:endParaRPr>
              </a:p>
            </p:txBody>
          </p:sp>
        </p:grpSp>
      </p:grpSp>
      <p:cxnSp>
        <p:nvCxnSpPr>
          <p:cNvPr id="57" name="直接连接符 56"/>
          <p:cNvCxnSpPr/>
          <p:nvPr>
            <p:custDataLst>
              <p:tags r:id="rId18"/>
            </p:custDataLst>
          </p:nvPr>
        </p:nvCxnSpPr>
        <p:spPr>
          <a:xfrm>
            <a:off x="955675" y="3515995"/>
            <a:ext cx="10293350" cy="0"/>
          </a:xfrm>
          <a:prstGeom prst="line">
            <a:avLst/>
          </a:prstGeom>
          <a:ln>
            <a:solidFill>
              <a:schemeClr val="bg1">
                <a:lumMod val="85000"/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>
            <p:custDataLst>
              <p:tags r:id="rId19"/>
            </p:custDataLst>
          </p:nvPr>
        </p:nvCxnSpPr>
        <p:spPr>
          <a:xfrm>
            <a:off x="4335145" y="1177290"/>
            <a:ext cx="0" cy="4677410"/>
          </a:xfrm>
          <a:prstGeom prst="line">
            <a:avLst/>
          </a:prstGeom>
          <a:ln>
            <a:solidFill>
              <a:schemeClr val="bg1">
                <a:lumMod val="85000"/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>
            <p:custDataLst>
              <p:tags r:id="rId20"/>
            </p:custDataLst>
          </p:nvPr>
        </p:nvCxnSpPr>
        <p:spPr>
          <a:xfrm>
            <a:off x="7869555" y="1177290"/>
            <a:ext cx="0" cy="4677410"/>
          </a:xfrm>
          <a:prstGeom prst="line">
            <a:avLst/>
          </a:prstGeom>
          <a:ln>
            <a:solidFill>
              <a:schemeClr val="bg1">
                <a:lumMod val="85000"/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图片 26"/>
          <p:cNvPicPr/>
          <p:nvPr>
            <p:custDataLst>
              <p:tags r:id="rId21"/>
            </p:custDataLst>
          </p:nvPr>
        </p:nvPicPr>
        <p:blipFill>
          <a:blip r:embed="rId22" r:link="rId23" cstate="email"/>
          <a:stretch>
            <a:fillRect/>
          </a:stretch>
        </p:blipFill>
        <p:spPr>
          <a:xfrm>
            <a:off x="10571797" y="5504055"/>
            <a:ext cx="1620202" cy="1353945"/>
          </a:xfrm>
          <a:prstGeom prst="rect">
            <a:avLst/>
          </a:prstGeom>
        </p:spPr>
      </p:pic>
      <p:pic>
        <p:nvPicPr>
          <p:cNvPr id="31" name="图片 30"/>
          <p:cNvPicPr/>
          <p:nvPr>
            <p:custDataLst>
              <p:tags r:id="rId24"/>
            </p:custDataLst>
          </p:nvPr>
        </p:nvPicPr>
        <p:blipFill>
          <a:blip r:embed="rId25" r:link="rId26" cstate="email"/>
          <a:stretch>
            <a:fillRect/>
          </a:stretch>
        </p:blipFill>
        <p:spPr>
          <a:xfrm>
            <a:off x="0" y="5504055"/>
            <a:ext cx="1620202" cy="1353945"/>
          </a:xfrm>
          <a:prstGeom prst="rect">
            <a:avLst/>
          </a:prstGeom>
        </p:spPr>
      </p:pic>
    </p:spTree>
    <p:custDataLst>
      <p:tags r:id="rId27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>
            <p:custDataLst>
              <p:tags r:id="rId1"/>
            </p:custDataLst>
          </p:nvPr>
        </p:nvCxnSpPr>
        <p:spPr>
          <a:xfrm>
            <a:off x="1752600" y="1746886"/>
            <a:ext cx="38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752600" y="1929125"/>
            <a:ext cx="895834" cy="735449"/>
          </a:xfrm>
          <a:prstGeom prst="rect">
            <a:avLst/>
          </a:prstGeom>
          <a:noFill/>
        </p:spPr>
        <p:txBody>
          <a:bodyPr wrap="square" rtlCol="0" anchor="t" anchorCtr="0">
            <a:normAutofit fontScale="80000"/>
          </a:bodyPr>
          <a:p>
            <a:pPr lvl="0" algn="l">
              <a:buClrTx/>
              <a:buSzTx/>
              <a:buFontTx/>
            </a:pPr>
            <a:r>
              <a:rPr lang="en-US" altLang="zh-CN" sz="2800" b="1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7-8</a:t>
            </a:r>
            <a:r>
              <a:rPr lang="zh-CN" altLang="en-US" sz="2800" b="1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周</a:t>
            </a:r>
            <a:endParaRPr lang="zh-CN" altLang="en-US" sz="2800" b="1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679493" y="1872615"/>
            <a:ext cx="4151837" cy="1033600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p>
            <a:pPr>
              <a:lnSpc>
                <a:spcPct val="120000"/>
              </a:lnSpc>
            </a:pPr>
            <a:r>
              <a:rPr lang="zh-CN" altLang="en-US" sz="2000" spc="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筛选用户喜欢且可行的交互方式</a:t>
            </a:r>
            <a:endParaRPr lang="zh-CN" altLang="en-US" sz="2000" spc="2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000" spc="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熟悉实验平台</a:t>
            </a:r>
            <a:endParaRPr lang="zh-CN" altLang="en-US" sz="2000" spc="2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1752600" y="3270250"/>
            <a:ext cx="1060450" cy="735330"/>
          </a:xfrm>
          <a:prstGeom prst="rect">
            <a:avLst/>
          </a:prstGeom>
          <a:noFill/>
        </p:spPr>
        <p:txBody>
          <a:bodyPr wrap="square" rtlCol="0">
            <a:normAutofit fontScale="80000"/>
          </a:bodyPr>
          <a:p>
            <a:pPr>
              <a:lnSpc>
                <a:spcPct val="100000"/>
              </a:lnSpc>
            </a:pPr>
            <a:r>
              <a:rPr lang="en-US" altLang="zh-CN" sz="2800" b="1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9-11</a:t>
            </a:r>
            <a:r>
              <a:rPr lang="zh-CN" altLang="en-US" sz="2800" b="1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周</a:t>
            </a:r>
            <a:endParaRPr lang="zh-CN" altLang="en-US" sz="2800" b="1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2866390" y="3213735"/>
            <a:ext cx="3810635" cy="1033780"/>
          </a:xfrm>
          <a:prstGeom prst="rect">
            <a:avLst/>
          </a:prstGeom>
          <a:noFill/>
        </p:spPr>
        <p:txBody>
          <a:bodyPr wrap="square" rtlCol="0" anchor="t" anchorCtr="0">
            <a:normAutofit lnSpcReduction="10000"/>
          </a:bodyPr>
          <a:p>
            <a:pPr>
              <a:lnSpc>
                <a:spcPct val="120000"/>
              </a:lnSpc>
            </a:pPr>
            <a:r>
              <a:rPr lang="zh-CN" altLang="en-US" sz="2000" spc="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在实验平台实现筛选出的交互方式</a:t>
            </a:r>
            <a:endParaRPr lang="zh-CN" altLang="en-US" sz="2000" spc="2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1752600" y="4611370"/>
            <a:ext cx="1177290" cy="735330"/>
          </a:xfrm>
          <a:prstGeom prst="rect">
            <a:avLst/>
          </a:prstGeom>
          <a:noFill/>
        </p:spPr>
        <p:txBody>
          <a:bodyPr wrap="square" rtlCol="0">
            <a:normAutofit fontScale="70000"/>
          </a:bodyPr>
          <a:p>
            <a:pPr>
              <a:lnSpc>
                <a:spcPct val="100000"/>
              </a:lnSpc>
            </a:pPr>
            <a:r>
              <a:rPr lang="en-US" altLang="zh-CN" sz="28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12-13周</a:t>
            </a:r>
            <a:endParaRPr lang="en-US" altLang="zh-CN" sz="28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7"/>
            </p:custDataLst>
          </p:nvPr>
        </p:nvSpPr>
        <p:spPr>
          <a:xfrm>
            <a:off x="2983865" y="4554855"/>
            <a:ext cx="3693160" cy="1033780"/>
          </a:xfrm>
          <a:prstGeom prst="rect">
            <a:avLst/>
          </a:prstGeom>
          <a:noFill/>
        </p:spPr>
        <p:txBody>
          <a:bodyPr wrap="square" rtlCol="0" anchor="t" anchorCtr="0">
            <a:normAutofit lnSpcReduction="20000"/>
          </a:bodyPr>
          <a:p>
            <a:pPr>
              <a:lnSpc>
                <a:spcPct val="120000"/>
              </a:lnSpc>
            </a:pPr>
            <a:r>
              <a:rPr lang="zh-CN" altLang="en-US" sz="2000" spc="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通过用户实验评估并改进</a:t>
            </a:r>
            <a:endParaRPr lang="zh-CN" altLang="en-US" sz="2000" spc="2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000" spc="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撰写实验报告</a:t>
            </a:r>
            <a:endParaRPr lang="zh-CN" altLang="en-US" sz="2000" spc="2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8"/>
            </p:custDataLst>
          </p:nvPr>
        </p:nvSpPr>
        <p:spPr>
          <a:xfrm>
            <a:off x="1752600" y="5953125"/>
            <a:ext cx="1113790" cy="735330"/>
          </a:xfrm>
          <a:prstGeom prst="rect">
            <a:avLst/>
          </a:prstGeom>
          <a:noFill/>
        </p:spPr>
        <p:txBody>
          <a:bodyPr wrap="square" rtlCol="0">
            <a:normAutofit fontScale="70000"/>
          </a:bodyPr>
          <a:p>
            <a:pPr>
              <a:lnSpc>
                <a:spcPct val="100000"/>
              </a:lnSpc>
            </a:pPr>
            <a:r>
              <a:rPr lang="en-US" altLang="zh-CN" sz="28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14-15周</a:t>
            </a:r>
            <a:endParaRPr lang="en-US" altLang="zh-CN" sz="28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>
            <p:custDataLst>
              <p:tags r:id="rId9"/>
            </p:custDataLst>
          </p:nvPr>
        </p:nvSpPr>
        <p:spPr>
          <a:xfrm>
            <a:off x="2992120" y="5896610"/>
            <a:ext cx="3684905" cy="1033780"/>
          </a:xfrm>
          <a:prstGeom prst="rect">
            <a:avLst/>
          </a:prstGeom>
          <a:noFill/>
        </p:spPr>
        <p:txBody>
          <a:bodyPr wrap="square" rtlCol="0" anchor="t" anchorCtr="0">
            <a:normAutofit lnSpcReduction="10000"/>
          </a:bodyPr>
          <a:p>
            <a:pPr>
              <a:lnSpc>
                <a:spcPct val="120000"/>
              </a:lnSpc>
            </a:pPr>
            <a:r>
              <a:rPr lang="zh-CN" altLang="en-US" sz="2000" spc="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整理与汇报</a:t>
            </a:r>
            <a:endParaRPr lang="zh-CN" altLang="en-US" sz="2000" spc="2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10"/>
            </p:custDataLst>
          </p:nvPr>
        </p:nvSpPr>
        <p:spPr>
          <a:xfrm>
            <a:off x="1752600" y="783590"/>
            <a:ext cx="2866390" cy="887730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 fontScale="90000"/>
          </a:bodyPr>
          <a:p>
            <a:pPr algn="l">
              <a:lnSpc>
                <a:spcPct val="120000"/>
              </a:lnSpc>
            </a:pPr>
            <a:r>
              <a:rPr lang="zh-CN" altLang="en-US" sz="4400" spc="3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  <a:sym typeface="Arial" panose="020B0604020202020204" pitchFamily="34" charset="0"/>
              </a:rPr>
              <a:t>工作计划</a:t>
            </a:r>
            <a:endParaRPr lang="zh-CN" altLang="en-US" sz="4400" spc="3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汉仪旗黑-85S" panose="00020600040101010101" pitchFamily="18" charset="-122"/>
              <a:sym typeface="Arial" panose="020B0604020202020204" pitchFamily="34" charset="0"/>
            </a:endParaRPr>
          </a:p>
        </p:txBody>
      </p:sp>
    </p:spTree>
    <p:custDataLst>
      <p:tags r:id="rId1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56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56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TEMPLATE_THUMBS_INDEX" val="1、4、7、9、12、15、19、24、25、26、29、33、37、40、41、42"/>
  <p:tag name="KSO_WM_TEMPLATE_SUBCATEGORY" val="0"/>
  <p:tag name="KSO_WM_TEMPLATE_MASTER_TYPE" val="1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456"/>
</p:tagLst>
</file>

<file path=ppt/tags/tag145.xml><?xml version="1.0" encoding="utf-8"?>
<p:tagLst xmlns:p="http://schemas.openxmlformats.org/presentationml/2006/main">
  <p:tag name="KSO_WM_UNIT_NOCLEAR" val="0"/>
  <p:tag name="KSO_WM_UNIT_VALUE" val="5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56_7*e*1"/>
  <p:tag name="KSO_WM_TEMPLATE_CATEGORY" val="custom"/>
  <p:tag name="KSO_WM_TEMPLATE_INDEX" val="20204456"/>
  <p:tag name="KSO_WM_UNIT_LAYERLEVEL" val="1"/>
  <p:tag name="KSO_WM_TAG_VERSION" val="1.0"/>
  <p:tag name="KSO_WM_BEAUTIFY_FLAG" val="#wm#"/>
  <p:tag name="KSO_WM_UNIT_PRESET_TEXT" val="Part  01"/>
</p:tagLst>
</file>

<file path=ppt/tags/tag146.xml><?xml version="1.0" encoding="utf-8"?>
<p:tagLst xmlns:p="http://schemas.openxmlformats.org/presentationml/2006/main">
  <p:tag name="KSO_WM_UNIT_ISCONTENTSTITLE" val="0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56_7*a*1"/>
  <p:tag name="KSO_WM_TEMPLATE_CATEGORY" val="custom"/>
  <p:tag name="KSO_WM_TEMPLATE_INDEX" val="20204456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47.xml><?xml version="1.0" encoding="utf-8"?>
<p:tagLst xmlns:p="http://schemas.openxmlformats.org/presentationml/2006/main">
  <p:tag name="KSO_WM_UNIT_ISCONTENTSTITLE" val="0"/>
  <p:tag name="KSO_WM_UNIT_NOCLEAR" val="0"/>
  <p:tag name="KSO_WM_UNIT_VALUE" val="7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56_7*b*1"/>
  <p:tag name="KSO_WM_TEMPLATE_CATEGORY" val="custom"/>
  <p:tag name="KSO_WM_TEMPLATE_INDEX" val="20204456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，以便观者可以准确理解您所传达的信息"/>
  <p:tag name="KSO_WM_UNIT_ISNUMDGMTITLE" val="0"/>
</p:tagLst>
</file>

<file path=ppt/tags/tag148.xml><?xml version="1.0" encoding="utf-8"?>
<p:tagLst xmlns:p="http://schemas.openxmlformats.org/presentationml/2006/main">
  <p:tag name="KSO_WM_SLIDE_ID" val="custom20204456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56"/>
  <p:tag name="KSO_WM_SLIDE_LAYOUT" val="a_b_e"/>
  <p:tag name="KSO_WM_SLIDE_LAYOUT_CNT" val="1_1_1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4456_21*i*1"/>
  <p:tag name="KSO_WM_TEMPLATE_CATEGORY" val="custom"/>
  <p:tag name="KSO_WM_TEMPLATE_INDEX" val="20204456"/>
  <p:tag name="KSO_WM_UNIT_LAYERLEVEL" val="1"/>
  <p:tag name="KSO_WM_TAG_VERSION" val="1.0"/>
  <p:tag name="KSO_WM_BEAUTIFY_FLAG" val="#wm#"/>
  <p:tag name="KSO_WM_DIAGRAM_GROUP_CODE" val="l1-3"/>
  <p:tag name="KSO_WM_UNIT_TYPE" val="i"/>
  <p:tag name="KSO_WM_UNIT_INDEX" val="1"/>
  <p:tag name="KSO_WM_UNIT_BLOCK" val="0"/>
  <p:tag name="KSO_WM_UNIT_SUBTYPE" val="h"/>
  <p:tag name="KSO_WM_UNIT_BK_DARK_LIGHT" val="2"/>
  <p:tag name="KSO_WM_UNIT_FILL_FORE_SCHEMECOLOR_INDEX" val="1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ID" val="custom20204456_21*i*1"/>
  <p:tag name="KSO_WM_TEMPLATE_CATEGORY" val="custom"/>
  <p:tag name="KSO_WM_TEMPLATE_INDEX" val="20204456"/>
  <p:tag name="KSO_WM_UNIT_LAYERLEVEL" val="1"/>
  <p:tag name="KSO_WM_TAG_VERSION" val="1.0"/>
  <p:tag name="KSO_WM_BEAUTIFY_FLAG" val="#wm#"/>
  <p:tag name="KSO_WM_UNIT_TYPE" val="i"/>
  <p:tag name="KSO_WM_UNIT_INDEX" val="1"/>
  <p:tag name="KSO_WM_UNIT_USESOURCEFORMAT_APPLY" val="1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4456_21*l_h_a*1_1_1"/>
  <p:tag name="KSO_WM_TEMPLATE_CATEGORY" val="custom"/>
  <p:tag name="KSO_WM_TEMPLATE_INDEX" val="20204456"/>
  <p:tag name="KSO_WM_UNIT_LAYERLEVEL" val="1_1_1"/>
  <p:tag name="KSO_WM_TAG_VERSION" val="1.0"/>
  <p:tag name="KSO_WM_BEAUTIFY_FLAG" val="#wm#"/>
  <p:tag name="KSO_WM_UNIT_ISCONTENTSTITLE" val="0"/>
  <p:tag name="KSO_WM_UNIT_NOCLEAR" val="0"/>
  <p:tag name="KSO_WM_UNIT_VALUE" val="5"/>
  <p:tag name="KSO_WM_DIAGRAM_GROUP_CODE" val="l1-3"/>
  <p:tag name="KSO_WM_UNIT_TYPE" val="l_h_a"/>
  <p:tag name="KSO_WM_UNIT_INDEX" val="1_1_1"/>
  <p:tag name="KSO_WM_UNIT_PRESET_TEXT" val="关键词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4456_21*l_h_f*1_1_1"/>
  <p:tag name="KSO_WM_TEMPLATE_CATEGORY" val="custom"/>
  <p:tag name="KSO_WM_TEMPLATE_INDEX" val="20204456"/>
  <p:tag name="KSO_WM_UNIT_LAYERLEVEL" val="1_1_1"/>
  <p:tag name="KSO_WM_TAG_VERSION" val="1.0"/>
  <p:tag name="KSO_WM_BEAUTIFY_FLAG" val="#wm#"/>
  <p:tag name="KSO_WM_UNIT_NOCLEAR" val="0"/>
  <p:tag name="KSO_WM_UNIT_VALUE" val="15"/>
  <p:tag name="KSO_WM_DIAGRAM_GROUP_CODE" val="l1-3"/>
  <p:tag name="KSO_WM_UNIT_TYPE" val="l_h_f"/>
  <p:tag name="KSO_WM_UNIT_INDEX" val="1_1_1"/>
  <p:tag name="KSO_WM_UNIT_PRESET_TEXT" val="点击此处添加正文"/>
  <p:tag name="KSO_WM_UNIT_TEXT_FILL_FORE_SCHEMECOLOR_INDEX" val="13"/>
  <p:tag name="KSO_WM_UNIT_TEXT_FILL_TYPE" val="1"/>
  <p:tag name="KSO_WM_UNIT_USESOURCEFORMAT_APPLY" val="1"/>
</p:tagLst>
</file>

<file path=ppt/tags/tag153.xml><?xml version="1.0" encoding="utf-8"?>
<p:tagLst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ID" val="custom20204456_21*i*2"/>
  <p:tag name="KSO_WM_TEMPLATE_CATEGORY" val="custom"/>
  <p:tag name="KSO_WM_TEMPLATE_INDEX" val="20204456"/>
  <p:tag name="KSO_WM_UNIT_LAYERLEVEL" val="1"/>
  <p:tag name="KSO_WM_TAG_VERSION" val="1.0"/>
  <p:tag name="KSO_WM_BEAUTIFY_FLAG" val="#wm#"/>
  <p:tag name="KSO_WM_UNIT_TYPE" val="i"/>
  <p:tag name="KSO_WM_UNIT_INDEX" val="2"/>
  <p:tag name="KSO_WM_UNIT_USESOURCEFORMAT_APPLY" val="1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4456_21*l_h_a*1_3_1"/>
  <p:tag name="KSO_WM_TEMPLATE_CATEGORY" val="custom"/>
  <p:tag name="KSO_WM_TEMPLATE_INDEX" val="20204456"/>
  <p:tag name="KSO_WM_UNIT_LAYERLEVEL" val="1_1_1"/>
  <p:tag name="KSO_WM_TAG_VERSION" val="1.0"/>
  <p:tag name="KSO_WM_BEAUTIFY_FLAG" val="#wm#"/>
  <p:tag name="KSO_WM_UNIT_ISCONTENTSTITLE" val="0"/>
  <p:tag name="KSO_WM_UNIT_NOCLEAR" val="0"/>
  <p:tag name="KSO_WM_UNIT_VALUE" val="5"/>
  <p:tag name="KSO_WM_DIAGRAM_GROUP_CODE" val="l1-3"/>
  <p:tag name="KSO_WM_UNIT_TYPE" val="l_h_a"/>
  <p:tag name="KSO_WM_UNIT_INDEX" val="1_3_1"/>
  <p:tag name="KSO_WM_UNIT_PRESET_TEXT" val="关键词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4456_21*l_h_f*1_3_1"/>
  <p:tag name="KSO_WM_TEMPLATE_CATEGORY" val="custom"/>
  <p:tag name="KSO_WM_TEMPLATE_INDEX" val="20204456"/>
  <p:tag name="KSO_WM_UNIT_LAYERLEVEL" val="1_1_1"/>
  <p:tag name="KSO_WM_TAG_VERSION" val="1.0"/>
  <p:tag name="KSO_WM_BEAUTIFY_FLAG" val="#wm#"/>
  <p:tag name="KSO_WM_UNIT_NOCLEAR" val="0"/>
  <p:tag name="KSO_WM_UNIT_VALUE" val="15"/>
  <p:tag name="KSO_WM_DIAGRAM_GROUP_CODE" val="l1-3"/>
  <p:tag name="KSO_WM_UNIT_TYPE" val="l_h_f"/>
  <p:tag name="KSO_WM_UNIT_INDEX" val="1_3_1"/>
  <p:tag name="KSO_WM_UNIT_PRESET_TEXT" val="点击此处添加正文"/>
  <p:tag name="KSO_WM_UNIT_TEXT_FILL_FORE_SCHEMECOLOR_INDEX" val="13"/>
  <p:tag name="KSO_WM_UNIT_TEXT_FILL_TYPE" val="1"/>
  <p:tag name="KSO_WM_UNIT_USESOURCEFORMAT_APPLY" val="1"/>
</p:tagLst>
</file>

<file path=ppt/tags/tag156.xml><?xml version="1.0" encoding="utf-8"?>
<p:tagLst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ID" val="custom20204456_21*i*3"/>
  <p:tag name="KSO_WM_TEMPLATE_CATEGORY" val="custom"/>
  <p:tag name="KSO_WM_TEMPLATE_INDEX" val="20204456"/>
  <p:tag name="KSO_WM_UNIT_LAYERLEVEL" val="1"/>
  <p:tag name="KSO_WM_TAG_VERSION" val="1.0"/>
  <p:tag name="KSO_WM_BEAUTIFY_FLAG" val="#wm#"/>
  <p:tag name="KSO_WM_UNIT_TYPE" val="i"/>
  <p:tag name="KSO_WM_UNIT_INDEX" val="3"/>
  <p:tag name="KSO_WM_UNIT_USESOURCEFORMAT_APPLY" val="1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4456_21*l_h_a*1_2_1"/>
  <p:tag name="KSO_WM_TEMPLATE_CATEGORY" val="custom"/>
  <p:tag name="KSO_WM_TEMPLATE_INDEX" val="20204456"/>
  <p:tag name="KSO_WM_UNIT_LAYERLEVEL" val="1_1_1"/>
  <p:tag name="KSO_WM_TAG_VERSION" val="1.0"/>
  <p:tag name="KSO_WM_BEAUTIFY_FLAG" val="#wm#"/>
  <p:tag name="KSO_WM_UNIT_ISCONTENTSTITLE" val="0"/>
  <p:tag name="KSO_WM_UNIT_NOCLEAR" val="0"/>
  <p:tag name="KSO_WM_UNIT_VALUE" val="5"/>
  <p:tag name="KSO_WM_DIAGRAM_GROUP_CODE" val="l1-3"/>
  <p:tag name="KSO_WM_UNIT_TYPE" val="l_h_a"/>
  <p:tag name="KSO_WM_UNIT_INDEX" val="1_2_1"/>
  <p:tag name="KSO_WM_UNIT_PRESET_TEXT" val="关键词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4456_21*l_h_f*1_2_1"/>
  <p:tag name="KSO_WM_TEMPLATE_CATEGORY" val="custom"/>
  <p:tag name="KSO_WM_TEMPLATE_INDEX" val="20204456"/>
  <p:tag name="KSO_WM_UNIT_LAYERLEVEL" val="1_1_1"/>
  <p:tag name="KSO_WM_TAG_VERSION" val="1.0"/>
  <p:tag name="KSO_WM_BEAUTIFY_FLAG" val="#wm#"/>
  <p:tag name="KSO_WM_UNIT_NOCLEAR" val="0"/>
  <p:tag name="KSO_WM_UNIT_VALUE" val="15"/>
  <p:tag name="KSO_WM_DIAGRAM_GROUP_CODE" val="l1-3"/>
  <p:tag name="KSO_WM_UNIT_TYPE" val="l_h_f"/>
  <p:tag name="KSO_WM_UNIT_INDEX" val="1_2_1"/>
  <p:tag name="KSO_WM_UNIT_PRESET_TEXT" val="点击此处添加正文"/>
  <p:tag name="KSO_WM_UNIT_TEXT_FILL_FORE_SCHEMECOLOR_INDEX" val="13"/>
  <p:tag name="KSO_WM_UNIT_TEXT_FILL_TYPE" val="1"/>
  <p:tag name="KSO_WM_UNIT_USESOURCEFORMAT_APPLY" val="1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4456_21*i*4"/>
  <p:tag name="KSO_WM_TEMPLATE_CATEGORY" val="custom"/>
  <p:tag name="KSO_WM_TEMPLATE_INDEX" val="20204456"/>
  <p:tag name="KSO_WM_UNIT_LAYERLEVEL" val="1"/>
  <p:tag name="KSO_WM_TAG_VERSION" val="1.0"/>
  <p:tag name="KSO_WM_BEAUTIFY_FLAG" val="#wm#"/>
  <p:tag name="KSO_WM_DIAGRAM_GROUP_CODE" val="l1-3"/>
  <p:tag name="KSO_WM_UNIT_TYPE" val="i"/>
  <p:tag name="KSO_WM_UNIT_INDEX" val="4"/>
  <p:tag name="KSO_WM_UNIT_BLOCK" val="0"/>
  <p:tag name="KSO_WM_UNIT_USESOURCEFORMAT_APPLY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4456_21*l_h_a*1_4_1"/>
  <p:tag name="KSO_WM_TEMPLATE_CATEGORY" val="custom"/>
  <p:tag name="KSO_WM_TEMPLATE_INDEX" val="20204456"/>
  <p:tag name="KSO_WM_UNIT_LAYERLEVEL" val="1_1_1"/>
  <p:tag name="KSO_WM_TAG_VERSION" val="1.0"/>
  <p:tag name="KSO_WM_BEAUTIFY_FLAG" val="#wm#"/>
  <p:tag name="KSO_WM_UNIT_ISCONTENTSTITLE" val="0"/>
  <p:tag name="KSO_WM_UNIT_NOCLEAR" val="0"/>
  <p:tag name="KSO_WM_UNIT_VALUE" val="5"/>
  <p:tag name="KSO_WM_DIAGRAM_GROUP_CODE" val="l1-3"/>
  <p:tag name="KSO_WM_UNIT_TYPE" val="l_h_a"/>
  <p:tag name="KSO_WM_UNIT_INDEX" val="1_4_1"/>
  <p:tag name="KSO_WM_UNIT_PRESET_TEXT" val="关键词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4456_21*l_h_f*1_4_1"/>
  <p:tag name="KSO_WM_TEMPLATE_CATEGORY" val="custom"/>
  <p:tag name="KSO_WM_TEMPLATE_INDEX" val="20204456"/>
  <p:tag name="KSO_WM_UNIT_LAYERLEVEL" val="1_1_1"/>
  <p:tag name="KSO_WM_TAG_VERSION" val="1.0"/>
  <p:tag name="KSO_WM_BEAUTIFY_FLAG" val="#wm#"/>
  <p:tag name="KSO_WM_UNIT_NOCLEAR" val="0"/>
  <p:tag name="KSO_WM_UNIT_VALUE" val="15"/>
  <p:tag name="KSO_WM_DIAGRAM_GROUP_CODE" val="l1-3"/>
  <p:tag name="KSO_WM_UNIT_TYPE" val="l_h_f"/>
  <p:tag name="KSO_WM_UNIT_INDEX" val="1_4_1"/>
  <p:tag name="KSO_WM_UNIT_PRESET_TEXT" val="点击此处添加正文"/>
  <p:tag name="KSO_WM_UNIT_TEXT_FILL_FORE_SCHEMECOLOR_INDEX" val="13"/>
  <p:tag name="KSO_WM_UNIT_TEXT_FILL_TYPE" val="1"/>
  <p:tag name="KSO_WM_UNIT_USESOURCEFORMAT_APPLY" val="1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4456_21*l_h_a*1_6_1"/>
  <p:tag name="KSO_WM_TEMPLATE_CATEGORY" val="custom"/>
  <p:tag name="KSO_WM_TEMPLATE_INDEX" val="20204456"/>
  <p:tag name="KSO_WM_UNIT_LAYERLEVEL" val="1_1_1"/>
  <p:tag name="KSO_WM_TAG_VERSION" val="1.0"/>
  <p:tag name="KSO_WM_BEAUTIFY_FLAG" val="#wm#"/>
  <p:tag name="KSO_WM_UNIT_ISCONTENTSTITLE" val="0"/>
  <p:tag name="KSO_WM_UNIT_NOCLEAR" val="0"/>
  <p:tag name="KSO_WM_DIAGRAM_GROUP_CODE" val="l1-3"/>
  <p:tag name="KSO_WM_UNIT_TYPE" val="l_h_a"/>
  <p:tag name="KSO_WM_UNIT_INDEX" val="1_6_1"/>
  <p:tag name="KSO_WM_UNIT_PRESET_TEXT" val="关键词"/>
  <p:tag name="KSO_WM_UNIT_VALUE" val="5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4456_21*l_h_f*1_6_1"/>
  <p:tag name="KSO_WM_TEMPLATE_CATEGORY" val="custom"/>
  <p:tag name="KSO_WM_TEMPLATE_INDEX" val="20204456"/>
  <p:tag name="KSO_WM_UNIT_LAYERLEVEL" val="1_1_1"/>
  <p:tag name="KSO_WM_TAG_VERSION" val="1.0"/>
  <p:tag name="KSO_WM_BEAUTIFY_FLAG" val="#wm#"/>
  <p:tag name="KSO_WM_UNIT_NOCLEAR" val="0"/>
  <p:tag name="KSO_WM_UNIT_VALUE" val="15"/>
  <p:tag name="KSO_WM_DIAGRAM_GROUP_CODE" val="l1-3"/>
  <p:tag name="KSO_WM_UNIT_TYPE" val="l_h_f"/>
  <p:tag name="KSO_WM_UNIT_INDEX" val="1_6_1"/>
  <p:tag name="KSO_WM_UNIT_PRESET_TEXT" val="点击此处添加正文"/>
  <p:tag name="KSO_WM_UNIT_TEXT_FILL_FORE_SCHEMECOLOR_INDEX" val="13"/>
  <p:tag name="KSO_WM_UNIT_TEXT_FILL_TYPE" val="1"/>
  <p:tag name="KSO_WM_UNIT_USESOURCEFORMAT_APPLY" val="1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4456_21*l_h_a*1_5_1"/>
  <p:tag name="KSO_WM_TEMPLATE_CATEGORY" val="custom"/>
  <p:tag name="KSO_WM_TEMPLATE_INDEX" val="20204456"/>
  <p:tag name="KSO_WM_UNIT_LAYERLEVEL" val="1_1_1"/>
  <p:tag name="KSO_WM_TAG_VERSION" val="1.0"/>
  <p:tag name="KSO_WM_BEAUTIFY_FLAG" val="#wm#"/>
  <p:tag name="KSO_WM_UNIT_ISCONTENTSTITLE" val="0"/>
  <p:tag name="KSO_WM_UNIT_NOCLEAR" val="0"/>
  <p:tag name="KSO_WM_UNIT_VALUE" val="5"/>
  <p:tag name="KSO_WM_DIAGRAM_GROUP_CODE" val="l1-3"/>
  <p:tag name="KSO_WM_UNIT_TYPE" val="l_h_a"/>
  <p:tag name="KSO_WM_UNIT_INDEX" val="1_5_1"/>
  <p:tag name="KSO_WM_UNIT_PRESET_TEXT" val="关键词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4456_21*l_h_f*1_5_1"/>
  <p:tag name="KSO_WM_TEMPLATE_CATEGORY" val="custom"/>
  <p:tag name="KSO_WM_TEMPLATE_INDEX" val="20204456"/>
  <p:tag name="KSO_WM_UNIT_LAYERLEVEL" val="1_1_1"/>
  <p:tag name="KSO_WM_TAG_VERSION" val="1.0"/>
  <p:tag name="KSO_WM_BEAUTIFY_FLAG" val="#wm#"/>
  <p:tag name="KSO_WM_UNIT_NOCLEAR" val="0"/>
  <p:tag name="KSO_WM_UNIT_VALUE" val="15"/>
  <p:tag name="KSO_WM_DIAGRAM_GROUP_CODE" val="l1-3"/>
  <p:tag name="KSO_WM_UNIT_TYPE" val="l_h_f"/>
  <p:tag name="KSO_WM_UNIT_INDEX" val="1_5_1"/>
  <p:tag name="KSO_WM_UNIT_PRESET_TEXT" val="点击此处添加正文"/>
  <p:tag name="KSO_WM_UNIT_TEXT_FILL_FORE_SCHEMECOLOR_INDEX" val="13"/>
  <p:tag name="KSO_WM_UNIT_TEXT_FILL_TYPE" val="1"/>
  <p:tag name="KSO_WM_UNIT_USESOURCEFORMAT_APPLY" val="1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4456_21*z*1"/>
  <p:tag name="KSO_WM_TEMPLATE_CATEGORY" val="custom"/>
  <p:tag name="KSO_WM_TEMPLATE_INDEX" val="20204456"/>
  <p:tag name="KSO_WM_UNIT_LAYERLEVEL" val="1"/>
  <p:tag name="KSO_WM_TAG_VERSION" val="1.0"/>
  <p:tag name="KSO_WM_BEAUTIFY_FLAG" val="#wm#"/>
  <p:tag name="KSO_WM_DIAGRAM_GROUP_CODE" val="l1-3"/>
  <p:tag name="KSO_WM_UNIT_TYPE" val="z"/>
  <p:tag name="KSO_WM_UNIT_INDEX" val="1"/>
  <p:tag name="KSO_WM_UNIT_BLOCK" val="0"/>
  <p:tag name="KSO_WM_UNIT_LINE_FORE_SCHEMECOLOR_INDEX" val="14"/>
  <p:tag name="KSO_WM_UNIT_LINE_FILL_TYPE" val="2"/>
  <p:tag name="KSO_WM_UNIT_USESOURCEFORMAT_APPLY" val="1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4456_21*z*3"/>
  <p:tag name="KSO_WM_TEMPLATE_CATEGORY" val="custom"/>
  <p:tag name="KSO_WM_TEMPLATE_INDEX" val="20204456"/>
  <p:tag name="KSO_WM_UNIT_LAYERLEVEL" val="1"/>
  <p:tag name="KSO_WM_TAG_VERSION" val="1.0"/>
  <p:tag name="KSO_WM_BEAUTIFY_FLAG" val="#wm#"/>
  <p:tag name="KSO_WM_DIAGRAM_GROUP_CODE" val="l1-3"/>
  <p:tag name="KSO_WM_UNIT_TYPE" val="z"/>
  <p:tag name="KSO_WM_UNIT_INDEX" val="3"/>
  <p:tag name="KSO_WM_UNIT_BLOCK" val="0"/>
  <p:tag name="KSO_WM_UNIT_LINE_FORE_SCHEMECOLOR_INDEX" val="14"/>
  <p:tag name="KSO_WM_UNIT_LINE_FILL_TYPE" val="2"/>
  <p:tag name="KSO_WM_UNIT_USESOURCEFORMAT_APPLY" val="1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4456_21*z*2"/>
  <p:tag name="KSO_WM_TEMPLATE_CATEGORY" val="custom"/>
  <p:tag name="KSO_WM_TEMPLATE_INDEX" val="20204456"/>
  <p:tag name="KSO_WM_UNIT_LAYERLEVEL" val="1"/>
  <p:tag name="KSO_WM_TAG_VERSION" val="1.0"/>
  <p:tag name="KSO_WM_BEAUTIFY_FLAG" val="#wm#"/>
  <p:tag name="KSO_WM_DIAGRAM_GROUP_CODE" val="l1-3"/>
  <p:tag name="KSO_WM_UNIT_TYPE" val="z"/>
  <p:tag name="KSO_WM_UNIT_INDEX" val="2"/>
  <p:tag name="KSO_WM_UNIT_BLOCK" val="0"/>
  <p:tag name="KSO_WM_UNIT_LINE_FORE_SCHEMECOLOR_INDEX" val="14"/>
  <p:tag name="KSO_WM_UNIT_LINE_FILL_TYPE" val="2"/>
  <p:tag name="KSO_WM_UNIT_USESOURCEFORMAT_APPLY" val="1"/>
</p:tagLst>
</file>

<file path=ppt/tags/tag169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i"/>
  <p:tag name="KSO_WM_UNIT_INDEX" val="1"/>
  <p:tag name="KSO_WM_UNIT_ID" val="custom20204456_21*i*1"/>
  <p:tag name="KSO_WM_TEMPLATE_CATEGORY" val="custom"/>
  <p:tag name="KSO_WM_TEMPLATE_INDEX" val="20204456"/>
  <p:tag name="KSO_WM_UNIT_LAYERLEVEL" val="1"/>
  <p:tag name="KSO_WM_TAG_VERSION" val="1.0"/>
  <p:tag name="KSO_WM_BEAUTIFY_FLAG" val="#wm#"/>
  <p:tag name="KSO_WM_UNIT_USESOURCEFORMAT_APPLY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i"/>
  <p:tag name="KSO_WM_UNIT_INDEX" val="2"/>
  <p:tag name="KSO_WM_UNIT_ID" val="custom20204456_21*i*2"/>
  <p:tag name="KSO_WM_TEMPLATE_CATEGORY" val="custom"/>
  <p:tag name="KSO_WM_TEMPLATE_INDEX" val="20204456"/>
  <p:tag name="KSO_WM_UNIT_LAYERLEVEL" val="1"/>
  <p:tag name="KSO_WM_TAG_VERSION" val="1.0"/>
  <p:tag name="KSO_WM_BEAUTIFY_FLAG" val="#wm#"/>
  <p:tag name="KSO_WM_UNIT_USESOURCEFORMAT_APPLY" val="1"/>
</p:tagLst>
</file>

<file path=ppt/tags/tag171.xml><?xml version="1.0" encoding="utf-8"?>
<p:tagLst xmlns:p="http://schemas.openxmlformats.org/presentationml/2006/main">
  <p:tag name="KSO_WM_SLIDE_ID" val="custom20204456_21"/>
  <p:tag name="KSO_WM_TEMPLATE_SUBCATEGORY" val="0"/>
  <p:tag name="KSO_WM_TEMPLATE_MASTER_TYPE" val="1"/>
  <p:tag name="KSO_WM_TEMPLATE_COLOR_TYPE" val="1"/>
  <p:tag name="KSO_WM_SLIDE_ITEM_CNT" val="6"/>
  <p:tag name="KSO_WM_SLIDE_INDEX" val="21"/>
  <p:tag name="KSO_WM_TAG_VERSION" val="1.0"/>
  <p:tag name="KSO_WM_BEAUTIFY_FLAG" val="#wm#"/>
  <p:tag name="KSO_WM_TEMPLATE_CATEGORY" val="custom"/>
  <p:tag name="KSO_WM_TEMPLATE_INDEX" val="20204456"/>
  <p:tag name="KSO_WM_SLIDE_TYPE" val="text"/>
  <p:tag name="KSO_WM_SLIDE_SUBTYPE" val="diag"/>
  <p:tag name="KSO_WM_SLIDE_SIZE" val="812.45*243.8"/>
  <p:tag name="KSO_WM_SLIDE_POSITION" val="74.3*187.9"/>
  <p:tag name="KSO_WM_DIAGRAM_GROUP_CODE" val="l1-3"/>
  <p:tag name="KSO_WM_SLIDE_DIAGTYPE" val="l"/>
  <p:tag name="KSO_WM_SLIDE_LAYOUT" val="i_z_l"/>
  <p:tag name="KSO_WM_SLIDE_LAYOUT_CNT" val="1_3_1"/>
  <p:tag name="KSO_WM_SLIDE_LAYOUT_INFO" val="{&quot;direction&quot;:0,&quot;horizontalAlign&quot;:-1,&quot;verticalAlign&quot;:-1,&quot;type&quot;:0,&quot;diagramDirection&quot;:0,&quot;canSetOverLayout&quot;:0,&quot;isOverLayout&quot;:0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belt&quot;,&quot;left&quot;:0.0,&quot;top&quot;:0.0,&quot;right&quot;:0.0,&quot;bottom&quot;:0.0,&quot;leftAbs&quot;:false,&quot;topAbs&quot;:false,&quot;rightAbs&quot;:false,&quot;bottomAbs&quot;:false}]}"/>
  <p:tag name="KSO_WM_SLIDE_BACKGROUND" val="[&quot;general&quot;,&quot;belt&quot;]"/>
  <p:tag name="KSO_WM_SLIDE_RATIO" val="1.777778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4456_4*i*1"/>
  <p:tag name="KSO_WM_TEMPLATE_CATEGORY" val="custom"/>
  <p:tag name="KSO_WM_TEMPLATE_INDEX" val="20204456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custom20204456_4*l_h_i*1_1_1"/>
  <p:tag name="KSO_WM_TEMPLATE_CATEGORY" val="custom"/>
  <p:tag name="KSO_WM_TEMPLATE_INDEX" val="20204456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174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4456_4*l_h_f*1_1_1"/>
  <p:tag name="KSO_WM_TEMPLATE_CATEGORY" val="custom"/>
  <p:tag name="KSO_WM_TEMPLATE_INDEX" val="20204456"/>
  <p:tag name="KSO_WM_UNIT_LAYERLEVEL" val="1_1_1"/>
  <p:tag name="KSO_WM_TAG_VERSION" val="1.0"/>
  <p:tag name="KSO_WM_BEAUTIFY_FLAG" val="#wm#"/>
  <p:tag name="KSO_WM_UNIT_PRESET_TEXT" val="单击此处添加标题，文字是您思想的提炼"/>
  <p:tag name="KSO_WM_UNIT_TEXT_FILL_FORE_SCHEMECOLOR_INDEX" val="13"/>
  <p:tag name="KSO_WM_UNIT_TEXT_FILL_TYPE" val="1"/>
  <p:tag name="KSO_WM_UNIT_USESOURCEFORMAT_APPLY" val="1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custom20204456_4*l_h_i*1_2_1"/>
  <p:tag name="KSO_WM_TEMPLATE_CATEGORY" val="custom"/>
  <p:tag name="KSO_WM_TEMPLATE_INDEX" val="20204456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176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4456_4*l_h_f*1_2_1"/>
  <p:tag name="KSO_WM_TEMPLATE_CATEGORY" val="custom"/>
  <p:tag name="KSO_WM_TEMPLATE_INDEX" val="20204456"/>
  <p:tag name="KSO_WM_UNIT_LAYERLEVEL" val="1_1_1"/>
  <p:tag name="KSO_WM_TAG_VERSION" val="1.0"/>
  <p:tag name="KSO_WM_BEAUTIFY_FLAG" val="#wm#"/>
  <p:tag name="KSO_WM_UNIT_PRESET_TEXT" val="单击此处添加标题，文字是您思想的提炼"/>
  <p:tag name="KSO_WM_UNIT_TEXT_FILL_FORE_SCHEMECOLOR_INDEX" val="13"/>
  <p:tag name="KSO_WM_UNIT_TEXT_FILL_TYPE" val="1"/>
  <p:tag name="KSO_WM_UNIT_USESOURCEFORMAT_APPLY" val="1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custom20204456_4*l_h_i*1_3_1"/>
  <p:tag name="KSO_WM_TEMPLATE_CATEGORY" val="custom"/>
  <p:tag name="KSO_WM_TEMPLATE_INDEX" val="20204456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178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4456_4*l_h_f*1_3_1"/>
  <p:tag name="KSO_WM_TEMPLATE_CATEGORY" val="custom"/>
  <p:tag name="KSO_WM_TEMPLATE_INDEX" val="20204456"/>
  <p:tag name="KSO_WM_UNIT_LAYERLEVEL" val="1_1_1"/>
  <p:tag name="KSO_WM_TAG_VERSION" val="1.0"/>
  <p:tag name="KSO_WM_BEAUTIFY_FLAG" val="#wm#"/>
  <p:tag name="KSO_WM_UNIT_PRESET_TEXT" val="单击此处添加标题，文字是您思想的提炼"/>
  <p:tag name="KSO_WM_UNIT_TEXT_FILL_FORE_SCHEMECOLOR_INDEX" val="13"/>
  <p:tag name="KSO_WM_UNIT_TEXT_FILL_TYPE" val="1"/>
  <p:tag name="KSO_WM_UNIT_USESOURCEFORMAT_APPLY" val="1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custom20204456_4*l_h_i*1_4_1"/>
  <p:tag name="KSO_WM_TEMPLATE_CATEGORY" val="custom"/>
  <p:tag name="KSO_WM_TEMPLATE_INDEX" val="20204456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204456_4*l_h_f*1_4_1"/>
  <p:tag name="KSO_WM_TEMPLATE_CATEGORY" val="custom"/>
  <p:tag name="KSO_WM_TEMPLATE_INDEX" val="20204456"/>
  <p:tag name="KSO_WM_UNIT_LAYERLEVEL" val="1_1_1"/>
  <p:tag name="KSO_WM_TAG_VERSION" val="1.0"/>
  <p:tag name="KSO_WM_BEAUTIFY_FLAG" val="#wm#"/>
  <p:tag name="KSO_WM_UNIT_PRESET_TEXT" val="单击此处添加标题，文字是您思想的提炼"/>
  <p:tag name="KSO_WM_UNIT_TEXT_FILL_FORE_SCHEMECOLOR_INDEX" val="13"/>
  <p:tag name="KSO_WM_UNIT_TEXT_FILL_TYPE" val="1"/>
  <p:tag name="KSO_WM_UNIT_USESOURCEFORMAT_APPLY" val="1"/>
</p:tagLst>
</file>

<file path=ppt/tags/tag181.xml><?xml version="1.0" encoding="utf-8"?>
<p:tagLst xmlns:p="http://schemas.openxmlformats.org/presentationml/2006/main">
  <p:tag name="KSO_WM_UNIT_ISCONTENTSTITLE" val="1"/>
  <p:tag name="KSO_WM_UNIT_NOCLEAR" val="0"/>
  <p:tag name="KSO_WM_UNIT_VALUE" val="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4456_4*a*1"/>
  <p:tag name="KSO_WM_TEMPLATE_CATEGORY" val="custom"/>
  <p:tag name="KSO_WM_TEMPLATE_INDEX" val="20204456"/>
  <p:tag name="KSO_WM_UNIT_LAYERLEVEL" val="1"/>
  <p:tag name="KSO_WM_TAG_VERSION" val="1.0"/>
  <p:tag name="KSO_WM_BEAUTIFY_FLAG" val="#wm#"/>
  <p:tag name="KSO_WM_UNIT_PRESET_TEXT" val="目录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182.xml><?xml version="1.0" encoding="utf-8"?>
<p:tagLst xmlns:p="http://schemas.openxmlformats.org/presentationml/2006/main">
  <p:tag name="KSO_WM_SLIDE_ID" val="custom20204456_4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4456"/>
  <p:tag name="KSO_WM_SLIDE_LAYOUT" val="a_l"/>
  <p:tag name="KSO_WM_SLIDE_LAYOUT_CNT" val="1_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WPS主题色">
      <a:dk1>
        <a:srgbClr val="000000"/>
      </a:dk1>
      <a:lt1>
        <a:srgbClr val="FFFFFF"/>
      </a:lt1>
      <a:dk2>
        <a:srgbClr val="ECEDEF"/>
      </a:dk2>
      <a:lt2>
        <a:srgbClr val="FCFCFD"/>
      </a:lt2>
      <a:accent1>
        <a:srgbClr val="5E7593"/>
      </a:accent1>
      <a:accent2>
        <a:srgbClr val="4C7983"/>
      </a:accent2>
      <a:accent3>
        <a:srgbClr val="527968"/>
      </a:accent3>
      <a:accent4>
        <a:srgbClr val="697253"/>
      </a:accent4>
      <a:accent5>
        <a:srgbClr val="846850"/>
      </a:accent5>
      <a:accent6>
        <a:srgbClr val="93615D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340</Words>
  <Application>WPS 演示</Application>
  <PresentationFormat>宽屏</PresentationFormat>
  <Paragraphs>64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微软雅黑</vt:lpstr>
      <vt:lpstr>Arial Unicode MS</vt:lpstr>
      <vt:lpstr>汉仪旗黑-85S</vt:lpstr>
      <vt:lpstr>黑体</vt:lpstr>
      <vt:lpstr>1_Office 主题​​</vt:lpstr>
      <vt:lpstr>单击此处添加大标题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—</cp:lastModifiedBy>
  <cp:revision>25</cp:revision>
  <dcterms:created xsi:type="dcterms:W3CDTF">2019-06-19T02:08:00Z</dcterms:created>
  <dcterms:modified xsi:type="dcterms:W3CDTF">2020-10-26T14:13:39Z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</Properties>
</file>