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3716000" cx="24384000"/>
  <p:notesSz cx="6858000" cy="9144000"/>
  <p:embeddedFontLst>
    <p:embeddedFont>
      <p:font typeface="Nunito Sans Light"/>
      <p:regular r:id="rId13"/>
      <p:bold r:id="rId14"/>
      <p:italic r:id="rId15"/>
      <p:boldItalic r:id="rId16"/>
    </p:embeddedFont>
    <p:embeddedFont>
      <p:font typeface="Nunito Sans Black"/>
      <p:bold r:id="rId17"/>
      <p:boldItalic r:id="rId18"/>
    </p:embeddedFont>
    <p:embeddedFont>
      <p:font typeface="Nunito Sans Medium"/>
      <p:regular r:id="rId19"/>
      <p:bold r:id="rId20"/>
      <p:italic r:id="rId21"/>
      <p:boldItalic r:id="rId22"/>
    </p:embeddedFont>
    <p:embeddedFont>
      <p:font typeface="Helvetica Neue"/>
      <p:regular r:id="rId23"/>
      <p:bold r:id="rId24"/>
      <p:italic r:id="rId25"/>
      <p:boldItalic r:id="rId26"/>
    </p:embeddedFont>
    <p:embeddedFont>
      <p:font typeface="Nuni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674">
          <p15:clr>
            <a:srgbClr val="747775"/>
          </p15:clr>
        </p15:guide>
        <p15:guide id="2" orient="horz" pos="288">
          <p15:clr>
            <a:srgbClr val="747775"/>
          </p15:clr>
        </p15:guide>
        <p15:guide id="3" orient="horz" pos="1470">
          <p15:clr>
            <a:srgbClr val="747775"/>
          </p15:clr>
        </p15:guide>
        <p15:guide id="4" orient="horz" pos="1728">
          <p15:clr>
            <a:srgbClr val="747775"/>
          </p15:clr>
        </p15:guide>
        <p15:guide id="5" orient="horz" pos="1213">
          <p15:clr>
            <a:srgbClr val="747775"/>
          </p15:clr>
        </p15:guide>
        <p15:guide id="6" orient="horz" pos="7907">
          <p15:clr>
            <a:srgbClr val="747775"/>
          </p15:clr>
        </p15:guide>
        <p15:guide id="7" pos="11520">
          <p15:clr>
            <a:srgbClr val="747775"/>
          </p15:clr>
        </p15:guide>
        <p15:guide id="8" pos="3840">
          <p15:clr>
            <a:srgbClr val="747775"/>
          </p15:clr>
        </p15:guide>
        <p15:guide id="9" orient="horz" pos="7447">
          <p15:clr>
            <a:srgbClr val="747775"/>
          </p15:clr>
        </p15:guide>
        <p15:guide id="10" pos="7833">
          <p15:clr>
            <a:srgbClr val="747775"/>
          </p15:clr>
        </p15:guide>
        <p15:guide id="11" pos="288">
          <p15:clr>
            <a:srgbClr val="747775"/>
          </p15:clr>
        </p15:guide>
        <p15:guide id="12" pos="15072">
          <p15:clr>
            <a:srgbClr val="747775"/>
          </p15:clr>
        </p15:guide>
        <p15:guide id="13" pos="12915">
          <p15:clr>
            <a:srgbClr val="747775"/>
          </p15:clr>
        </p15:guide>
        <p15:guide id="14" orient="horz" pos="2913">
          <p15:clr>
            <a:srgbClr val="747775"/>
          </p15:clr>
        </p15:guide>
        <p15:guide id="15" orient="horz" pos="8505">
          <p15:clr>
            <a:srgbClr val="747775"/>
          </p15:clr>
        </p15:guide>
      </p15:sldGuideLst>
    </p:ext>
    <p:ext uri="GoogleSlidesCustomDataVersion2">
      <go:slidesCustomData xmlns:go="http://customooxmlschemas.google.com/" r:id="rId31" roundtripDataSignature="AMtx7mhvHC5CGGkp3KPaLf1QBT5B9v9L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74"/>
        <p:guide pos="288" orient="horz"/>
        <p:guide pos="1470" orient="horz"/>
        <p:guide pos="1728" orient="horz"/>
        <p:guide pos="1213" orient="horz"/>
        <p:guide pos="7907" orient="horz"/>
        <p:guide pos="11520"/>
        <p:guide pos="3840"/>
        <p:guide pos="7447" orient="horz"/>
        <p:guide pos="7833"/>
        <p:guide pos="288"/>
        <p:guide pos="15072"/>
        <p:guide pos="12915"/>
        <p:guide pos="2913" orient="horz"/>
        <p:guide pos="850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ansMedium-bold.fntdata"/><Relationship Id="rId22" Type="http://schemas.openxmlformats.org/officeDocument/2006/relationships/font" Target="fonts/NunitoSansMedium-boldItalic.fntdata"/><Relationship Id="rId21" Type="http://schemas.openxmlformats.org/officeDocument/2006/relationships/font" Target="fonts/NunitoSansMedium-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NunitoSans-bold.fntdata"/><Relationship Id="rId27" Type="http://schemas.openxmlformats.org/officeDocument/2006/relationships/font" Target="fonts/Nuni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Nuni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SansLight-regular.fntdata"/><Relationship Id="rId12" Type="http://schemas.openxmlformats.org/officeDocument/2006/relationships/slide" Target="slides/slide7.xml"/><Relationship Id="rId15" Type="http://schemas.openxmlformats.org/officeDocument/2006/relationships/font" Target="fonts/NunitoSansLight-italic.fntdata"/><Relationship Id="rId14" Type="http://schemas.openxmlformats.org/officeDocument/2006/relationships/font" Target="fonts/NunitoSansLight-bold.fntdata"/><Relationship Id="rId17" Type="http://schemas.openxmlformats.org/officeDocument/2006/relationships/font" Target="fonts/NunitoSansBlack-bold.fntdata"/><Relationship Id="rId16" Type="http://schemas.openxmlformats.org/officeDocument/2006/relationships/font" Target="fonts/NunitoSansLight-boldItalic.fntdata"/><Relationship Id="rId19" Type="http://schemas.openxmlformats.org/officeDocument/2006/relationships/font" Target="fonts/NunitoSansMedium-regular.fntdata"/><Relationship Id="rId18" Type="http://schemas.openxmlformats.org/officeDocument/2006/relationships/font" Target="fonts/NunitoSans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b89c632d4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31b89c632d4_0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bb11d60a_1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g2eebb11d60a_1_1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bde2d819f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g31bde2d819f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9f42d699f_8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g279f42d699f_8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89c632d4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31b89c632d4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9ee1af5a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279ee1af5a9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9edee29a7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279edee29a7_0_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04800" lvl="1" marL="914400" rtl="0" algn="l">
              <a:lnSpc>
                <a:spcPct val="115000"/>
              </a:lnSpc>
              <a:spcBef>
                <a:spcPts val="0"/>
              </a:spcBef>
              <a:spcAft>
                <a:spcPts val="0"/>
              </a:spcAft>
              <a:buClr>
                <a:schemeClr val="dk1"/>
              </a:buClr>
              <a:buSzPts val="1200"/>
              <a:buFont typeface="Arial"/>
              <a:buChar char="○"/>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type="tx">
  <p:cSld name="TITLE_AND_BODY">
    <p:bg>
      <p:bgPr>
        <a:solidFill>
          <a:srgbClr val="FFFFFF"/>
        </a:solidFill>
      </p:bgPr>
    </p:bg>
    <p:spTree>
      <p:nvGrpSpPr>
        <p:cNvPr id="9" name="Shape 9"/>
        <p:cNvGrpSpPr/>
        <p:nvPr/>
      </p:nvGrpSpPr>
      <p:grpSpPr>
        <a:xfrm>
          <a:off x="0" y="0"/>
          <a:ext cx="0" cy="0"/>
          <a:chOff x="0" y="0"/>
          <a:chExt cx="0" cy="0"/>
        </a:xfrm>
      </p:grpSpPr>
      <p:sp>
        <p:nvSpPr>
          <p:cNvPr id="10" name="Google Shape;10;p4"/>
          <p:cNvSpPr/>
          <p:nvPr>
            <p:ph idx="2" type="pic"/>
          </p:nvPr>
        </p:nvSpPr>
        <p:spPr>
          <a:xfrm>
            <a:off x="-685800" y="-6146800"/>
            <a:ext cx="34201100" cy="20089980"/>
          </a:xfrm>
          <a:prstGeom prst="rect">
            <a:avLst/>
          </a:prstGeom>
          <a:noFill/>
          <a:ln>
            <a:noFill/>
          </a:ln>
        </p:spPr>
      </p:sp>
      <p:sp>
        <p:nvSpPr>
          <p:cNvPr id="11" name="Google Shape;11;p4"/>
          <p:cNvSpPr txBox="1"/>
          <p:nvPr>
            <p:ph type="title"/>
          </p:nvPr>
        </p:nvSpPr>
        <p:spPr>
          <a:xfrm>
            <a:off x="1295400" y="4384675"/>
            <a:ext cx="21869400" cy="46990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4"/>
          <p:cNvSpPr txBox="1"/>
          <p:nvPr>
            <p:ph idx="1" type="body"/>
          </p:nvPr>
        </p:nvSpPr>
        <p:spPr>
          <a:xfrm>
            <a:off x="1295400" y="9268776"/>
            <a:ext cx="21869400" cy="142271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3" name="Google Shape;13;p4"/>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1"/>
          <p:cNvSpPr txBox="1"/>
          <p:nvPr>
            <p:ph type="title"/>
          </p:nvPr>
        </p:nvSpPr>
        <p:spPr>
          <a:xfrm>
            <a:off x="1295400" y="5404408"/>
            <a:ext cx="21869400" cy="2881785"/>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0200"/>
              <a:buFont typeface="Arial"/>
              <a:buNone/>
              <a:defRPr sz="102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61" name="Google Shape;61;p11"/>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FFFFFF"/>
        </a:solidFill>
      </p:bgPr>
    </p:bg>
    <p:spTree>
      <p:nvGrpSpPr>
        <p:cNvPr id="62" name="Shape 62"/>
        <p:cNvGrpSpPr/>
        <p:nvPr/>
      </p:nvGrpSpPr>
      <p:grpSpPr>
        <a:xfrm>
          <a:off x="0" y="0"/>
          <a:ext cx="0" cy="0"/>
          <a:chOff x="0" y="0"/>
          <a:chExt cx="0" cy="0"/>
        </a:xfrm>
      </p:grpSpPr>
      <p:sp>
        <p:nvSpPr>
          <p:cNvPr id="63" name="Google Shape;63;p12"/>
          <p:cNvSpPr txBox="1"/>
          <p:nvPr>
            <p:ph idx="1" type="body"/>
          </p:nvPr>
        </p:nvSpPr>
        <p:spPr>
          <a:xfrm>
            <a:off x="1295400" y="12955885"/>
            <a:ext cx="218694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4" name="Google Shape;64;p12"/>
          <p:cNvSpPr txBox="1"/>
          <p:nvPr>
            <p:ph idx="2" type="body"/>
          </p:nvPr>
        </p:nvSpPr>
        <p:spPr>
          <a:xfrm>
            <a:off x="1295400" y="3543455"/>
            <a:ext cx="21869400" cy="694056"/>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5" name="Google Shape;65;p12"/>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66" name="Google Shape;66;p12"/>
          <p:cNvSpPr txBox="1"/>
          <p:nvPr>
            <p:ph type="title"/>
          </p:nvPr>
        </p:nvSpPr>
        <p:spPr>
          <a:xfrm>
            <a:off x="1295400" y="1620697"/>
            <a:ext cx="21869400" cy="1778001"/>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0000"/>
              <a:buFont typeface="Arial"/>
              <a:buNone/>
              <a:defRPr sz="100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67" name="Google Shape;67;p12"/>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bg>
      <p:bgPr>
        <a:solidFill>
          <a:srgbClr val="FFFFFF"/>
        </a:solidFill>
      </p:bgPr>
    </p:bg>
    <p:spTree>
      <p:nvGrpSpPr>
        <p:cNvPr id="68" name="Shape 68"/>
        <p:cNvGrpSpPr/>
        <p:nvPr/>
      </p:nvGrpSpPr>
      <p:grpSpPr>
        <a:xfrm>
          <a:off x="0" y="0"/>
          <a:ext cx="0" cy="0"/>
          <a:chOff x="0" y="0"/>
          <a:chExt cx="0" cy="0"/>
        </a:xfrm>
      </p:grpSpPr>
      <p:sp>
        <p:nvSpPr>
          <p:cNvPr id="69" name="Google Shape;69;p13"/>
          <p:cNvSpPr txBox="1"/>
          <p:nvPr>
            <p:ph idx="1" type="body"/>
          </p:nvPr>
        </p:nvSpPr>
        <p:spPr>
          <a:xfrm>
            <a:off x="1295400" y="12955885"/>
            <a:ext cx="218694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0" name="Google Shape;70;p13"/>
          <p:cNvSpPr txBox="1"/>
          <p:nvPr>
            <p:ph idx="2" type="body"/>
          </p:nvPr>
        </p:nvSpPr>
        <p:spPr>
          <a:xfrm>
            <a:off x="1295400" y="3543455"/>
            <a:ext cx="21869400" cy="694056"/>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1" name="Google Shape;71;p13"/>
          <p:cNvSpPr txBox="1"/>
          <p:nvPr>
            <p:ph idx="3" type="body"/>
          </p:nvPr>
        </p:nvSpPr>
        <p:spPr>
          <a:xfrm>
            <a:off x="1295400" y="5118100"/>
            <a:ext cx="21869400" cy="71374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5400"/>
              <a:buFont typeface="Arial"/>
              <a:buNone/>
              <a:defRPr b="1" sz="5400" u="sng" cap="none">
                <a:latin typeface="Arial"/>
                <a:ea typeface="Arial"/>
                <a:cs typeface="Arial"/>
                <a:sym typeface="Arial"/>
              </a:defRPr>
            </a:lvl1pPr>
            <a:lvl2pPr indent="-228600" lvl="1" marL="914400" algn="l">
              <a:lnSpc>
                <a:spcPct val="100000"/>
              </a:lnSpc>
              <a:spcBef>
                <a:spcPts val="3200"/>
              </a:spcBef>
              <a:spcAft>
                <a:spcPts val="0"/>
              </a:spcAft>
              <a:buClr>
                <a:srgbClr val="000000"/>
              </a:buClr>
              <a:buSzPts val="5400"/>
              <a:buFont typeface="Arial"/>
              <a:buNone/>
              <a:defRPr b="1" sz="5400" u="sng" cap="none">
                <a:latin typeface="Arial"/>
                <a:ea typeface="Arial"/>
                <a:cs typeface="Arial"/>
                <a:sym typeface="Arial"/>
              </a:defRPr>
            </a:lvl2pPr>
            <a:lvl3pPr indent="-228600" lvl="2" marL="1371600" algn="l">
              <a:lnSpc>
                <a:spcPct val="100000"/>
              </a:lnSpc>
              <a:spcBef>
                <a:spcPts val="3200"/>
              </a:spcBef>
              <a:spcAft>
                <a:spcPts val="0"/>
              </a:spcAft>
              <a:buClr>
                <a:srgbClr val="000000"/>
              </a:buClr>
              <a:buSzPts val="5400"/>
              <a:buFont typeface="Arial"/>
              <a:buNone/>
              <a:defRPr b="1" sz="5400" u="sng" cap="none">
                <a:latin typeface="Arial"/>
                <a:ea typeface="Arial"/>
                <a:cs typeface="Arial"/>
                <a:sym typeface="Arial"/>
              </a:defRPr>
            </a:lvl3pPr>
            <a:lvl4pPr indent="-228600" lvl="3" marL="1828800" algn="l">
              <a:lnSpc>
                <a:spcPct val="100000"/>
              </a:lnSpc>
              <a:spcBef>
                <a:spcPts val="3200"/>
              </a:spcBef>
              <a:spcAft>
                <a:spcPts val="0"/>
              </a:spcAft>
              <a:buClr>
                <a:srgbClr val="000000"/>
              </a:buClr>
              <a:buSzPts val="5400"/>
              <a:buFont typeface="Arial"/>
              <a:buNone/>
              <a:defRPr b="1" sz="5400" u="sng" cap="none">
                <a:latin typeface="Arial"/>
                <a:ea typeface="Arial"/>
                <a:cs typeface="Arial"/>
                <a:sym typeface="Arial"/>
              </a:defRPr>
            </a:lvl4pPr>
            <a:lvl5pPr indent="-228600" lvl="4" marL="2286000" algn="l">
              <a:lnSpc>
                <a:spcPct val="100000"/>
              </a:lnSpc>
              <a:spcBef>
                <a:spcPts val="3200"/>
              </a:spcBef>
              <a:spcAft>
                <a:spcPts val="0"/>
              </a:spcAft>
              <a:buClr>
                <a:srgbClr val="000000"/>
              </a:buClr>
              <a:buSzPts val="5400"/>
              <a:buFont typeface="Arial"/>
              <a:buNone/>
              <a:defRPr b="1" sz="5400" u="sng" cap="none">
                <a:latin typeface="Arial"/>
                <a:ea typeface="Arial"/>
                <a:cs typeface="Arial"/>
                <a:sym typeface="Arial"/>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2" name="Google Shape;72;p13"/>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73" name="Google Shape;73;p13"/>
          <p:cNvSpPr txBox="1"/>
          <p:nvPr>
            <p:ph type="title"/>
          </p:nvPr>
        </p:nvSpPr>
        <p:spPr>
          <a:xfrm>
            <a:off x="1295400" y="1620697"/>
            <a:ext cx="21869400" cy="1778001"/>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0000"/>
              <a:buFont typeface="Arial"/>
              <a:buNone/>
              <a:defRPr sz="100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74" name="Google Shape;74;p13"/>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rgbClr val="FFFFFF"/>
        </a:solidFill>
      </p:bgPr>
    </p:bg>
    <p:spTree>
      <p:nvGrpSpPr>
        <p:cNvPr id="75" name="Shape 75"/>
        <p:cNvGrpSpPr/>
        <p:nvPr/>
      </p:nvGrpSpPr>
      <p:grpSpPr>
        <a:xfrm>
          <a:off x="0" y="0"/>
          <a:ext cx="0" cy="0"/>
          <a:chOff x="0" y="0"/>
          <a:chExt cx="0" cy="0"/>
        </a:xfrm>
      </p:grpSpPr>
      <p:sp>
        <p:nvSpPr>
          <p:cNvPr id="76" name="Google Shape;76;p14"/>
          <p:cNvSpPr txBox="1"/>
          <p:nvPr>
            <p:ph idx="1" type="body"/>
          </p:nvPr>
        </p:nvSpPr>
        <p:spPr>
          <a:xfrm>
            <a:off x="1298277" y="4927600"/>
            <a:ext cx="21863646" cy="3853767"/>
          </a:xfrm>
          <a:prstGeom prst="rect">
            <a:avLst/>
          </a:prstGeom>
          <a:noFill/>
          <a:ln>
            <a:noFill/>
          </a:ln>
        </p:spPr>
        <p:txBody>
          <a:bodyPr anchorCtr="0" anchor="ctr"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10200"/>
              <a:buFont typeface="Arial"/>
              <a:buNone/>
              <a:defRPr b="1" sz="10200">
                <a:latin typeface="Arial"/>
                <a:ea typeface="Arial"/>
                <a:cs typeface="Arial"/>
                <a:sym typeface="Arial"/>
              </a:defRPr>
            </a:lvl1pPr>
            <a:lvl2pPr indent="-228600" lvl="1" marL="914400" algn="ctr">
              <a:lnSpc>
                <a:spcPct val="100000"/>
              </a:lnSpc>
              <a:spcBef>
                <a:spcPts val="0"/>
              </a:spcBef>
              <a:spcAft>
                <a:spcPts val="0"/>
              </a:spcAft>
              <a:buClr>
                <a:srgbClr val="000000"/>
              </a:buClr>
              <a:buSzPts val="10200"/>
              <a:buFont typeface="Arial"/>
              <a:buNone/>
              <a:defRPr b="1" sz="10200">
                <a:latin typeface="Arial"/>
                <a:ea typeface="Arial"/>
                <a:cs typeface="Arial"/>
                <a:sym typeface="Arial"/>
              </a:defRPr>
            </a:lvl2pPr>
            <a:lvl3pPr indent="-228600" lvl="2" marL="1371600" algn="ctr">
              <a:lnSpc>
                <a:spcPct val="100000"/>
              </a:lnSpc>
              <a:spcBef>
                <a:spcPts val="0"/>
              </a:spcBef>
              <a:spcAft>
                <a:spcPts val="0"/>
              </a:spcAft>
              <a:buClr>
                <a:srgbClr val="000000"/>
              </a:buClr>
              <a:buSzPts val="10200"/>
              <a:buFont typeface="Arial"/>
              <a:buNone/>
              <a:defRPr b="1" sz="10200">
                <a:latin typeface="Arial"/>
                <a:ea typeface="Arial"/>
                <a:cs typeface="Arial"/>
                <a:sym typeface="Arial"/>
              </a:defRPr>
            </a:lvl3pPr>
            <a:lvl4pPr indent="-228600" lvl="3" marL="1828800" algn="ctr">
              <a:lnSpc>
                <a:spcPct val="100000"/>
              </a:lnSpc>
              <a:spcBef>
                <a:spcPts val="0"/>
              </a:spcBef>
              <a:spcAft>
                <a:spcPts val="0"/>
              </a:spcAft>
              <a:buClr>
                <a:srgbClr val="000000"/>
              </a:buClr>
              <a:buSzPts val="10200"/>
              <a:buFont typeface="Arial"/>
              <a:buNone/>
              <a:defRPr b="1" sz="10200">
                <a:latin typeface="Arial"/>
                <a:ea typeface="Arial"/>
                <a:cs typeface="Arial"/>
                <a:sym typeface="Arial"/>
              </a:defRPr>
            </a:lvl4pPr>
            <a:lvl5pPr indent="-228600" lvl="4" marL="2286000" algn="ctr">
              <a:lnSpc>
                <a:spcPct val="100000"/>
              </a:lnSpc>
              <a:spcBef>
                <a:spcPts val="0"/>
              </a:spcBef>
              <a:spcAft>
                <a:spcPts val="0"/>
              </a:spcAft>
              <a:buClr>
                <a:srgbClr val="000000"/>
              </a:buClr>
              <a:buSzPts val="10200"/>
              <a:buFont typeface="Arial"/>
              <a:buNone/>
              <a:defRPr b="1" sz="10200">
                <a:latin typeface="Arial"/>
                <a:ea typeface="Arial"/>
                <a:cs typeface="Arial"/>
                <a:sym typeface="Arial"/>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77" name="Google Shape;77;p14"/>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bg>
      <p:bgPr>
        <a:solidFill>
          <a:srgbClr val="FFFFFF"/>
        </a:solidFill>
      </p:bgPr>
    </p:bg>
    <p:spTree>
      <p:nvGrpSpPr>
        <p:cNvPr id="78" name="Shape 78"/>
        <p:cNvGrpSpPr/>
        <p:nvPr/>
      </p:nvGrpSpPr>
      <p:grpSpPr>
        <a:xfrm>
          <a:off x="0" y="0"/>
          <a:ext cx="0" cy="0"/>
          <a:chOff x="0" y="0"/>
          <a:chExt cx="0" cy="0"/>
        </a:xfrm>
      </p:grpSpPr>
      <p:sp>
        <p:nvSpPr>
          <p:cNvPr id="79" name="Google Shape;79;p15"/>
          <p:cNvSpPr txBox="1"/>
          <p:nvPr>
            <p:ph idx="1" type="body"/>
          </p:nvPr>
        </p:nvSpPr>
        <p:spPr>
          <a:xfrm>
            <a:off x="1295400" y="3587043"/>
            <a:ext cx="21869400" cy="4730168"/>
          </a:xfrm>
          <a:prstGeom prst="rect">
            <a:avLst/>
          </a:prstGeom>
          <a:noFill/>
          <a:ln>
            <a:noFill/>
          </a:ln>
        </p:spPr>
        <p:txBody>
          <a:bodyPr anchorCtr="0" anchor="b" bIns="50800" lIns="50800" spcFirstLastPara="1" rIns="50800" wrap="square" tIns="50800">
            <a:normAutofit/>
          </a:bodyPr>
          <a:lstStyle>
            <a:lvl1pPr indent="-228600" lvl="0" marL="457200" algn="ctr">
              <a:lnSpc>
                <a:spcPct val="70000"/>
              </a:lnSpc>
              <a:spcBef>
                <a:spcPts val="0"/>
              </a:spcBef>
              <a:spcAft>
                <a:spcPts val="0"/>
              </a:spcAft>
              <a:buClr>
                <a:srgbClr val="000000"/>
              </a:buClr>
              <a:buSzPts val="22400"/>
              <a:buFont typeface="Arial"/>
              <a:buNone/>
              <a:defRPr b="1" sz="22400">
                <a:latin typeface="Arial"/>
                <a:ea typeface="Arial"/>
                <a:cs typeface="Arial"/>
                <a:sym typeface="Arial"/>
              </a:defRPr>
            </a:lvl1pPr>
            <a:lvl2pPr indent="-228600" lvl="1" marL="914400" algn="ctr">
              <a:lnSpc>
                <a:spcPct val="70000"/>
              </a:lnSpc>
              <a:spcBef>
                <a:spcPts val="0"/>
              </a:spcBef>
              <a:spcAft>
                <a:spcPts val="0"/>
              </a:spcAft>
              <a:buClr>
                <a:srgbClr val="000000"/>
              </a:buClr>
              <a:buSzPts val="22400"/>
              <a:buFont typeface="Arial"/>
              <a:buNone/>
              <a:defRPr b="1" sz="22400">
                <a:latin typeface="Arial"/>
                <a:ea typeface="Arial"/>
                <a:cs typeface="Arial"/>
                <a:sym typeface="Arial"/>
              </a:defRPr>
            </a:lvl2pPr>
            <a:lvl3pPr indent="-228600" lvl="2" marL="1371600" algn="ctr">
              <a:lnSpc>
                <a:spcPct val="70000"/>
              </a:lnSpc>
              <a:spcBef>
                <a:spcPts val="0"/>
              </a:spcBef>
              <a:spcAft>
                <a:spcPts val="0"/>
              </a:spcAft>
              <a:buClr>
                <a:srgbClr val="000000"/>
              </a:buClr>
              <a:buSzPts val="22400"/>
              <a:buFont typeface="Arial"/>
              <a:buNone/>
              <a:defRPr b="1" sz="22400">
                <a:latin typeface="Arial"/>
                <a:ea typeface="Arial"/>
                <a:cs typeface="Arial"/>
                <a:sym typeface="Arial"/>
              </a:defRPr>
            </a:lvl3pPr>
            <a:lvl4pPr indent="-228600" lvl="3" marL="1828800" algn="ctr">
              <a:lnSpc>
                <a:spcPct val="70000"/>
              </a:lnSpc>
              <a:spcBef>
                <a:spcPts val="0"/>
              </a:spcBef>
              <a:spcAft>
                <a:spcPts val="0"/>
              </a:spcAft>
              <a:buClr>
                <a:srgbClr val="000000"/>
              </a:buClr>
              <a:buSzPts val="22400"/>
              <a:buFont typeface="Arial"/>
              <a:buNone/>
              <a:defRPr b="1" sz="22400">
                <a:latin typeface="Arial"/>
                <a:ea typeface="Arial"/>
                <a:cs typeface="Arial"/>
                <a:sym typeface="Arial"/>
              </a:defRPr>
            </a:lvl4pPr>
            <a:lvl5pPr indent="-228600" lvl="4" marL="2286000" algn="ctr">
              <a:lnSpc>
                <a:spcPct val="70000"/>
              </a:lnSpc>
              <a:spcBef>
                <a:spcPts val="0"/>
              </a:spcBef>
              <a:spcAft>
                <a:spcPts val="0"/>
              </a:spcAft>
              <a:buClr>
                <a:srgbClr val="000000"/>
              </a:buClr>
              <a:buSzPts val="22400"/>
              <a:buFont typeface="Arial"/>
              <a:buNone/>
              <a:defRPr b="1" sz="22400">
                <a:latin typeface="Arial"/>
                <a:ea typeface="Arial"/>
                <a:cs typeface="Arial"/>
                <a:sym typeface="Arial"/>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0" name="Google Shape;80;p15"/>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81" name="Google Shape;81;p15"/>
          <p:cNvSpPr txBox="1"/>
          <p:nvPr>
            <p:ph idx="2" type="body"/>
          </p:nvPr>
        </p:nvSpPr>
        <p:spPr>
          <a:xfrm>
            <a:off x="1295400" y="8117284"/>
            <a:ext cx="21869400" cy="592456"/>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2600"/>
              </a:spcBef>
              <a:spcAft>
                <a:spcPts val="0"/>
              </a:spcAft>
              <a:buClr>
                <a:srgbClr val="000000"/>
              </a:buClr>
              <a:buSzPts val="2940"/>
              <a:buFont typeface="Arial"/>
              <a:buNone/>
              <a:defRPr sz="294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2" name="Google Shape;82;p15"/>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83" name="Shape 83"/>
        <p:cNvGrpSpPr/>
        <p:nvPr/>
      </p:nvGrpSpPr>
      <p:grpSpPr>
        <a:xfrm>
          <a:off x="0" y="0"/>
          <a:ext cx="0" cy="0"/>
          <a:chOff x="0" y="0"/>
          <a:chExt cx="0" cy="0"/>
        </a:xfrm>
      </p:grpSpPr>
      <p:sp>
        <p:nvSpPr>
          <p:cNvPr id="84" name="Google Shape;84;p16"/>
          <p:cNvSpPr txBox="1"/>
          <p:nvPr>
            <p:ph idx="1" type="body"/>
          </p:nvPr>
        </p:nvSpPr>
        <p:spPr>
          <a:xfrm>
            <a:off x="2252674" y="10353079"/>
            <a:ext cx="20691414" cy="567945"/>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2800"/>
              <a:buFont typeface="Arial"/>
              <a:buNone/>
              <a:defRPr sz="280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5" name="Google Shape;85;p16"/>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86" name="Google Shape;86;p16"/>
          <p:cNvSpPr txBox="1"/>
          <p:nvPr>
            <p:ph idx="2" type="body"/>
          </p:nvPr>
        </p:nvSpPr>
        <p:spPr>
          <a:xfrm>
            <a:off x="1439912" y="4332885"/>
            <a:ext cx="21504176" cy="5497468"/>
          </a:xfrm>
          <a:prstGeom prst="rect">
            <a:avLst/>
          </a:prstGeom>
          <a:noFill/>
          <a:ln>
            <a:noFill/>
          </a:ln>
        </p:spPr>
        <p:txBody>
          <a:bodyPr anchorCtr="0" anchor="b" bIns="50800" lIns="50800" spcFirstLastPara="1" rIns="50800" wrap="square" tIns="50800">
            <a:normAutofit/>
          </a:bodyPr>
          <a:lstStyle>
            <a:lvl1pPr indent="-228600" lvl="0" marL="457200" algn="l">
              <a:lnSpc>
                <a:spcPct val="70000"/>
              </a:lnSpc>
              <a:spcBef>
                <a:spcPts val="0"/>
              </a:spcBef>
              <a:spcAft>
                <a:spcPts val="0"/>
              </a:spcAft>
              <a:buClr>
                <a:srgbClr val="000000"/>
              </a:buClr>
              <a:buSzPts val="13300"/>
              <a:buFont typeface="Arial"/>
              <a:buNone/>
              <a:defRPr b="1" i="1" sz="13300">
                <a:latin typeface="Arial"/>
                <a:ea typeface="Arial"/>
                <a:cs typeface="Arial"/>
                <a:sym typeface="Arial"/>
              </a:defRPr>
            </a:lvl1pPr>
            <a:lvl2pPr indent="-228600" lvl="1" marL="914400" algn="l">
              <a:lnSpc>
                <a:spcPct val="70000"/>
              </a:lnSpc>
              <a:spcBef>
                <a:spcPts val="0"/>
              </a:spcBef>
              <a:spcAft>
                <a:spcPts val="0"/>
              </a:spcAft>
              <a:buClr>
                <a:srgbClr val="000000"/>
              </a:buClr>
              <a:buSzPts val="13300"/>
              <a:buFont typeface="Arial"/>
              <a:buNone/>
              <a:defRPr b="1" i="1" sz="13300">
                <a:latin typeface="Arial"/>
                <a:ea typeface="Arial"/>
                <a:cs typeface="Arial"/>
                <a:sym typeface="Arial"/>
              </a:defRPr>
            </a:lvl2pPr>
            <a:lvl3pPr indent="-228600" lvl="2" marL="1371600" algn="l">
              <a:lnSpc>
                <a:spcPct val="70000"/>
              </a:lnSpc>
              <a:spcBef>
                <a:spcPts val="0"/>
              </a:spcBef>
              <a:spcAft>
                <a:spcPts val="0"/>
              </a:spcAft>
              <a:buClr>
                <a:srgbClr val="000000"/>
              </a:buClr>
              <a:buSzPts val="13300"/>
              <a:buFont typeface="Arial"/>
              <a:buNone/>
              <a:defRPr b="1" i="1" sz="13300">
                <a:latin typeface="Arial"/>
                <a:ea typeface="Arial"/>
                <a:cs typeface="Arial"/>
                <a:sym typeface="Arial"/>
              </a:defRPr>
            </a:lvl3pPr>
            <a:lvl4pPr indent="-228600" lvl="3" marL="1828800" algn="l">
              <a:lnSpc>
                <a:spcPct val="70000"/>
              </a:lnSpc>
              <a:spcBef>
                <a:spcPts val="0"/>
              </a:spcBef>
              <a:spcAft>
                <a:spcPts val="0"/>
              </a:spcAft>
              <a:buClr>
                <a:srgbClr val="000000"/>
              </a:buClr>
              <a:buSzPts val="13300"/>
              <a:buFont typeface="Arial"/>
              <a:buNone/>
              <a:defRPr b="1" i="1" sz="13300">
                <a:latin typeface="Arial"/>
                <a:ea typeface="Arial"/>
                <a:cs typeface="Arial"/>
                <a:sym typeface="Arial"/>
              </a:defRPr>
            </a:lvl4pPr>
            <a:lvl5pPr indent="-228600" lvl="4" marL="2286000" algn="l">
              <a:lnSpc>
                <a:spcPct val="70000"/>
              </a:lnSpc>
              <a:spcBef>
                <a:spcPts val="0"/>
              </a:spcBef>
              <a:spcAft>
                <a:spcPts val="0"/>
              </a:spcAft>
              <a:buClr>
                <a:srgbClr val="000000"/>
              </a:buClr>
              <a:buSzPts val="13300"/>
              <a:buFont typeface="Arial"/>
              <a:buNone/>
              <a:defRPr b="1" i="1" sz="13300">
                <a:latin typeface="Arial"/>
                <a:ea typeface="Arial"/>
                <a:cs typeface="Arial"/>
                <a:sym typeface="Arial"/>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87" name="Google Shape;87;p16"/>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rgbClr val="FFFFFF"/>
        </a:solidFill>
      </p:bgPr>
    </p:bg>
    <p:spTree>
      <p:nvGrpSpPr>
        <p:cNvPr id="88" name="Shape 88"/>
        <p:cNvGrpSpPr/>
        <p:nvPr/>
      </p:nvGrpSpPr>
      <p:grpSpPr>
        <a:xfrm>
          <a:off x="0" y="0"/>
          <a:ext cx="0" cy="0"/>
          <a:chOff x="0" y="0"/>
          <a:chExt cx="0" cy="0"/>
        </a:xfrm>
      </p:grpSpPr>
      <p:sp>
        <p:nvSpPr>
          <p:cNvPr id="89" name="Google Shape;89;p17"/>
          <p:cNvSpPr/>
          <p:nvPr>
            <p:ph idx="2" type="pic"/>
          </p:nvPr>
        </p:nvSpPr>
        <p:spPr>
          <a:xfrm>
            <a:off x="4076700" y="-3937000"/>
            <a:ext cx="26492200" cy="17661467"/>
          </a:xfrm>
          <a:prstGeom prst="rect">
            <a:avLst/>
          </a:prstGeom>
          <a:noFill/>
          <a:ln>
            <a:noFill/>
          </a:ln>
        </p:spPr>
      </p:sp>
      <p:sp>
        <p:nvSpPr>
          <p:cNvPr id="90" name="Google Shape;90;p17"/>
          <p:cNvSpPr/>
          <p:nvPr>
            <p:ph idx="3" type="pic"/>
          </p:nvPr>
        </p:nvSpPr>
        <p:spPr>
          <a:xfrm>
            <a:off x="-1" y="-525805"/>
            <a:ext cx="12065001" cy="7782610"/>
          </a:xfrm>
          <a:prstGeom prst="rect">
            <a:avLst/>
          </a:prstGeom>
          <a:noFill/>
          <a:ln>
            <a:noFill/>
          </a:ln>
        </p:spPr>
      </p:sp>
      <p:sp>
        <p:nvSpPr>
          <p:cNvPr id="91" name="Google Shape;91;p17"/>
          <p:cNvSpPr/>
          <p:nvPr>
            <p:ph idx="4" type="pic"/>
          </p:nvPr>
        </p:nvSpPr>
        <p:spPr>
          <a:xfrm>
            <a:off x="-1" y="6384784"/>
            <a:ext cx="12065001" cy="8048238"/>
          </a:xfrm>
          <a:prstGeom prst="rect">
            <a:avLst/>
          </a:prstGeom>
          <a:noFill/>
          <a:ln>
            <a:noFill/>
          </a:ln>
        </p:spPr>
      </p:sp>
      <p:sp>
        <p:nvSpPr>
          <p:cNvPr id="92" name="Google Shape;92;p17"/>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bg>
      <p:bgPr>
        <a:solidFill>
          <a:srgbClr val="FFFFFF"/>
        </a:solidFill>
      </p:bgPr>
    </p:bg>
    <p:spTree>
      <p:nvGrpSpPr>
        <p:cNvPr id="93" name="Shape 93"/>
        <p:cNvGrpSpPr/>
        <p:nvPr/>
      </p:nvGrpSpPr>
      <p:grpSpPr>
        <a:xfrm>
          <a:off x="0" y="0"/>
          <a:ext cx="0" cy="0"/>
          <a:chOff x="0" y="0"/>
          <a:chExt cx="0" cy="0"/>
        </a:xfrm>
      </p:grpSpPr>
      <p:sp>
        <p:nvSpPr>
          <p:cNvPr id="94" name="Google Shape;94;p18"/>
          <p:cNvSpPr/>
          <p:nvPr>
            <p:ph idx="2" type="pic"/>
          </p:nvPr>
        </p:nvSpPr>
        <p:spPr>
          <a:xfrm>
            <a:off x="0" y="-1266000"/>
            <a:ext cx="24384000" cy="16248002"/>
          </a:xfrm>
          <a:prstGeom prst="rect">
            <a:avLst/>
          </a:prstGeom>
          <a:noFill/>
          <a:ln>
            <a:noFill/>
          </a:ln>
        </p:spPr>
      </p:sp>
      <p:sp>
        <p:nvSpPr>
          <p:cNvPr id="95" name="Google Shape;95;p18"/>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4" name="Shape 14"/>
        <p:cNvGrpSpPr/>
        <p:nvPr/>
      </p:nvGrpSpPr>
      <p:grpSpPr>
        <a:xfrm>
          <a:off x="0" y="0"/>
          <a:ext cx="0" cy="0"/>
          <a:chOff x="0" y="0"/>
          <a:chExt cx="0" cy="0"/>
        </a:xfrm>
      </p:grpSpPr>
      <p:sp>
        <p:nvSpPr>
          <p:cNvPr id="15" name="Google Shape;15;p19"/>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6" name="Shape 16"/>
        <p:cNvGrpSpPr/>
        <p:nvPr/>
      </p:nvGrpSpPr>
      <p:grpSpPr>
        <a:xfrm>
          <a:off x="0" y="0"/>
          <a:ext cx="0" cy="0"/>
          <a:chOff x="0" y="0"/>
          <a:chExt cx="0" cy="0"/>
        </a:xfrm>
      </p:grpSpPr>
      <p:sp>
        <p:nvSpPr>
          <p:cNvPr id="17" name="Google Shape;17;p3"/>
          <p:cNvSpPr txBox="1"/>
          <p:nvPr>
            <p:ph type="title"/>
          </p:nvPr>
        </p:nvSpPr>
        <p:spPr>
          <a:xfrm>
            <a:off x="1298349" y="4384675"/>
            <a:ext cx="21869401" cy="46990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8" name="Google Shape;18;p3"/>
          <p:cNvSpPr txBox="1"/>
          <p:nvPr>
            <p:ph idx="1" type="body"/>
          </p:nvPr>
        </p:nvSpPr>
        <p:spPr>
          <a:xfrm>
            <a:off x="1298349" y="9268776"/>
            <a:ext cx="21869401" cy="140224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9" name="Google Shape;19;p3"/>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bg>
      <p:bgPr>
        <a:solidFill>
          <a:srgbClr val="FFFFFF"/>
        </a:solidFill>
      </p:bgPr>
    </p:bg>
    <p:spTree>
      <p:nvGrpSpPr>
        <p:cNvPr id="20" name="Shape 20"/>
        <p:cNvGrpSpPr/>
        <p:nvPr/>
      </p:nvGrpSpPr>
      <p:grpSpPr>
        <a:xfrm>
          <a:off x="0" y="0"/>
          <a:ext cx="0" cy="0"/>
          <a:chOff x="0" y="0"/>
          <a:chExt cx="0" cy="0"/>
        </a:xfrm>
      </p:grpSpPr>
      <p:sp>
        <p:nvSpPr>
          <p:cNvPr id="21" name="Google Shape;21;p5"/>
          <p:cNvSpPr/>
          <p:nvPr>
            <p:ph idx="2" type="pic"/>
          </p:nvPr>
        </p:nvSpPr>
        <p:spPr>
          <a:xfrm>
            <a:off x="8922063" y="-1"/>
            <a:ext cx="20573998" cy="13716000"/>
          </a:xfrm>
          <a:prstGeom prst="rect">
            <a:avLst/>
          </a:prstGeom>
          <a:noFill/>
          <a:ln>
            <a:noFill/>
          </a:ln>
        </p:spPr>
      </p:sp>
      <p:sp>
        <p:nvSpPr>
          <p:cNvPr id="22" name="Google Shape;22;p5"/>
          <p:cNvSpPr txBox="1"/>
          <p:nvPr>
            <p:ph type="title"/>
          </p:nvPr>
        </p:nvSpPr>
        <p:spPr>
          <a:xfrm>
            <a:off x="1295400" y="3743016"/>
            <a:ext cx="11442700" cy="53340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1295400" y="9271000"/>
            <a:ext cx="11442700" cy="31750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4" name="Google Shape;24;p5"/>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bg>
      <p:bgPr>
        <a:solidFill>
          <a:srgbClr val="FFFFFF"/>
        </a:solidFill>
      </p:bgPr>
    </p:bg>
    <p:spTree>
      <p:nvGrpSpPr>
        <p:cNvPr id="25" name="Shape 25"/>
        <p:cNvGrpSpPr/>
        <p:nvPr/>
      </p:nvGrpSpPr>
      <p:grpSpPr>
        <a:xfrm>
          <a:off x="0" y="0"/>
          <a:ext cx="0" cy="0"/>
          <a:chOff x="0" y="0"/>
          <a:chExt cx="0" cy="0"/>
        </a:xfrm>
      </p:grpSpPr>
      <p:sp>
        <p:nvSpPr>
          <p:cNvPr id="26" name="Google Shape;26;p6"/>
          <p:cNvSpPr txBox="1"/>
          <p:nvPr>
            <p:ph idx="1" type="body"/>
          </p:nvPr>
        </p:nvSpPr>
        <p:spPr>
          <a:xfrm>
            <a:off x="1295400" y="12955885"/>
            <a:ext cx="218694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7" name="Google Shape;27;p6"/>
          <p:cNvSpPr txBox="1"/>
          <p:nvPr>
            <p:ph idx="2" type="body"/>
          </p:nvPr>
        </p:nvSpPr>
        <p:spPr>
          <a:xfrm>
            <a:off x="1295400" y="3543455"/>
            <a:ext cx="21869400" cy="694056"/>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8" name="Google Shape;28;p6"/>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29" name="Google Shape;29;p6"/>
          <p:cNvSpPr txBox="1"/>
          <p:nvPr>
            <p:ph type="title"/>
          </p:nvPr>
        </p:nvSpPr>
        <p:spPr>
          <a:xfrm>
            <a:off x="1295400" y="1620697"/>
            <a:ext cx="21869400" cy="1778386"/>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0000"/>
              <a:buFont typeface="Arial"/>
              <a:buNone/>
              <a:defRPr sz="100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0" name="Google Shape;30;p6"/>
          <p:cNvSpPr txBox="1"/>
          <p:nvPr>
            <p:ph idx="3" type="body"/>
          </p:nvPr>
        </p:nvSpPr>
        <p:spPr>
          <a:xfrm>
            <a:off x="1295400" y="5270500"/>
            <a:ext cx="21869400" cy="71374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300"/>
              </a:spcBef>
              <a:spcAft>
                <a:spcPts val="0"/>
              </a:spcAft>
              <a:buClr>
                <a:srgbClr val="000000"/>
              </a:buClr>
              <a:buSzPts val="4000"/>
              <a:buFont typeface="Arial"/>
              <a:buNone/>
              <a:defRPr sz="4000" cap="none"/>
            </a:lvl1pPr>
            <a:lvl2pPr indent="-228600" lvl="1" marL="914400" algn="l">
              <a:lnSpc>
                <a:spcPct val="100000"/>
              </a:lnSpc>
              <a:spcBef>
                <a:spcPts val="3300"/>
              </a:spcBef>
              <a:spcAft>
                <a:spcPts val="0"/>
              </a:spcAft>
              <a:buClr>
                <a:srgbClr val="000000"/>
              </a:buClr>
              <a:buSzPts val="4000"/>
              <a:buFont typeface="Arial"/>
              <a:buNone/>
              <a:defRPr sz="4000" cap="none"/>
            </a:lvl2pPr>
            <a:lvl3pPr indent="-228600" lvl="2" marL="1371600" algn="l">
              <a:lnSpc>
                <a:spcPct val="100000"/>
              </a:lnSpc>
              <a:spcBef>
                <a:spcPts val="3300"/>
              </a:spcBef>
              <a:spcAft>
                <a:spcPts val="0"/>
              </a:spcAft>
              <a:buClr>
                <a:srgbClr val="000000"/>
              </a:buClr>
              <a:buSzPts val="4000"/>
              <a:buFont typeface="Arial"/>
              <a:buNone/>
              <a:defRPr sz="4000" cap="none"/>
            </a:lvl3pPr>
            <a:lvl4pPr indent="-228600" lvl="3" marL="1828800" algn="l">
              <a:lnSpc>
                <a:spcPct val="100000"/>
              </a:lnSpc>
              <a:spcBef>
                <a:spcPts val="3300"/>
              </a:spcBef>
              <a:spcAft>
                <a:spcPts val="0"/>
              </a:spcAft>
              <a:buClr>
                <a:srgbClr val="000000"/>
              </a:buClr>
              <a:buSzPts val="4000"/>
              <a:buFont typeface="Arial"/>
              <a:buNone/>
              <a:defRPr sz="4000" cap="none"/>
            </a:lvl4pPr>
            <a:lvl5pPr indent="-228600" lvl="4" marL="2286000" algn="l">
              <a:lnSpc>
                <a:spcPct val="100000"/>
              </a:lnSpc>
              <a:spcBef>
                <a:spcPts val="3300"/>
              </a:spcBef>
              <a:spcAft>
                <a:spcPts val="0"/>
              </a:spcAft>
              <a:buClr>
                <a:srgbClr val="000000"/>
              </a:buClr>
              <a:buSzPts val="4000"/>
              <a:buFont typeface="Arial"/>
              <a:buNone/>
              <a:defRPr sz="4000" cap="none"/>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1" name="Google Shape;31;p6"/>
          <p:cNvSpPr txBox="1"/>
          <p:nvPr>
            <p:ph idx="12" type="sldNum"/>
          </p:nvPr>
        </p:nvSpPr>
        <p:spPr>
          <a:xfrm>
            <a:off x="23558499" y="12981031"/>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bg>
      <p:bgPr>
        <a:solidFill>
          <a:srgbClr val="FFFFFF"/>
        </a:solidFill>
      </p:bgPr>
    </p:bg>
    <p:spTree>
      <p:nvGrpSpPr>
        <p:cNvPr id="32" name="Shape 32"/>
        <p:cNvGrpSpPr/>
        <p:nvPr/>
      </p:nvGrpSpPr>
      <p:grpSpPr>
        <a:xfrm>
          <a:off x="0" y="0"/>
          <a:ext cx="0" cy="0"/>
          <a:chOff x="0" y="0"/>
          <a:chExt cx="0" cy="0"/>
        </a:xfrm>
      </p:grpSpPr>
      <p:sp>
        <p:nvSpPr>
          <p:cNvPr id="33" name="Google Shape;33;p7"/>
          <p:cNvSpPr txBox="1"/>
          <p:nvPr>
            <p:ph idx="1" type="body"/>
          </p:nvPr>
        </p:nvSpPr>
        <p:spPr>
          <a:xfrm>
            <a:off x="1295400" y="12955885"/>
            <a:ext cx="218694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4" name="Google Shape;34;p7"/>
          <p:cNvSpPr txBox="1"/>
          <p:nvPr>
            <p:ph idx="2" type="body"/>
          </p:nvPr>
        </p:nvSpPr>
        <p:spPr>
          <a:xfrm>
            <a:off x="1295400" y="5270500"/>
            <a:ext cx="21869400" cy="7135317"/>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300"/>
              </a:spcBef>
              <a:spcAft>
                <a:spcPts val="0"/>
              </a:spcAft>
              <a:buClr>
                <a:srgbClr val="000000"/>
              </a:buClr>
              <a:buSzPts val="4000"/>
              <a:buFont typeface="Arial"/>
              <a:buNone/>
              <a:defRPr sz="4000" cap="none"/>
            </a:lvl1pPr>
            <a:lvl2pPr indent="-228600" lvl="1" marL="914400" algn="l">
              <a:lnSpc>
                <a:spcPct val="100000"/>
              </a:lnSpc>
              <a:spcBef>
                <a:spcPts val="3300"/>
              </a:spcBef>
              <a:spcAft>
                <a:spcPts val="0"/>
              </a:spcAft>
              <a:buClr>
                <a:srgbClr val="000000"/>
              </a:buClr>
              <a:buSzPts val="4000"/>
              <a:buFont typeface="Arial"/>
              <a:buNone/>
              <a:defRPr sz="4000" cap="none"/>
            </a:lvl2pPr>
            <a:lvl3pPr indent="-228600" lvl="2" marL="1371600" algn="l">
              <a:lnSpc>
                <a:spcPct val="100000"/>
              </a:lnSpc>
              <a:spcBef>
                <a:spcPts val="3300"/>
              </a:spcBef>
              <a:spcAft>
                <a:spcPts val="0"/>
              </a:spcAft>
              <a:buClr>
                <a:srgbClr val="000000"/>
              </a:buClr>
              <a:buSzPts val="4000"/>
              <a:buFont typeface="Arial"/>
              <a:buNone/>
              <a:defRPr sz="4000" cap="none"/>
            </a:lvl3pPr>
            <a:lvl4pPr indent="-228600" lvl="3" marL="1828800" algn="l">
              <a:lnSpc>
                <a:spcPct val="100000"/>
              </a:lnSpc>
              <a:spcBef>
                <a:spcPts val="3300"/>
              </a:spcBef>
              <a:spcAft>
                <a:spcPts val="0"/>
              </a:spcAft>
              <a:buClr>
                <a:srgbClr val="000000"/>
              </a:buClr>
              <a:buSzPts val="4000"/>
              <a:buFont typeface="Arial"/>
              <a:buNone/>
              <a:defRPr sz="4000" cap="none"/>
            </a:lvl4pPr>
            <a:lvl5pPr indent="-228600" lvl="4" marL="2286000" algn="l">
              <a:lnSpc>
                <a:spcPct val="100000"/>
              </a:lnSpc>
              <a:spcBef>
                <a:spcPts val="3300"/>
              </a:spcBef>
              <a:spcAft>
                <a:spcPts val="0"/>
              </a:spcAft>
              <a:buClr>
                <a:srgbClr val="000000"/>
              </a:buClr>
              <a:buSzPts val="4000"/>
              <a:buFont typeface="Arial"/>
              <a:buNone/>
              <a:defRPr sz="4000" cap="none"/>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5" name="Google Shape;35;p7"/>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36" name="Google Shape;36;p7"/>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bg>
      <p:bgPr>
        <a:solidFill>
          <a:srgbClr val="FFFFFF"/>
        </a:solidFill>
      </p:bgPr>
    </p:bg>
    <p:spTree>
      <p:nvGrpSpPr>
        <p:cNvPr id="37" name="Shape 37"/>
        <p:cNvGrpSpPr/>
        <p:nvPr/>
      </p:nvGrpSpPr>
      <p:grpSpPr>
        <a:xfrm>
          <a:off x="0" y="0"/>
          <a:ext cx="0" cy="0"/>
          <a:chOff x="0" y="0"/>
          <a:chExt cx="0" cy="0"/>
        </a:xfrm>
      </p:grpSpPr>
      <p:sp>
        <p:nvSpPr>
          <p:cNvPr id="38" name="Google Shape;38;p8"/>
          <p:cNvSpPr/>
          <p:nvPr>
            <p:ph idx="2" type="pic"/>
          </p:nvPr>
        </p:nvSpPr>
        <p:spPr>
          <a:xfrm>
            <a:off x="10236489" y="-1"/>
            <a:ext cx="20561460" cy="13716000"/>
          </a:xfrm>
          <a:prstGeom prst="rect">
            <a:avLst/>
          </a:prstGeom>
          <a:noFill/>
          <a:ln>
            <a:noFill/>
          </a:ln>
        </p:spPr>
      </p:sp>
      <p:sp>
        <p:nvSpPr>
          <p:cNvPr id="39" name="Google Shape;39;p8"/>
          <p:cNvSpPr txBox="1"/>
          <p:nvPr>
            <p:ph idx="1" type="body"/>
          </p:nvPr>
        </p:nvSpPr>
        <p:spPr>
          <a:xfrm>
            <a:off x="1295400" y="5257800"/>
            <a:ext cx="11442700" cy="6886575"/>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300"/>
              </a:spcBef>
              <a:spcAft>
                <a:spcPts val="0"/>
              </a:spcAft>
              <a:buClr>
                <a:srgbClr val="000000"/>
              </a:buClr>
              <a:buSzPts val="4000"/>
              <a:buFont typeface="Arial"/>
              <a:buNone/>
              <a:defRPr sz="4000" cap="none"/>
            </a:lvl1pPr>
            <a:lvl2pPr indent="-228600" lvl="1" marL="914400" algn="l">
              <a:lnSpc>
                <a:spcPct val="100000"/>
              </a:lnSpc>
              <a:spcBef>
                <a:spcPts val="3300"/>
              </a:spcBef>
              <a:spcAft>
                <a:spcPts val="0"/>
              </a:spcAft>
              <a:buClr>
                <a:srgbClr val="000000"/>
              </a:buClr>
              <a:buSzPts val="4000"/>
              <a:buFont typeface="Arial"/>
              <a:buNone/>
              <a:defRPr sz="4000" cap="none"/>
            </a:lvl2pPr>
            <a:lvl3pPr indent="-228600" lvl="2" marL="1371600" algn="l">
              <a:lnSpc>
                <a:spcPct val="100000"/>
              </a:lnSpc>
              <a:spcBef>
                <a:spcPts val="3300"/>
              </a:spcBef>
              <a:spcAft>
                <a:spcPts val="0"/>
              </a:spcAft>
              <a:buClr>
                <a:srgbClr val="000000"/>
              </a:buClr>
              <a:buSzPts val="4000"/>
              <a:buFont typeface="Arial"/>
              <a:buNone/>
              <a:defRPr sz="4000" cap="none"/>
            </a:lvl3pPr>
            <a:lvl4pPr indent="-228600" lvl="3" marL="1828800" algn="l">
              <a:lnSpc>
                <a:spcPct val="100000"/>
              </a:lnSpc>
              <a:spcBef>
                <a:spcPts val="3300"/>
              </a:spcBef>
              <a:spcAft>
                <a:spcPts val="0"/>
              </a:spcAft>
              <a:buClr>
                <a:srgbClr val="000000"/>
              </a:buClr>
              <a:buSzPts val="4000"/>
              <a:buFont typeface="Arial"/>
              <a:buNone/>
              <a:defRPr sz="4000" cap="none"/>
            </a:lvl4pPr>
            <a:lvl5pPr indent="-228600" lvl="4" marL="2286000" algn="l">
              <a:lnSpc>
                <a:spcPct val="100000"/>
              </a:lnSpc>
              <a:spcBef>
                <a:spcPts val="3300"/>
              </a:spcBef>
              <a:spcAft>
                <a:spcPts val="0"/>
              </a:spcAft>
              <a:buClr>
                <a:srgbClr val="000000"/>
              </a:buClr>
              <a:buSzPts val="4000"/>
              <a:buFont typeface="Arial"/>
              <a:buNone/>
              <a:defRPr sz="4000" cap="none"/>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0" name="Google Shape;40;p8"/>
          <p:cNvSpPr/>
          <p:nvPr/>
        </p:nvSpPr>
        <p:spPr>
          <a:xfrm>
            <a:off x="0" y="990550"/>
            <a:ext cx="12538389"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41" name="Google Shape;41;p8"/>
          <p:cNvSpPr txBox="1"/>
          <p:nvPr>
            <p:ph idx="3" type="body"/>
          </p:nvPr>
        </p:nvSpPr>
        <p:spPr>
          <a:xfrm>
            <a:off x="1295400" y="12955885"/>
            <a:ext cx="114427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2" name="Google Shape;42;p8"/>
          <p:cNvSpPr txBox="1"/>
          <p:nvPr>
            <p:ph type="title"/>
          </p:nvPr>
        </p:nvSpPr>
        <p:spPr>
          <a:xfrm>
            <a:off x="1295400" y="1625600"/>
            <a:ext cx="11442700" cy="2466975"/>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0000"/>
              <a:buFont typeface="Arial"/>
              <a:buNone/>
              <a:defRPr sz="100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3" name="Google Shape;43;p8"/>
          <p:cNvSpPr txBox="1"/>
          <p:nvPr>
            <p:ph idx="4" type="body"/>
          </p:nvPr>
        </p:nvSpPr>
        <p:spPr>
          <a:xfrm>
            <a:off x="1295400" y="4092575"/>
            <a:ext cx="11442701" cy="67837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3395"/>
              <a:buFont typeface="Arial"/>
              <a:buNone/>
              <a:defRPr sz="3395"/>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4" name="Google Shape;44;p8"/>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Small">
  <p:cSld name="Title, Bullets &amp; Live Video Small">
    <p:bg>
      <p:bgPr>
        <a:solidFill>
          <a:srgbClr val="FFFFFF"/>
        </a:solidFill>
      </p:bgPr>
    </p:bg>
    <p:spTree>
      <p:nvGrpSpPr>
        <p:cNvPr id="45" name="Shape 45"/>
        <p:cNvGrpSpPr/>
        <p:nvPr/>
      </p:nvGrpSpPr>
      <p:grpSpPr>
        <a:xfrm>
          <a:off x="0" y="0"/>
          <a:ext cx="0" cy="0"/>
          <a:chOff x="0" y="0"/>
          <a:chExt cx="0" cy="0"/>
        </a:xfrm>
      </p:grpSpPr>
      <p:sp>
        <p:nvSpPr>
          <p:cNvPr id="46" name="Google Shape;46;p9"/>
          <p:cNvSpPr txBox="1"/>
          <p:nvPr>
            <p:ph idx="1" type="body"/>
          </p:nvPr>
        </p:nvSpPr>
        <p:spPr>
          <a:xfrm>
            <a:off x="1295400" y="5257800"/>
            <a:ext cx="11442700" cy="6886575"/>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300"/>
              </a:spcBef>
              <a:spcAft>
                <a:spcPts val="0"/>
              </a:spcAft>
              <a:buClr>
                <a:srgbClr val="000000"/>
              </a:buClr>
              <a:buSzPts val="4000"/>
              <a:buFont typeface="Arial"/>
              <a:buNone/>
              <a:defRPr sz="4000" cap="none"/>
            </a:lvl1pPr>
            <a:lvl2pPr indent="-228600" lvl="1" marL="914400" algn="l">
              <a:lnSpc>
                <a:spcPct val="100000"/>
              </a:lnSpc>
              <a:spcBef>
                <a:spcPts val="3300"/>
              </a:spcBef>
              <a:spcAft>
                <a:spcPts val="0"/>
              </a:spcAft>
              <a:buClr>
                <a:srgbClr val="000000"/>
              </a:buClr>
              <a:buSzPts val="4000"/>
              <a:buFont typeface="Arial"/>
              <a:buNone/>
              <a:defRPr sz="4000" cap="none"/>
            </a:lvl2pPr>
            <a:lvl3pPr indent="-228600" lvl="2" marL="1371600" algn="l">
              <a:lnSpc>
                <a:spcPct val="100000"/>
              </a:lnSpc>
              <a:spcBef>
                <a:spcPts val="3300"/>
              </a:spcBef>
              <a:spcAft>
                <a:spcPts val="0"/>
              </a:spcAft>
              <a:buClr>
                <a:srgbClr val="000000"/>
              </a:buClr>
              <a:buSzPts val="4000"/>
              <a:buFont typeface="Arial"/>
              <a:buNone/>
              <a:defRPr sz="4000" cap="none"/>
            </a:lvl3pPr>
            <a:lvl4pPr indent="-228600" lvl="3" marL="1828800" algn="l">
              <a:lnSpc>
                <a:spcPct val="100000"/>
              </a:lnSpc>
              <a:spcBef>
                <a:spcPts val="3300"/>
              </a:spcBef>
              <a:spcAft>
                <a:spcPts val="0"/>
              </a:spcAft>
              <a:buClr>
                <a:srgbClr val="000000"/>
              </a:buClr>
              <a:buSzPts val="4000"/>
              <a:buFont typeface="Arial"/>
              <a:buNone/>
              <a:defRPr sz="4000" cap="none"/>
            </a:lvl4pPr>
            <a:lvl5pPr indent="-228600" lvl="4" marL="2286000" algn="l">
              <a:lnSpc>
                <a:spcPct val="100000"/>
              </a:lnSpc>
              <a:spcBef>
                <a:spcPts val="3300"/>
              </a:spcBef>
              <a:spcAft>
                <a:spcPts val="0"/>
              </a:spcAft>
              <a:buClr>
                <a:srgbClr val="000000"/>
              </a:buClr>
              <a:buSzPts val="4000"/>
              <a:buFont typeface="Arial"/>
              <a:buNone/>
              <a:defRPr sz="4000" cap="none"/>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7" name="Google Shape;47;p9"/>
          <p:cNvSpPr/>
          <p:nvPr/>
        </p:nvSpPr>
        <p:spPr>
          <a:xfrm>
            <a:off x="0" y="990550"/>
            <a:ext cx="24384000"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48" name="Google Shape;48;p9"/>
          <p:cNvSpPr txBox="1"/>
          <p:nvPr>
            <p:ph idx="2" type="body"/>
          </p:nvPr>
        </p:nvSpPr>
        <p:spPr>
          <a:xfrm>
            <a:off x="1295400" y="12955885"/>
            <a:ext cx="114427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9" name="Google Shape;49;p9"/>
          <p:cNvSpPr txBox="1"/>
          <p:nvPr>
            <p:ph type="title"/>
          </p:nvPr>
        </p:nvSpPr>
        <p:spPr>
          <a:xfrm>
            <a:off x="1295400" y="1625600"/>
            <a:ext cx="11442700" cy="2466975"/>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0000"/>
              <a:buFont typeface="Arial"/>
              <a:buNone/>
              <a:defRPr sz="100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0" name="Google Shape;50;p9"/>
          <p:cNvSpPr txBox="1"/>
          <p:nvPr>
            <p:ph idx="3" type="body"/>
          </p:nvPr>
        </p:nvSpPr>
        <p:spPr>
          <a:xfrm>
            <a:off x="1295400" y="4092575"/>
            <a:ext cx="11442701" cy="67837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3395"/>
              <a:buFont typeface="Arial"/>
              <a:buNone/>
              <a:defRPr sz="3395"/>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1" name="Google Shape;51;p9"/>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Large">
  <p:cSld name="Title, Bullets &amp; Live Video Large">
    <p:bg>
      <p:bgPr>
        <a:solidFill>
          <a:srgbClr val="FFFFFF"/>
        </a:solidFill>
      </p:bgPr>
    </p:bg>
    <p:spTree>
      <p:nvGrpSpPr>
        <p:cNvPr id="52" name="Shape 52"/>
        <p:cNvGrpSpPr/>
        <p:nvPr/>
      </p:nvGrpSpPr>
      <p:grpSpPr>
        <a:xfrm>
          <a:off x="0" y="0"/>
          <a:ext cx="0" cy="0"/>
          <a:chOff x="0" y="0"/>
          <a:chExt cx="0" cy="0"/>
        </a:xfrm>
      </p:grpSpPr>
      <p:sp>
        <p:nvSpPr>
          <p:cNvPr id="53" name="Google Shape;53;p10"/>
          <p:cNvSpPr txBox="1"/>
          <p:nvPr>
            <p:ph idx="1" type="body"/>
          </p:nvPr>
        </p:nvSpPr>
        <p:spPr>
          <a:xfrm>
            <a:off x="1295400" y="5257800"/>
            <a:ext cx="11442700" cy="6886575"/>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300"/>
              </a:spcBef>
              <a:spcAft>
                <a:spcPts val="0"/>
              </a:spcAft>
              <a:buClr>
                <a:srgbClr val="000000"/>
              </a:buClr>
              <a:buSzPts val="4000"/>
              <a:buFont typeface="Arial"/>
              <a:buNone/>
              <a:defRPr sz="4000" cap="none"/>
            </a:lvl1pPr>
            <a:lvl2pPr indent="-228600" lvl="1" marL="914400" algn="l">
              <a:lnSpc>
                <a:spcPct val="100000"/>
              </a:lnSpc>
              <a:spcBef>
                <a:spcPts val="3300"/>
              </a:spcBef>
              <a:spcAft>
                <a:spcPts val="0"/>
              </a:spcAft>
              <a:buClr>
                <a:srgbClr val="000000"/>
              </a:buClr>
              <a:buSzPts val="4000"/>
              <a:buFont typeface="Arial"/>
              <a:buNone/>
              <a:defRPr sz="4000" cap="none"/>
            </a:lvl2pPr>
            <a:lvl3pPr indent="-228600" lvl="2" marL="1371600" algn="l">
              <a:lnSpc>
                <a:spcPct val="100000"/>
              </a:lnSpc>
              <a:spcBef>
                <a:spcPts val="3300"/>
              </a:spcBef>
              <a:spcAft>
                <a:spcPts val="0"/>
              </a:spcAft>
              <a:buClr>
                <a:srgbClr val="000000"/>
              </a:buClr>
              <a:buSzPts val="4000"/>
              <a:buFont typeface="Arial"/>
              <a:buNone/>
              <a:defRPr sz="4000" cap="none"/>
            </a:lvl3pPr>
            <a:lvl4pPr indent="-228600" lvl="3" marL="1828800" algn="l">
              <a:lnSpc>
                <a:spcPct val="100000"/>
              </a:lnSpc>
              <a:spcBef>
                <a:spcPts val="3300"/>
              </a:spcBef>
              <a:spcAft>
                <a:spcPts val="0"/>
              </a:spcAft>
              <a:buClr>
                <a:srgbClr val="000000"/>
              </a:buClr>
              <a:buSzPts val="4000"/>
              <a:buFont typeface="Arial"/>
              <a:buNone/>
              <a:defRPr sz="4000" cap="none"/>
            </a:lvl4pPr>
            <a:lvl5pPr indent="-228600" lvl="4" marL="2286000" algn="l">
              <a:lnSpc>
                <a:spcPct val="100000"/>
              </a:lnSpc>
              <a:spcBef>
                <a:spcPts val="3300"/>
              </a:spcBef>
              <a:spcAft>
                <a:spcPts val="0"/>
              </a:spcAft>
              <a:buClr>
                <a:srgbClr val="000000"/>
              </a:buClr>
              <a:buSzPts val="4000"/>
              <a:buFont typeface="Arial"/>
              <a:buNone/>
              <a:defRPr sz="4000" cap="none"/>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4" name="Google Shape;54;p10"/>
          <p:cNvSpPr/>
          <p:nvPr/>
        </p:nvSpPr>
        <p:spPr>
          <a:xfrm>
            <a:off x="0" y="990550"/>
            <a:ext cx="12538389" cy="279401"/>
          </a:xfrm>
          <a:prstGeom prst="rect">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55" name="Google Shape;55;p10"/>
          <p:cNvSpPr txBox="1"/>
          <p:nvPr>
            <p:ph idx="2" type="body"/>
          </p:nvPr>
        </p:nvSpPr>
        <p:spPr>
          <a:xfrm>
            <a:off x="1295400" y="12955885"/>
            <a:ext cx="11442700" cy="42926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3200"/>
              </a:spcBef>
              <a:spcAft>
                <a:spcPts val="0"/>
              </a:spcAft>
              <a:buClr>
                <a:srgbClr val="000000"/>
              </a:buClr>
              <a:buSzPts val="2000"/>
              <a:buFont typeface="Arial"/>
              <a:buNone/>
              <a:defRPr sz="2000">
                <a:latin typeface="Arial"/>
                <a:ea typeface="Arial"/>
                <a:cs typeface="Arial"/>
                <a:sym typeface="Arial"/>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6" name="Google Shape;56;p10"/>
          <p:cNvSpPr txBox="1"/>
          <p:nvPr>
            <p:ph type="title"/>
          </p:nvPr>
        </p:nvSpPr>
        <p:spPr>
          <a:xfrm>
            <a:off x="1295400" y="1625600"/>
            <a:ext cx="11442700" cy="2466975"/>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0000"/>
              <a:buFont typeface="Arial"/>
              <a:buNone/>
              <a:defRPr sz="100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7" name="Google Shape;57;p10"/>
          <p:cNvSpPr txBox="1"/>
          <p:nvPr>
            <p:ph idx="3" type="body"/>
          </p:nvPr>
        </p:nvSpPr>
        <p:spPr>
          <a:xfrm>
            <a:off x="1295400" y="4092575"/>
            <a:ext cx="11442701" cy="67837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3395"/>
              <a:buFont typeface="Arial"/>
              <a:buNone/>
              <a:defRPr sz="3395"/>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8" name="Google Shape;58;p10"/>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298349" y="4384675"/>
            <a:ext cx="21869401" cy="4699000"/>
          </a:xfrm>
          <a:prstGeom prst="rect">
            <a:avLst/>
          </a:prstGeom>
          <a:noFill/>
          <a:ln>
            <a:noFill/>
          </a:ln>
        </p:spPr>
        <p:txBody>
          <a:bodyPr anchorCtr="0" anchor="b" bIns="50800" lIns="50800" spcFirstLastPara="1" rIns="50800" wrap="square" tIns="50800">
            <a:normAutofit/>
          </a:bodyPr>
          <a:lstStyle>
            <a:lvl1pPr lvl="0"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1pPr>
            <a:lvl2pPr lvl="1"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2pPr>
            <a:lvl3pPr lvl="2"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3pPr>
            <a:lvl4pPr lvl="3"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4pPr>
            <a:lvl5pPr lvl="4"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5pPr>
            <a:lvl6pPr lvl="5"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6pPr>
            <a:lvl7pPr lvl="6"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7pPr>
            <a:lvl8pPr lvl="7"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8pPr>
            <a:lvl9pPr lvl="8" marR="0" rtl="0" algn="l">
              <a:lnSpc>
                <a:spcPct val="80000"/>
              </a:lnSpc>
              <a:spcBef>
                <a:spcPts val="0"/>
              </a:spcBef>
              <a:spcAft>
                <a:spcPts val="0"/>
              </a:spcAft>
              <a:buClr>
                <a:srgbClr val="000000"/>
              </a:buClr>
              <a:buSzPts val="13300"/>
              <a:buFont typeface="Arial"/>
              <a:buNone/>
              <a:defRPr b="1" i="0" sz="133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298349" y="9268776"/>
            <a:ext cx="21869401" cy="1402242"/>
          </a:xfrm>
          <a:prstGeom prst="rect">
            <a:avLst/>
          </a:prstGeom>
          <a:noFill/>
          <a:ln>
            <a:noFill/>
          </a:ln>
        </p:spPr>
        <p:txBody>
          <a:bodyPr anchorCtr="0" anchor="t" bIns="50800" lIns="50800" spcFirstLastPara="1" rIns="50800" wrap="square" tIns="50800">
            <a:normAutofit/>
          </a:bodyPr>
          <a:lstStyle>
            <a:lvl1pPr indent="-228600" lvl="0" marL="4572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9pPr>
          </a:lstStyle>
          <a:p/>
        </p:txBody>
      </p:sp>
      <p:sp>
        <p:nvSpPr>
          <p:cNvPr id="8" name="Google Shape;8;p2"/>
          <p:cNvSpPr txBox="1"/>
          <p:nvPr>
            <p:ph idx="12" type="sldNum"/>
          </p:nvPr>
        </p:nvSpPr>
        <p:spPr>
          <a:xfrm>
            <a:off x="23558499" y="12979146"/>
            <a:ext cx="361189" cy="404115"/>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1b89c632d4_0_20"/>
          <p:cNvSpPr txBox="1"/>
          <p:nvPr/>
        </p:nvSpPr>
        <p:spPr>
          <a:xfrm>
            <a:off x="2775900" y="2333625"/>
            <a:ext cx="18832200" cy="511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8000">
                <a:solidFill>
                  <a:srgbClr val="121142"/>
                </a:solidFill>
                <a:latin typeface="Nunito Sans Black"/>
                <a:ea typeface="Nunito Sans Black"/>
                <a:cs typeface="Nunito Sans Black"/>
                <a:sym typeface="Nunito Sans Black"/>
              </a:rPr>
              <a:t>AI-Powered Tax Research: Enhancing Efficiency and Accuracy in</a:t>
            </a:r>
            <a:endParaRPr sz="8000">
              <a:solidFill>
                <a:srgbClr val="121142"/>
              </a:solidFill>
              <a:latin typeface="Nunito Sans Black"/>
              <a:ea typeface="Nunito Sans Black"/>
              <a:cs typeface="Nunito Sans Black"/>
              <a:sym typeface="Nunito Sans Black"/>
            </a:endParaRPr>
          </a:p>
          <a:p>
            <a:pPr indent="0" lvl="0" marL="0" rtl="0" algn="ctr">
              <a:spcBef>
                <a:spcPts val="0"/>
              </a:spcBef>
              <a:spcAft>
                <a:spcPts val="0"/>
              </a:spcAft>
              <a:buClr>
                <a:schemeClr val="dk1"/>
              </a:buClr>
              <a:buSzPts val="1100"/>
              <a:buFont typeface="Arial"/>
              <a:buNone/>
            </a:pPr>
            <a:r>
              <a:rPr lang="en-US" sz="8000">
                <a:solidFill>
                  <a:srgbClr val="121142"/>
                </a:solidFill>
                <a:latin typeface="Nunito Sans Black"/>
                <a:ea typeface="Nunito Sans Black"/>
                <a:cs typeface="Nunito Sans Black"/>
                <a:sym typeface="Nunito Sans Black"/>
              </a:rPr>
              <a:t>Navigating Complex Tax Law</a:t>
            </a:r>
            <a:endParaRPr sz="8000">
              <a:solidFill>
                <a:srgbClr val="121142"/>
              </a:solidFill>
              <a:latin typeface="Nunito Sans Black"/>
              <a:ea typeface="Nunito Sans Black"/>
              <a:cs typeface="Nunito Sans Black"/>
              <a:sym typeface="Nunito Sans Black"/>
            </a:endParaRPr>
          </a:p>
          <a:p>
            <a:pPr indent="0" lvl="0" marL="0" marR="0" rtl="0" algn="ctr">
              <a:lnSpc>
                <a:spcPct val="100000"/>
              </a:lnSpc>
              <a:spcBef>
                <a:spcPts val="0"/>
              </a:spcBef>
              <a:spcAft>
                <a:spcPts val="0"/>
              </a:spcAft>
              <a:buClr>
                <a:srgbClr val="000000"/>
              </a:buClr>
              <a:buSzPts val="8000"/>
              <a:buFont typeface="Arial"/>
              <a:buNone/>
            </a:pPr>
            <a:r>
              <a:t/>
            </a:r>
            <a:endParaRPr sz="8000">
              <a:solidFill>
                <a:srgbClr val="121142"/>
              </a:solidFill>
              <a:latin typeface="Nunito Sans Black"/>
              <a:ea typeface="Nunito Sans Black"/>
              <a:cs typeface="Nunito Sans Black"/>
              <a:sym typeface="Nunito Sans Black"/>
            </a:endParaRPr>
          </a:p>
        </p:txBody>
      </p:sp>
      <p:grpSp>
        <p:nvGrpSpPr>
          <p:cNvPr id="101" name="Google Shape;101;g31b89c632d4_0_20"/>
          <p:cNvGrpSpPr/>
          <p:nvPr/>
        </p:nvGrpSpPr>
        <p:grpSpPr>
          <a:xfrm>
            <a:off x="6047325" y="7443825"/>
            <a:ext cx="12270297" cy="2432100"/>
            <a:chOff x="5478725" y="7443825"/>
            <a:chExt cx="12270297" cy="2432100"/>
          </a:xfrm>
        </p:grpSpPr>
        <p:sp>
          <p:nvSpPr>
            <p:cNvPr id="102" name="Google Shape;102;g31b89c632d4_0_20"/>
            <p:cNvSpPr txBox="1"/>
            <p:nvPr/>
          </p:nvSpPr>
          <p:spPr>
            <a:xfrm>
              <a:off x="5478725" y="7443825"/>
              <a:ext cx="6336000" cy="243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lang="en-US" sz="3000">
                  <a:latin typeface="Nunito Sans"/>
                  <a:ea typeface="Nunito Sans"/>
                  <a:cs typeface="Nunito Sans"/>
                  <a:sym typeface="Nunito Sans"/>
                </a:rPr>
                <a:t>Wendy Tian</a:t>
              </a:r>
              <a:endParaRPr b="1" sz="3000">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US" sz="2800">
                  <a:latin typeface="Nunito Sans"/>
                  <a:ea typeface="Nunito Sans"/>
                  <a:cs typeface="Nunito Sans"/>
                  <a:sym typeface="Nunito Sans"/>
                </a:rPr>
                <a:t>University of California, Berkeley</a:t>
              </a:r>
              <a:endParaRPr sz="2800">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US" sz="2800">
                  <a:latin typeface="Courier New"/>
                  <a:ea typeface="Courier New"/>
                  <a:cs typeface="Courier New"/>
                  <a:sym typeface="Courier New"/>
                </a:rPr>
                <a:t>xtian9@berkeley.edu</a:t>
              </a:r>
              <a:endParaRPr sz="28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3000"/>
                <a:buFont typeface="Arial"/>
                <a:buNone/>
              </a:pPr>
              <a:r>
                <a:t/>
              </a:r>
              <a:endParaRPr sz="3000">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3000"/>
                <a:buFont typeface="Arial"/>
                <a:buNone/>
              </a:pPr>
              <a:r>
                <a:t/>
              </a:r>
              <a:endParaRPr sz="3000">
                <a:latin typeface="Nunito Sans"/>
                <a:ea typeface="Nunito Sans"/>
                <a:cs typeface="Nunito Sans"/>
                <a:sym typeface="Nunito Sans"/>
              </a:endParaRPr>
            </a:p>
          </p:txBody>
        </p:sp>
        <p:sp>
          <p:nvSpPr>
            <p:cNvPr id="103" name="Google Shape;103;g31b89c632d4_0_20"/>
            <p:cNvSpPr txBox="1"/>
            <p:nvPr/>
          </p:nvSpPr>
          <p:spPr>
            <a:xfrm>
              <a:off x="11413022" y="7474725"/>
              <a:ext cx="6336000" cy="237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lang="en-US" sz="3000">
                  <a:latin typeface="Nunito Sans"/>
                  <a:ea typeface="Nunito Sans"/>
                  <a:cs typeface="Nunito Sans"/>
                  <a:sym typeface="Nunito Sans"/>
                </a:rPr>
                <a:t>Omar Zu’bi</a:t>
              </a:r>
              <a:endParaRPr b="1" sz="3000">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US" sz="2800">
                  <a:latin typeface="Nunito Sans"/>
                  <a:ea typeface="Nunito Sans"/>
                  <a:cs typeface="Nunito Sans"/>
                  <a:sym typeface="Nunito Sans"/>
                </a:rPr>
                <a:t>University of California, Berkeley</a:t>
              </a:r>
              <a:endParaRPr sz="2800">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n-US" sz="2800">
                  <a:latin typeface="Courier New"/>
                  <a:ea typeface="Courier New"/>
                  <a:cs typeface="Courier New"/>
                  <a:sym typeface="Courier New"/>
                </a:rPr>
                <a:t>ozubi@berkeley.edu</a:t>
              </a:r>
              <a:endParaRPr sz="28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3000"/>
                <a:buFont typeface="Arial"/>
                <a:buNone/>
              </a:pPr>
              <a:r>
                <a:t/>
              </a:r>
              <a:endParaRPr sz="2800">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3000"/>
                <a:buFont typeface="Arial"/>
                <a:buNone/>
              </a:pPr>
              <a:r>
                <a:t/>
              </a:r>
              <a:endParaRPr sz="2800">
                <a:latin typeface="Nunito Sans"/>
                <a:ea typeface="Nunito Sans"/>
                <a:cs typeface="Nunito Sans"/>
                <a:sym typeface="Nunito Sans"/>
              </a:endParaRPr>
            </a:p>
          </p:txBody>
        </p:sp>
      </p:grpSp>
      <p:sp>
        <p:nvSpPr>
          <p:cNvPr id="104" name="Google Shape;104;g31b89c632d4_0_20"/>
          <p:cNvSpPr txBox="1"/>
          <p:nvPr/>
        </p:nvSpPr>
        <p:spPr>
          <a:xfrm>
            <a:off x="4943775" y="6390000"/>
            <a:ext cx="14477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lang="en-US" sz="3000">
                <a:solidFill>
                  <a:srgbClr val="999999"/>
                </a:solidFill>
                <a:latin typeface="Nunito Sans"/>
                <a:ea typeface="Nunito Sans"/>
                <a:cs typeface="Nunito Sans"/>
                <a:sym typeface="Nunito Sans"/>
              </a:rPr>
              <a:t>A Retrieval-Augmented Generation Approach for Enhanced Accuracy</a:t>
            </a:r>
            <a:endParaRPr b="0" i="0" sz="3000" u="none" cap="none" strike="noStrike">
              <a:solidFill>
                <a:srgbClr val="999999"/>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2eebb11d60a_1_107"/>
          <p:cNvSpPr txBox="1"/>
          <p:nvPr/>
        </p:nvSpPr>
        <p:spPr>
          <a:xfrm>
            <a:off x="6096000" y="457200"/>
            <a:ext cx="121920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0" i="0" lang="en-US" sz="8000" u="none" cap="none" strike="noStrike">
                <a:solidFill>
                  <a:srgbClr val="121142"/>
                </a:solidFill>
                <a:latin typeface="Nunito Sans Black"/>
                <a:ea typeface="Nunito Sans Black"/>
                <a:cs typeface="Nunito Sans Black"/>
                <a:sym typeface="Nunito Sans Black"/>
              </a:rPr>
              <a:t>PROJECT OVERVIEW</a:t>
            </a:r>
            <a:endParaRPr b="0" i="0" sz="8000" u="none" cap="none" strike="noStrike">
              <a:solidFill>
                <a:srgbClr val="121142"/>
              </a:solidFill>
              <a:latin typeface="Nunito Sans Black"/>
              <a:ea typeface="Nunito Sans Black"/>
              <a:cs typeface="Nunito Sans Black"/>
              <a:sym typeface="Nunito Sans Black"/>
            </a:endParaRPr>
          </a:p>
        </p:txBody>
      </p:sp>
      <p:sp>
        <p:nvSpPr>
          <p:cNvPr id="110" name="Google Shape;110;g2eebb11d60a_1_107"/>
          <p:cNvSpPr txBox="1"/>
          <p:nvPr/>
        </p:nvSpPr>
        <p:spPr>
          <a:xfrm>
            <a:off x="4650875" y="1562700"/>
            <a:ext cx="14477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lang="en-US" sz="3000">
                <a:solidFill>
                  <a:srgbClr val="999999"/>
                </a:solidFill>
                <a:latin typeface="Nunito Sans"/>
                <a:ea typeface="Nunito Sans"/>
                <a:cs typeface="Nunito Sans"/>
                <a:sym typeface="Nunito Sans"/>
              </a:rPr>
              <a:t>Addressing Hallucinations in Tax Q&amp;A with RAG Models</a:t>
            </a:r>
            <a:endParaRPr b="0" i="0" sz="3000" u="none" cap="none" strike="noStrike">
              <a:solidFill>
                <a:srgbClr val="999999"/>
              </a:solidFill>
              <a:latin typeface="Nunito Sans"/>
              <a:ea typeface="Nunito Sans"/>
              <a:cs typeface="Nunito Sans"/>
              <a:sym typeface="Nunito Sans"/>
            </a:endParaRPr>
          </a:p>
        </p:txBody>
      </p:sp>
      <p:grpSp>
        <p:nvGrpSpPr>
          <p:cNvPr id="111" name="Google Shape;111;g2eebb11d60a_1_107"/>
          <p:cNvGrpSpPr/>
          <p:nvPr/>
        </p:nvGrpSpPr>
        <p:grpSpPr>
          <a:xfrm>
            <a:off x="-674932" y="3829650"/>
            <a:ext cx="7579320" cy="6056700"/>
            <a:chOff x="-268200" y="4833075"/>
            <a:chExt cx="7350000" cy="6056700"/>
          </a:xfrm>
        </p:grpSpPr>
        <p:sp>
          <p:nvSpPr>
            <p:cNvPr id="112" name="Google Shape;112;g2eebb11d60a_1_107"/>
            <p:cNvSpPr/>
            <p:nvPr/>
          </p:nvSpPr>
          <p:spPr>
            <a:xfrm>
              <a:off x="-268200" y="4833075"/>
              <a:ext cx="7350000" cy="6056700"/>
            </a:xfrm>
            <a:prstGeom prst="flowChartDelay">
              <a:avLst/>
            </a:prstGeom>
            <a:noFill/>
            <a:ln cap="flat" cmpd="sng" w="38100">
              <a:solidFill>
                <a:srgbClr val="1211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0"/>
                <a:buFont typeface="Arial"/>
                <a:buNone/>
              </a:pPr>
              <a:r>
                <a:t/>
              </a:r>
              <a:endParaRPr b="0" i="0" sz="8000" u="none" cap="none" strike="noStrike">
                <a:solidFill>
                  <a:srgbClr val="121142"/>
                </a:solidFill>
                <a:latin typeface="Nunito Sans Black"/>
                <a:ea typeface="Nunito Sans Black"/>
                <a:cs typeface="Nunito Sans Black"/>
                <a:sym typeface="Nunito Sans Black"/>
              </a:endParaRPr>
            </a:p>
          </p:txBody>
        </p:sp>
        <p:sp>
          <p:nvSpPr>
            <p:cNvPr id="113" name="Google Shape;113;g2eebb11d60a_1_107"/>
            <p:cNvSpPr txBox="1"/>
            <p:nvPr/>
          </p:nvSpPr>
          <p:spPr>
            <a:xfrm>
              <a:off x="0" y="6549975"/>
              <a:ext cx="6096000" cy="2622900"/>
            </a:xfrm>
            <a:prstGeom prst="rect">
              <a:avLst/>
            </a:prstGeom>
            <a:noFill/>
            <a:ln>
              <a:noFill/>
            </a:ln>
          </p:spPr>
          <p:txBody>
            <a:bodyPr anchorCtr="0" anchor="t" bIns="91425" lIns="182875" spcFirstLastPara="1" rIns="182875" wrap="square" tIns="91425">
              <a:spAutoFit/>
            </a:bodyPr>
            <a:lstStyle/>
            <a:p>
              <a:pPr indent="0" lvl="0" marL="0" marR="0" rtl="0" algn="ctr">
                <a:lnSpc>
                  <a:spcPct val="115000"/>
                </a:lnSpc>
                <a:spcBef>
                  <a:spcPts val="0"/>
                </a:spcBef>
                <a:spcAft>
                  <a:spcPts val="0"/>
                </a:spcAft>
                <a:buClr>
                  <a:srgbClr val="000000"/>
                </a:buClr>
                <a:buSzPts val="4800"/>
                <a:buFont typeface="Arial"/>
                <a:buNone/>
              </a:pPr>
              <a:r>
                <a:rPr b="0" i="0" lang="en-US" sz="4800" u="none" cap="none" strike="noStrike">
                  <a:solidFill>
                    <a:srgbClr val="121142"/>
                  </a:solidFill>
                  <a:latin typeface="Nunito Sans Black"/>
                  <a:ea typeface="Nunito Sans Black"/>
                  <a:cs typeface="Nunito Sans Black"/>
                  <a:sym typeface="Nunito Sans Black"/>
                </a:rPr>
                <a:t>OBJECTIVES</a:t>
              </a:r>
              <a:endParaRPr b="0" i="0" sz="4800" u="none" cap="none" strike="noStrike">
                <a:solidFill>
                  <a:srgbClr val="121142"/>
                </a:solidFill>
                <a:latin typeface="Nunito Sans Black"/>
                <a:ea typeface="Nunito Sans Black"/>
                <a:cs typeface="Nunito Sans Black"/>
                <a:sym typeface="Nunito Sans Black"/>
              </a:endParaRPr>
            </a:p>
            <a:p>
              <a:pPr indent="0" lvl="0" marL="0" marR="0" rtl="0" algn="ctr">
                <a:lnSpc>
                  <a:spcPct val="115000"/>
                </a:lnSpc>
                <a:spcBef>
                  <a:spcPts val="0"/>
                </a:spcBef>
                <a:spcAft>
                  <a:spcPts val="0"/>
                </a:spcAft>
                <a:buClr>
                  <a:srgbClr val="000000"/>
                </a:buClr>
                <a:buSzPts val="4800"/>
                <a:buFont typeface="Arial"/>
                <a:buNone/>
              </a:pPr>
              <a:r>
                <a:rPr b="0" i="0" lang="en-US" sz="4800" u="none" cap="none" strike="noStrike">
                  <a:solidFill>
                    <a:srgbClr val="121142"/>
                  </a:solidFill>
                  <a:latin typeface="Nunito Sans Black"/>
                  <a:ea typeface="Nunito Sans Black"/>
                  <a:cs typeface="Nunito Sans Black"/>
                  <a:sym typeface="Nunito Sans Black"/>
                </a:rPr>
                <a:t>&amp;</a:t>
              </a:r>
              <a:endParaRPr b="0" i="0" sz="4800" u="none" cap="none" strike="noStrike">
                <a:solidFill>
                  <a:srgbClr val="121142"/>
                </a:solidFill>
                <a:latin typeface="Nunito Sans Black"/>
                <a:ea typeface="Nunito Sans Black"/>
                <a:cs typeface="Nunito Sans Black"/>
                <a:sym typeface="Nunito Sans Black"/>
              </a:endParaRPr>
            </a:p>
            <a:p>
              <a:pPr indent="0" lvl="0" marL="0" marR="0" rtl="0" algn="ctr">
                <a:lnSpc>
                  <a:spcPct val="115000"/>
                </a:lnSpc>
                <a:spcBef>
                  <a:spcPts val="0"/>
                </a:spcBef>
                <a:spcAft>
                  <a:spcPts val="0"/>
                </a:spcAft>
                <a:buClr>
                  <a:srgbClr val="000000"/>
                </a:buClr>
                <a:buSzPts val="4800"/>
                <a:buFont typeface="Arial"/>
                <a:buNone/>
              </a:pPr>
              <a:r>
                <a:rPr b="0" i="0" lang="en-US" sz="4800" u="none" cap="none" strike="noStrike">
                  <a:solidFill>
                    <a:srgbClr val="121142"/>
                  </a:solidFill>
                  <a:latin typeface="Nunito Sans Black"/>
                  <a:ea typeface="Nunito Sans Black"/>
                  <a:cs typeface="Nunito Sans Black"/>
                  <a:sym typeface="Nunito Sans Black"/>
                </a:rPr>
                <a:t>MOTIVATION</a:t>
              </a:r>
              <a:endParaRPr b="0" i="0" sz="4800" u="none" cap="none" strike="noStrike">
                <a:solidFill>
                  <a:srgbClr val="121142"/>
                </a:solidFill>
                <a:latin typeface="Nunito Sans Black"/>
                <a:ea typeface="Nunito Sans Black"/>
                <a:cs typeface="Nunito Sans Black"/>
                <a:sym typeface="Nunito Sans Black"/>
              </a:endParaRPr>
            </a:p>
          </p:txBody>
        </p:sp>
      </p:grpSp>
      <p:grpSp>
        <p:nvGrpSpPr>
          <p:cNvPr id="114" name="Google Shape;114;g2eebb11d60a_1_107"/>
          <p:cNvGrpSpPr/>
          <p:nvPr/>
        </p:nvGrpSpPr>
        <p:grpSpPr>
          <a:xfrm>
            <a:off x="6904203" y="3946771"/>
            <a:ext cx="16645097" cy="1689718"/>
            <a:chOff x="5501700" y="3617275"/>
            <a:chExt cx="11708706" cy="1188603"/>
          </a:xfrm>
        </p:grpSpPr>
        <p:sp>
          <p:nvSpPr>
            <p:cNvPr id="115" name="Google Shape;115;g2eebb11d60a_1_107"/>
            <p:cNvSpPr txBox="1"/>
            <p:nvPr/>
          </p:nvSpPr>
          <p:spPr>
            <a:xfrm>
              <a:off x="6695106" y="3617278"/>
              <a:ext cx="10515300" cy="1188600"/>
            </a:xfrm>
            <a:prstGeom prst="rect">
              <a:avLst/>
            </a:prstGeom>
            <a:solidFill>
              <a:schemeClr val="lt1"/>
            </a:solidFill>
            <a:ln>
              <a:noFill/>
            </a:ln>
          </p:spPr>
          <p:txBody>
            <a:bodyPr anchorCtr="0" anchor="ctr" bIns="91425" lIns="274300" spcFirstLastPara="1" rIns="91425" wrap="square" tIns="0">
              <a:noAutofit/>
            </a:bodyPr>
            <a:lstStyle/>
            <a:p>
              <a:pPr indent="0" lvl="0" marL="0" marR="0" rtl="0" algn="l">
                <a:lnSpc>
                  <a:spcPct val="100000"/>
                </a:lnSpc>
                <a:spcBef>
                  <a:spcPts val="0"/>
                </a:spcBef>
                <a:spcAft>
                  <a:spcPts val="0"/>
                </a:spcAft>
                <a:buClr>
                  <a:srgbClr val="000000"/>
                </a:buClr>
                <a:buSzPts val="2400"/>
                <a:buFont typeface="Arial"/>
                <a:buNone/>
              </a:pPr>
              <a:r>
                <a:rPr b="1" lang="en-US" sz="3000">
                  <a:solidFill>
                    <a:srgbClr val="87C243"/>
                  </a:solidFill>
                  <a:latin typeface="Nunito Sans"/>
                  <a:ea typeface="Nunito Sans"/>
                  <a:cs typeface="Nunito Sans"/>
                  <a:sym typeface="Nunito Sans"/>
                </a:rPr>
                <a:t>WHAT'S</a:t>
              </a:r>
              <a:r>
                <a:rPr b="1" lang="en-US" sz="3000">
                  <a:solidFill>
                    <a:srgbClr val="87C243"/>
                  </a:solidFill>
                  <a:latin typeface="Nunito Sans"/>
                  <a:ea typeface="Nunito Sans"/>
                  <a:cs typeface="Nunito Sans"/>
                  <a:sym typeface="Nunito Sans"/>
                </a:rPr>
                <a:t> THE PROBLEM?</a:t>
              </a:r>
              <a:endParaRPr b="1" i="0" sz="3000" u="none" cap="none" strike="noStrike">
                <a:solidFill>
                  <a:srgbClr val="87C243"/>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2000"/>
                <a:buFont typeface="Arial"/>
                <a:buNone/>
              </a:pPr>
              <a:r>
                <a:rPr lang="en-US" sz="2200">
                  <a:solidFill>
                    <a:srgbClr val="595959"/>
                  </a:solidFill>
                  <a:latin typeface="Nunito Sans"/>
                  <a:ea typeface="Nunito Sans"/>
                  <a:cs typeface="Nunito Sans"/>
                  <a:sym typeface="Nunito Sans"/>
                </a:rPr>
                <a:t>Tax professionals, especially junior accountants, face challenges due to tight deadlines, limited research resources, and the complexity of tax law. </a:t>
              </a:r>
              <a:endParaRPr b="0" i="0" sz="2200" u="none" cap="none" strike="noStrike">
                <a:solidFill>
                  <a:schemeClr val="dk2"/>
                </a:solidFill>
                <a:latin typeface="Nunito Sans"/>
                <a:ea typeface="Nunito Sans"/>
                <a:cs typeface="Nunito Sans"/>
                <a:sym typeface="Nunito Sans"/>
              </a:endParaRPr>
            </a:p>
          </p:txBody>
        </p:sp>
        <p:sp>
          <p:nvSpPr>
            <p:cNvPr id="116" name="Google Shape;116;g2eebb11d60a_1_107"/>
            <p:cNvSpPr/>
            <p:nvPr/>
          </p:nvSpPr>
          <p:spPr>
            <a:xfrm>
              <a:off x="5501700" y="3617275"/>
              <a:ext cx="1188600" cy="1188600"/>
            </a:xfrm>
            <a:prstGeom prst="ellipse">
              <a:avLst/>
            </a:prstGeom>
            <a:solidFill>
              <a:srgbClr val="87C2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g2eebb11d60a_1_107"/>
            <p:cNvPicPr preferRelativeResize="0"/>
            <p:nvPr/>
          </p:nvPicPr>
          <p:blipFill rotWithShape="1">
            <a:blip r:embed="rId3">
              <a:alphaModFix/>
            </a:blip>
            <a:srcRect b="0" l="0" r="0" t="0"/>
            <a:stretch/>
          </p:blipFill>
          <p:spPr>
            <a:xfrm>
              <a:off x="5638800" y="3767975"/>
              <a:ext cx="914400" cy="914400"/>
            </a:xfrm>
            <a:prstGeom prst="rect">
              <a:avLst/>
            </a:prstGeom>
            <a:noFill/>
            <a:ln>
              <a:noFill/>
            </a:ln>
          </p:spPr>
        </p:pic>
      </p:grpSp>
      <p:grpSp>
        <p:nvGrpSpPr>
          <p:cNvPr id="118" name="Google Shape;118;g2eebb11d60a_1_107"/>
          <p:cNvGrpSpPr/>
          <p:nvPr/>
        </p:nvGrpSpPr>
        <p:grpSpPr>
          <a:xfrm>
            <a:off x="7382157" y="5984419"/>
            <a:ext cx="16167007" cy="1747170"/>
            <a:chOff x="7724025" y="7267113"/>
            <a:chExt cx="11372402" cy="1229016"/>
          </a:xfrm>
        </p:grpSpPr>
        <p:sp>
          <p:nvSpPr>
            <p:cNvPr id="119" name="Google Shape;119;g2eebb11d60a_1_107"/>
            <p:cNvSpPr/>
            <p:nvPr/>
          </p:nvSpPr>
          <p:spPr>
            <a:xfrm>
              <a:off x="7724025" y="7267113"/>
              <a:ext cx="1188600" cy="1188600"/>
            </a:xfrm>
            <a:prstGeom prst="ellipse">
              <a:avLst/>
            </a:prstGeom>
            <a:solidFill>
              <a:srgbClr val="418D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eebb11d60a_1_107"/>
            <p:cNvSpPr txBox="1"/>
            <p:nvPr/>
          </p:nvSpPr>
          <p:spPr>
            <a:xfrm>
              <a:off x="8912627" y="7307529"/>
              <a:ext cx="10183800" cy="1188600"/>
            </a:xfrm>
            <a:prstGeom prst="rect">
              <a:avLst/>
            </a:prstGeom>
            <a:noFill/>
            <a:ln>
              <a:noFill/>
            </a:ln>
          </p:spPr>
          <p:txBody>
            <a:bodyPr anchorCtr="0" anchor="ctr" bIns="91425" lIns="274300" spcFirstLastPara="1" rIns="91425" wrap="square" tIns="0">
              <a:noAutofit/>
            </a:bodyPr>
            <a:lstStyle/>
            <a:p>
              <a:pPr indent="0" lvl="0" marL="0" marR="0" rtl="0" algn="l">
                <a:lnSpc>
                  <a:spcPct val="100000"/>
                </a:lnSpc>
                <a:spcBef>
                  <a:spcPts val="0"/>
                </a:spcBef>
                <a:spcAft>
                  <a:spcPts val="0"/>
                </a:spcAft>
                <a:buClr>
                  <a:srgbClr val="000000"/>
                </a:buClr>
                <a:buSzPts val="2400"/>
                <a:buFont typeface="Arial"/>
                <a:buNone/>
              </a:pPr>
              <a:r>
                <a:rPr b="1" lang="en-US" sz="3000">
                  <a:solidFill>
                    <a:srgbClr val="418DB3"/>
                  </a:solidFill>
                  <a:latin typeface="Nunito Sans"/>
                  <a:ea typeface="Nunito Sans"/>
                  <a:cs typeface="Nunito Sans"/>
                  <a:sym typeface="Nunito Sans"/>
                </a:rPr>
                <a:t>OUR GOAL (PROBLEM STATEMENT)</a:t>
              </a:r>
              <a:endParaRPr b="1" i="0" sz="3000" u="none" cap="none" strike="noStrike">
                <a:solidFill>
                  <a:srgbClr val="418DB3"/>
                </a:solidFill>
                <a:latin typeface="Nunito Sans"/>
                <a:ea typeface="Nunito Sans"/>
                <a:cs typeface="Nunito Sans"/>
                <a:sym typeface="Nunito Sans"/>
              </a:endParaRPr>
            </a:p>
            <a:p>
              <a:pPr indent="0" lvl="0" marL="0" rtl="0" algn="l">
                <a:lnSpc>
                  <a:spcPct val="115000"/>
                </a:lnSpc>
                <a:spcBef>
                  <a:spcPts val="1200"/>
                </a:spcBef>
                <a:spcAft>
                  <a:spcPts val="1200"/>
                </a:spcAft>
                <a:buClr>
                  <a:schemeClr val="dk1"/>
                </a:buClr>
                <a:buSzPts val="1100"/>
                <a:buFont typeface="Arial"/>
                <a:buNone/>
              </a:pPr>
              <a:r>
                <a:rPr lang="en-US" sz="2200">
                  <a:solidFill>
                    <a:srgbClr val="595959"/>
                  </a:solidFill>
                  <a:latin typeface="Nunito Sans"/>
                  <a:ea typeface="Nunito Sans"/>
                  <a:cs typeface="Nunito Sans"/>
                  <a:sym typeface="Nunito Sans"/>
                </a:rPr>
                <a:t>Developing a reliable AI assistant for tax Q&amp;A is essential to streamline research, enhance decision-making accuracy, and provide trustworthy, fact-based answers.</a:t>
              </a:r>
              <a:endParaRPr sz="2200">
                <a:solidFill>
                  <a:srgbClr val="595959"/>
                </a:solidFill>
                <a:latin typeface="Nunito Sans"/>
                <a:ea typeface="Nunito Sans"/>
                <a:cs typeface="Nunito Sans"/>
                <a:sym typeface="Nunito Sans"/>
              </a:endParaRPr>
            </a:p>
          </p:txBody>
        </p:sp>
        <p:pic>
          <p:nvPicPr>
            <p:cNvPr id="121" name="Google Shape;121;g2eebb11d60a_1_107"/>
            <p:cNvPicPr preferRelativeResize="0"/>
            <p:nvPr/>
          </p:nvPicPr>
          <p:blipFill rotWithShape="1">
            <a:blip r:embed="rId4">
              <a:alphaModFix/>
            </a:blip>
            <a:srcRect b="0" l="0" r="0" t="0"/>
            <a:stretch/>
          </p:blipFill>
          <p:spPr>
            <a:xfrm>
              <a:off x="7952563" y="7495663"/>
              <a:ext cx="731520" cy="731520"/>
            </a:xfrm>
            <a:prstGeom prst="rect">
              <a:avLst/>
            </a:prstGeom>
            <a:noFill/>
            <a:ln>
              <a:noFill/>
            </a:ln>
          </p:spPr>
        </p:pic>
      </p:grpSp>
      <p:grpSp>
        <p:nvGrpSpPr>
          <p:cNvPr id="122" name="Google Shape;122;g2eebb11d60a_1_107"/>
          <p:cNvGrpSpPr/>
          <p:nvPr/>
        </p:nvGrpSpPr>
        <p:grpSpPr>
          <a:xfrm>
            <a:off x="6904189" y="8026263"/>
            <a:ext cx="16645020" cy="1689725"/>
            <a:chOff x="7002950" y="9283263"/>
            <a:chExt cx="11708652" cy="1188608"/>
          </a:xfrm>
        </p:grpSpPr>
        <p:sp>
          <p:nvSpPr>
            <p:cNvPr id="123" name="Google Shape;123;g2eebb11d60a_1_107"/>
            <p:cNvSpPr/>
            <p:nvPr/>
          </p:nvSpPr>
          <p:spPr>
            <a:xfrm>
              <a:off x="7002950" y="9283263"/>
              <a:ext cx="1188600" cy="1188600"/>
            </a:xfrm>
            <a:prstGeom prst="ellipse">
              <a:avLst/>
            </a:prstGeom>
            <a:solidFill>
              <a:srgbClr val="3470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eebb11d60a_1_107"/>
            <p:cNvSpPr txBox="1"/>
            <p:nvPr/>
          </p:nvSpPr>
          <p:spPr>
            <a:xfrm>
              <a:off x="8270402" y="9283271"/>
              <a:ext cx="10441200" cy="1188600"/>
            </a:xfrm>
            <a:prstGeom prst="rect">
              <a:avLst/>
            </a:prstGeom>
            <a:noFill/>
            <a:ln>
              <a:noFill/>
            </a:ln>
          </p:spPr>
          <p:txBody>
            <a:bodyPr anchorCtr="0" anchor="ctr" bIns="91425" lIns="274300" spcFirstLastPara="1" rIns="91425" wrap="square" tIns="0">
              <a:noAutofit/>
            </a:bodyPr>
            <a:lstStyle/>
            <a:p>
              <a:pPr indent="0" lvl="0" marL="0" marR="0" rtl="0" algn="l">
                <a:lnSpc>
                  <a:spcPct val="100000"/>
                </a:lnSpc>
                <a:spcBef>
                  <a:spcPts val="0"/>
                </a:spcBef>
                <a:spcAft>
                  <a:spcPts val="0"/>
                </a:spcAft>
                <a:buClr>
                  <a:srgbClr val="000000"/>
                </a:buClr>
                <a:buSzPts val="2400"/>
                <a:buFont typeface="Arial"/>
                <a:buNone/>
              </a:pPr>
              <a:r>
                <a:rPr b="1" lang="en-US" sz="3000">
                  <a:solidFill>
                    <a:srgbClr val="3470B2"/>
                  </a:solidFill>
                  <a:latin typeface="Nunito Sans"/>
                  <a:ea typeface="Nunito Sans"/>
                  <a:cs typeface="Nunito Sans"/>
                  <a:sym typeface="Nunito Sans"/>
                </a:rPr>
                <a:t>CHALLENGES</a:t>
              </a:r>
              <a:endParaRPr b="1" i="0" sz="3000" u="none" cap="none" strike="noStrike">
                <a:solidFill>
                  <a:srgbClr val="3470B2"/>
                </a:solidFill>
                <a:latin typeface="Nunito Sans"/>
                <a:ea typeface="Nunito Sans"/>
                <a:cs typeface="Nunito Sans"/>
                <a:sym typeface="Nunito Sans"/>
              </a:endParaRPr>
            </a:p>
            <a:p>
              <a:pPr indent="0" lvl="0" marL="0" rtl="0" algn="l">
                <a:spcBef>
                  <a:spcPts val="0"/>
                </a:spcBef>
                <a:spcAft>
                  <a:spcPts val="0"/>
                </a:spcAft>
                <a:buClr>
                  <a:schemeClr val="dk1"/>
                </a:buClr>
                <a:buSzPts val="2000"/>
                <a:buFont typeface="Arial"/>
                <a:buNone/>
              </a:pPr>
              <a:r>
                <a:rPr lang="en-US" sz="2200">
                  <a:solidFill>
                    <a:srgbClr val="595959"/>
                  </a:solidFill>
                  <a:latin typeface="Nunito Sans"/>
                  <a:ea typeface="Nunito Sans"/>
                  <a:cs typeface="Nunito Sans"/>
                  <a:sym typeface="Nunito Sans"/>
                </a:rPr>
                <a:t>Traditional LLMs struggle with hallucination and lack of domain specificity, leading to inaccurate responses in complex tax queries. In addition, lack of curated datasets and dynamic tax law updates make this topic challenging.</a:t>
              </a:r>
              <a:endParaRPr b="0" i="0" sz="2200" u="none" cap="none" strike="noStrike">
                <a:solidFill>
                  <a:schemeClr val="dk2"/>
                </a:solidFill>
                <a:latin typeface="Nunito Sans"/>
                <a:ea typeface="Nunito Sans"/>
                <a:cs typeface="Nunito Sans"/>
                <a:sym typeface="Nunito Sans"/>
              </a:endParaRPr>
            </a:p>
          </p:txBody>
        </p:sp>
        <p:pic>
          <p:nvPicPr>
            <p:cNvPr id="125" name="Google Shape;125;g2eebb11d60a_1_107"/>
            <p:cNvPicPr preferRelativeResize="0"/>
            <p:nvPr/>
          </p:nvPicPr>
          <p:blipFill rotWithShape="1">
            <a:blip r:embed="rId5">
              <a:alphaModFix/>
            </a:blip>
            <a:srcRect b="0" l="0" r="0" t="0"/>
            <a:stretch/>
          </p:blipFill>
          <p:spPr>
            <a:xfrm>
              <a:off x="7229063" y="9481338"/>
              <a:ext cx="731520" cy="73152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bde2d819f_0_3"/>
          <p:cNvSpPr txBox="1"/>
          <p:nvPr/>
        </p:nvSpPr>
        <p:spPr>
          <a:xfrm>
            <a:off x="4724550" y="457200"/>
            <a:ext cx="149349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8000"/>
              <a:buFont typeface="Arial"/>
              <a:buNone/>
            </a:pPr>
            <a:r>
              <a:rPr lang="en-US" sz="8000">
                <a:solidFill>
                  <a:srgbClr val="121142"/>
                </a:solidFill>
                <a:latin typeface="Nunito Sans Black"/>
                <a:ea typeface="Nunito Sans Black"/>
                <a:cs typeface="Nunito Sans Black"/>
                <a:sym typeface="Nunito Sans Black"/>
              </a:rPr>
              <a:t>EXISTING LITERATURE</a:t>
            </a:r>
            <a:endParaRPr sz="8000">
              <a:solidFill>
                <a:srgbClr val="121142"/>
              </a:solidFill>
              <a:latin typeface="Nunito Sans Black"/>
              <a:ea typeface="Nunito Sans Black"/>
              <a:cs typeface="Nunito Sans Black"/>
              <a:sym typeface="Nunito Sans Black"/>
            </a:endParaRPr>
          </a:p>
          <a:p>
            <a:pPr indent="0" lvl="0" marL="0" marR="0" rtl="0" algn="ctr">
              <a:lnSpc>
                <a:spcPct val="100000"/>
              </a:lnSpc>
              <a:spcBef>
                <a:spcPts val="0"/>
              </a:spcBef>
              <a:spcAft>
                <a:spcPts val="0"/>
              </a:spcAft>
              <a:buClr>
                <a:srgbClr val="000000"/>
              </a:buClr>
              <a:buSzPts val="8000"/>
              <a:buFont typeface="Arial"/>
              <a:buNone/>
            </a:pPr>
            <a:r>
              <a:t/>
            </a:r>
            <a:endParaRPr sz="8000">
              <a:solidFill>
                <a:srgbClr val="121142"/>
              </a:solidFill>
              <a:latin typeface="Nunito Sans Black"/>
              <a:ea typeface="Nunito Sans Black"/>
              <a:cs typeface="Nunito Sans Black"/>
              <a:sym typeface="Nunito Sans Black"/>
            </a:endParaRPr>
          </a:p>
        </p:txBody>
      </p:sp>
      <p:sp>
        <p:nvSpPr>
          <p:cNvPr id="131" name="Google Shape;131;g31bde2d819f_0_3"/>
          <p:cNvSpPr txBox="1"/>
          <p:nvPr/>
        </p:nvSpPr>
        <p:spPr>
          <a:xfrm>
            <a:off x="5125700" y="1635000"/>
            <a:ext cx="14618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000"/>
              <a:buFont typeface="Arial"/>
              <a:buNone/>
            </a:pPr>
            <a:r>
              <a:rPr lang="en-US" sz="3000">
                <a:solidFill>
                  <a:srgbClr val="999999"/>
                </a:solidFill>
                <a:latin typeface="Nunito Sans"/>
                <a:ea typeface="Nunito Sans"/>
                <a:cs typeface="Nunito Sans"/>
                <a:sym typeface="Nunito Sans"/>
              </a:rPr>
              <a:t>Previous research on large language models (LLMs) in the tax and legal domains</a:t>
            </a:r>
            <a:endParaRPr sz="3000">
              <a:solidFill>
                <a:srgbClr val="999999"/>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3000"/>
              <a:buFont typeface="Arial"/>
              <a:buNone/>
            </a:pPr>
            <a:r>
              <a:t/>
            </a:r>
            <a:endParaRPr sz="3000">
              <a:solidFill>
                <a:srgbClr val="999999"/>
              </a:solidFill>
              <a:latin typeface="Nunito Sans"/>
              <a:ea typeface="Nunito Sans"/>
              <a:cs typeface="Nunito Sans"/>
              <a:sym typeface="Nunito Sans"/>
            </a:endParaRPr>
          </a:p>
        </p:txBody>
      </p:sp>
      <p:sp>
        <p:nvSpPr>
          <p:cNvPr id="132" name="Google Shape;132;g31bde2d819f_0_3"/>
          <p:cNvSpPr/>
          <p:nvPr/>
        </p:nvSpPr>
        <p:spPr>
          <a:xfrm>
            <a:off x="5342650" y="3764978"/>
            <a:ext cx="65379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368300" lvl="0" marL="457200" rtl="0" algn="l">
              <a:lnSpc>
                <a:spcPct val="115000"/>
              </a:lnSpc>
              <a:spcBef>
                <a:spcPts val="1000"/>
              </a:spcBef>
              <a:spcAft>
                <a:spcPts val="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Classification of tax laws</a:t>
            </a:r>
            <a:r>
              <a:rPr lang="en-US" sz="2200">
                <a:solidFill>
                  <a:srgbClr val="595959"/>
                </a:solidFill>
                <a:latin typeface="Nunito Sans"/>
                <a:ea typeface="Nunito Sans"/>
                <a:cs typeface="Nunito Sans"/>
                <a:sym typeface="Nunito Sans"/>
              </a:rPr>
              <a:t> (Elliot Ash Et al. 2021)</a:t>
            </a:r>
            <a:endParaRPr sz="2200">
              <a:solidFill>
                <a:srgbClr val="595959"/>
              </a:solidFill>
              <a:latin typeface="Nunito Sans"/>
              <a:ea typeface="Nunito Sans"/>
              <a:cs typeface="Nunito Sans"/>
              <a:sym typeface="Nunito Sans"/>
            </a:endParaRPr>
          </a:p>
          <a:p>
            <a:pPr indent="-368300" lvl="0" marL="457200" rtl="0" algn="l">
              <a:lnSpc>
                <a:spcPct val="115000"/>
              </a:lnSpc>
              <a:spcBef>
                <a:spcPts val="1000"/>
              </a:spcBef>
              <a:spcAft>
                <a:spcPts val="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Dataset for tax law entailment </a:t>
            </a:r>
            <a:r>
              <a:rPr lang="en-US" sz="2200">
                <a:solidFill>
                  <a:srgbClr val="595959"/>
                </a:solidFill>
                <a:latin typeface="Nunito Sans"/>
                <a:ea typeface="Nunito Sans"/>
                <a:cs typeface="Nunito Sans"/>
                <a:sym typeface="Nunito Sans"/>
              </a:rPr>
              <a:t>(Holzenberger et al., 2020).</a:t>
            </a:r>
            <a:endParaRPr sz="2200">
              <a:solidFill>
                <a:srgbClr val="595959"/>
              </a:solidFill>
              <a:latin typeface="Nunito Sans"/>
              <a:ea typeface="Nunito Sans"/>
              <a:cs typeface="Nunito Sans"/>
              <a:sym typeface="Nunito Sans"/>
            </a:endParaRPr>
          </a:p>
          <a:p>
            <a:pPr indent="-368300" lvl="0" marL="457200" rtl="0" algn="l">
              <a:lnSpc>
                <a:spcPct val="115000"/>
              </a:lnSpc>
              <a:spcBef>
                <a:spcPts val="1000"/>
              </a:spcBef>
              <a:spcAft>
                <a:spcPts val="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Frameworks for tax code classification </a:t>
            </a:r>
            <a:r>
              <a:rPr lang="en-US" sz="2200">
                <a:solidFill>
                  <a:srgbClr val="595959"/>
                </a:solidFill>
                <a:latin typeface="Nunito Sans"/>
                <a:ea typeface="Nunito Sans"/>
                <a:cs typeface="Nunito Sans"/>
                <a:sym typeface="Nunito Sans"/>
              </a:rPr>
              <a:t>(Kondadadi et al., 2022).</a:t>
            </a:r>
            <a:endParaRPr sz="2200">
              <a:solidFill>
                <a:srgbClr val="595959"/>
              </a:solidFill>
              <a:latin typeface="Nunito Sans"/>
              <a:ea typeface="Nunito Sans"/>
              <a:cs typeface="Nunito Sans"/>
              <a:sym typeface="Nunito Sans"/>
            </a:endParaRPr>
          </a:p>
          <a:p>
            <a:pPr indent="-368300" lvl="0" marL="457200" rtl="0" algn="l">
              <a:lnSpc>
                <a:spcPct val="115000"/>
              </a:lnSpc>
              <a:spcBef>
                <a:spcPts val="1000"/>
              </a:spcBef>
              <a:spcAft>
                <a:spcPts val="100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Decision rule extraction from legislation</a:t>
            </a:r>
            <a:r>
              <a:rPr lang="en-US" sz="2200">
                <a:solidFill>
                  <a:srgbClr val="595959"/>
                </a:solidFill>
                <a:latin typeface="Nunito Sans"/>
                <a:ea typeface="Nunito Sans"/>
                <a:cs typeface="Nunito Sans"/>
                <a:sym typeface="Nunito Sans"/>
              </a:rPr>
              <a:t> (Michel et al., 2022).</a:t>
            </a:r>
            <a:endParaRPr sz="2200">
              <a:solidFill>
                <a:srgbClr val="595959"/>
              </a:solidFill>
              <a:latin typeface="Nunito Sans"/>
              <a:ea typeface="Nunito Sans"/>
              <a:cs typeface="Nunito Sans"/>
              <a:sym typeface="Nunito Sans"/>
            </a:endParaRPr>
          </a:p>
        </p:txBody>
      </p:sp>
      <p:sp>
        <p:nvSpPr>
          <p:cNvPr id="133" name="Google Shape;133;g31bde2d819f_0_3"/>
          <p:cNvSpPr/>
          <p:nvPr/>
        </p:nvSpPr>
        <p:spPr>
          <a:xfrm>
            <a:off x="5342650" y="3764950"/>
            <a:ext cx="6537900" cy="1108200"/>
          </a:xfrm>
          <a:prstGeom prst="rect">
            <a:avLst/>
          </a:prstGeom>
          <a:solidFill>
            <a:srgbClr val="87C2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sz="3600">
                <a:solidFill>
                  <a:schemeClr val="lt1"/>
                </a:solidFill>
              </a:rPr>
              <a:t>Key Papers</a:t>
            </a:r>
            <a:endParaRPr i="0" sz="3600" u="none" cap="none" strike="noStrike">
              <a:solidFill>
                <a:schemeClr val="lt1"/>
              </a:solidFill>
            </a:endParaRPr>
          </a:p>
        </p:txBody>
      </p:sp>
      <p:sp>
        <p:nvSpPr>
          <p:cNvPr id="134" name="Google Shape;134;g31bde2d819f_0_3"/>
          <p:cNvSpPr/>
          <p:nvPr/>
        </p:nvSpPr>
        <p:spPr>
          <a:xfrm>
            <a:off x="12503461" y="3764978"/>
            <a:ext cx="65379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200">
                <a:solidFill>
                  <a:srgbClr val="595959"/>
                </a:solidFill>
                <a:latin typeface="Nunito Sans"/>
                <a:ea typeface="Nunito Sans"/>
                <a:cs typeface="Nunito Sans"/>
                <a:sym typeface="Nunito Sans"/>
              </a:rPr>
              <a:t>Prior works </a:t>
            </a:r>
            <a:r>
              <a:rPr b="1" lang="en-US" sz="2200">
                <a:solidFill>
                  <a:srgbClr val="595959"/>
                </a:solidFill>
                <a:latin typeface="Nunito Sans"/>
                <a:ea typeface="Nunito Sans"/>
                <a:cs typeface="Nunito Sans"/>
                <a:sym typeface="Nunito Sans"/>
              </a:rPr>
              <a:t>lack dynamic adaptability</a:t>
            </a:r>
            <a:r>
              <a:rPr lang="en-US" sz="2200">
                <a:solidFill>
                  <a:srgbClr val="595959"/>
                </a:solidFill>
                <a:latin typeface="Nunito Sans"/>
                <a:ea typeface="Nunito Sans"/>
                <a:cs typeface="Nunito Sans"/>
                <a:sym typeface="Nunito Sans"/>
              </a:rPr>
              <a:t> and </a:t>
            </a:r>
            <a:r>
              <a:rPr b="1" lang="en-US" sz="2200">
                <a:solidFill>
                  <a:srgbClr val="595959"/>
                </a:solidFill>
                <a:latin typeface="Nunito Sans"/>
                <a:ea typeface="Nunito Sans"/>
                <a:cs typeface="Nunito Sans"/>
                <a:sym typeface="Nunito Sans"/>
              </a:rPr>
              <a:t>reasoning-based Q&amp;A</a:t>
            </a:r>
            <a:r>
              <a:rPr lang="en-US" sz="2200">
                <a:solidFill>
                  <a:srgbClr val="595959"/>
                </a:solidFill>
                <a:latin typeface="Nunito Sans"/>
                <a:ea typeface="Nunito Sans"/>
                <a:cs typeface="Nunito Sans"/>
                <a:sym typeface="Nunito Sans"/>
              </a:rPr>
              <a:t> for the tax domain:</a:t>
            </a:r>
            <a:endParaRPr sz="2200">
              <a:solidFill>
                <a:srgbClr val="595959"/>
              </a:solidFill>
              <a:latin typeface="Nunito Sans"/>
              <a:ea typeface="Nunito Sans"/>
              <a:cs typeface="Nunito Sans"/>
              <a:sym typeface="Nunito Sans"/>
            </a:endParaRPr>
          </a:p>
          <a:p>
            <a:pPr indent="0" lvl="0" marL="0" rtl="0" algn="ctr">
              <a:lnSpc>
                <a:spcPct val="115000"/>
              </a:lnSpc>
              <a:spcBef>
                <a:spcPts val="0"/>
              </a:spcBef>
              <a:spcAft>
                <a:spcPts val="0"/>
              </a:spcAft>
              <a:buNone/>
            </a:pPr>
            <a:r>
              <a:t/>
            </a:r>
            <a:endParaRPr sz="2200">
              <a:solidFill>
                <a:srgbClr val="595959"/>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Char char="●"/>
            </a:pPr>
            <a:r>
              <a:rPr b="1" lang="en-US" sz="2200">
                <a:solidFill>
                  <a:schemeClr val="dk2"/>
                </a:solidFill>
                <a:latin typeface="Nunito Sans"/>
                <a:ea typeface="Nunito Sans"/>
                <a:cs typeface="Nunito Sans"/>
                <a:sym typeface="Nunito Sans"/>
              </a:rPr>
              <a:t>Context Limitations</a:t>
            </a:r>
            <a:r>
              <a:rPr lang="en-US" sz="2200">
                <a:solidFill>
                  <a:schemeClr val="dk2"/>
                </a:solidFill>
                <a:latin typeface="Nunito Sans"/>
                <a:ea typeface="Nunito Sans"/>
                <a:cs typeface="Nunito Sans"/>
                <a:sym typeface="Nunito Sans"/>
              </a:rPr>
              <a:t>: Poor understanding of nuanced, jurisdiction-specific tax laws.</a:t>
            </a:r>
            <a:endParaRPr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Char char="●"/>
            </a:pPr>
            <a:r>
              <a:rPr b="1" lang="en-US" sz="2200">
                <a:solidFill>
                  <a:schemeClr val="dk2"/>
                </a:solidFill>
                <a:latin typeface="Nunito Sans"/>
                <a:ea typeface="Nunito Sans"/>
                <a:cs typeface="Nunito Sans"/>
                <a:sym typeface="Nunito Sans"/>
              </a:rPr>
              <a:t>Complex Query Struggles</a:t>
            </a:r>
            <a:r>
              <a:rPr lang="en-US" sz="2200">
                <a:solidFill>
                  <a:schemeClr val="dk2"/>
                </a:solidFill>
                <a:latin typeface="Nunito Sans"/>
                <a:ea typeface="Nunito Sans"/>
                <a:cs typeface="Nunito Sans"/>
                <a:sym typeface="Nunito Sans"/>
              </a:rPr>
              <a:t>: Difficulty handling multi-part, long-form tax questions.</a:t>
            </a:r>
            <a:endParaRPr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1000"/>
              </a:spcAft>
              <a:buClr>
                <a:schemeClr val="dk2"/>
              </a:buClr>
              <a:buSzPts val="2200"/>
              <a:buChar char="●"/>
            </a:pPr>
            <a:r>
              <a:rPr b="1" lang="en-US" sz="2200">
                <a:solidFill>
                  <a:schemeClr val="dk2"/>
                </a:solidFill>
                <a:latin typeface="Nunito Sans"/>
                <a:ea typeface="Nunito Sans"/>
                <a:cs typeface="Nunito Sans"/>
                <a:sym typeface="Nunito Sans"/>
              </a:rPr>
              <a:t>Trust Issues</a:t>
            </a:r>
            <a:r>
              <a:rPr lang="en-US" sz="2200">
                <a:solidFill>
                  <a:schemeClr val="dk2"/>
                </a:solidFill>
                <a:latin typeface="Nunito Sans"/>
                <a:ea typeface="Nunito Sans"/>
                <a:cs typeface="Nunito Sans"/>
                <a:sym typeface="Nunito Sans"/>
              </a:rPr>
              <a:t>: Lack of reliable mechanisms to ensure accurate, factual answers.</a:t>
            </a:r>
            <a:endParaRPr sz="2200">
              <a:solidFill>
                <a:schemeClr val="dk2"/>
              </a:solidFill>
              <a:latin typeface="Nunito Sans"/>
              <a:ea typeface="Nunito Sans"/>
              <a:cs typeface="Nunito Sans"/>
              <a:sym typeface="Nunito Sans"/>
            </a:endParaRPr>
          </a:p>
        </p:txBody>
      </p:sp>
      <p:sp>
        <p:nvSpPr>
          <p:cNvPr id="135" name="Google Shape;135;g31bde2d819f_0_3"/>
          <p:cNvSpPr/>
          <p:nvPr/>
        </p:nvSpPr>
        <p:spPr>
          <a:xfrm>
            <a:off x="12503450" y="3764950"/>
            <a:ext cx="6537900" cy="1108200"/>
          </a:xfrm>
          <a:prstGeom prst="rect">
            <a:avLst/>
          </a:prstGeom>
          <a:solidFill>
            <a:srgbClr val="51B08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3600">
                <a:solidFill>
                  <a:schemeClr val="lt1"/>
                </a:solidFill>
              </a:rPr>
              <a:t>Innovation Gap</a:t>
            </a:r>
            <a:endParaRPr i="0" sz="3600" u="none" cap="none" strike="noStrike">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9f42d699f_8_20"/>
          <p:cNvSpPr txBox="1"/>
          <p:nvPr/>
        </p:nvSpPr>
        <p:spPr>
          <a:xfrm>
            <a:off x="2766300" y="457200"/>
            <a:ext cx="188322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lang="en-US" sz="8000">
                <a:solidFill>
                  <a:srgbClr val="121142"/>
                </a:solidFill>
                <a:latin typeface="Nunito Sans Black"/>
                <a:ea typeface="Nunito Sans Black"/>
                <a:cs typeface="Nunito Sans Black"/>
                <a:sym typeface="Nunito Sans Black"/>
              </a:rPr>
              <a:t>OUR APPROACH</a:t>
            </a:r>
            <a:endParaRPr b="0" i="0" sz="8000" u="none" cap="none" strike="noStrike">
              <a:solidFill>
                <a:srgbClr val="121142"/>
              </a:solidFill>
              <a:latin typeface="Nunito Sans Black"/>
              <a:ea typeface="Nunito Sans Black"/>
              <a:cs typeface="Nunito Sans Black"/>
              <a:sym typeface="Nunito Sans Black"/>
            </a:endParaRPr>
          </a:p>
        </p:txBody>
      </p:sp>
      <p:sp>
        <p:nvSpPr>
          <p:cNvPr id="141" name="Google Shape;141;g279f42d699f_8_20"/>
          <p:cNvSpPr txBox="1"/>
          <p:nvPr/>
        </p:nvSpPr>
        <p:spPr>
          <a:xfrm>
            <a:off x="4762588" y="1562700"/>
            <a:ext cx="14064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lang="en-US" sz="3000">
                <a:solidFill>
                  <a:srgbClr val="999999"/>
                </a:solidFill>
                <a:latin typeface="Nunito Sans"/>
                <a:ea typeface="Nunito Sans"/>
                <a:cs typeface="Nunito Sans"/>
                <a:sym typeface="Nunito Sans"/>
              </a:rPr>
              <a:t>Framework: Retrieval-Augmented Generation (RAG)</a:t>
            </a:r>
            <a:endParaRPr b="0" i="0" sz="3000" u="none" cap="none" strike="noStrike">
              <a:solidFill>
                <a:srgbClr val="999999"/>
              </a:solidFill>
              <a:latin typeface="Nunito Sans"/>
              <a:ea typeface="Nunito Sans"/>
              <a:cs typeface="Nunito Sans"/>
              <a:sym typeface="Nunito Sans"/>
            </a:endParaRPr>
          </a:p>
        </p:txBody>
      </p:sp>
      <p:sp>
        <p:nvSpPr>
          <p:cNvPr id="142" name="Google Shape;142;g279f42d699f_8_20"/>
          <p:cNvSpPr txBox="1"/>
          <p:nvPr/>
        </p:nvSpPr>
        <p:spPr>
          <a:xfrm>
            <a:off x="1000275" y="4296600"/>
            <a:ext cx="971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lang="en-US" sz="3600">
                <a:solidFill>
                  <a:schemeClr val="dk2"/>
                </a:solidFill>
                <a:latin typeface="Nunito Sans"/>
                <a:ea typeface="Nunito Sans"/>
                <a:cs typeface="Nunito Sans"/>
                <a:sym typeface="Nunito Sans"/>
              </a:rPr>
              <a:t>Retrieval-Augmented Generation (RAG)</a:t>
            </a:r>
            <a:endParaRPr b="0" i="0" sz="2700" u="none" cap="none" strike="noStrike">
              <a:solidFill>
                <a:schemeClr val="dk2"/>
              </a:solidFill>
              <a:latin typeface="Nunito Sans Medium"/>
              <a:ea typeface="Nunito Sans Medium"/>
              <a:cs typeface="Nunito Sans Medium"/>
              <a:sym typeface="Nunito Sans Medium"/>
            </a:endParaRPr>
          </a:p>
        </p:txBody>
      </p:sp>
      <p:sp>
        <p:nvSpPr>
          <p:cNvPr id="143" name="Google Shape;143;g279f42d699f_8_20"/>
          <p:cNvSpPr/>
          <p:nvPr/>
        </p:nvSpPr>
        <p:spPr>
          <a:xfrm>
            <a:off x="524725" y="5064630"/>
            <a:ext cx="33417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368300" lvl="0" marL="457200" marR="0" rtl="0" algn="l">
              <a:lnSpc>
                <a:spcPct val="115000"/>
              </a:lnSpc>
              <a:spcBef>
                <a:spcPts val="1000"/>
              </a:spcBef>
              <a:spcAft>
                <a:spcPts val="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LLaMA-3.2-1B </a:t>
            </a:r>
            <a:r>
              <a:rPr lang="en-US" sz="2200">
                <a:solidFill>
                  <a:srgbClr val="595959"/>
                </a:solidFill>
                <a:latin typeface="Nunito Sans"/>
                <a:ea typeface="Nunito Sans"/>
                <a:cs typeface="Nunito Sans"/>
                <a:sym typeface="Nunito Sans"/>
              </a:rPr>
              <a:t>combined with </a:t>
            </a:r>
            <a:r>
              <a:rPr b="1" lang="en-US" sz="2200">
                <a:solidFill>
                  <a:srgbClr val="595959"/>
                </a:solidFill>
                <a:latin typeface="Nunito Sans"/>
                <a:ea typeface="Nunito Sans"/>
                <a:cs typeface="Nunito Sans"/>
                <a:sym typeface="Nunito Sans"/>
              </a:rPr>
              <a:t>Legal-BERT</a:t>
            </a:r>
            <a:r>
              <a:rPr lang="en-US" sz="2200">
                <a:solidFill>
                  <a:srgbClr val="595959"/>
                </a:solidFill>
                <a:latin typeface="Nunito Sans"/>
                <a:ea typeface="Nunito Sans"/>
                <a:cs typeface="Nunito Sans"/>
                <a:sym typeface="Nunito Sans"/>
              </a:rPr>
              <a:t> and </a:t>
            </a:r>
            <a:r>
              <a:rPr b="1" lang="en-US" sz="2200">
                <a:solidFill>
                  <a:srgbClr val="595959"/>
                </a:solidFill>
                <a:latin typeface="Nunito Sans"/>
                <a:ea typeface="Nunito Sans"/>
                <a:cs typeface="Nunito Sans"/>
                <a:sym typeface="Nunito Sans"/>
              </a:rPr>
              <a:t>MiniLM </a:t>
            </a:r>
            <a:r>
              <a:rPr lang="en-US" sz="2200">
                <a:solidFill>
                  <a:srgbClr val="595959"/>
                </a:solidFill>
                <a:latin typeface="Nunito Sans"/>
                <a:ea typeface="Nunito Sans"/>
                <a:cs typeface="Nunito Sans"/>
                <a:sym typeface="Nunito Sans"/>
              </a:rPr>
              <a:t>embedding models</a:t>
            </a:r>
            <a:endParaRPr sz="22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1000"/>
              </a:spcAft>
              <a:buClr>
                <a:srgbClr val="595959"/>
              </a:buClr>
              <a:buSzPts val="2200"/>
              <a:buFont typeface="Nunito Sans"/>
              <a:buChar char="●"/>
            </a:pPr>
            <a:r>
              <a:rPr lang="en-US" sz="2200">
                <a:solidFill>
                  <a:srgbClr val="595959"/>
                </a:solidFill>
                <a:latin typeface="Nunito Sans"/>
                <a:ea typeface="Nunito Sans"/>
                <a:cs typeface="Nunito Sans"/>
                <a:sym typeface="Nunito Sans"/>
              </a:rPr>
              <a:t>Use of </a:t>
            </a:r>
            <a:r>
              <a:rPr b="1" lang="en-US" sz="2200">
                <a:solidFill>
                  <a:srgbClr val="595959"/>
                </a:solidFill>
                <a:latin typeface="Nunito Sans"/>
                <a:ea typeface="Nunito Sans"/>
                <a:cs typeface="Nunito Sans"/>
                <a:sym typeface="Nunito Sans"/>
              </a:rPr>
              <a:t>RAG</a:t>
            </a:r>
            <a:r>
              <a:rPr lang="en-US" sz="2200">
                <a:solidFill>
                  <a:srgbClr val="595959"/>
                </a:solidFill>
                <a:latin typeface="Nunito Sans"/>
                <a:ea typeface="Nunito Sans"/>
                <a:cs typeface="Nunito Sans"/>
                <a:sym typeface="Nunito Sans"/>
              </a:rPr>
              <a:t> to combine </a:t>
            </a:r>
            <a:r>
              <a:rPr b="1" lang="en-US" sz="2200">
                <a:solidFill>
                  <a:srgbClr val="595959"/>
                </a:solidFill>
                <a:latin typeface="Nunito Sans"/>
                <a:ea typeface="Nunito Sans"/>
                <a:cs typeface="Nunito Sans"/>
                <a:sym typeface="Nunito Sans"/>
              </a:rPr>
              <a:t>domain-specific tax data</a:t>
            </a:r>
            <a:r>
              <a:rPr lang="en-US" sz="2200">
                <a:solidFill>
                  <a:srgbClr val="595959"/>
                </a:solidFill>
                <a:latin typeface="Nunito Sans"/>
                <a:ea typeface="Nunito Sans"/>
                <a:cs typeface="Nunito Sans"/>
                <a:sym typeface="Nunito Sans"/>
              </a:rPr>
              <a:t> for more accurate Q&amp;A</a:t>
            </a:r>
            <a:endParaRPr sz="2200">
              <a:solidFill>
                <a:srgbClr val="595959"/>
              </a:solidFill>
              <a:latin typeface="Nunito Sans"/>
              <a:ea typeface="Nunito Sans"/>
              <a:cs typeface="Nunito Sans"/>
              <a:sym typeface="Nunito Sans"/>
            </a:endParaRPr>
          </a:p>
        </p:txBody>
      </p:sp>
      <p:sp>
        <p:nvSpPr>
          <p:cNvPr id="144" name="Google Shape;144;g279f42d699f_8_20"/>
          <p:cNvSpPr/>
          <p:nvPr/>
        </p:nvSpPr>
        <p:spPr>
          <a:xfrm>
            <a:off x="7844826" y="5064701"/>
            <a:ext cx="33417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368300" lvl="0" marL="457200" marR="0" rtl="0" algn="l">
              <a:lnSpc>
                <a:spcPct val="115000"/>
              </a:lnSpc>
              <a:spcBef>
                <a:spcPts val="1000"/>
              </a:spcBef>
              <a:spcAft>
                <a:spcPts val="0"/>
              </a:spcAft>
              <a:buClr>
                <a:schemeClr val="dk2"/>
              </a:buClr>
              <a:buSzPts val="2200"/>
              <a:buFont typeface="Nunito Sans"/>
              <a:buChar char="●"/>
            </a:pPr>
            <a:r>
              <a:rPr lang="en-US" sz="2200">
                <a:solidFill>
                  <a:schemeClr val="dk2"/>
                </a:solidFill>
                <a:latin typeface="Nunito Sans"/>
                <a:ea typeface="Nunito Sans"/>
                <a:cs typeface="Nunito Sans"/>
                <a:sym typeface="Nunito Sans"/>
              </a:rPr>
              <a:t>Optimal:</a:t>
            </a:r>
            <a:endParaRPr sz="2200">
              <a:solidFill>
                <a:schemeClr val="dk2"/>
              </a:solidFill>
              <a:latin typeface="Nunito Sans"/>
              <a:ea typeface="Nunito Sans"/>
              <a:cs typeface="Nunito Sans"/>
              <a:sym typeface="Nunito Sans"/>
            </a:endParaRPr>
          </a:p>
          <a:p>
            <a:pPr indent="-368300" lvl="1" marL="914400" marR="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Chunk size </a:t>
            </a:r>
            <a:r>
              <a:rPr lang="en-US" sz="2200">
                <a:solidFill>
                  <a:schemeClr val="dk2"/>
                </a:solidFill>
                <a:latin typeface="Nunito Sans"/>
                <a:ea typeface="Nunito Sans"/>
                <a:cs typeface="Nunito Sans"/>
                <a:sym typeface="Nunito Sans"/>
              </a:rPr>
              <a:t>(128)</a:t>
            </a:r>
            <a:endParaRPr sz="2200">
              <a:solidFill>
                <a:schemeClr val="dk2"/>
              </a:solidFill>
              <a:latin typeface="Nunito Sans"/>
              <a:ea typeface="Nunito Sans"/>
              <a:cs typeface="Nunito Sans"/>
              <a:sym typeface="Nunito Sans"/>
            </a:endParaRPr>
          </a:p>
          <a:p>
            <a:pPr indent="-368300" lvl="1" marL="914400" marR="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Overlap</a:t>
            </a:r>
            <a:r>
              <a:rPr lang="en-US" sz="2200">
                <a:solidFill>
                  <a:schemeClr val="dk2"/>
                </a:solidFill>
                <a:latin typeface="Nunito Sans"/>
                <a:ea typeface="Nunito Sans"/>
                <a:cs typeface="Nunito Sans"/>
                <a:sym typeface="Nunito Sans"/>
              </a:rPr>
              <a:t> (32)</a:t>
            </a:r>
            <a:endParaRPr sz="2200">
              <a:solidFill>
                <a:schemeClr val="dk2"/>
              </a:solidFill>
              <a:latin typeface="Nunito Sans"/>
              <a:ea typeface="Nunito Sans"/>
              <a:cs typeface="Nunito Sans"/>
              <a:sym typeface="Nunito Sans"/>
            </a:endParaRPr>
          </a:p>
          <a:p>
            <a:pPr indent="-368300" lvl="1" marL="914400" marR="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Temperature</a:t>
            </a:r>
            <a:r>
              <a:rPr b="1" lang="en-US" sz="2200">
                <a:solidFill>
                  <a:schemeClr val="dk2"/>
                </a:solidFill>
                <a:latin typeface="Nunito Sans"/>
                <a:ea typeface="Nunito Sans"/>
                <a:cs typeface="Nunito Sans"/>
                <a:sym typeface="Nunito Sans"/>
              </a:rPr>
              <a:t> </a:t>
            </a:r>
            <a:r>
              <a:rPr lang="en-US" sz="2200">
                <a:solidFill>
                  <a:schemeClr val="dk2"/>
                </a:solidFill>
                <a:latin typeface="Nunito Sans"/>
                <a:ea typeface="Nunito Sans"/>
                <a:cs typeface="Nunito Sans"/>
                <a:sym typeface="Nunito Sans"/>
              </a:rPr>
              <a:t>(0.9)</a:t>
            </a:r>
            <a:endParaRPr sz="2200">
              <a:solidFill>
                <a:schemeClr val="dk2"/>
              </a:solidFill>
              <a:latin typeface="Nunito Sans"/>
              <a:ea typeface="Nunito Sans"/>
              <a:cs typeface="Nunito Sans"/>
              <a:sym typeface="Nunito Sans"/>
            </a:endParaRPr>
          </a:p>
          <a:p>
            <a:pPr indent="-368300" lvl="0" marL="457200" marR="0" rtl="0" algn="l">
              <a:lnSpc>
                <a:spcPct val="115000"/>
              </a:lnSpc>
              <a:spcBef>
                <a:spcPts val="1000"/>
              </a:spcBef>
              <a:spcAft>
                <a:spcPts val="0"/>
              </a:spcAft>
              <a:buClr>
                <a:schemeClr val="dk2"/>
              </a:buClr>
              <a:buSzPts val="2200"/>
              <a:buFont typeface="Nunito Sans"/>
              <a:buChar char="●"/>
            </a:pPr>
            <a:r>
              <a:rPr lang="en-US" sz="2200">
                <a:solidFill>
                  <a:schemeClr val="dk2"/>
                </a:solidFill>
                <a:latin typeface="Nunito Sans"/>
                <a:ea typeface="Nunito Sans"/>
                <a:cs typeface="Nunito Sans"/>
                <a:sym typeface="Nunito Sans"/>
              </a:rPr>
              <a:t>Integration with </a:t>
            </a:r>
            <a:r>
              <a:rPr b="1" lang="en-US" sz="2200">
                <a:solidFill>
                  <a:schemeClr val="dk2"/>
                </a:solidFill>
                <a:latin typeface="Nunito Sans"/>
                <a:ea typeface="Nunito Sans"/>
                <a:cs typeface="Nunito Sans"/>
                <a:sym typeface="Nunito Sans"/>
              </a:rPr>
              <a:t>LangChain </a:t>
            </a:r>
            <a:r>
              <a:rPr lang="en-US" sz="2200">
                <a:solidFill>
                  <a:schemeClr val="dk2"/>
                </a:solidFill>
                <a:latin typeface="Nunito Sans"/>
                <a:ea typeface="Nunito Sans"/>
                <a:cs typeface="Nunito Sans"/>
                <a:sym typeface="Nunito Sans"/>
              </a:rPr>
              <a:t>for modularity</a:t>
            </a:r>
            <a:endParaRPr sz="2200">
              <a:solidFill>
                <a:schemeClr val="dk2"/>
              </a:solidFill>
              <a:latin typeface="Nunito Sans"/>
              <a:ea typeface="Nunito Sans"/>
              <a:cs typeface="Nunito Sans"/>
              <a:sym typeface="Nunito Sans"/>
            </a:endParaRPr>
          </a:p>
          <a:p>
            <a:pPr indent="0" lvl="0" marL="457200" marR="0" rtl="0" algn="l">
              <a:lnSpc>
                <a:spcPct val="100000"/>
              </a:lnSpc>
              <a:spcBef>
                <a:spcPts val="1000"/>
              </a:spcBef>
              <a:spcAft>
                <a:spcPts val="1000"/>
              </a:spcAft>
              <a:buNone/>
            </a:pPr>
            <a:r>
              <a:t/>
            </a:r>
            <a:endParaRPr sz="2200">
              <a:solidFill>
                <a:schemeClr val="dk2"/>
              </a:solidFill>
              <a:latin typeface="Nunito Sans"/>
              <a:ea typeface="Nunito Sans"/>
              <a:cs typeface="Nunito Sans"/>
              <a:sym typeface="Nunito Sans"/>
            </a:endParaRPr>
          </a:p>
        </p:txBody>
      </p:sp>
      <p:sp>
        <p:nvSpPr>
          <p:cNvPr id="145" name="Google Shape;145;g279f42d699f_8_20"/>
          <p:cNvSpPr/>
          <p:nvPr/>
        </p:nvSpPr>
        <p:spPr>
          <a:xfrm>
            <a:off x="4184776" y="5064630"/>
            <a:ext cx="33417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None/>
            </a:pPr>
            <a:r>
              <a:t/>
            </a:r>
            <a:endParaRPr sz="22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0"/>
              </a:spcAft>
              <a:buClr>
                <a:srgbClr val="595959"/>
              </a:buClr>
              <a:buSzPts val="2200"/>
              <a:buFont typeface="Nunito Sans"/>
              <a:buChar char="●"/>
            </a:pPr>
            <a:r>
              <a:rPr lang="en-US" sz="2200">
                <a:solidFill>
                  <a:srgbClr val="595959"/>
                </a:solidFill>
                <a:latin typeface="Nunito Sans"/>
                <a:ea typeface="Nunito Sans"/>
                <a:cs typeface="Nunito Sans"/>
                <a:sym typeface="Nunito Sans"/>
              </a:rPr>
              <a:t>IRS tax guidelines</a:t>
            </a:r>
            <a:endParaRPr sz="22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0"/>
              </a:spcAft>
              <a:buClr>
                <a:srgbClr val="595959"/>
              </a:buClr>
              <a:buSzPts val="2200"/>
              <a:buFont typeface="Nunito Sans"/>
              <a:buChar char="●"/>
            </a:pPr>
            <a:r>
              <a:rPr lang="en-US" sz="2200">
                <a:solidFill>
                  <a:srgbClr val="595959"/>
                </a:solidFill>
                <a:latin typeface="Nunito Sans"/>
                <a:ea typeface="Nunito Sans"/>
                <a:cs typeface="Nunito Sans"/>
                <a:sym typeface="Nunito Sans"/>
              </a:rPr>
              <a:t>Internal Revenue Code (IRC)</a:t>
            </a:r>
            <a:endParaRPr sz="22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0"/>
              </a:spcAft>
              <a:buClr>
                <a:srgbClr val="595959"/>
              </a:buClr>
              <a:buSzPts val="2200"/>
              <a:buFont typeface="Nunito Sans"/>
              <a:buChar char="●"/>
            </a:pPr>
            <a:r>
              <a:rPr lang="en-US" sz="2200">
                <a:solidFill>
                  <a:srgbClr val="595959"/>
                </a:solidFill>
                <a:latin typeface="Nunito Sans"/>
                <a:ea typeface="Nunito Sans"/>
                <a:cs typeface="Nunito Sans"/>
                <a:sym typeface="Nunito Sans"/>
              </a:rPr>
              <a:t>Education tax resources from TurboTax</a:t>
            </a:r>
            <a:endParaRPr sz="22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1000"/>
              </a:spcAft>
              <a:buClr>
                <a:srgbClr val="595959"/>
              </a:buClr>
              <a:buSzPts val="2200"/>
              <a:buFont typeface="Nunito Sans"/>
              <a:buChar char="●"/>
            </a:pPr>
            <a:r>
              <a:rPr lang="en-US" sz="2200">
                <a:solidFill>
                  <a:srgbClr val="595959"/>
                </a:solidFill>
                <a:latin typeface="Nunito Sans"/>
                <a:ea typeface="Nunito Sans"/>
                <a:cs typeface="Nunito Sans"/>
                <a:sym typeface="Nunito Sans"/>
              </a:rPr>
              <a:t>We </a:t>
            </a:r>
            <a:r>
              <a:rPr b="1" lang="en-US" sz="2200">
                <a:solidFill>
                  <a:srgbClr val="595959"/>
                </a:solidFill>
                <a:latin typeface="Nunito Sans"/>
                <a:ea typeface="Nunito Sans"/>
                <a:cs typeface="Nunito Sans"/>
                <a:sym typeface="Nunito Sans"/>
              </a:rPr>
              <a:t>developed prompt templates </a:t>
            </a:r>
            <a:r>
              <a:rPr lang="en-US" sz="2200">
                <a:solidFill>
                  <a:srgbClr val="595959"/>
                </a:solidFill>
                <a:latin typeface="Nunito Sans"/>
                <a:ea typeface="Nunito Sans"/>
                <a:cs typeface="Nunito Sans"/>
                <a:sym typeface="Nunito Sans"/>
              </a:rPr>
              <a:t>structured for concise, context-relevant answers</a:t>
            </a:r>
            <a:endParaRPr sz="2200">
              <a:solidFill>
                <a:srgbClr val="595959"/>
              </a:solidFill>
              <a:latin typeface="Nunito Sans"/>
              <a:ea typeface="Nunito Sans"/>
              <a:cs typeface="Nunito Sans"/>
              <a:sym typeface="Nunito Sans"/>
            </a:endParaRPr>
          </a:p>
        </p:txBody>
      </p:sp>
      <p:sp>
        <p:nvSpPr>
          <p:cNvPr id="146" name="Google Shape;146;g279f42d699f_8_20"/>
          <p:cNvSpPr/>
          <p:nvPr/>
        </p:nvSpPr>
        <p:spPr>
          <a:xfrm>
            <a:off x="524725" y="5064602"/>
            <a:ext cx="3341700" cy="723900"/>
          </a:xfrm>
          <a:prstGeom prst="rect">
            <a:avLst/>
          </a:prstGeom>
          <a:solidFill>
            <a:srgbClr val="87C2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sz="2400">
                <a:solidFill>
                  <a:schemeClr val="lt1"/>
                </a:solidFill>
              </a:rPr>
              <a:t>Embedding Models</a:t>
            </a:r>
            <a:endParaRPr i="0" sz="1400" u="none" cap="none" strike="noStrike">
              <a:solidFill>
                <a:schemeClr val="lt1"/>
              </a:solidFill>
            </a:endParaRPr>
          </a:p>
        </p:txBody>
      </p:sp>
      <p:sp>
        <p:nvSpPr>
          <p:cNvPr id="147" name="Google Shape;147;g279f42d699f_8_20"/>
          <p:cNvSpPr/>
          <p:nvPr/>
        </p:nvSpPr>
        <p:spPr>
          <a:xfrm>
            <a:off x="4184776" y="5064602"/>
            <a:ext cx="3341700" cy="723900"/>
          </a:xfrm>
          <a:prstGeom prst="rect">
            <a:avLst/>
          </a:prstGeom>
          <a:solidFill>
            <a:srgbClr val="51B08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rPr>
              <a:t>Corpus Sources</a:t>
            </a:r>
            <a:endParaRPr b="1" i="0" sz="1400" u="none" cap="none" strike="noStrike">
              <a:solidFill>
                <a:schemeClr val="lt1"/>
              </a:solidFill>
            </a:endParaRPr>
          </a:p>
        </p:txBody>
      </p:sp>
      <p:sp>
        <p:nvSpPr>
          <p:cNvPr id="148" name="Google Shape;148;g279f42d699f_8_20"/>
          <p:cNvSpPr/>
          <p:nvPr/>
        </p:nvSpPr>
        <p:spPr>
          <a:xfrm>
            <a:off x="7844826" y="5064602"/>
            <a:ext cx="3341700" cy="723900"/>
          </a:xfrm>
          <a:prstGeom prst="rect">
            <a:avLst/>
          </a:prstGeom>
          <a:solidFill>
            <a:srgbClr val="418D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rPr>
              <a:t>Optimal Selection</a:t>
            </a:r>
            <a:endParaRPr i="0" sz="1400" u="none" cap="none" strike="noStrike">
              <a:solidFill>
                <a:schemeClr val="lt1"/>
              </a:solidFill>
            </a:endParaRPr>
          </a:p>
        </p:txBody>
      </p:sp>
      <p:pic>
        <p:nvPicPr>
          <p:cNvPr id="149" name="Google Shape;149;g279f42d699f_8_20"/>
          <p:cNvPicPr preferRelativeResize="0"/>
          <p:nvPr/>
        </p:nvPicPr>
        <p:blipFill>
          <a:blip r:embed="rId3">
            <a:alphaModFix/>
          </a:blip>
          <a:stretch>
            <a:fillRect/>
          </a:stretch>
        </p:blipFill>
        <p:spPr>
          <a:xfrm>
            <a:off x="12093975" y="4279550"/>
            <a:ext cx="11832826" cy="7293675"/>
          </a:xfrm>
          <a:prstGeom prst="rect">
            <a:avLst/>
          </a:prstGeom>
          <a:noFill/>
          <a:ln>
            <a:noFill/>
          </a:ln>
        </p:spPr>
      </p:pic>
      <p:sp>
        <p:nvSpPr>
          <p:cNvPr id="150" name="Google Shape;150;g279f42d699f_8_20"/>
          <p:cNvSpPr txBox="1"/>
          <p:nvPr/>
        </p:nvSpPr>
        <p:spPr>
          <a:xfrm>
            <a:off x="12434900" y="11822125"/>
            <a:ext cx="8772600" cy="12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300"/>
              <a:t>Figure 1: RAG flowchart we’ve implemented</a:t>
            </a:r>
            <a:endParaRPr i="1"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b89c632d4_0_42"/>
          <p:cNvSpPr txBox="1"/>
          <p:nvPr/>
        </p:nvSpPr>
        <p:spPr>
          <a:xfrm>
            <a:off x="2766300" y="457200"/>
            <a:ext cx="188322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lang="en-US" sz="8000">
                <a:solidFill>
                  <a:srgbClr val="121142"/>
                </a:solidFill>
                <a:latin typeface="Nunito Sans Black"/>
                <a:ea typeface="Nunito Sans Black"/>
                <a:cs typeface="Nunito Sans Black"/>
                <a:sym typeface="Nunito Sans Black"/>
              </a:rPr>
              <a:t>EXPERIMENT DESIGN</a:t>
            </a:r>
            <a:endParaRPr b="0" i="0" sz="8000" u="none" cap="none" strike="noStrike">
              <a:solidFill>
                <a:srgbClr val="121142"/>
              </a:solidFill>
              <a:latin typeface="Nunito Sans Black"/>
              <a:ea typeface="Nunito Sans Black"/>
              <a:cs typeface="Nunito Sans Black"/>
              <a:sym typeface="Nunito Sans Black"/>
            </a:endParaRPr>
          </a:p>
        </p:txBody>
      </p:sp>
      <p:sp>
        <p:nvSpPr>
          <p:cNvPr id="156" name="Google Shape;156;g31b89c632d4_0_42"/>
          <p:cNvSpPr txBox="1"/>
          <p:nvPr/>
        </p:nvSpPr>
        <p:spPr>
          <a:xfrm>
            <a:off x="4762588" y="1562700"/>
            <a:ext cx="14064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lang="en-US" sz="3000">
                <a:solidFill>
                  <a:srgbClr val="999999"/>
                </a:solidFill>
                <a:latin typeface="Nunito Sans"/>
                <a:ea typeface="Nunito Sans"/>
                <a:cs typeface="Nunito Sans"/>
                <a:sym typeface="Nunito Sans"/>
              </a:rPr>
              <a:t>Models &amp; Metrics</a:t>
            </a:r>
            <a:endParaRPr b="0" i="0" sz="3000" u="none" cap="none" strike="noStrike">
              <a:solidFill>
                <a:srgbClr val="999999"/>
              </a:solidFill>
              <a:latin typeface="Nunito Sans"/>
              <a:ea typeface="Nunito Sans"/>
              <a:cs typeface="Nunito Sans"/>
              <a:sym typeface="Nunito Sans"/>
            </a:endParaRPr>
          </a:p>
        </p:txBody>
      </p:sp>
      <p:sp>
        <p:nvSpPr>
          <p:cNvPr id="157" name="Google Shape;157;g31b89c632d4_0_42"/>
          <p:cNvSpPr txBox="1"/>
          <p:nvPr/>
        </p:nvSpPr>
        <p:spPr>
          <a:xfrm>
            <a:off x="1000275" y="4296600"/>
            <a:ext cx="971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lang="en-US" sz="3600">
                <a:solidFill>
                  <a:schemeClr val="dk2"/>
                </a:solidFill>
                <a:latin typeface="Nunito Sans"/>
                <a:ea typeface="Nunito Sans"/>
                <a:cs typeface="Nunito Sans"/>
                <a:sym typeface="Nunito Sans"/>
              </a:rPr>
              <a:t>Retrieval-Augmented Generation (RAG)</a:t>
            </a:r>
            <a:endParaRPr b="0" i="0" sz="2700" u="none" cap="none" strike="noStrike">
              <a:solidFill>
                <a:schemeClr val="dk2"/>
              </a:solidFill>
              <a:latin typeface="Nunito Sans Medium"/>
              <a:ea typeface="Nunito Sans Medium"/>
              <a:cs typeface="Nunito Sans Medium"/>
              <a:sym typeface="Nunito Sans Medium"/>
            </a:endParaRPr>
          </a:p>
        </p:txBody>
      </p:sp>
      <p:sp>
        <p:nvSpPr>
          <p:cNvPr id="158" name="Google Shape;158;g31b89c632d4_0_42"/>
          <p:cNvSpPr/>
          <p:nvPr/>
        </p:nvSpPr>
        <p:spPr>
          <a:xfrm>
            <a:off x="524725" y="5064630"/>
            <a:ext cx="33417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368300" lvl="0" marL="457200" marR="0" rtl="0" algn="l">
              <a:lnSpc>
                <a:spcPct val="115000"/>
              </a:lnSpc>
              <a:spcBef>
                <a:spcPts val="1000"/>
              </a:spcBef>
              <a:spcAft>
                <a:spcPts val="0"/>
              </a:spcAft>
              <a:buClr>
                <a:srgbClr val="595959"/>
              </a:buClr>
              <a:buSzPts val="2200"/>
              <a:buFont typeface="Nunito Sans"/>
              <a:buChar char="●"/>
            </a:pPr>
            <a:r>
              <a:rPr lang="en-US" sz="2200">
                <a:solidFill>
                  <a:srgbClr val="595959"/>
                </a:solidFill>
                <a:latin typeface="Nunito Sans"/>
                <a:ea typeface="Nunito Sans"/>
                <a:cs typeface="Nunito Sans"/>
                <a:sym typeface="Nunito Sans"/>
              </a:rPr>
              <a:t>Combinations of </a:t>
            </a:r>
            <a:r>
              <a:rPr b="1" lang="en-US" sz="2200">
                <a:solidFill>
                  <a:srgbClr val="595959"/>
                </a:solidFill>
                <a:latin typeface="Nunito Sans"/>
                <a:ea typeface="Nunito Sans"/>
                <a:cs typeface="Nunito Sans"/>
                <a:sym typeface="Nunito Sans"/>
              </a:rPr>
              <a:t>LLaMA </a:t>
            </a:r>
            <a:r>
              <a:rPr lang="en-US" sz="2200">
                <a:solidFill>
                  <a:srgbClr val="595959"/>
                </a:solidFill>
                <a:latin typeface="Nunito Sans"/>
                <a:ea typeface="Nunito Sans"/>
                <a:cs typeface="Nunito Sans"/>
                <a:sym typeface="Nunito Sans"/>
              </a:rPr>
              <a:t>(with and without fine tuning) </a:t>
            </a:r>
            <a:r>
              <a:rPr lang="en-US" sz="2200">
                <a:solidFill>
                  <a:srgbClr val="595959"/>
                </a:solidFill>
                <a:latin typeface="Nunito Sans"/>
                <a:ea typeface="Nunito Sans"/>
                <a:cs typeface="Nunito Sans"/>
                <a:sym typeface="Nunito Sans"/>
              </a:rPr>
              <a:t>with </a:t>
            </a:r>
            <a:r>
              <a:rPr b="1" lang="en-US" sz="2200">
                <a:solidFill>
                  <a:srgbClr val="595959"/>
                </a:solidFill>
                <a:latin typeface="Nunito Sans"/>
                <a:ea typeface="Nunito Sans"/>
                <a:cs typeface="Nunito Sans"/>
                <a:sym typeface="Nunito Sans"/>
              </a:rPr>
              <a:t>Legal-BERT</a:t>
            </a:r>
            <a:r>
              <a:rPr lang="en-US" sz="2200">
                <a:solidFill>
                  <a:srgbClr val="595959"/>
                </a:solidFill>
                <a:latin typeface="Nunito Sans"/>
                <a:ea typeface="Nunito Sans"/>
                <a:cs typeface="Nunito Sans"/>
                <a:sym typeface="Nunito Sans"/>
              </a:rPr>
              <a:t> vs. </a:t>
            </a:r>
            <a:r>
              <a:rPr b="1" lang="en-US" sz="2200">
                <a:solidFill>
                  <a:srgbClr val="595959"/>
                </a:solidFill>
                <a:latin typeface="Nunito Sans"/>
                <a:ea typeface="Nunito Sans"/>
                <a:cs typeface="Nunito Sans"/>
                <a:sym typeface="Nunito Sans"/>
              </a:rPr>
              <a:t>MiniLM</a:t>
            </a:r>
            <a:r>
              <a:rPr lang="en-US" sz="2200">
                <a:solidFill>
                  <a:srgbClr val="595959"/>
                </a:solidFill>
                <a:latin typeface="Nunito Sans"/>
                <a:ea typeface="Nunito Sans"/>
                <a:cs typeface="Nunito Sans"/>
                <a:sym typeface="Nunito Sans"/>
              </a:rPr>
              <a:t> </a:t>
            </a:r>
            <a:endParaRPr sz="22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1000"/>
              </a:spcAft>
              <a:buClr>
                <a:srgbClr val="595959"/>
              </a:buClr>
              <a:buSzPts val="2200"/>
              <a:buFont typeface="Nunito Sans"/>
              <a:buChar char="●"/>
            </a:pPr>
            <a:r>
              <a:rPr lang="en-US" sz="2200">
                <a:solidFill>
                  <a:srgbClr val="595959"/>
                </a:solidFill>
                <a:latin typeface="Nunito Sans"/>
                <a:ea typeface="Nunito Sans"/>
                <a:cs typeface="Nunito Sans"/>
                <a:sym typeface="Nunito Sans"/>
              </a:rPr>
              <a:t>Experimentation with LLM temperatures and retrieval parameters</a:t>
            </a:r>
            <a:endParaRPr sz="2200">
              <a:solidFill>
                <a:srgbClr val="595959"/>
              </a:solidFill>
              <a:latin typeface="Nunito Sans"/>
              <a:ea typeface="Nunito Sans"/>
              <a:cs typeface="Nunito Sans"/>
              <a:sym typeface="Nunito Sans"/>
            </a:endParaRPr>
          </a:p>
        </p:txBody>
      </p:sp>
      <p:sp>
        <p:nvSpPr>
          <p:cNvPr id="159" name="Google Shape;159;g31b89c632d4_0_42"/>
          <p:cNvSpPr/>
          <p:nvPr/>
        </p:nvSpPr>
        <p:spPr>
          <a:xfrm>
            <a:off x="7844826" y="5064701"/>
            <a:ext cx="33417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en-US" sz="2200">
                <a:solidFill>
                  <a:schemeClr val="dk2"/>
                </a:solidFill>
                <a:latin typeface="Nunito Sans"/>
                <a:ea typeface="Nunito Sans"/>
                <a:cs typeface="Nunito Sans"/>
                <a:sym typeface="Nunito Sans"/>
              </a:rPr>
              <a:t>LLM Fine-tuning: </a:t>
            </a:r>
            <a:endParaRPr b="1"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Training epochs </a:t>
            </a:r>
            <a:r>
              <a:rPr lang="en-US" sz="2200">
                <a:solidFill>
                  <a:schemeClr val="dk2"/>
                </a:solidFill>
                <a:latin typeface="Nunito Sans"/>
                <a:ea typeface="Nunito Sans"/>
                <a:cs typeface="Nunito Sans"/>
                <a:sym typeface="Nunito Sans"/>
              </a:rPr>
              <a:t>(2, 5)</a:t>
            </a:r>
            <a:endParaRPr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batch size</a:t>
            </a:r>
            <a:r>
              <a:rPr lang="en-US" sz="2200">
                <a:solidFill>
                  <a:schemeClr val="dk2"/>
                </a:solidFill>
                <a:latin typeface="Nunito Sans"/>
                <a:ea typeface="Nunito Sans"/>
                <a:cs typeface="Nunito Sans"/>
                <a:sym typeface="Nunito Sans"/>
              </a:rPr>
              <a:t> (1,2,3)</a:t>
            </a:r>
            <a:endParaRPr sz="2200">
              <a:solidFill>
                <a:schemeClr val="dk2"/>
              </a:solidFill>
              <a:latin typeface="Nunito Sans"/>
              <a:ea typeface="Nunito Sans"/>
              <a:cs typeface="Nunito Sans"/>
              <a:sym typeface="Nunito Sans"/>
            </a:endParaRPr>
          </a:p>
          <a:p>
            <a:pPr indent="0" lvl="0" marL="0" rtl="0" algn="l">
              <a:lnSpc>
                <a:spcPct val="115000"/>
              </a:lnSpc>
              <a:spcBef>
                <a:spcPts val="1000"/>
              </a:spcBef>
              <a:spcAft>
                <a:spcPts val="0"/>
              </a:spcAft>
              <a:buNone/>
            </a:pPr>
            <a:r>
              <a:rPr b="1" lang="en-US" sz="2200">
                <a:solidFill>
                  <a:schemeClr val="dk2"/>
                </a:solidFill>
                <a:latin typeface="Nunito Sans"/>
                <a:ea typeface="Nunito Sans"/>
                <a:cs typeface="Nunito Sans"/>
                <a:sym typeface="Nunito Sans"/>
              </a:rPr>
              <a:t>RAG Experiments: </a:t>
            </a:r>
            <a:endParaRPr b="1"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Chunk sizes </a:t>
            </a:r>
            <a:r>
              <a:rPr lang="en-US" sz="2200">
                <a:solidFill>
                  <a:schemeClr val="dk2"/>
                </a:solidFill>
                <a:latin typeface="Nunito Sans"/>
                <a:ea typeface="Nunito Sans"/>
                <a:cs typeface="Nunito Sans"/>
                <a:sym typeface="Nunito Sans"/>
              </a:rPr>
              <a:t>(128, 256, 500).</a:t>
            </a:r>
            <a:endParaRPr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Overlap:</a:t>
            </a:r>
            <a:r>
              <a:rPr lang="en-US" sz="2200">
                <a:solidFill>
                  <a:schemeClr val="dk2"/>
                </a:solidFill>
                <a:latin typeface="Nunito Sans"/>
                <a:ea typeface="Nunito Sans"/>
                <a:cs typeface="Nunito Sans"/>
                <a:sym typeface="Nunito Sans"/>
              </a:rPr>
              <a:t> (0, 8, 32)</a:t>
            </a:r>
            <a:endParaRPr sz="2200">
              <a:solidFill>
                <a:schemeClr val="dk2"/>
              </a:solidFill>
              <a:latin typeface="Nunito Sans"/>
              <a:ea typeface="Nunito Sans"/>
              <a:cs typeface="Nunito Sans"/>
              <a:sym typeface="Nunito Sans"/>
            </a:endParaRPr>
          </a:p>
          <a:p>
            <a:pPr indent="-368300" lvl="0" marL="457200" rtl="0" algn="l">
              <a:lnSpc>
                <a:spcPct val="115000"/>
              </a:lnSpc>
              <a:spcBef>
                <a:spcPts val="1000"/>
              </a:spcBef>
              <a:spcAft>
                <a:spcPts val="0"/>
              </a:spcAft>
              <a:buClr>
                <a:schemeClr val="dk2"/>
              </a:buClr>
              <a:buSzPts val="2200"/>
              <a:buFont typeface="Nunito Sans"/>
              <a:buChar char="●"/>
            </a:pPr>
            <a:r>
              <a:rPr b="1" lang="en-US" sz="2200">
                <a:solidFill>
                  <a:schemeClr val="dk2"/>
                </a:solidFill>
                <a:latin typeface="Nunito Sans"/>
                <a:ea typeface="Nunito Sans"/>
                <a:cs typeface="Nunito Sans"/>
                <a:sym typeface="Nunito Sans"/>
              </a:rPr>
              <a:t>Temperatures </a:t>
            </a:r>
            <a:r>
              <a:rPr lang="en-US" sz="2200">
                <a:solidFill>
                  <a:schemeClr val="dk2"/>
                </a:solidFill>
                <a:latin typeface="Nunito Sans"/>
                <a:ea typeface="Nunito Sans"/>
                <a:cs typeface="Nunito Sans"/>
                <a:sym typeface="Nunito Sans"/>
              </a:rPr>
              <a:t>(0.3–0.9).</a:t>
            </a:r>
            <a:endParaRPr sz="2200">
              <a:solidFill>
                <a:schemeClr val="dk2"/>
              </a:solidFill>
              <a:latin typeface="Nunito Sans"/>
              <a:ea typeface="Nunito Sans"/>
              <a:cs typeface="Nunito Sans"/>
              <a:sym typeface="Nunito Sans"/>
            </a:endParaRPr>
          </a:p>
          <a:p>
            <a:pPr indent="0" lvl="0" marL="457200" marR="0" rtl="0" algn="l">
              <a:lnSpc>
                <a:spcPct val="115000"/>
              </a:lnSpc>
              <a:spcBef>
                <a:spcPts val="1000"/>
              </a:spcBef>
              <a:spcAft>
                <a:spcPts val="1000"/>
              </a:spcAft>
              <a:buNone/>
            </a:pPr>
            <a:r>
              <a:t/>
            </a:r>
            <a:endParaRPr sz="2200">
              <a:solidFill>
                <a:schemeClr val="dk2"/>
              </a:solidFill>
              <a:latin typeface="Nunito Sans"/>
              <a:ea typeface="Nunito Sans"/>
              <a:cs typeface="Nunito Sans"/>
              <a:sym typeface="Nunito Sans"/>
            </a:endParaRPr>
          </a:p>
        </p:txBody>
      </p:sp>
      <p:sp>
        <p:nvSpPr>
          <p:cNvPr id="160" name="Google Shape;160;g31b89c632d4_0_42"/>
          <p:cNvSpPr/>
          <p:nvPr/>
        </p:nvSpPr>
        <p:spPr>
          <a:xfrm>
            <a:off x="4184776" y="5064630"/>
            <a:ext cx="3341700" cy="6903000"/>
          </a:xfrm>
          <a:prstGeom prst="roundRect">
            <a:avLst>
              <a:gd fmla="val 16667" name="adj"/>
            </a:avLst>
          </a:prstGeom>
          <a:solidFill>
            <a:srgbClr val="E9F0EE"/>
          </a:solidFill>
          <a:ln>
            <a:noFill/>
          </a:ln>
        </p:spPr>
        <p:txBody>
          <a:bodyPr anchorCtr="0" anchor="ctr" bIns="91425" lIns="91425" spcFirstLastPara="1" rIns="91425" wrap="square" tIns="91425">
            <a:noAutofit/>
          </a:bodyPr>
          <a:lstStyle/>
          <a:p>
            <a:pPr indent="-368300" lvl="0" marL="457200" marR="0" rtl="0" algn="l">
              <a:lnSpc>
                <a:spcPct val="115000"/>
              </a:lnSpc>
              <a:spcBef>
                <a:spcPts val="1000"/>
              </a:spcBef>
              <a:spcAft>
                <a:spcPts val="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F1 Scores: </a:t>
            </a:r>
            <a:r>
              <a:rPr lang="en-US" sz="2000">
                <a:solidFill>
                  <a:srgbClr val="595959"/>
                </a:solidFill>
                <a:latin typeface="Nunito Sans"/>
                <a:ea typeface="Nunito Sans"/>
                <a:cs typeface="Nunito Sans"/>
                <a:sym typeface="Nunito Sans"/>
              </a:rPr>
              <a:t>Evaluates </a:t>
            </a:r>
            <a:r>
              <a:rPr lang="en-US" sz="2000">
                <a:solidFill>
                  <a:srgbClr val="595959"/>
                </a:solidFill>
                <a:latin typeface="Nunito Sans"/>
                <a:ea typeface="Nunito Sans"/>
                <a:cs typeface="Nunito Sans"/>
                <a:sym typeface="Nunito Sans"/>
              </a:rPr>
              <a:t>semantic</a:t>
            </a:r>
            <a:r>
              <a:rPr lang="en-US" sz="2000">
                <a:solidFill>
                  <a:srgbClr val="595959"/>
                </a:solidFill>
                <a:latin typeface="Nunito Sans"/>
                <a:ea typeface="Nunito Sans"/>
                <a:cs typeface="Nunito Sans"/>
                <a:sym typeface="Nunito Sans"/>
              </a:rPr>
              <a:t> similarity. </a:t>
            </a:r>
            <a:endParaRPr sz="20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RAGAS Scores:</a:t>
            </a:r>
            <a:r>
              <a:rPr lang="en-US" sz="2200">
                <a:solidFill>
                  <a:srgbClr val="595959"/>
                </a:solidFill>
                <a:latin typeface="Nunito Sans"/>
                <a:ea typeface="Nunito Sans"/>
                <a:cs typeface="Nunito Sans"/>
                <a:sym typeface="Nunito Sans"/>
              </a:rPr>
              <a:t> </a:t>
            </a:r>
            <a:r>
              <a:rPr lang="en-US" sz="2000">
                <a:solidFill>
                  <a:srgbClr val="595959"/>
                </a:solidFill>
                <a:latin typeface="Nunito Sans"/>
                <a:ea typeface="Nunito Sans"/>
                <a:cs typeface="Nunito Sans"/>
                <a:sym typeface="Nunito Sans"/>
              </a:rPr>
              <a:t>Measures answer </a:t>
            </a:r>
            <a:r>
              <a:rPr lang="en-US" sz="2000">
                <a:solidFill>
                  <a:srgbClr val="595959"/>
                </a:solidFill>
                <a:latin typeface="Nunito Sans"/>
                <a:ea typeface="Nunito Sans"/>
                <a:cs typeface="Nunito Sans"/>
                <a:sym typeface="Nunito Sans"/>
              </a:rPr>
              <a:t>relevance</a:t>
            </a:r>
            <a:r>
              <a:rPr lang="en-US" sz="2000">
                <a:solidFill>
                  <a:srgbClr val="595959"/>
                </a:solidFill>
                <a:latin typeface="Nunito Sans"/>
                <a:ea typeface="Nunito Sans"/>
                <a:cs typeface="Nunito Sans"/>
                <a:sym typeface="Nunito Sans"/>
              </a:rPr>
              <a:t> and faithfulness </a:t>
            </a:r>
            <a:endParaRPr sz="2000">
              <a:solidFill>
                <a:srgbClr val="595959"/>
              </a:solidFill>
              <a:latin typeface="Nunito Sans"/>
              <a:ea typeface="Nunito Sans"/>
              <a:cs typeface="Nunito Sans"/>
              <a:sym typeface="Nunito Sans"/>
            </a:endParaRPr>
          </a:p>
          <a:p>
            <a:pPr indent="-368300" lvl="0" marL="457200" marR="0" rtl="0" algn="l">
              <a:lnSpc>
                <a:spcPct val="115000"/>
              </a:lnSpc>
              <a:spcBef>
                <a:spcPts val="1000"/>
              </a:spcBef>
              <a:spcAft>
                <a:spcPts val="1000"/>
              </a:spcAft>
              <a:buClr>
                <a:srgbClr val="595959"/>
              </a:buClr>
              <a:buSzPts val="2200"/>
              <a:buFont typeface="Nunito Sans"/>
              <a:buChar char="●"/>
            </a:pPr>
            <a:r>
              <a:rPr b="1" lang="en-US" sz="2200">
                <a:solidFill>
                  <a:srgbClr val="595959"/>
                </a:solidFill>
                <a:latin typeface="Nunito Sans"/>
                <a:ea typeface="Nunito Sans"/>
                <a:cs typeface="Nunito Sans"/>
                <a:sym typeface="Nunito Sans"/>
              </a:rPr>
              <a:t>Human Evaluation: </a:t>
            </a:r>
            <a:r>
              <a:rPr lang="en-US" sz="2000">
                <a:solidFill>
                  <a:srgbClr val="595959"/>
                </a:solidFill>
                <a:latin typeface="Nunito Sans"/>
                <a:ea typeface="Nunito Sans"/>
                <a:cs typeface="Nunito Sans"/>
                <a:sym typeface="Nunito Sans"/>
              </a:rPr>
              <a:t>Assess fluency, coherence and trustworthiness of responses</a:t>
            </a:r>
            <a:endParaRPr sz="2000">
              <a:solidFill>
                <a:srgbClr val="595959"/>
              </a:solidFill>
              <a:latin typeface="Nunito Sans"/>
              <a:ea typeface="Nunito Sans"/>
              <a:cs typeface="Nunito Sans"/>
              <a:sym typeface="Nunito Sans"/>
            </a:endParaRPr>
          </a:p>
        </p:txBody>
      </p:sp>
      <p:sp>
        <p:nvSpPr>
          <p:cNvPr id="161" name="Google Shape;161;g31b89c632d4_0_42"/>
          <p:cNvSpPr/>
          <p:nvPr/>
        </p:nvSpPr>
        <p:spPr>
          <a:xfrm>
            <a:off x="524725" y="5064602"/>
            <a:ext cx="3341700" cy="723900"/>
          </a:xfrm>
          <a:prstGeom prst="rect">
            <a:avLst/>
          </a:prstGeom>
          <a:solidFill>
            <a:srgbClr val="87C2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sz="2400">
                <a:solidFill>
                  <a:schemeClr val="lt1"/>
                </a:solidFill>
              </a:rPr>
              <a:t>Models Compared</a:t>
            </a:r>
            <a:endParaRPr i="0" sz="1400" u="none" cap="none" strike="noStrike">
              <a:solidFill>
                <a:schemeClr val="lt1"/>
              </a:solidFill>
            </a:endParaRPr>
          </a:p>
        </p:txBody>
      </p:sp>
      <p:sp>
        <p:nvSpPr>
          <p:cNvPr id="162" name="Google Shape;162;g31b89c632d4_0_42"/>
          <p:cNvSpPr/>
          <p:nvPr/>
        </p:nvSpPr>
        <p:spPr>
          <a:xfrm>
            <a:off x="4184776" y="5064602"/>
            <a:ext cx="3341700" cy="723900"/>
          </a:xfrm>
          <a:prstGeom prst="rect">
            <a:avLst/>
          </a:prstGeom>
          <a:solidFill>
            <a:srgbClr val="51B08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rPr>
              <a:t>Metrics</a:t>
            </a:r>
            <a:endParaRPr b="1" i="0" sz="1400" u="none" cap="none" strike="noStrike">
              <a:solidFill>
                <a:schemeClr val="lt1"/>
              </a:solidFill>
            </a:endParaRPr>
          </a:p>
        </p:txBody>
      </p:sp>
      <p:sp>
        <p:nvSpPr>
          <p:cNvPr id="163" name="Google Shape;163;g31b89c632d4_0_42"/>
          <p:cNvSpPr/>
          <p:nvPr/>
        </p:nvSpPr>
        <p:spPr>
          <a:xfrm>
            <a:off x="7844826" y="5064602"/>
            <a:ext cx="3341700" cy="723900"/>
          </a:xfrm>
          <a:prstGeom prst="rect">
            <a:avLst/>
          </a:prstGeom>
          <a:solidFill>
            <a:srgbClr val="418D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rPr>
              <a:t>Hyperparameters</a:t>
            </a:r>
            <a:endParaRPr b="1" i="0" sz="2400" u="none" cap="none" strike="noStrike">
              <a:solidFill>
                <a:schemeClr val="lt1"/>
              </a:solidFill>
            </a:endParaRPr>
          </a:p>
        </p:txBody>
      </p:sp>
      <p:pic>
        <p:nvPicPr>
          <p:cNvPr id="164" name="Google Shape;164;g31b89c632d4_0_42"/>
          <p:cNvPicPr preferRelativeResize="0"/>
          <p:nvPr/>
        </p:nvPicPr>
        <p:blipFill>
          <a:blip r:embed="rId3">
            <a:alphaModFix/>
          </a:blip>
          <a:stretch>
            <a:fillRect/>
          </a:stretch>
        </p:blipFill>
        <p:spPr>
          <a:xfrm>
            <a:off x="11887375" y="2591462"/>
            <a:ext cx="12496624" cy="5670175"/>
          </a:xfrm>
          <a:prstGeom prst="rect">
            <a:avLst/>
          </a:prstGeom>
          <a:noFill/>
          <a:ln>
            <a:noFill/>
          </a:ln>
        </p:spPr>
      </p:pic>
      <p:pic>
        <p:nvPicPr>
          <p:cNvPr id="165" name="Google Shape;165;g31b89c632d4_0_42"/>
          <p:cNvPicPr preferRelativeResize="0"/>
          <p:nvPr/>
        </p:nvPicPr>
        <p:blipFill>
          <a:blip r:embed="rId4">
            <a:alphaModFix/>
          </a:blip>
          <a:stretch>
            <a:fillRect/>
          </a:stretch>
        </p:blipFill>
        <p:spPr>
          <a:xfrm>
            <a:off x="17878525" y="8390175"/>
            <a:ext cx="6048276" cy="4517070"/>
          </a:xfrm>
          <a:prstGeom prst="rect">
            <a:avLst/>
          </a:prstGeom>
          <a:noFill/>
          <a:ln>
            <a:noFill/>
          </a:ln>
        </p:spPr>
      </p:pic>
      <p:pic>
        <p:nvPicPr>
          <p:cNvPr id="166" name="Google Shape;166;g31b89c632d4_0_42"/>
          <p:cNvPicPr preferRelativeResize="0"/>
          <p:nvPr/>
        </p:nvPicPr>
        <p:blipFill>
          <a:blip r:embed="rId5">
            <a:alphaModFix/>
          </a:blip>
          <a:stretch>
            <a:fillRect/>
          </a:stretch>
        </p:blipFill>
        <p:spPr>
          <a:xfrm>
            <a:off x="11830254" y="8390175"/>
            <a:ext cx="6048272" cy="45170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9ee1af5a9_0_0"/>
          <p:cNvSpPr txBox="1"/>
          <p:nvPr/>
        </p:nvSpPr>
        <p:spPr>
          <a:xfrm>
            <a:off x="4724550" y="457200"/>
            <a:ext cx="149349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lang="en-US" sz="8000">
                <a:solidFill>
                  <a:srgbClr val="121142"/>
                </a:solidFill>
                <a:latin typeface="Nunito Sans Black"/>
                <a:ea typeface="Nunito Sans Black"/>
                <a:cs typeface="Nunito Sans Black"/>
                <a:sym typeface="Nunito Sans Black"/>
              </a:rPr>
              <a:t>RESULTS &amp; FINDINGS</a:t>
            </a:r>
            <a:endParaRPr b="0" i="0" sz="8000" u="none" cap="none" strike="noStrike">
              <a:solidFill>
                <a:srgbClr val="121142"/>
              </a:solidFill>
              <a:latin typeface="Nunito Sans Black"/>
              <a:ea typeface="Nunito Sans Black"/>
              <a:cs typeface="Nunito Sans Black"/>
              <a:sym typeface="Nunito Sans Black"/>
            </a:endParaRPr>
          </a:p>
        </p:txBody>
      </p:sp>
      <p:sp>
        <p:nvSpPr>
          <p:cNvPr id="172" name="Google Shape;172;g279ee1af5a9_0_0"/>
          <p:cNvSpPr txBox="1"/>
          <p:nvPr/>
        </p:nvSpPr>
        <p:spPr>
          <a:xfrm>
            <a:off x="7808400" y="1562700"/>
            <a:ext cx="8767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lang="en-US" sz="3000">
                <a:solidFill>
                  <a:srgbClr val="999999"/>
                </a:solidFill>
                <a:latin typeface="Nunito Sans"/>
                <a:ea typeface="Nunito Sans"/>
                <a:cs typeface="Nunito Sans"/>
                <a:sym typeface="Nunito Sans"/>
              </a:rPr>
              <a:t>Reduction of Hallucinations</a:t>
            </a:r>
            <a:endParaRPr b="0" i="0" sz="3000" u="none" cap="none" strike="noStrike">
              <a:solidFill>
                <a:srgbClr val="999999"/>
              </a:solidFill>
              <a:latin typeface="Nunito Sans"/>
              <a:ea typeface="Nunito Sans"/>
              <a:cs typeface="Nunito Sans"/>
              <a:sym typeface="Nunito Sans"/>
            </a:endParaRPr>
          </a:p>
        </p:txBody>
      </p:sp>
      <p:grpSp>
        <p:nvGrpSpPr>
          <p:cNvPr id="173" name="Google Shape;173;g279ee1af5a9_0_0"/>
          <p:cNvGrpSpPr/>
          <p:nvPr/>
        </p:nvGrpSpPr>
        <p:grpSpPr>
          <a:xfrm>
            <a:off x="-582082" y="3829650"/>
            <a:ext cx="7579320" cy="6056700"/>
            <a:chOff x="-268200" y="4833075"/>
            <a:chExt cx="7350000" cy="6056700"/>
          </a:xfrm>
        </p:grpSpPr>
        <p:sp>
          <p:nvSpPr>
            <p:cNvPr id="174" name="Google Shape;174;g279ee1af5a9_0_0"/>
            <p:cNvSpPr/>
            <p:nvPr/>
          </p:nvSpPr>
          <p:spPr>
            <a:xfrm>
              <a:off x="-268200" y="4833075"/>
              <a:ext cx="7350000" cy="6056700"/>
            </a:xfrm>
            <a:prstGeom prst="flowChartDelay">
              <a:avLst/>
            </a:prstGeom>
            <a:noFill/>
            <a:ln cap="flat" cmpd="sng" w="38100">
              <a:solidFill>
                <a:srgbClr val="1211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0"/>
                <a:buFont typeface="Arial"/>
                <a:buNone/>
              </a:pPr>
              <a:r>
                <a:t/>
              </a:r>
              <a:endParaRPr b="0" i="0" sz="8000" u="none" cap="none" strike="noStrike">
                <a:solidFill>
                  <a:srgbClr val="121142"/>
                </a:solidFill>
                <a:latin typeface="Nunito Sans Black"/>
                <a:ea typeface="Nunito Sans Black"/>
                <a:cs typeface="Nunito Sans Black"/>
                <a:sym typeface="Nunito Sans Black"/>
              </a:endParaRPr>
            </a:p>
          </p:txBody>
        </p:sp>
        <p:sp>
          <p:nvSpPr>
            <p:cNvPr id="175" name="Google Shape;175;g279ee1af5a9_0_0"/>
            <p:cNvSpPr txBox="1"/>
            <p:nvPr/>
          </p:nvSpPr>
          <p:spPr>
            <a:xfrm>
              <a:off x="134358" y="7399738"/>
              <a:ext cx="6096000" cy="923400"/>
            </a:xfrm>
            <a:prstGeom prst="rect">
              <a:avLst/>
            </a:prstGeom>
            <a:noFill/>
            <a:ln>
              <a:noFill/>
            </a:ln>
          </p:spPr>
          <p:txBody>
            <a:bodyPr anchorCtr="0" anchor="t" bIns="91425" lIns="182875" spcFirstLastPara="1" rIns="182875" wrap="square" tIns="91425">
              <a:spAutoFit/>
            </a:bodyPr>
            <a:lstStyle/>
            <a:p>
              <a:pPr indent="0" lvl="0" marL="0" marR="0" rtl="0" algn="ctr">
                <a:lnSpc>
                  <a:spcPct val="115000"/>
                </a:lnSpc>
                <a:spcBef>
                  <a:spcPts val="0"/>
                </a:spcBef>
                <a:spcAft>
                  <a:spcPts val="0"/>
                </a:spcAft>
                <a:buClr>
                  <a:srgbClr val="000000"/>
                </a:buClr>
                <a:buSzPts val="4800"/>
                <a:buFont typeface="Arial"/>
                <a:buNone/>
              </a:pPr>
              <a:r>
                <a:rPr lang="en-US" sz="4800">
                  <a:solidFill>
                    <a:srgbClr val="121142"/>
                  </a:solidFill>
                  <a:latin typeface="Nunito Sans Black"/>
                  <a:ea typeface="Nunito Sans Black"/>
                  <a:cs typeface="Nunito Sans Black"/>
                  <a:sym typeface="Nunito Sans Black"/>
                </a:rPr>
                <a:t>KEY FINDINGS</a:t>
              </a:r>
              <a:endParaRPr b="0" i="0" sz="4800" u="none" cap="none" strike="noStrike">
                <a:solidFill>
                  <a:srgbClr val="121142"/>
                </a:solidFill>
                <a:latin typeface="Nunito Sans Black"/>
                <a:ea typeface="Nunito Sans Black"/>
                <a:cs typeface="Nunito Sans Black"/>
                <a:sym typeface="Nunito Sans Black"/>
              </a:endParaRPr>
            </a:p>
          </p:txBody>
        </p:sp>
      </p:grpSp>
      <p:grpSp>
        <p:nvGrpSpPr>
          <p:cNvPr id="176" name="Google Shape;176;g279ee1af5a9_0_0"/>
          <p:cNvGrpSpPr/>
          <p:nvPr/>
        </p:nvGrpSpPr>
        <p:grpSpPr>
          <a:xfrm>
            <a:off x="6997053" y="3946771"/>
            <a:ext cx="16645097" cy="1689718"/>
            <a:chOff x="5501700" y="3617275"/>
            <a:chExt cx="11708706" cy="1188603"/>
          </a:xfrm>
        </p:grpSpPr>
        <p:sp>
          <p:nvSpPr>
            <p:cNvPr id="177" name="Google Shape;177;g279ee1af5a9_0_0"/>
            <p:cNvSpPr txBox="1"/>
            <p:nvPr/>
          </p:nvSpPr>
          <p:spPr>
            <a:xfrm>
              <a:off x="6695106" y="3617278"/>
              <a:ext cx="10515300" cy="1188600"/>
            </a:xfrm>
            <a:prstGeom prst="rect">
              <a:avLst/>
            </a:prstGeom>
            <a:solidFill>
              <a:schemeClr val="lt1"/>
            </a:solidFill>
            <a:ln>
              <a:noFill/>
            </a:ln>
          </p:spPr>
          <p:txBody>
            <a:bodyPr anchorCtr="0" anchor="ctr" bIns="91425" lIns="274300" spcFirstLastPara="1" rIns="91425"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US" sz="3600">
                  <a:solidFill>
                    <a:schemeClr val="dk2"/>
                  </a:solidFill>
                  <a:latin typeface="Nunito Sans"/>
                  <a:ea typeface="Nunito Sans"/>
                  <a:cs typeface="Nunito Sans"/>
                  <a:sym typeface="Nunito Sans"/>
                </a:rPr>
                <a:t>RAG models reduce hallucination and improve faithfulness</a:t>
              </a:r>
              <a:endParaRPr b="1" i="0" sz="3600" u="none" cap="none" strike="noStrike">
                <a:solidFill>
                  <a:schemeClr val="dk2"/>
                </a:solidFill>
                <a:latin typeface="Nunito Sans"/>
                <a:ea typeface="Nunito Sans"/>
                <a:cs typeface="Nunito Sans"/>
                <a:sym typeface="Nunito Sans"/>
              </a:endParaRPr>
            </a:p>
          </p:txBody>
        </p:sp>
        <p:sp>
          <p:nvSpPr>
            <p:cNvPr id="178" name="Google Shape;178;g279ee1af5a9_0_0"/>
            <p:cNvSpPr/>
            <p:nvPr/>
          </p:nvSpPr>
          <p:spPr>
            <a:xfrm>
              <a:off x="5501700" y="3617275"/>
              <a:ext cx="1188600" cy="1188600"/>
            </a:xfrm>
            <a:prstGeom prst="ellipse">
              <a:avLst/>
            </a:prstGeom>
            <a:solidFill>
              <a:srgbClr val="87C2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10000">
                  <a:solidFill>
                    <a:schemeClr val="lt1"/>
                  </a:solidFill>
                  <a:latin typeface="Comic Sans MS"/>
                  <a:ea typeface="Comic Sans MS"/>
                  <a:cs typeface="Comic Sans MS"/>
                  <a:sym typeface="Comic Sans MS"/>
                </a:rPr>
                <a:t>1</a:t>
              </a:r>
              <a:endParaRPr b="1" i="0" sz="10000" u="none" cap="none" strike="noStrike">
                <a:solidFill>
                  <a:schemeClr val="lt1"/>
                </a:solidFill>
                <a:latin typeface="Comic Sans MS"/>
                <a:ea typeface="Comic Sans MS"/>
                <a:cs typeface="Comic Sans MS"/>
                <a:sym typeface="Comic Sans MS"/>
              </a:endParaRPr>
            </a:p>
          </p:txBody>
        </p:sp>
      </p:grpSp>
      <p:grpSp>
        <p:nvGrpSpPr>
          <p:cNvPr id="179" name="Google Shape;179;g279ee1af5a9_0_0"/>
          <p:cNvGrpSpPr/>
          <p:nvPr/>
        </p:nvGrpSpPr>
        <p:grpSpPr>
          <a:xfrm>
            <a:off x="7475007" y="5984419"/>
            <a:ext cx="16167007" cy="1747170"/>
            <a:chOff x="7724025" y="7267113"/>
            <a:chExt cx="11372402" cy="1229016"/>
          </a:xfrm>
        </p:grpSpPr>
        <p:sp>
          <p:nvSpPr>
            <p:cNvPr id="180" name="Google Shape;180;g279ee1af5a9_0_0"/>
            <p:cNvSpPr/>
            <p:nvPr/>
          </p:nvSpPr>
          <p:spPr>
            <a:xfrm>
              <a:off x="7724025" y="7267113"/>
              <a:ext cx="1188600" cy="1188600"/>
            </a:xfrm>
            <a:prstGeom prst="ellipse">
              <a:avLst/>
            </a:prstGeom>
            <a:solidFill>
              <a:srgbClr val="418D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10000">
                  <a:solidFill>
                    <a:schemeClr val="lt1"/>
                  </a:solidFill>
                  <a:latin typeface="Comic Sans MS"/>
                  <a:ea typeface="Comic Sans MS"/>
                  <a:cs typeface="Comic Sans MS"/>
                  <a:sym typeface="Comic Sans MS"/>
                </a:rPr>
                <a:t>2</a:t>
              </a:r>
              <a:endParaRPr b="1" i="0" sz="10000" u="none" cap="none" strike="noStrike">
                <a:solidFill>
                  <a:schemeClr val="lt1"/>
                </a:solidFill>
                <a:latin typeface="Comic Sans MS"/>
                <a:ea typeface="Comic Sans MS"/>
                <a:cs typeface="Comic Sans MS"/>
                <a:sym typeface="Comic Sans MS"/>
              </a:endParaRPr>
            </a:p>
          </p:txBody>
        </p:sp>
        <p:sp>
          <p:nvSpPr>
            <p:cNvPr id="181" name="Google Shape;181;g279ee1af5a9_0_0"/>
            <p:cNvSpPr txBox="1"/>
            <p:nvPr/>
          </p:nvSpPr>
          <p:spPr>
            <a:xfrm>
              <a:off x="8912627" y="7307529"/>
              <a:ext cx="10183800" cy="1188600"/>
            </a:xfrm>
            <a:prstGeom prst="rect">
              <a:avLst/>
            </a:prstGeom>
            <a:noFill/>
            <a:ln>
              <a:noFill/>
            </a:ln>
          </p:spPr>
          <p:txBody>
            <a:bodyPr anchorCtr="0" anchor="ctr" bIns="91425" lIns="274300" spcFirstLastPara="1" rIns="91425" wrap="square" tIns="0">
              <a:noAutofit/>
            </a:bodyPr>
            <a:lstStyle/>
            <a:p>
              <a:pPr indent="0" lvl="0" marL="0" rtl="0" algn="l">
                <a:spcBef>
                  <a:spcPts val="0"/>
                </a:spcBef>
                <a:spcAft>
                  <a:spcPts val="0"/>
                </a:spcAft>
                <a:buClr>
                  <a:schemeClr val="dk1"/>
                </a:buClr>
                <a:buSzPts val="2000"/>
                <a:buFont typeface="Arial"/>
                <a:buNone/>
              </a:pPr>
              <a:r>
                <a:rPr b="1" lang="en-US" sz="3600">
                  <a:solidFill>
                    <a:srgbClr val="595959"/>
                  </a:solidFill>
                  <a:latin typeface="Nunito Sans"/>
                  <a:ea typeface="Nunito Sans"/>
                  <a:cs typeface="Nunito Sans"/>
                  <a:sym typeface="Nunito Sans"/>
                </a:rPr>
                <a:t>MiniLM + LLaMA provided the best performance on complex </a:t>
              </a:r>
              <a:r>
                <a:rPr b="1" lang="en-US" sz="3600">
                  <a:solidFill>
                    <a:srgbClr val="595959"/>
                  </a:solidFill>
                  <a:latin typeface="Nunito Sans"/>
                  <a:ea typeface="Nunito Sans"/>
                  <a:cs typeface="Nunito Sans"/>
                  <a:sym typeface="Nunito Sans"/>
                </a:rPr>
                <a:t>queries</a:t>
              </a:r>
              <a:endParaRPr b="1" i="0" sz="3600" u="none" cap="none" strike="noStrike">
                <a:solidFill>
                  <a:srgbClr val="595959"/>
                </a:solidFill>
                <a:latin typeface="Nunito Sans"/>
                <a:ea typeface="Nunito Sans"/>
                <a:cs typeface="Nunito Sans"/>
                <a:sym typeface="Nunito Sans"/>
              </a:endParaRPr>
            </a:p>
          </p:txBody>
        </p:sp>
      </p:grpSp>
      <p:grpSp>
        <p:nvGrpSpPr>
          <p:cNvPr id="182" name="Google Shape;182;g279ee1af5a9_0_0"/>
          <p:cNvGrpSpPr/>
          <p:nvPr/>
        </p:nvGrpSpPr>
        <p:grpSpPr>
          <a:xfrm>
            <a:off x="6997039" y="8026263"/>
            <a:ext cx="16645020" cy="1689725"/>
            <a:chOff x="7002950" y="9283263"/>
            <a:chExt cx="11708652" cy="1188608"/>
          </a:xfrm>
        </p:grpSpPr>
        <p:sp>
          <p:nvSpPr>
            <p:cNvPr id="183" name="Google Shape;183;g279ee1af5a9_0_0"/>
            <p:cNvSpPr/>
            <p:nvPr/>
          </p:nvSpPr>
          <p:spPr>
            <a:xfrm>
              <a:off x="7002950" y="9283263"/>
              <a:ext cx="1188600" cy="1188600"/>
            </a:xfrm>
            <a:prstGeom prst="ellipse">
              <a:avLst/>
            </a:prstGeom>
            <a:solidFill>
              <a:srgbClr val="3470B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10000">
                  <a:solidFill>
                    <a:schemeClr val="lt1"/>
                  </a:solidFill>
                  <a:latin typeface="Comic Sans MS"/>
                  <a:ea typeface="Comic Sans MS"/>
                  <a:cs typeface="Comic Sans MS"/>
                  <a:sym typeface="Comic Sans MS"/>
                </a:rPr>
                <a:t>3</a:t>
              </a:r>
              <a:endParaRPr b="1" i="0" sz="10000" u="none" cap="none" strike="noStrike">
                <a:solidFill>
                  <a:schemeClr val="lt1"/>
                </a:solidFill>
                <a:latin typeface="Comic Sans MS"/>
                <a:ea typeface="Comic Sans MS"/>
                <a:cs typeface="Comic Sans MS"/>
                <a:sym typeface="Comic Sans MS"/>
              </a:endParaRPr>
            </a:p>
          </p:txBody>
        </p:sp>
        <p:sp>
          <p:nvSpPr>
            <p:cNvPr id="184" name="Google Shape;184;g279ee1af5a9_0_0"/>
            <p:cNvSpPr txBox="1"/>
            <p:nvPr/>
          </p:nvSpPr>
          <p:spPr>
            <a:xfrm>
              <a:off x="8270402" y="9283271"/>
              <a:ext cx="10441200" cy="1188600"/>
            </a:xfrm>
            <a:prstGeom prst="rect">
              <a:avLst/>
            </a:prstGeom>
            <a:noFill/>
            <a:ln>
              <a:noFill/>
            </a:ln>
          </p:spPr>
          <p:txBody>
            <a:bodyPr anchorCtr="0" anchor="ctr" bIns="91425" lIns="274300" spcFirstLastPara="1" rIns="91425" wrap="square" tIns="0">
              <a:noAutofit/>
            </a:bodyPr>
            <a:lstStyle/>
            <a:p>
              <a:pPr indent="0" lvl="0" marL="0" rtl="0" algn="l">
                <a:spcBef>
                  <a:spcPts val="0"/>
                </a:spcBef>
                <a:spcAft>
                  <a:spcPts val="0"/>
                </a:spcAft>
                <a:buClr>
                  <a:schemeClr val="dk1"/>
                </a:buClr>
                <a:buSzPts val="2000"/>
                <a:buFont typeface="Arial"/>
                <a:buNone/>
              </a:pPr>
              <a:r>
                <a:rPr b="1" lang="en-US" sz="3600">
                  <a:solidFill>
                    <a:schemeClr val="dk2"/>
                  </a:solidFill>
                  <a:latin typeface="Nunito Sans"/>
                  <a:ea typeface="Nunito Sans"/>
                  <a:cs typeface="Nunito Sans"/>
                  <a:sym typeface="Nunito Sans"/>
                </a:rPr>
                <a:t>Superior F1 and RAGAS scores compared to the baseline</a:t>
              </a:r>
              <a:endParaRPr b="1" i="0" sz="3600" u="none" cap="none" strike="noStrike">
                <a:solidFill>
                  <a:schemeClr val="dk2"/>
                </a:solidFill>
                <a:latin typeface="Nunito Sans"/>
                <a:ea typeface="Nunito Sans"/>
                <a:cs typeface="Nunito Sans"/>
                <a:sym typeface="Nunito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79edee29a7_0_94"/>
          <p:cNvSpPr txBox="1"/>
          <p:nvPr/>
        </p:nvSpPr>
        <p:spPr>
          <a:xfrm>
            <a:off x="933450" y="457200"/>
            <a:ext cx="224979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lang="en-US" sz="8000">
                <a:solidFill>
                  <a:srgbClr val="121142"/>
                </a:solidFill>
                <a:latin typeface="Nunito Sans Black"/>
                <a:ea typeface="Nunito Sans Black"/>
                <a:cs typeface="Nunito Sans Black"/>
                <a:sym typeface="Nunito Sans Black"/>
              </a:rPr>
              <a:t>FUTURE WORK &amp; CONCLUSIONS</a:t>
            </a:r>
            <a:endParaRPr b="0" i="0" sz="8000" u="none" cap="none" strike="noStrike">
              <a:solidFill>
                <a:srgbClr val="121142"/>
              </a:solidFill>
              <a:latin typeface="Nunito Sans Black"/>
              <a:ea typeface="Nunito Sans Black"/>
              <a:cs typeface="Nunito Sans Black"/>
              <a:sym typeface="Nunito Sans Black"/>
            </a:endParaRPr>
          </a:p>
        </p:txBody>
      </p:sp>
      <p:sp>
        <p:nvSpPr>
          <p:cNvPr id="190" name="Google Shape;190;g279edee29a7_0_94"/>
          <p:cNvSpPr txBox="1"/>
          <p:nvPr/>
        </p:nvSpPr>
        <p:spPr>
          <a:xfrm>
            <a:off x="6562725" y="1562700"/>
            <a:ext cx="11744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999999"/>
                </a:solidFill>
                <a:latin typeface="Nunito Sans"/>
                <a:ea typeface="Nunito Sans"/>
                <a:cs typeface="Nunito Sans"/>
                <a:sym typeface="Nunito Sans"/>
              </a:rPr>
              <a:t>Further Considerations</a:t>
            </a:r>
            <a:endParaRPr b="0" i="0" sz="3000" u="none" cap="none" strike="noStrike">
              <a:solidFill>
                <a:srgbClr val="999999"/>
              </a:solidFill>
              <a:latin typeface="Nunito Sans"/>
              <a:ea typeface="Nunito Sans"/>
              <a:cs typeface="Nunito Sans"/>
              <a:sym typeface="Nunito Sans"/>
            </a:endParaRPr>
          </a:p>
        </p:txBody>
      </p:sp>
      <p:sp>
        <p:nvSpPr>
          <p:cNvPr id="191" name="Google Shape;191;g279edee29a7_0_94"/>
          <p:cNvSpPr/>
          <p:nvPr/>
        </p:nvSpPr>
        <p:spPr>
          <a:xfrm flipH="1" rot="10800000">
            <a:off x="3778713" y="5569225"/>
            <a:ext cx="5486400" cy="4843500"/>
          </a:xfrm>
          <a:prstGeom prst="round2SameRect">
            <a:avLst>
              <a:gd fmla="val 16667" name="adj1"/>
              <a:gd fmla="val 0" name="adj2"/>
            </a:avLst>
          </a:prstGeom>
          <a:solidFill>
            <a:srgbClr val="E9F0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79edee29a7_0_94"/>
          <p:cNvSpPr txBox="1"/>
          <p:nvPr/>
        </p:nvSpPr>
        <p:spPr>
          <a:xfrm>
            <a:off x="3778713" y="5631850"/>
            <a:ext cx="5486400" cy="4079100"/>
          </a:xfrm>
          <a:prstGeom prst="rect">
            <a:avLst/>
          </a:prstGeom>
          <a:noFill/>
          <a:ln>
            <a:noFill/>
          </a:ln>
        </p:spPr>
        <p:txBody>
          <a:bodyPr anchorCtr="0" anchor="t" bIns="91425" lIns="274300" spcFirstLastPara="1" rIns="274300" wrap="square" tIns="274300">
            <a:spAutoFit/>
          </a:bodyPr>
          <a:lstStyle/>
          <a:p>
            <a:pPr indent="-381000" lvl="0" marL="457200" marR="0" rtl="0" algn="l">
              <a:lnSpc>
                <a:spcPct val="100000"/>
              </a:lnSpc>
              <a:spcBef>
                <a:spcPts val="1000"/>
              </a:spcBef>
              <a:spcAft>
                <a:spcPts val="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Incorporate</a:t>
            </a:r>
            <a:r>
              <a:rPr lang="en-US" sz="2400">
                <a:solidFill>
                  <a:srgbClr val="595959"/>
                </a:solidFill>
                <a:latin typeface="Nunito Sans Light"/>
                <a:ea typeface="Nunito Sans Light"/>
                <a:cs typeface="Nunito Sans Light"/>
                <a:sym typeface="Nunito Sans Light"/>
              </a:rPr>
              <a:t> a broader rage of tax topics (beyond individual income tax)</a:t>
            </a:r>
            <a:endParaRPr sz="2400">
              <a:solidFill>
                <a:srgbClr val="595959"/>
              </a:solidFill>
              <a:latin typeface="Nunito Sans Light"/>
              <a:ea typeface="Nunito Sans Light"/>
              <a:cs typeface="Nunito Sans Light"/>
              <a:sym typeface="Nunito Sans Light"/>
            </a:endParaRPr>
          </a:p>
          <a:p>
            <a:pPr indent="-381000" lvl="0" marL="457200" marR="0" rtl="0" algn="l">
              <a:lnSpc>
                <a:spcPct val="100000"/>
              </a:lnSpc>
              <a:spcBef>
                <a:spcPts val="1000"/>
              </a:spcBef>
              <a:spcAft>
                <a:spcPts val="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Explore additional tax Q&amp;A sources like IRS FAQs and CPA firm internal records </a:t>
            </a:r>
            <a:endParaRPr sz="2400">
              <a:solidFill>
                <a:srgbClr val="595959"/>
              </a:solidFill>
              <a:latin typeface="Nunito Sans Light"/>
              <a:ea typeface="Nunito Sans Light"/>
              <a:cs typeface="Nunito Sans Light"/>
              <a:sym typeface="Nunito Sans Light"/>
            </a:endParaRPr>
          </a:p>
          <a:p>
            <a:pPr indent="-381000" lvl="0" marL="457200" marR="0" rtl="0" algn="l">
              <a:lnSpc>
                <a:spcPct val="100000"/>
              </a:lnSpc>
              <a:spcBef>
                <a:spcPts val="1000"/>
              </a:spcBef>
              <a:spcAft>
                <a:spcPts val="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Exploring larger datasets and more embedding models.</a:t>
            </a:r>
            <a:endParaRPr sz="2400">
              <a:solidFill>
                <a:srgbClr val="595959"/>
              </a:solidFill>
              <a:latin typeface="Nunito Sans Light"/>
              <a:ea typeface="Nunito Sans Light"/>
              <a:cs typeface="Nunito Sans Light"/>
              <a:sym typeface="Nunito Sans Light"/>
            </a:endParaRPr>
          </a:p>
          <a:p>
            <a:pPr indent="-381000" lvl="0" marL="457200" marR="0" rtl="0" algn="l">
              <a:lnSpc>
                <a:spcPct val="100000"/>
              </a:lnSpc>
              <a:spcBef>
                <a:spcPts val="1000"/>
              </a:spcBef>
              <a:spcAft>
                <a:spcPts val="100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Expanding to global tax systems.</a:t>
            </a:r>
            <a:endParaRPr sz="2400">
              <a:solidFill>
                <a:srgbClr val="595959"/>
              </a:solidFill>
              <a:latin typeface="Nunito Sans Light"/>
              <a:ea typeface="Nunito Sans Light"/>
              <a:cs typeface="Nunito Sans Light"/>
              <a:sym typeface="Nunito Sans Light"/>
            </a:endParaRPr>
          </a:p>
        </p:txBody>
      </p:sp>
      <p:sp>
        <p:nvSpPr>
          <p:cNvPr id="193" name="Google Shape;193;g279edee29a7_0_94"/>
          <p:cNvSpPr/>
          <p:nvPr/>
        </p:nvSpPr>
        <p:spPr>
          <a:xfrm flipH="1" rot="10800000">
            <a:off x="9773113" y="5547525"/>
            <a:ext cx="5486400" cy="4911600"/>
          </a:xfrm>
          <a:prstGeom prst="round2SameRect">
            <a:avLst>
              <a:gd fmla="val 16667" name="adj1"/>
              <a:gd fmla="val 0" name="adj2"/>
            </a:avLst>
          </a:prstGeom>
          <a:solidFill>
            <a:srgbClr val="E9F0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79edee29a7_0_94"/>
          <p:cNvSpPr txBox="1"/>
          <p:nvPr/>
        </p:nvSpPr>
        <p:spPr>
          <a:xfrm>
            <a:off x="9773113" y="5569000"/>
            <a:ext cx="5486400" cy="7591500"/>
          </a:xfrm>
          <a:prstGeom prst="rect">
            <a:avLst/>
          </a:prstGeom>
          <a:noFill/>
          <a:ln>
            <a:noFill/>
          </a:ln>
        </p:spPr>
        <p:txBody>
          <a:bodyPr anchorCtr="0" anchor="t" bIns="91425" lIns="274300" spcFirstLastPara="1" rIns="274300" wrap="square" tIns="274300">
            <a:noAutofit/>
          </a:bodyPr>
          <a:lstStyle/>
          <a:p>
            <a:pPr indent="-406400" lvl="0" marL="457200" marR="0" rtl="0" algn="l">
              <a:lnSpc>
                <a:spcPct val="115000"/>
              </a:lnSpc>
              <a:spcBef>
                <a:spcPts val="1000"/>
              </a:spcBef>
              <a:spcAft>
                <a:spcPts val="0"/>
              </a:spcAft>
              <a:buClr>
                <a:srgbClr val="595959"/>
              </a:buClr>
              <a:buSzPts val="2800"/>
              <a:buFont typeface="Nunito Sans"/>
              <a:buChar char="●"/>
            </a:pPr>
            <a:r>
              <a:rPr lang="en-US" sz="2400">
                <a:solidFill>
                  <a:srgbClr val="595959"/>
                </a:solidFill>
                <a:latin typeface="Nunito Sans Light"/>
                <a:ea typeface="Nunito Sans Light"/>
                <a:cs typeface="Nunito Sans Light"/>
                <a:sym typeface="Nunito Sans Light"/>
              </a:rPr>
              <a:t>Experiment with advanced fine-tuning techniques for improved domain </a:t>
            </a:r>
            <a:r>
              <a:rPr lang="en-US" sz="2400">
                <a:solidFill>
                  <a:srgbClr val="595959"/>
                </a:solidFill>
                <a:latin typeface="Nunito Sans Light"/>
                <a:ea typeface="Nunito Sans Light"/>
                <a:cs typeface="Nunito Sans Light"/>
                <a:sym typeface="Nunito Sans Light"/>
              </a:rPr>
              <a:t>adaptation and risk assessment</a:t>
            </a:r>
            <a:endParaRPr sz="2700">
              <a:solidFill>
                <a:srgbClr val="595959"/>
              </a:solidFill>
              <a:latin typeface="Nunito Sans Light"/>
              <a:ea typeface="Nunito Sans Light"/>
              <a:cs typeface="Nunito Sans Light"/>
              <a:sym typeface="Nunito Sans Light"/>
            </a:endParaRPr>
          </a:p>
          <a:p>
            <a:pPr indent="-381000" lvl="0" marL="457200" marR="0" rtl="0" algn="l">
              <a:lnSpc>
                <a:spcPct val="115000"/>
              </a:lnSpc>
              <a:spcBef>
                <a:spcPts val="1000"/>
              </a:spcBef>
              <a:spcAft>
                <a:spcPts val="100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Further </a:t>
            </a:r>
            <a:r>
              <a:rPr lang="en-US" sz="2400">
                <a:solidFill>
                  <a:srgbClr val="595959"/>
                </a:solidFill>
                <a:latin typeface="Nunito Sans Light"/>
                <a:ea typeface="Nunito Sans Light"/>
                <a:cs typeface="Nunito Sans Light"/>
                <a:sym typeface="Nunito Sans Light"/>
              </a:rPr>
              <a:t>development</a:t>
            </a:r>
            <a:r>
              <a:rPr lang="en-US" sz="2400">
                <a:solidFill>
                  <a:srgbClr val="595959"/>
                </a:solidFill>
                <a:latin typeface="Nunito Sans Light"/>
                <a:ea typeface="Nunito Sans Light"/>
                <a:cs typeface="Nunito Sans Light"/>
                <a:sym typeface="Nunito Sans Light"/>
              </a:rPr>
              <a:t> of </a:t>
            </a:r>
            <a:r>
              <a:rPr lang="en-US" sz="2400">
                <a:solidFill>
                  <a:srgbClr val="595959"/>
                </a:solidFill>
                <a:latin typeface="Nunito Sans Light"/>
                <a:ea typeface="Nunito Sans Light"/>
                <a:cs typeface="Nunito Sans Light"/>
                <a:sym typeface="Nunito Sans Light"/>
              </a:rPr>
              <a:t>retrieval</a:t>
            </a:r>
            <a:r>
              <a:rPr lang="en-US" sz="2400">
                <a:solidFill>
                  <a:srgbClr val="595959"/>
                </a:solidFill>
                <a:latin typeface="Nunito Sans Light"/>
                <a:ea typeface="Nunito Sans Light"/>
                <a:cs typeface="Nunito Sans Light"/>
                <a:sym typeface="Nunito Sans Light"/>
              </a:rPr>
              <a:t> database to increase model accuracy and coverage</a:t>
            </a:r>
            <a:endParaRPr sz="2400">
              <a:solidFill>
                <a:srgbClr val="595959"/>
              </a:solidFill>
              <a:latin typeface="Nunito Sans Light"/>
              <a:ea typeface="Nunito Sans Light"/>
              <a:cs typeface="Nunito Sans Light"/>
              <a:sym typeface="Nunito Sans Light"/>
            </a:endParaRPr>
          </a:p>
        </p:txBody>
      </p:sp>
      <p:sp>
        <p:nvSpPr>
          <p:cNvPr id="195" name="Google Shape;195;g279edee29a7_0_94"/>
          <p:cNvSpPr/>
          <p:nvPr/>
        </p:nvSpPr>
        <p:spPr>
          <a:xfrm flipH="1" rot="10800000">
            <a:off x="15604738" y="5569225"/>
            <a:ext cx="5486400" cy="4843500"/>
          </a:xfrm>
          <a:prstGeom prst="round2SameRect">
            <a:avLst>
              <a:gd fmla="val 16667" name="adj1"/>
              <a:gd fmla="val 0" name="adj2"/>
            </a:avLst>
          </a:prstGeom>
          <a:solidFill>
            <a:srgbClr val="E9F0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79edee29a7_0_94"/>
          <p:cNvSpPr txBox="1"/>
          <p:nvPr/>
        </p:nvSpPr>
        <p:spPr>
          <a:xfrm>
            <a:off x="15604738" y="5631850"/>
            <a:ext cx="5486400" cy="2991300"/>
          </a:xfrm>
          <a:prstGeom prst="rect">
            <a:avLst/>
          </a:prstGeom>
          <a:noFill/>
          <a:ln>
            <a:noFill/>
          </a:ln>
        </p:spPr>
        <p:txBody>
          <a:bodyPr anchorCtr="0" anchor="t" bIns="91425" lIns="274300" spcFirstLastPara="1" rIns="274300" wrap="square" tIns="274300">
            <a:spAutoFit/>
          </a:bodyPr>
          <a:lstStyle/>
          <a:p>
            <a:pPr indent="-381000" lvl="0" marL="457200" marR="0" rtl="0" algn="l">
              <a:lnSpc>
                <a:spcPct val="115000"/>
              </a:lnSpc>
              <a:spcBef>
                <a:spcPts val="1000"/>
              </a:spcBef>
              <a:spcAft>
                <a:spcPts val="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RAG enhances the </a:t>
            </a:r>
            <a:r>
              <a:rPr lang="en-US" sz="2400">
                <a:solidFill>
                  <a:srgbClr val="595959"/>
                </a:solidFill>
                <a:latin typeface="Nunito Sans Light"/>
                <a:ea typeface="Nunito Sans Light"/>
                <a:cs typeface="Nunito Sans Light"/>
                <a:sym typeface="Nunito Sans Light"/>
              </a:rPr>
              <a:t>faithfulness</a:t>
            </a:r>
            <a:r>
              <a:rPr lang="en-US" sz="2400">
                <a:solidFill>
                  <a:srgbClr val="595959"/>
                </a:solidFill>
                <a:latin typeface="Nunito Sans Light"/>
                <a:ea typeface="Nunito Sans Light"/>
                <a:cs typeface="Nunito Sans Light"/>
                <a:sym typeface="Nunito Sans Light"/>
              </a:rPr>
              <a:t> and accuracy of tax-specific LLMs</a:t>
            </a:r>
            <a:endParaRPr sz="2400">
              <a:solidFill>
                <a:srgbClr val="595959"/>
              </a:solidFill>
              <a:latin typeface="Nunito Sans Light"/>
              <a:ea typeface="Nunito Sans Light"/>
              <a:cs typeface="Nunito Sans Light"/>
              <a:sym typeface="Nunito Sans Light"/>
            </a:endParaRPr>
          </a:p>
          <a:p>
            <a:pPr indent="-381000" lvl="0" marL="457200" marR="0" rtl="0" algn="l">
              <a:lnSpc>
                <a:spcPct val="115000"/>
              </a:lnSpc>
              <a:spcBef>
                <a:spcPts val="1000"/>
              </a:spcBef>
              <a:spcAft>
                <a:spcPts val="1000"/>
              </a:spcAft>
              <a:buClr>
                <a:srgbClr val="595959"/>
              </a:buClr>
              <a:buSzPts val="2400"/>
              <a:buFont typeface="Nunito Sans Light"/>
              <a:buChar char="●"/>
            </a:pPr>
            <a:r>
              <a:rPr lang="en-US" sz="2400">
                <a:solidFill>
                  <a:srgbClr val="595959"/>
                </a:solidFill>
                <a:latin typeface="Nunito Sans Light"/>
                <a:ea typeface="Nunito Sans Light"/>
                <a:cs typeface="Nunito Sans Light"/>
                <a:sym typeface="Nunito Sans Light"/>
              </a:rPr>
              <a:t>MiniLM proves superior for </a:t>
            </a:r>
            <a:r>
              <a:rPr lang="en-US" sz="2400">
                <a:solidFill>
                  <a:srgbClr val="595959"/>
                </a:solidFill>
                <a:latin typeface="Nunito Sans Light"/>
                <a:ea typeface="Nunito Sans Light"/>
                <a:cs typeface="Nunito Sans Light"/>
                <a:sym typeface="Nunito Sans Light"/>
              </a:rPr>
              <a:t>memory</a:t>
            </a:r>
            <a:r>
              <a:rPr lang="en-US" sz="2400">
                <a:solidFill>
                  <a:srgbClr val="595959"/>
                </a:solidFill>
                <a:latin typeface="Nunito Sans Light"/>
                <a:ea typeface="Nunito Sans Light"/>
                <a:cs typeface="Nunito Sans Light"/>
                <a:sym typeface="Nunito Sans Light"/>
              </a:rPr>
              <a:t> </a:t>
            </a:r>
            <a:r>
              <a:rPr lang="en-US" sz="2400">
                <a:solidFill>
                  <a:srgbClr val="595959"/>
                </a:solidFill>
                <a:latin typeface="Nunito Sans Light"/>
                <a:ea typeface="Nunito Sans Light"/>
                <a:cs typeface="Nunito Sans Light"/>
                <a:sym typeface="Nunito Sans Light"/>
              </a:rPr>
              <a:t>efficiency</a:t>
            </a:r>
            <a:r>
              <a:rPr lang="en-US" sz="2400">
                <a:solidFill>
                  <a:srgbClr val="595959"/>
                </a:solidFill>
                <a:latin typeface="Nunito Sans Light"/>
                <a:ea typeface="Nunito Sans Light"/>
                <a:cs typeface="Nunito Sans Light"/>
                <a:sym typeface="Nunito Sans Light"/>
              </a:rPr>
              <a:t> and performance</a:t>
            </a:r>
            <a:endParaRPr sz="2400">
              <a:solidFill>
                <a:srgbClr val="595959"/>
              </a:solidFill>
              <a:latin typeface="Nunito Sans Light"/>
              <a:ea typeface="Nunito Sans Light"/>
              <a:cs typeface="Nunito Sans Light"/>
              <a:sym typeface="Nunito Sans Light"/>
            </a:endParaRPr>
          </a:p>
        </p:txBody>
      </p:sp>
      <p:sp>
        <p:nvSpPr>
          <p:cNvPr id="197" name="Google Shape;197;g279edee29a7_0_94"/>
          <p:cNvSpPr/>
          <p:nvPr/>
        </p:nvSpPr>
        <p:spPr>
          <a:xfrm>
            <a:off x="9773113" y="3908288"/>
            <a:ext cx="5486400" cy="1659000"/>
          </a:xfrm>
          <a:prstGeom prst="rect">
            <a:avLst/>
          </a:prstGeom>
          <a:solidFill>
            <a:srgbClr val="5CBE97">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sz="3300">
                <a:solidFill>
                  <a:schemeClr val="lt1"/>
                </a:solidFill>
              </a:rPr>
              <a:t>MODEL</a:t>
            </a:r>
            <a:endParaRPr b="1" i="0" sz="3300" u="none" cap="none" strike="noStrike">
              <a:solidFill>
                <a:schemeClr val="lt1"/>
              </a:solidFill>
            </a:endParaRPr>
          </a:p>
          <a:p>
            <a:pPr indent="0" lvl="0" marL="0" marR="0" rtl="0" algn="ctr">
              <a:lnSpc>
                <a:spcPct val="100000"/>
              </a:lnSpc>
              <a:spcBef>
                <a:spcPts val="0"/>
              </a:spcBef>
              <a:spcAft>
                <a:spcPts val="0"/>
              </a:spcAft>
              <a:buClr>
                <a:schemeClr val="dk1"/>
              </a:buClr>
              <a:buSzPts val="1100"/>
              <a:buFont typeface="Arial"/>
              <a:buNone/>
            </a:pPr>
            <a:r>
              <a:rPr lang="en-US" sz="2400">
                <a:solidFill>
                  <a:schemeClr val="lt1"/>
                </a:solidFill>
                <a:latin typeface="Nunito Sans Medium"/>
                <a:ea typeface="Nunito Sans Medium"/>
                <a:cs typeface="Nunito Sans Medium"/>
                <a:sym typeface="Nunito Sans Medium"/>
              </a:rPr>
              <a:t>Enhancements to Model</a:t>
            </a:r>
            <a:endParaRPr b="0" i="0" sz="2400" u="none" cap="none" strike="noStrike">
              <a:solidFill>
                <a:schemeClr val="lt1"/>
              </a:solidFill>
              <a:latin typeface="Nunito Sans Medium"/>
              <a:ea typeface="Nunito Sans Medium"/>
              <a:cs typeface="Nunito Sans Medium"/>
              <a:sym typeface="Nunito Sans Medium"/>
            </a:endParaRPr>
          </a:p>
          <a:p>
            <a:pPr indent="0" lvl="0" marL="0" marR="0" rtl="0" algn="ctr">
              <a:lnSpc>
                <a:spcPct val="100000"/>
              </a:lnSpc>
              <a:spcBef>
                <a:spcPts val="0"/>
              </a:spcBef>
              <a:spcAft>
                <a:spcPts val="0"/>
              </a:spcAft>
              <a:buClr>
                <a:srgbClr val="000000"/>
              </a:buClr>
              <a:buSzPts val="1400"/>
              <a:buFont typeface="Arial"/>
              <a:buNone/>
            </a:pPr>
            <a:r>
              <a:t/>
            </a:r>
            <a:endParaRPr b="0" i="0" sz="1900" u="none" cap="none" strike="noStrike">
              <a:solidFill>
                <a:srgbClr val="000000"/>
              </a:solidFill>
              <a:latin typeface="Arial"/>
              <a:ea typeface="Arial"/>
              <a:cs typeface="Arial"/>
              <a:sym typeface="Arial"/>
            </a:endParaRPr>
          </a:p>
        </p:txBody>
      </p:sp>
      <p:sp>
        <p:nvSpPr>
          <p:cNvPr id="198" name="Google Shape;198;g279edee29a7_0_94"/>
          <p:cNvSpPr/>
          <p:nvPr/>
        </p:nvSpPr>
        <p:spPr>
          <a:xfrm>
            <a:off x="3778713" y="3908288"/>
            <a:ext cx="5486400" cy="1659000"/>
          </a:xfrm>
          <a:prstGeom prst="rect">
            <a:avLst/>
          </a:prstGeom>
          <a:solidFill>
            <a:srgbClr val="87C243">
              <a:alpha val="6980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US" sz="3300">
                <a:solidFill>
                  <a:schemeClr val="lt1"/>
                </a:solidFill>
              </a:rPr>
              <a:t>DATASET CURATION</a:t>
            </a:r>
            <a:endParaRPr b="1" i="0" sz="3300" u="none" cap="none" strike="noStrike">
              <a:solidFill>
                <a:schemeClr val="lt1"/>
              </a:solidFill>
            </a:endParaRPr>
          </a:p>
          <a:p>
            <a:pPr indent="0" lvl="0" marL="0" marR="0" rtl="0" algn="ctr">
              <a:lnSpc>
                <a:spcPct val="100000"/>
              </a:lnSpc>
              <a:spcBef>
                <a:spcPts val="0"/>
              </a:spcBef>
              <a:spcAft>
                <a:spcPts val="0"/>
              </a:spcAft>
              <a:buClr>
                <a:srgbClr val="000000"/>
              </a:buClr>
              <a:buSzPts val="1900"/>
              <a:buFont typeface="Arial"/>
              <a:buNone/>
            </a:pPr>
            <a:r>
              <a:rPr lang="en-US" sz="2400">
                <a:solidFill>
                  <a:schemeClr val="lt1"/>
                </a:solidFill>
                <a:latin typeface="Nunito Sans Medium"/>
                <a:ea typeface="Nunito Sans Medium"/>
                <a:cs typeface="Nunito Sans Medium"/>
                <a:sym typeface="Nunito Sans Medium"/>
              </a:rPr>
              <a:t>Expansion of Dataset</a:t>
            </a:r>
            <a:endParaRPr b="0" i="0" sz="2400" u="none" cap="none" strike="noStrike">
              <a:solidFill>
                <a:schemeClr val="lt1"/>
              </a:solidFill>
              <a:latin typeface="Nunito Sans Medium"/>
              <a:ea typeface="Nunito Sans Medium"/>
              <a:cs typeface="Nunito Sans Medium"/>
              <a:sym typeface="Nunito Sans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79edee29a7_0_94"/>
          <p:cNvSpPr/>
          <p:nvPr/>
        </p:nvSpPr>
        <p:spPr>
          <a:xfrm>
            <a:off x="15604737" y="3908300"/>
            <a:ext cx="5486400" cy="1659000"/>
          </a:xfrm>
          <a:prstGeom prst="rect">
            <a:avLst/>
          </a:prstGeom>
          <a:solidFill>
            <a:srgbClr val="418DB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300">
                <a:solidFill>
                  <a:schemeClr val="lt1"/>
                </a:solidFill>
              </a:rPr>
              <a:t>CONCLUSIONS</a:t>
            </a:r>
            <a:endParaRPr b="1" sz="3300">
              <a:solidFill>
                <a:schemeClr val="lt1"/>
              </a:solidFill>
            </a:endParaRPr>
          </a:p>
          <a:p>
            <a:pPr indent="0" lvl="0" marL="0" rtl="0" algn="ctr">
              <a:spcBef>
                <a:spcPts val="0"/>
              </a:spcBef>
              <a:spcAft>
                <a:spcPts val="0"/>
              </a:spcAft>
              <a:buClr>
                <a:schemeClr val="dk1"/>
              </a:buClr>
              <a:buSzPts val="1100"/>
              <a:buFont typeface="Arial"/>
              <a:buNone/>
            </a:pPr>
            <a:r>
              <a:rPr lang="en-US" sz="2400">
                <a:solidFill>
                  <a:schemeClr val="lt1"/>
                </a:solidFill>
                <a:latin typeface="Nunito Sans Medium"/>
                <a:ea typeface="Nunito Sans Medium"/>
                <a:cs typeface="Nunito Sans Medium"/>
                <a:sym typeface="Nunito Sans Medium"/>
              </a:rPr>
              <a:t>Wrap up and Discussion</a:t>
            </a:r>
            <a:endParaRPr sz="2400">
              <a:solidFill>
                <a:schemeClr val="lt1"/>
              </a:solidFill>
              <a:latin typeface="Nunito Sans Medium"/>
              <a:ea typeface="Nunito Sans Medium"/>
              <a:cs typeface="Nunito Sans Medium"/>
              <a:sym typeface="Nunito Sans Medium"/>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