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681" r:id="rId3"/>
    <p:sldId id="1189" r:id="rId4"/>
    <p:sldId id="1275" r:id="rId5"/>
    <p:sldId id="1366" r:id="rId6"/>
    <p:sldId id="1437" r:id="rId7"/>
    <p:sldId id="1438" r:id="rId8"/>
    <p:sldId id="1439" r:id="rId9"/>
    <p:sldId id="1440" r:id="rId10"/>
    <p:sldId id="1441" r:id="rId11"/>
    <p:sldId id="1442" r:id="rId12"/>
    <p:sldId id="1443" r:id="rId13"/>
    <p:sldId id="1444" r:id="rId14"/>
    <p:sldId id="1445" r:id="rId15"/>
    <p:sldId id="1446" r:id="rId16"/>
    <p:sldId id="1447" r:id="rId17"/>
    <p:sldId id="1448" r:id="rId18"/>
    <p:sldId id="1449" r:id="rId19"/>
    <p:sldId id="1450" r:id="rId20"/>
    <p:sldId id="1451" r:id="rId21"/>
    <p:sldId id="1452" r:id="rId22"/>
    <p:sldId id="1453" r:id="rId23"/>
    <p:sldId id="1454" r:id="rId24"/>
    <p:sldId id="1455" r:id="rId25"/>
    <p:sldId id="1456" r:id="rId26"/>
    <p:sldId id="1457" r:id="rId27"/>
    <p:sldId id="1458" r:id="rId28"/>
    <p:sldId id="1459" r:id="rId29"/>
    <p:sldId id="1460" r:id="rId30"/>
    <p:sldId id="1461" r:id="rId31"/>
    <p:sldId id="1462" r:id="rId32"/>
    <p:sldId id="1463" r:id="rId33"/>
    <p:sldId id="1465" r:id="rId34"/>
    <p:sldId id="1466" r:id="rId35"/>
    <p:sldId id="1464" r:id="rId36"/>
    <p:sldId id="1467" r:id="rId37"/>
    <p:sldId id="1468" r:id="rId38"/>
    <p:sldId id="1469" r:id="rId39"/>
    <p:sldId id="1470" r:id="rId40"/>
    <p:sldId id="1471" r:id="rId41"/>
    <p:sldId id="1472" r:id="rId42"/>
    <p:sldId id="1473" r:id="rId43"/>
    <p:sldId id="1474" r:id="rId44"/>
    <p:sldId id="1475" r:id="rId45"/>
    <p:sldId id="1476" r:id="rId46"/>
    <p:sldId id="1477" r:id="rId47"/>
    <p:sldId id="1478" r:id="rId48"/>
    <p:sldId id="1479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B4C96-4984-DC5E-2AD6-DBB2C5BE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E181A0A-E0C4-8DAA-CEF9-B2CD16094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C27BF3-68F3-F398-DAD6-3172E913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8B8C1-5562-C1F9-BE2C-257688D0E8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21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19C9-2235-8DCA-A070-892C9C2CA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049137C-3480-850E-C4D6-527A2B843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3F6B151-91B1-5A50-B708-3334FA066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953719-EDF4-BB52-DDC0-ACF35CF4ED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91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FABC-CAF3-F885-51DD-F2F7E7C5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1775993-A311-A44A-BA5A-81E1B3DED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E131B7-67AF-7085-219A-40D883AC2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45C10F-2D69-FE23-2DB0-18C536E30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86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D9CFD-3FDB-38E8-1654-819A2527A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FF4E990-A969-EBD4-9C5B-5BBD1BD65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E443251-6A26-6926-1F69-5FE15FDE4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F30040-72A4-1AD5-61D9-C334C18F1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01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B65E-2EDA-8AC2-3BB3-57E21D26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A09FAC0-C18D-FB7A-74D8-D961CE1ED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0156AB-1153-44CF-BEAC-F315B5D63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8DFEDC-E7B2-62C4-13C9-DE9381CDF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03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1527-E26C-0751-301C-EEE8D2192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C0ECE00-C9EF-7297-F73D-91525C869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99714C5-734B-E290-A6EE-EE76D0069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289AE-EC3C-8865-B106-59DB630B6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84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2A84F-82FA-C7F5-933F-7F2D4BF9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EC8D19C-C825-4A0E-AC6B-4B349BEF2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45EB84-4152-ED43-2956-C7E2B5348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44944F-455C-04C0-A443-6A965362A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51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8B4D-A2E8-54F3-6159-761711A7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9418840-73A1-CF44-58AD-5CE24E401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F2FD40-51A0-7E24-E619-5A0FEE85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5D2DF8-8F82-39F6-BFC1-5833B7B82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2D5CD-5917-ADDA-ABBA-6BAEC29A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AFA4BAD-AA76-BC41-2217-929EA9AC9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B5F5CE7-234A-53E5-284C-55432F1E8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555565-C0C4-317D-DD13-0A62A3063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022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CE29C-543D-F037-6AD7-AAB69F3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889E987-6D89-AFBD-FDAC-441228663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D042BDD-5D5B-5038-CD1E-9DFFD7E3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8B5F1-52AF-7299-4609-D091C3096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8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C4E83-55DD-3560-69B4-56A03D1E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82BD7D4-550D-B309-2677-A5535BE3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C324933-B9ED-18FD-2875-483B70D3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7A554D-CD53-58C5-0ACF-A33671C39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5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8B877-C999-79C7-355C-B8E57125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D974797-824E-5D69-0AD7-A93138DEA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C820BAB-973D-A860-C149-F57063132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BB9C05-FC9D-85D3-52CF-DEE5310C9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17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3EC42-652D-87B1-F3AD-39CD89A04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40EDAFC-C7D7-C1C7-CE0A-13D2A5A45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46E4C15-D132-0B7B-C536-2BAFD1D3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1A454-50A6-DE35-00C9-D1DD77E8D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421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56D5-3401-4534-6499-E22F5555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6DDF08B-03A1-21D5-7701-0121A6127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C707F8-25B9-A833-99FA-2A0112D2D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9FC33A-C823-4BBD-7A57-15F387F93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941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A1328-8274-D329-1FE0-117C4531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356066C-3E66-3DC2-5E87-87E22F2C7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9303E06-5D3E-331F-A568-78210193F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1C190B-A3AC-EDCD-17F3-6E77A17EF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220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5D76-FFFE-0A89-56A0-BB3C804E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BEB7E5A-3F9E-87CE-0B2B-6567173E2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223031-EF28-73D5-B809-14C5071DA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B9F05C-5209-5863-A537-01BD2E942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474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EF518-9184-9BBB-7D68-0FA9DE37A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307FA3F-0864-769F-C755-62DFDF0BF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ACFFF99-DF49-750C-44BF-5C0063D92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7ED83D-B1FA-4E5B-2F35-A054EE662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06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AC57-99BB-DE16-9F29-F776B8F18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2310E59-2756-2748-5ABA-A03FE5C39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0869181-E134-DF39-2363-D36C7707E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D18E-9C11-FF63-9BAE-9C7B2F9F1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06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2048A-7589-83C1-1349-84BFAB29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31F50E9-B0E9-D945-F257-0DE84A002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6D06867-A99C-1988-5F65-FFBA99889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73E2BC-DA88-9E46-4A31-29F83E4E0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501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0C049-41C6-8454-E568-1A1C401B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7A9CFA4-704C-01FD-6D23-62ADC8167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A771DC4-5519-219C-BCC7-13DAEBBFD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CD32B6-B3D6-BB5B-0549-08BD7C124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19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3D97-9D11-FCB6-9B0F-A0BE1E4F4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EF25B04-9095-0519-50E8-278430EAB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8C1058-D680-D3BC-C51E-6A548AD9C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01CC3-E564-7E6B-B450-AFDD90206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82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3F0-5910-0542-1467-750C5B960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D6A8AAD-0AB1-FDF3-256B-B145B0947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BC2863-FCC9-8BCC-1602-6DE336717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2B7CDE-FC6B-17BB-D04D-2F1181D79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515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F39F4-D306-5EFA-8AA3-0EA8CCE2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6947EBC-D15A-EA56-EEBC-F274BEA8A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455934F-BEA0-51E0-DA18-37C6EAE3B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96FBB-471B-192F-8071-0F28E03B3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465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E200D-42B8-7184-426A-ED157FBC2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9F8D5BA-DBFF-46C9-C64E-FE4555A5F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B6CADD2-4C86-F1EF-EE92-32889F0DF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20146C-1FD4-A4B5-F3C7-409253243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1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34E19-1AA8-EF1A-8C10-032799BB5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2A4AF50-C702-476B-427C-EBAC67D3C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01E0393-170F-8C5C-9C03-FF0CD1440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4B1D84-1F89-7C40-E6AC-29AF29B6B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686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C59BB-3BAD-34F7-E305-F3357740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C87CE48-B6A7-8653-C28B-C5BF15A0F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C56220-38EA-B4E3-8697-1FEDBA2E8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499710-A604-C9D8-B42F-515EBD1D4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82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E409-5C91-CFE2-8564-1017620F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E3126A-72FC-8759-15EE-1F6948E83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A5F35F-9089-8042-E79A-18EBDD6F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C2C92E-DDE4-C1E2-F7E8-8446C5FF6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3FE37-C7B7-9DDD-657C-736E4A9B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536B44B-1387-7CA6-E245-589FBBB80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791E8A6-A433-AD31-865F-2B211BF00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659CA2-EF73-E207-E27B-BB6CA61FF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52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A1CC6-FFA0-197A-3336-3390AE3C8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BFAC6A3-630C-2144-8F1A-E4A254635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E357A1-124C-73B1-C6C6-D08F33EFD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5571F1-8253-4C10-FBF1-A98EAB680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6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339CC-A0D1-C536-21CF-8013A21C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199D2BF-D7F8-3A33-1D16-F7106F09B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B07861-3D04-855A-4EA5-0FFCDCEB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C88F1-7D1F-38E8-B3EB-9A07A958F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44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AA81-799D-C1E8-D2C8-DA9A3725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D28D477-6759-C15D-60D4-BDC264C48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307864-18D6-83A1-4BF4-344F29D02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14A06-76F7-09CB-1B94-67D233847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62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DB5A-10D3-286C-EBB5-FCE857130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7C5D57D-8D30-AFFA-228C-D163F0C8B3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808BB60-AC19-C5E6-81C5-9147D2E38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3C537F-1AE0-6CAC-D686-6FCC60CD9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13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5/25/2025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5/25/2025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1308" y="2921168"/>
            <a:ext cx="8241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LINE Bot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架設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4-6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6A49-B728-21DF-9131-B24C4083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033BB27-A412-33E4-5A6B-1509769F780A}"/>
              </a:ext>
            </a:extLst>
          </p:cNvPr>
          <p:cNvSpPr txBox="1"/>
          <p:nvPr/>
        </p:nvSpPr>
        <p:spPr>
          <a:xfrm>
            <a:off x="518636" y="1316102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選擇複製空間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15AD507-EF07-7FE1-248F-B0E726610647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58F668-ADD8-E7FE-2E8B-F814005B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1" y="2340538"/>
            <a:ext cx="72199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804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FA64-45DA-6D92-D12A-73BFE5F3D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DE59D3D-6D53-712F-FB30-3B3CA41C0950}"/>
              </a:ext>
            </a:extLst>
          </p:cNvPr>
          <p:cNvSpPr txBox="1"/>
          <p:nvPr/>
        </p:nvSpPr>
        <p:spPr>
          <a:xfrm>
            <a:off x="518636" y="1316102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修改一些設定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A7D7DD3-FEDD-AE29-0113-2F18A50D3292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163613-5DA0-BAEC-5E52-14314D4D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" y="2362917"/>
            <a:ext cx="9016181" cy="38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84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EB74D-4B48-142F-16EF-83DE549E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F373C0E-5646-8AE9-EC23-8C9B441C514C}"/>
              </a:ext>
            </a:extLst>
          </p:cNvPr>
          <p:cNvSpPr txBox="1">
            <a:spLocks/>
          </p:cNvSpPr>
          <p:nvPr/>
        </p:nvSpPr>
        <p:spPr>
          <a:xfrm>
            <a:off x="1310023" y="149060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下面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項只要先填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項即可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940E77-8212-CC4E-5AB8-CC0A8F53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93" y="1329005"/>
            <a:ext cx="7649497" cy="53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99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C5BAEDF-D086-DB54-2773-5AD70E84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2" y="574914"/>
            <a:ext cx="8333356" cy="62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2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E1EC5-750F-17E5-1CE9-FDD467EA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C6FCA2B-37D0-AA2F-4FE2-4796700C85F1}"/>
              </a:ext>
            </a:extLst>
          </p:cNvPr>
          <p:cNvSpPr txBox="1">
            <a:spLocks/>
          </p:cNvSpPr>
          <p:nvPr/>
        </p:nvSpPr>
        <p:spPr>
          <a:xfrm>
            <a:off x="1281690" y="149060"/>
            <a:ext cx="70179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程式在執行中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28D041-AC4E-A28F-3E26-B14855A6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1" y="1473455"/>
            <a:ext cx="8218693" cy="49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59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A9065-5C5E-232E-74C9-16F60F43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0458C4DF-A335-F3FC-05E5-CCA5F423777E}"/>
              </a:ext>
            </a:extLst>
          </p:cNvPr>
          <p:cNvSpPr txBox="1">
            <a:spLocks/>
          </p:cNvSpPr>
          <p:nvPr/>
        </p:nvSpPr>
        <p:spPr>
          <a:xfrm>
            <a:off x="1281690" y="149060"/>
            <a:ext cx="70179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複製這個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FC10EA-6F66-BCB4-5C01-1A67E5F7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6" y="1537672"/>
            <a:ext cx="7536426" cy="51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110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3655E-D2E6-777F-C61E-42099D50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3145E0C-9CFD-D7B6-7283-9776DB823430}"/>
              </a:ext>
            </a:extLst>
          </p:cNvPr>
          <p:cNvSpPr txBox="1">
            <a:spLocks/>
          </p:cNvSpPr>
          <p:nvPr/>
        </p:nvSpPr>
        <p:spPr>
          <a:xfrm>
            <a:off x="1281690" y="149060"/>
            <a:ext cx="70179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複製這個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ABD03-FE5F-100A-E842-4682EC7D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619"/>
            <a:ext cx="9144000" cy="39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260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6085-EDD1-C23F-8843-9C415885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7C3657EA-4CC9-5296-0741-C14CF1457833}"/>
              </a:ext>
            </a:extLst>
          </p:cNvPr>
          <p:cNvSpPr txBox="1">
            <a:spLocks/>
          </p:cNvSpPr>
          <p:nvPr/>
        </p:nvSpPr>
        <p:spPr>
          <a:xfrm>
            <a:off x="825910" y="166412"/>
            <a:ext cx="868188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 URL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AB87F0-7CBB-8BFF-70B4-7A894699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6" y="1713117"/>
            <a:ext cx="8220927" cy="44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397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7CA50-BCCC-153E-6DAD-27F444E2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0857396-E257-0C0B-CC2C-4DEE12ECCD25}"/>
              </a:ext>
            </a:extLst>
          </p:cNvPr>
          <p:cNvSpPr txBox="1">
            <a:spLocks/>
          </p:cNvSpPr>
          <p:nvPr/>
        </p:nvSpPr>
        <p:spPr>
          <a:xfrm>
            <a:off x="1592827" y="136915"/>
            <a:ext cx="64499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要能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Verify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成功才行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7C4D1E-9110-7F93-350E-BD35FBF1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66"/>
            <a:ext cx="9144000" cy="23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8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FE21-8BD4-B9FC-A562-E771B48D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1F77AA8-F16B-018B-C74E-87249BE5CCB6}"/>
              </a:ext>
            </a:extLst>
          </p:cNvPr>
          <p:cNvSpPr txBox="1">
            <a:spLocks/>
          </p:cNvSpPr>
          <p:nvPr/>
        </p:nvSpPr>
        <p:spPr>
          <a:xfrm>
            <a:off x="1592827" y="136915"/>
            <a:ext cx="64499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必須能執行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F0CD0B-CD6C-3778-6CDE-5FB4E8C1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131" y="1297857"/>
            <a:ext cx="3677997" cy="54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86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Space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在本機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進行開發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69731" y="304800"/>
            <a:ext cx="572457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架設流程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36DF-B4C1-E519-5005-5D5A84BD6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84F236-16D1-425E-853C-BFE3DA51F562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在本機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vscode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進行開發</a:t>
            </a:r>
          </a:p>
        </p:txBody>
      </p:sp>
    </p:spTree>
    <p:extLst>
      <p:ext uri="{BB962C8B-B14F-4D97-AF65-F5344CB8AC3E}">
        <p14:creationId xmlns:p14="http://schemas.microsoft.com/office/powerpoint/2010/main" val="23703352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7F5B2-3B92-D6D9-C28F-F5BA56D23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9C5B610-3164-BEEA-DF76-24359BC5E4CE}"/>
              </a:ext>
            </a:extLst>
          </p:cNvPr>
          <p:cNvSpPr txBox="1"/>
          <p:nvPr/>
        </p:nvSpPr>
        <p:spPr>
          <a:xfrm>
            <a:off x="822405" y="3013501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先去把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ssh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公鑰貼到</a:t>
            </a:r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huggingface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7778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326F2-4280-598F-565C-FBB84E1A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73769423-2EE6-ADEB-31D3-EFD590C8CFCC}"/>
              </a:ext>
            </a:extLst>
          </p:cNvPr>
          <p:cNvSpPr txBox="1">
            <a:spLocks/>
          </p:cNvSpPr>
          <p:nvPr/>
        </p:nvSpPr>
        <p:spPr>
          <a:xfrm>
            <a:off x="2473979" y="108747"/>
            <a:ext cx="419604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進入全域設定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040E47-2726-B9DE-A8ED-6A3E5DDB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45" y="1094779"/>
            <a:ext cx="3544291" cy="57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347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AEF6D13-0F7E-8F41-35AA-AF00C6D1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807"/>
            <a:ext cx="9144000" cy="4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484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F4FD34-B618-4183-3537-2F3BDB90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175"/>
            <a:ext cx="9144000" cy="52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23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26B1BB-7754-54E2-1F47-53E619A2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89"/>
            <a:ext cx="9144000" cy="57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805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5509F6B-B862-75EC-D660-AF6AF6B5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38187"/>
            <a:ext cx="88487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32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1C66-D467-AD24-AF92-58BC8890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047DB14-B85B-E330-1B26-0FBE5655374A}"/>
              </a:ext>
            </a:extLst>
          </p:cNvPr>
          <p:cNvSpPr txBox="1"/>
          <p:nvPr/>
        </p:nvSpPr>
        <p:spPr>
          <a:xfrm>
            <a:off x="822405" y="2718533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.ssh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的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config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中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設定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hf.co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的連線項目</a:t>
            </a:r>
          </a:p>
        </p:txBody>
      </p:sp>
    </p:spTree>
    <p:extLst>
      <p:ext uri="{BB962C8B-B14F-4D97-AF65-F5344CB8AC3E}">
        <p14:creationId xmlns:p14="http://schemas.microsoft.com/office/powerpoint/2010/main" val="221618761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AEB7-AF9D-546C-1178-FBBF66A0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F98F592-2E3C-468B-3426-20AA94DFDA9F}"/>
              </a:ext>
            </a:extLst>
          </p:cNvPr>
          <p:cNvSpPr txBox="1"/>
          <p:nvPr/>
        </p:nvSpPr>
        <p:spPr>
          <a:xfrm>
            <a:off x="322062" y="1915331"/>
            <a:ext cx="8499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Host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Hostname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User git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IdentityFile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C:\Users\</a:t>
            </a:r>
            <a:r>
              <a:rPr kumimoji="1" lang="en-US" altLang="zh-TW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joshhu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\.ssh\togithub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IdentitiesOnly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yes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BD92253-CD5C-52D5-48C0-57AB785C96ED}"/>
              </a:ext>
            </a:extLst>
          </p:cNvPr>
          <p:cNvSpPr txBox="1">
            <a:spLocks/>
          </p:cNvSpPr>
          <p:nvPr/>
        </p:nvSpPr>
        <p:spPr>
          <a:xfrm>
            <a:off x="737419" y="237552"/>
            <a:ext cx="790513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~/.ssh/config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hf.co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8565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EFDF-4BB0-36DB-CFD2-4198444BA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ACC4E6F-36D4-AB9E-BB49-558EB2C883A8}"/>
              </a:ext>
            </a:extLst>
          </p:cNvPr>
          <p:cNvSpPr txBox="1"/>
          <p:nvPr/>
        </p:nvSpPr>
        <p:spPr>
          <a:xfrm>
            <a:off x="322062" y="1915331"/>
            <a:ext cx="8499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Host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Hostname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User git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IdentityFile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 /Users/</a:t>
            </a:r>
            <a:r>
              <a:rPr kumimoji="1" lang="en-US" altLang="zh-TW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joshhu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/.ssh/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togithub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IdentitiesOnly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yes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9185EB3-A8C1-5E93-7779-429FE0288EDA}"/>
              </a:ext>
            </a:extLst>
          </p:cNvPr>
          <p:cNvSpPr txBox="1">
            <a:spLocks/>
          </p:cNvSpPr>
          <p:nvPr/>
        </p:nvSpPr>
        <p:spPr>
          <a:xfrm>
            <a:off x="1573161" y="286714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下面是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的同學</a:t>
            </a:r>
          </a:p>
        </p:txBody>
      </p:sp>
    </p:spTree>
    <p:extLst>
      <p:ext uri="{BB962C8B-B14F-4D97-AF65-F5344CB8AC3E}">
        <p14:creationId xmlns:p14="http://schemas.microsoft.com/office/powerpoint/2010/main" val="17643262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Huggingface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D7354A-AC55-6698-8377-1027B8F2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449026"/>
            <a:ext cx="8832458" cy="33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686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F5A7-DF94-C1FB-25F3-B2501B2C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E17CC24-1DF1-8699-A584-B33651A3A4B2}"/>
              </a:ext>
            </a:extLst>
          </p:cNvPr>
          <p:cNvSpPr txBox="1"/>
          <p:nvPr/>
        </p:nvSpPr>
        <p:spPr>
          <a:xfrm>
            <a:off x="773244" y="284635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下載原始程式</a:t>
            </a:r>
          </a:p>
        </p:txBody>
      </p:sp>
    </p:spTree>
    <p:extLst>
      <p:ext uri="{BB962C8B-B14F-4D97-AF65-F5344CB8AC3E}">
        <p14:creationId xmlns:p14="http://schemas.microsoft.com/office/powerpoint/2010/main" val="2796852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33FF-B3F1-1840-084E-B53B752D5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62B9B0F-A111-7841-1220-81D33455C5BB}"/>
              </a:ext>
            </a:extLst>
          </p:cNvPr>
          <p:cNvSpPr txBox="1">
            <a:spLocks/>
          </p:cNvSpPr>
          <p:nvPr/>
        </p:nvSpPr>
        <p:spPr>
          <a:xfrm>
            <a:off x="1573161" y="286714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hf.co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下載原始程式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2809DE-A261-6F44-7A49-E0E25899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15" y="1497115"/>
            <a:ext cx="7276792" cy="51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85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20CD6-038A-07D1-46B2-9F352208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299A404-08A9-E1F9-5B1D-977FAA3D9570}"/>
              </a:ext>
            </a:extLst>
          </p:cNvPr>
          <p:cNvSpPr txBox="1">
            <a:spLocks/>
          </p:cNvSpPr>
          <p:nvPr/>
        </p:nvSpPr>
        <p:spPr>
          <a:xfrm>
            <a:off x="1573161" y="286714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hf.co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下載原始程式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2245DC-0FDE-D010-A093-AF6A67DA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51" y="1658118"/>
            <a:ext cx="8016892" cy="46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64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888B-C7FA-B909-2C5F-848D78D8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577171D-2B2C-4F51-E668-44C558A812A0}"/>
              </a:ext>
            </a:extLst>
          </p:cNvPr>
          <p:cNvSpPr txBox="1"/>
          <p:nvPr/>
        </p:nvSpPr>
        <p:spPr>
          <a:xfrm>
            <a:off x="322062" y="1915331"/>
            <a:ext cx="849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~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mkdir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workspace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work	space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 clone </a:t>
            </a:r>
            <a:r>
              <a:rPr kumimoji="1" lang="en-US" altLang="zh-TW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git@hf.co:spaces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joshhu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/sculinebot2025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8B7FB48-A688-8520-90C8-45EAC835E024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建立一個工作目錄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FC6822-984F-81CF-9D3B-8998F68A8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7" y="4498535"/>
            <a:ext cx="8711381" cy="16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35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2012D-3379-5108-F839-6146BEE7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D91D4A-95CE-6973-8C31-1BDC62E678D5}"/>
              </a:ext>
            </a:extLst>
          </p:cNvPr>
          <p:cNvSpPr txBox="1"/>
          <p:nvPr/>
        </p:nvSpPr>
        <p:spPr>
          <a:xfrm>
            <a:off x="322062" y="1640028"/>
            <a:ext cx="849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ls -al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A49D7DE-015C-E53E-70D2-EE8B25BA24CD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此時已經複製成功了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6623F7-0F42-4E78-6B38-497BA35D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2" y="2929859"/>
            <a:ext cx="8889176" cy="19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52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B18D-1C5B-0B91-7AB2-C813CFC3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FA2DCD2-5756-AF2B-B596-AB8C0806DE2C}"/>
              </a:ext>
            </a:extLst>
          </p:cNvPr>
          <p:cNvSpPr txBox="1"/>
          <p:nvPr/>
        </p:nvSpPr>
        <p:spPr>
          <a:xfrm>
            <a:off x="322062" y="1541706"/>
            <a:ext cx="84998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~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workspace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sculinebot2025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 remote -v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0A56C6A6-D1F0-2174-62A1-5445CF445339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檢查遠端倉庫來源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0DC367-4A73-25F4-4572-1A7FE83A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91" y="3717167"/>
            <a:ext cx="8123618" cy="28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41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508D-92D3-B261-60E3-57FF23DC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01A440-E605-9C47-FE0E-47514945287E}"/>
              </a:ext>
            </a:extLst>
          </p:cNvPr>
          <p:cNvSpPr txBox="1"/>
          <p:nvPr/>
        </p:nvSpPr>
        <p:spPr>
          <a:xfrm>
            <a:off x="322062" y="1541706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 push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5E12DE9-E06D-85F2-F5AF-BAA600996988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測試可以推送成功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CE142D-8ABD-6EA6-F448-6BFF58B9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16" y="2558231"/>
            <a:ext cx="8444922" cy="29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940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FDCD5-963B-A1DB-EBAF-EEA3DA3A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3DAD00E-6587-E385-4D33-AC355E4A1BBA}"/>
              </a:ext>
            </a:extLst>
          </p:cNvPr>
          <p:cNvSpPr txBox="1">
            <a:spLocks/>
          </p:cNvSpPr>
          <p:nvPr/>
        </p:nvSpPr>
        <p:spPr>
          <a:xfrm>
            <a:off x="1622322" y="209598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打開該目錄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B853B7-A60A-10FA-E2B3-8F47483B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1109017"/>
            <a:ext cx="8445910" cy="56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159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6C0F46B-78BC-09EC-C735-85FC3294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495657"/>
            <a:ext cx="8849032" cy="58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57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0D41-D98B-47D9-2B95-70FEF897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63DF96-D5BE-7DDA-BB51-38E7615B9D41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secret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LINE_CHANNEL_SECRET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LINE_CHANNEL_ACCESS_TOKEN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HF_TOKEN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AI Studio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 key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GOOGLE_API_KEY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C6A1DFE-1A8B-7973-F9EE-B87937665A81}"/>
              </a:ext>
            </a:extLst>
          </p:cNvPr>
          <p:cNvSpPr txBox="1">
            <a:spLocks/>
          </p:cNvSpPr>
          <p:nvPr/>
        </p:nvSpPr>
        <p:spPr>
          <a:xfrm>
            <a:off x="2356397" y="237552"/>
            <a:ext cx="5027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準備好下列項目</a:t>
            </a:r>
          </a:p>
        </p:txBody>
      </p:sp>
    </p:spTree>
    <p:extLst>
      <p:ext uri="{BB962C8B-B14F-4D97-AF65-F5344CB8AC3E}">
        <p14:creationId xmlns:p14="http://schemas.microsoft.com/office/powerpoint/2010/main" val="264650732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9FF81-D44A-9D8B-589E-93AF3EE97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75A9896-A70D-A2D8-8721-EA9ABB188C02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檔案說明</a:t>
            </a:r>
          </a:p>
        </p:txBody>
      </p:sp>
    </p:spTree>
    <p:extLst>
      <p:ext uri="{BB962C8B-B14F-4D97-AF65-F5344CB8AC3E}">
        <p14:creationId xmlns:p14="http://schemas.microsoft.com/office/powerpoint/2010/main" val="186685062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0C1AC-0A34-8FA7-EDFB-51D78A72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B849B3-BC43-5AF0-BCD4-654DB4E8ECAA}"/>
              </a:ext>
            </a:extLst>
          </p:cNvPr>
          <p:cNvSpPr txBox="1"/>
          <p:nvPr/>
        </p:nvSpPr>
        <p:spPr>
          <a:xfrm>
            <a:off x="773244" y="284635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Dockerfile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7087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3437B-8DC7-059F-6859-1F73EE3E7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89C641-9A5B-6196-1375-370278BD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" y="1131381"/>
            <a:ext cx="9115686" cy="45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489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B416BC-479A-9ED7-AFCB-0A6252CA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613987"/>
            <a:ext cx="7810500" cy="1781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6ADCD6-38A7-1241-8F62-73E241AD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29" y="3249706"/>
            <a:ext cx="8155441" cy="22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8468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59B5C-DAD0-EBC5-3DB7-4A9A722D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EE33F9C-1316-C583-1DC8-195CBD90EE1B}"/>
              </a:ext>
            </a:extLst>
          </p:cNvPr>
          <p:cNvSpPr txBox="1"/>
          <p:nvPr/>
        </p:nvSpPr>
        <p:spPr>
          <a:xfrm>
            <a:off x="322062" y="1541706"/>
            <a:ext cx="84998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從前必須在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中定義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main()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，並且手動將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app.run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不是專門用來執行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程式的環境，只是為了方便測試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必須使用真正在網頁上執行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的環境，稱為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WSGI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伺服器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A68D5AA-8AA7-7B63-D1DA-5C48480D7B68}"/>
              </a:ext>
            </a:extLst>
          </p:cNvPr>
          <p:cNvSpPr txBox="1">
            <a:spLocks/>
          </p:cNvSpPr>
          <p:nvPr/>
        </p:nvSpPr>
        <p:spPr>
          <a:xfrm>
            <a:off x="1543085" y="216828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不再使用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來執行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28E228-7746-3436-F650-59DCD850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0" y="5349694"/>
            <a:ext cx="723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169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1F7347-6618-BFA6-8D79-51057972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" y="1293439"/>
            <a:ext cx="8926137" cy="42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4645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F688-2628-78F1-3436-144035D8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CC62178-E04A-6E7B-A066-B1D40DFDA8F1}"/>
              </a:ext>
            </a:extLst>
          </p:cNvPr>
          <p:cNvSpPr txBox="1"/>
          <p:nvPr/>
        </p:nvSpPr>
        <p:spPr>
          <a:xfrm>
            <a:off x="773244" y="284635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requirements.txt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279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1EE31C4-39FC-015E-4522-A866E2E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3" y="936812"/>
            <a:ext cx="8395375" cy="38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2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DF02E6-E64F-B2DA-74E4-EAAF99BB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8" y="1842472"/>
            <a:ext cx="8072078" cy="22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37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6E18-37F2-55B3-4239-E6928D01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F26134D-DFEA-C5B6-DC63-2E09566AD565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secret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LINE_CHANNEL_SECRET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LINE_CHANNEL_ACCESS_TOKEN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HF_TOKEN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AI Studio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 key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GOOGLE_API_KEY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6A6CC47-48C0-1520-FE5A-4821DC84E8B8}"/>
              </a:ext>
            </a:extLst>
          </p:cNvPr>
          <p:cNvSpPr txBox="1">
            <a:spLocks/>
          </p:cNvSpPr>
          <p:nvPr/>
        </p:nvSpPr>
        <p:spPr>
          <a:xfrm>
            <a:off x="2356397" y="237552"/>
            <a:ext cx="5027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準備好下列項目</a:t>
            </a:r>
          </a:p>
        </p:txBody>
      </p:sp>
    </p:spTree>
    <p:extLst>
      <p:ext uri="{BB962C8B-B14F-4D97-AF65-F5344CB8AC3E}">
        <p14:creationId xmlns:p14="http://schemas.microsoft.com/office/powerpoint/2010/main" val="8557521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1DEA4-D3AE-4DC4-5C7A-D8720625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7FF53AA-30AD-0517-2955-B19AB705ADC5}"/>
              </a:ext>
            </a:extLst>
          </p:cNvPr>
          <p:cNvSpPr txBox="1"/>
          <p:nvPr/>
        </p:nvSpPr>
        <p:spPr>
          <a:xfrm>
            <a:off x="420314" y="1345599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https://huggingface.co/huchiahsi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0F672557-B506-7BB5-86D7-BAD57DE9DBA3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BFA6A9-2325-D3EA-A7A9-AD09354DE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1" y="2047822"/>
            <a:ext cx="8499877" cy="46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468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3159-B6A1-EF8F-E263-283E7A6C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6BCDF24-8DEF-3F7A-A74E-D0A510F96BB5}"/>
              </a:ext>
            </a:extLst>
          </p:cNvPr>
          <p:cNvSpPr txBox="1"/>
          <p:nvPr/>
        </p:nvSpPr>
        <p:spPr>
          <a:xfrm>
            <a:off x="420314" y="1345599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BDC6E92-C64D-D93A-C976-45A59FF7424C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3FC5B3-3D46-CA4E-E294-712B985A2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8" y="2351139"/>
            <a:ext cx="7778963" cy="31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416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9AE2-8C8E-130D-BCB5-516140999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3B1FE2E-FDD9-9EB6-832B-61BE3BE63867}"/>
              </a:ext>
            </a:extLst>
          </p:cNvPr>
          <p:cNvSpPr txBox="1"/>
          <p:nvPr/>
        </p:nvSpPr>
        <p:spPr>
          <a:xfrm>
            <a:off x="420314" y="1345599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Space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74092D6-B9BD-E54E-1683-4184BD154F63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7A8BCC-B667-1314-A3EB-319A389E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0" y="2133376"/>
            <a:ext cx="7413523" cy="43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5480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479</Words>
  <Application>Microsoft Office PowerPoint</Application>
  <PresentationFormat>如螢幕大小 (4:3)</PresentationFormat>
  <Paragraphs>112</Paragraphs>
  <Slides>47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129</cp:revision>
  <dcterms:created xsi:type="dcterms:W3CDTF">2024-05-09T05:53:07Z</dcterms:created>
  <dcterms:modified xsi:type="dcterms:W3CDTF">2025-05-25T14:40:44Z</dcterms:modified>
</cp:coreProperties>
</file>