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681" r:id="rId3"/>
    <p:sldId id="1189" r:id="rId4"/>
    <p:sldId id="1275" r:id="rId5"/>
    <p:sldId id="1472" r:id="rId6"/>
    <p:sldId id="1366" r:id="rId7"/>
    <p:sldId id="1473" r:id="rId8"/>
    <p:sldId id="1474" r:id="rId9"/>
    <p:sldId id="1475" r:id="rId10"/>
    <p:sldId id="1476" r:id="rId11"/>
    <p:sldId id="1477" r:id="rId12"/>
    <p:sldId id="1478" r:id="rId13"/>
    <p:sldId id="1479" r:id="rId14"/>
    <p:sldId id="1480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56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C8E63-1016-4C78-A51D-85D69DBCD8E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F9955-79FE-4880-BF3F-244E95466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6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793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B7CE5-62D5-D84E-04F1-B38136C9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909FA446-CDD4-A4CC-5DDF-B8FCF6233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E11E42-285A-47D9-9F69-92E4647FD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75BDE7-7D3C-F39B-BB58-2CEA25943E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44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208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156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466D-B199-60AC-0BB1-CE4C29ED6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7D35C686-71A3-474F-4818-68A013230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A6EB156-801F-D4A0-352B-9146893C2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988037-394C-F4D9-B227-AABDC6BEEA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391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E409-5C91-CFE2-8564-1017620F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DBE3126A-72FC-8759-15EE-1F6948E83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3A5F35F-9089-8042-E79A-18EBDD6FA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C2C92E-DDE4-C1E2-F7E8-8446C5FF6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6336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9187-B144-E00B-7930-C3717F71F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C083182-C234-E725-0759-B23A17FE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64ED337-8A09-E57C-345C-9E29EE1075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5C424A-F68D-2BDD-BC19-8F0E9C41C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429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B11CC-C980-748A-FFE3-9CDB30959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24DB217-D52B-6D04-24C0-1C3960D39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01F2449-1D9F-F606-2920-0DDAB5B35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7FECFC-1181-7204-7167-E5A4E75992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0465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A507C-D0A9-7C52-20F3-11A748A6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828EF8C6-EC32-9AF6-E4F5-8894992B9E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DB3B4F7-31FD-28E5-33F5-54261A19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93FCF8-29A2-F5B5-68D5-C0E8C3DD7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4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FF638-BF6E-DCDF-65FA-52EDAA293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CB493CE5-EA26-57C0-FAEC-7388F02BB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FCF949A-9263-43C7-9DEC-C459A309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ED81A2-F660-1408-ADE7-2783F2132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26CD33-4337-4529-948A-94F6960B23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814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EC2F65-5F2D-3F7C-9595-4016CEA8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E194D1B-375D-9E9F-5A2C-B48F3CC41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C72B491-D650-EBE9-4741-86225D41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283D51-E3B6-6E1B-FF94-C3796008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8FDA9B-AEAA-410C-F604-092ABE28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05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4AE7DA-51E0-2F96-1AED-FA7BD806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5F76AD-0B13-A767-B706-A93FB0229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3148A8-7837-5FA5-10DB-2BB42682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10CBA1-BEA0-9764-75C8-6EEB54C9D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B921F-EDB1-16F5-DEB4-7A1F3847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85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9C6C9C-AB4C-0927-2F61-ED83EB15A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2437356-3D65-AD66-E6B2-5FB47A00C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C213D5-39B8-E1A9-1CFD-3EBC5820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5A8FDB-DBD3-52BE-5ABF-79DA2E6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2DCB0B-F231-7D13-9BA3-F0486F26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7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title" hasCustomPrompt="1"/>
          </p:nvPr>
        </p:nvSpPr>
        <p:spPr>
          <a:xfrm>
            <a:off x="228603" y="3962400"/>
            <a:ext cx="8298485" cy="1066800"/>
          </a:xfrm>
        </p:spPr>
        <p:txBody>
          <a:bodyPr bIns="0"/>
          <a:lstStyle>
            <a:lvl1pPr algn="r" eaLnBrk="1" latinLnBrk="0" hangingPunct="1">
              <a:defRPr kumimoji="0" lang="en-US" dirty="0"/>
            </a:lvl1pPr>
            <a:extLst/>
          </a:lstStyle>
          <a:p>
            <a:r>
              <a:rPr kumimoji="0" lang="en-US" dirty="0"/>
              <a:t>Click to add photo album title</a:t>
            </a:r>
          </a:p>
        </p:txBody>
      </p:sp>
      <p:sp>
        <p:nvSpPr>
          <p:cNvPr id="30" name="Rectangle 7"/>
          <p:cNvSpPr>
            <a:spLocks/>
          </p:cNvSpPr>
          <p:nvPr/>
        </p:nvSpPr>
        <p:spPr>
          <a:xfrm>
            <a:off x="453736" y="5181600"/>
            <a:ext cx="8229600" cy="11430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/>
            </a:pPr>
            <a:endParaRPr kumimoji="0" lang="en-US" sz="32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7"/>
          <p:cNvSpPr>
            <a:spLocks noGrp="1"/>
          </p:cNvSpPr>
          <p:nvPr>
            <p:ph type="body" sz="quarter" idx="10" hasCustomPrompt="1"/>
          </p:nvPr>
        </p:nvSpPr>
        <p:spPr>
          <a:xfrm>
            <a:off x="2133600" y="5133975"/>
            <a:ext cx="6386946" cy="1219200"/>
          </a:xfrm>
        </p:spPr>
        <p:txBody>
          <a:bodyPr vert="horz" tIns="0" anchor="t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800" b="0" i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zh-TW" altLang="en-US" sz="2400" b="0" i="0" dirty="0">
                <a:solidFill>
                  <a:srgbClr val="000000"/>
                </a:solidFill>
                <a:latin typeface="新細明體"/>
                <a:ea typeface="+mn-ea"/>
                <a:cs typeface="新細明體"/>
              </a:rPr>
              <a:t>按一下以新增日期及其他詳細資料</a:t>
            </a:r>
            <a:endParaRPr kumimoji="0" lang="en-US" dirty="0"/>
          </a:p>
        </p:txBody>
      </p:sp>
      <p:sp>
        <p:nvSpPr>
          <p:cNvPr id="27" name="Rectangle 6"/>
          <p:cNvSpPr>
            <a:spLocks noGrp="1"/>
          </p:cNvSpPr>
          <p:nvPr>
            <p:ph type="pic" sz="quarter" idx="11"/>
          </p:nvPr>
        </p:nvSpPr>
        <p:spPr>
          <a:xfrm>
            <a:off x="6096000" y="1600200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5"/>
          <p:cNvSpPr/>
          <p:nvPr userDrawn="1"/>
        </p:nvSpPr>
        <p:spPr>
          <a:xfrm>
            <a:off x="176844" y="186904"/>
            <a:ext cx="8763000" cy="6213896"/>
          </a:xfrm>
          <a:prstGeom prst="rect">
            <a:avLst/>
          </a:prstGeom>
          <a:noFill/>
          <a:ln w="9525" cap="rnd" cmpd="sng" algn="ctr">
            <a:solidFill>
              <a:schemeClr val="bg1">
                <a:tint val="85000"/>
              </a:schemeClr>
            </a:solidFill>
            <a:prstDash val="dash"/>
          </a:ln>
          <a:effectLst>
            <a:outerShdw blurRad="25400" dist="12700" dir="5400000" algn="tl" rotWithShape="0">
              <a:schemeClr val="bg1">
                <a:alpha val="60000"/>
              </a:scheme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 sz="1800" dirty="0"/>
          </a:p>
        </p:txBody>
      </p:sp>
      <p:sp>
        <p:nvSpPr>
          <p:cNvPr id="11" name="Rectangle 10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3" name="Rectangle 1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745839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spect="1"/>
          </p:cNvSpPr>
          <p:nvPr>
            <p:ph type="pic" sz="quarter" idx="10"/>
          </p:nvPr>
        </p:nvSpPr>
        <p:spPr>
          <a:xfrm>
            <a:off x="914400" y="294590"/>
            <a:ext cx="7467600" cy="56007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lang="en-US" i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5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0" y="6019800"/>
            <a:ext cx="7467600" cy="38100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29814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Portrai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/>
          <p:cNvSpPr>
            <a:spLocks noGrp="1"/>
          </p:cNvSpPr>
          <p:nvPr>
            <p:ph type="pic" sz="quarter" idx="10"/>
          </p:nvPr>
        </p:nvSpPr>
        <p:spPr>
          <a:xfrm>
            <a:off x="419377" y="233241"/>
            <a:ext cx="4640305" cy="61722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3" name="Rectangle 6"/>
          <p:cNvSpPr>
            <a:spLocks noGrp="1"/>
          </p:cNvSpPr>
          <p:nvPr>
            <p:ph type="body" sz="quarter" idx="11" hasCustomPrompt="1"/>
          </p:nvPr>
        </p:nvSpPr>
        <p:spPr>
          <a:xfrm>
            <a:off x="5257800" y="3048000"/>
            <a:ext cx="3505200" cy="3352800"/>
          </a:xfrm>
        </p:spPr>
        <p:txBody>
          <a:bodyPr tIns="91440" bIns="91440"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461294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ndscape (Fullscre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0" y="0"/>
            <a:ext cx="9144000" cy="6858000"/>
          </a:xfrm>
          <a:noFill/>
          <a:ln w="25400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>
              <a:buFontTx/>
              <a:buNone/>
            </a:pPr>
            <a:r>
              <a:rPr kumimoji="0" lang="en-US" i="0" dirty="0"/>
              <a:t>Click icon</a:t>
            </a:r>
            <a:r>
              <a:rPr kumimoji="0" lang="en-US" i="0" baseline="0" dirty="0"/>
              <a:t> to add </a:t>
            </a:r>
            <a:r>
              <a:rPr kumimoji="0" lang="en-US" i="0" dirty="0"/>
              <a:t>full page picture</a:t>
            </a:r>
            <a:endParaRPr kumimoji="0" lang="en-US" i="0" baseline="0" dirty="0"/>
          </a:p>
          <a:p>
            <a:pPr marL="0" marR="0" indent="0"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  <a:p>
            <a:pPr algn="ctr">
              <a:buFontTx/>
              <a:buNone/>
            </a:pPr>
            <a:endParaRPr kumimoji="0" lang="en-US" i="0" dirty="0"/>
          </a:p>
        </p:txBody>
      </p:sp>
    </p:spTree>
    <p:extLst>
      <p:ext uri="{BB962C8B-B14F-4D97-AF65-F5344CB8AC3E}">
        <p14:creationId xmlns:p14="http://schemas.microsoft.com/office/powerpoint/2010/main" val="5092556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bum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Grp="1"/>
          </p:cNvSpPr>
          <p:nvPr>
            <p:ph type="title" hasCustomPrompt="1"/>
          </p:nvPr>
        </p:nvSpPr>
        <p:spPr>
          <a:xfrm>
            <a:off x="752670" y="4572000"/>
            <a:ext cx="7781730" cy="990600"/>
          </a:xfrm>
        </p:spPr>
        <p:txBody>
          <a:bodyPr vert="horz" bIns="0" anchor="b" anchorCtr="0"/>
          <a:lstStyle>
            <a:lvl1pPr eaLnBrk="1" latinLnBrk="0" hangingPunct="1">
              <a:defRPr kumimoji="0" baseline="0"/>
            </a:lvl1pPr>
            <a:extLst/>
          </a:lstStyle>
          <a:p>
            <a:r>
              <a:rPr kumimoji="0" lang="en-US" dirty="0"/>
              <a:t>Click to add section title</a:t>
            </a:r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752670" y="5600700"/>
            <a:ext cx="7772400" cy="838200"/>
          </a:xfrm>
        </p:spPr>
        <p:txBody>
          <a:bodyPr vert="horz" tIns="0"/>
          <a:lstStyle>
            <a:lvl1pPr eaLnBrk="1" latinLnBrk="0" hangingPunct="1">
              <a:buFontTx/>
              <a:buNone/>
              <a:defRPr kumimoji="0" sz="1800"/>
            </a:lvl1pPr>
            <a:extLst/>
          </a:lstStyle>
          <a:p>
            <a:pPr lvl="0"/>
            <a:r>
              <a:rPr kumimoji="0" lang="en-US" dirty="0"/>
              <a:t>Click to add subtitle</a:t>
            </a:r>
          </a:p>
        </p:txBody>
      </p:sp>
      <p:sp>
        <p:nvSpPr>
          <p:cNvPr id="7" name="Rectangle 6"/>
          <p:cNvSpPr>
            <a:spLocks noGrp="1"/>
          </p:cNvSpPr>
          <p:nvPr>
            <p:ph type="pic" sz="quarter" idx="11"/>
          </p:nvPr>
        </p:nvSpPr>
        <p:spPr>
          <a:xfrm>
            <a:off x="786338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8" name="Rectangle 6"/>
          <p:cNvSpPr>
            <a:spLocks noGrp="1"/>
          </p:cNvSpPr>
          <p:nvPr>
            <p:ph type="pic" sz="quarter" idx="15"/>
          </p:nvPr>
        </p:nvSpPr>
        <p:spPr>
          <a:xfrm>
            <a:off x="3474604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" name="Rectangle 6"/>
          <p:cNvSpPr>
            <a:spLocks noGrp="1"/>
          </p:cNvSpPr>
          <p:nvPr>
            <p:ph type="pic" sz="quarter" idx="16"/>
          </p:nvPr>
        </p:nvSpPr>
        <p:spPr>
          <a:xfrm>
            <a:off x="6162870" y="2140695"/>
            <a:ext cx="2286000" cy="2286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/>
          <a:lstStyle/>
          <a:p>
            <a:pPr algn="ctr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721745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2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4722049" y="609604"/>
            <a:ext cx="3431353" cy="4575141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1066800" y="609600"/>
            <a:ext cx="3429000" cy="45720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4724400" y="5334000"/>
            <a:ext cx="3429000" cy="1066800"/>
          </a:xfrm>
        </p:spPr>
        <p:txBody>
          <a:bodyPr lIns="91440"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5663648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Landscape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48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5" name="Rectangle 7"/>
          <p:cNvSpPr>
            <a:spLocks noGrp="1" noChangeAspect="1"/>
          </p:cNvSpPr>
          <p:nvPr>
            <p:ph type="pic" sz="quarter" idx="14"/>
          </p:nvPr>
        </p:nvSpPr>
        <p:spPr>
          <a:xfrm>
            <a:off x="457200" y="1676400"/>
            <a:ext cx="4038600" cy="3028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4648200" y="4857750"/>
            <a:ext cx="4038600" cy="1238250"/>
          </a:xfrm>
        </p:spPr>
        <p:txBody>
          <a:bodyPr rIns="9144"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3297787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Mixed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141976" y="381000"/>
            <a:ext cx="3773424" cy="2830068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4152" y="381000"/>
            <a:ext cx="4462272" cy="5949696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1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5141978" y="3352800"/>
            <a:ext cx="3773425" cy="2971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09877551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B207E3-EBC2-334A-205A-BDE8DAAD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06A8FE-CD47-1523-E127-13075478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967D5-F557-4ABE-78B6-34F05B06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226E90-8574-0569-59E7-B17EB2528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D0A48-9114-ECA2-DF6F-063E7306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527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spect="1"/>
          </p:cNvSpPr>
          <p:nvPr>
            <p:ph type="pic" sz="quarter" idx="10"/>
          </p:nvPr>
        </p:nvSpPr>
        <p:spPr>
          <a:xfrm>
            <a:off x="2286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8"/>
          <p:cNvSpPr>
            <a:spLocks noGrp="1" noChangeAspect="1"/>
          </p:cNvSpPr>
          <p:nvPr>
            <p:ph type="pic" sz="quarter" idx="11"/>
          </p:nvPr>
        </p:nvSpPr>
        <p:spPr>
          <a:xfrm>
            <a:off x="32004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8"/>
          <p:cNvSpPr>
            <a:spLocks noGrp="1" noChangeAspect="1"/>
          </p:cNvSpPr>
          <p:nvPr>
            <p:ph type="pic" sz="quarter" idx="12"/>
          </p:nvPr>
        </p:nvSpPr>
        <p:spPr>
          <a:xfrm>
            <a:off x="6172200" y="1066800"/>
            <a:ext cx="2743200" cy="3657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6"/>
          <p:cNvSpPr>
            <a:spLocks noGrp="1"/>
          </p:cNvSpPr>
          <p:nvPr>
            <p:ph type="body" sz="quarter" idx="14" hasCustomPrompt="1"/>
          </p:nvPr>
        </p:nvSpPr>
        <p:spPr>
          <a:xfrm>
            <a:off x="32004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6"/>
          <p:cNvSpPr>
            <a:spLocks noGrp="1"/>
          </p:cNvSpPr>
          <p:nvPr>
            <p:ph type="body" sz="quarter" idx="15" hasCustomPrompt="1"/>
          </p:nvPr>
        </p:nvSpPr>
        <p:spPr>
          <a:xfrm>
            <a:off x="6172200" y="4876800"/>
            <a:ext cx="2743200" cy="1447800"/>
          </a:xfrm>
        </p:spPr>
        <p:txBody>
          <a:bodyPr anchor="t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3646334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466344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5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57200" y="3403823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4663440" y="228600"/>
            <a:ext cx="4023360" cy="3017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342900" marR="0" indent="-34290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342900" indent="-34290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11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228600"/>
            <a:ext cx="4023360" cy="3017520"/>
          </a:xfrm>
        </p:spPr>
        <p:txBody>
          <a:bodyPr anchor="b" anchorCtr="0">
            <a:noAutofit/>
          </a:bodyPr>
          <a:lstStyle>
            <a:lvl1pPr marL="0" marR="0" indent="0" algn="l" rtl="0" eaLnBrk="1" latinLnBrk="0" hangingPunct="1">
              <a:spcBef>
                <a:spcPct val="20000"/>
              </a:spcBef>
              <a:buFontTx/>
              <a:buNone/>
              <a:defRPr kumimoji="0" sz="1800" i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6" name="Rectangle 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779092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 Mi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spect="1"/>
          </p:cNvSpPr>
          <p:nvPr>
            <p:ph type="pic" sz="quarter" idx="11"/>
          </p:nvPr>
        </p:nvSpPr>
        <p:spPr>
          <a:xfrm>
            <a:off x="5067300" y="3436620"/>
            <a:ext cx="3649900" cy="2889504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 noChangeAspect="1"/>
          </p:cNvSpPr>
          <p:nvPr>
            <p:ph type="pic" sz="quarter" idx="12"/>
          </p:nvPr>
        </p:nvSpPr>
        <p:spPr>
          <a:xfrm>
            <a:off x="426720" y="384048"/>
            <a:ext cx="4457700" cy="59436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13"/>
          </p:nvPr>
        </p:nvSpPr>
        <p:spPr>
          <a:xfrm>
            <a:off x="5067300" y="389334"/>
            <a:ext cx="3657600" cy="2887269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5" name="Rectangle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55720087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7"/>
          <p:cNvSpPr>
            <a:spLocks noGrp="1"/>
          </p:cNvSpPr>
          <p:nvPr>
            <p:ph type="pic" sz="quarter" idx="14"/>
          </p:nvPr>
        </p:nvSpPr>
        <p:spPr>
          <a:xfrm>
            <a:off x="2229297" y="228600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" name="Rectangle 7"/>
          <p:cNvSpPr>
            <a:spLocks noGrp="1"/>
          </p:cNvSpPr>
          <p:nvPr>
            <p:ph type="pic" sz="quarter" idx="26"/>
          </p:nvPr>
        </p:nvSpPr>
        <p:spPr>
          <a:xfrm>
            <a:off x="22292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0" name="Rectangle 7"/>
          <p:cNvSpPr>
            <a:spLocks noGrp="1" noChangeAspect="1"/>
          </p:cNvSpPr>
          <p:nvPr>
            <p:ph type="pic" sz="quarter" idx="25"/>
          </p:nvPr>
        </p:nvSpPr>
        <p:spPr>
          <a:xfrm>
            <a:off x="4672217" y="228600"/>
            <a:ext cx="2286000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27"/>
          </p:nvPr>
        </p:nvSpPr>
        <p:spPr>
          <a:xfrm>
            <a:off x="4667697" y="3365392"/>
            <a:ext cx="228521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400497" y="1295400"/>
            <a:ext cx="1676400" cy="1905000"/>
          </a:xfrm>
        </p:spPr>
        <p:txBody>
          <a:bodyPr anchor="b" anchorCtr="0">
            <a:noAutofit/>
          </a:bodyPr>
          <a:lstStyle>
            <a:lvl1pPr marL="0" marR="0" indent="0" algn="r" rtl="0" eaLnBrk="1" latinLnBrk="0" hangingPunct="1">
              <a:spcBef>
                <a:spcPct val="20000"/>
              </a:spcBef>
              <a:buFontTx/>
              <a:buNone/>
              <a:defRPr kumimoji="0"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7086600" y="1295400"/>
            <a:ext cx="1676400" cy="1905000"/>
          </a:xfrm>
        </p:spPr>
        <p:txBody>
          <a:bodyPr anchor="b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8" hasCustomPrompt="1"/>
          </p:nvPr>
        </p:nvSpPr>
        <p:spPr>
          <a:xfrm>
            <a:off x="400497" y="3352800"/>
            <a:ext cx="1676400" cy="1905000"/>
          </a:xfrm>
        </p:spPr>
        <p:txBody>
          <a:bodyPr anchor="t" anchorCtr="0"/>
          <a:lstStyle>
            <a:lvl1pPr marL="0" marR="0" indent="0" algn="r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30" hasCustomPrompt="1"/>
          </p:nvPr>
        </p:nvSpPr>
        <p:spPr>
          <a:xfrm>
            <a:off x="7086600" y="3352800"/>
            <a:ext cx="16764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1" name="Rectangle 10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5" name="Rectangle 14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0721424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landscap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Grp="1"/>
          </p:cNvSpPr>
          <p:nvPr>
            <p:ph type="pic" sz="quarter" idx="14"/>
          </p:nvPr>
        </p:nvSpPr>
        <p:spPr>
          <a:xfrm>
            <a:off x="926823" y="533400"/>
            <a:ext cx="3653297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8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268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7"/>
          <p:cNvSpPr>
            <a:spLocks noGrp="1"/>
          </p:cNvSpPr>
          <p:nvPr>
            <p:ph type="pic" sz="quarter" idx="17"/>
          </p:nvPr>
        </p:nvSpPr>
        <p:spPr>
          <a:xfrm>
            <a:off x="4660621" y="5334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/>
          </p:cNvSpPr>
          <p:nvPr>
            <p:ph type="pic" sz="quarter" idx="18"/>
          </p:nvPr>
        </p:nvSpPr>
        <p:spPr>
          <a:xfrm>
            <a:off x="9268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/>
          </p:cNvSpPr>
          <p:nvPr>
            <p:ph type="pic" sz="quarter" idx="19"/>
          </p:nvPr>
        </p:nvSpPr>
        <p:spPr>
          <a:xfrm>
            <a:off x="4660621" y="3352800"/>
            <a:ext cx="3657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9268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3" hasCustomPrompt="1"/>
          </p:nvPr>
        </p:nvSpPr>
        <p:spPr>
          <a:xfrm>
            <a:off x="4660621" y="61722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24" hasCustomPrompt="1"/>
          </p:nvPr>
        </p:nvSpPr>
        <p:spPr>
          <a:xfrm>
            <a:off x="4660621" y="152400"/>
            <a:ext cx="3657600" cy="304800"/>
          </a:xfrm>
        </p:spPr>
        <p:txBody>
          <a:bodyPr lIns="9144" anchor="t" anchorCtr="0"/>
          <a:lstStyle>
            <a:lvl1pPr marL="0" marR="0" indent="0" algn="l" eaLnBrk="1" latinLnBrk="0" hangingPunct="1">
              <a:buFontTx/>
              <a:buNone/>
              <a:defRPr kumimoji="0" sz="16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2" name="Rectangle 11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11170670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 Portrait with Larg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1524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1"/>
          </p:nvPr>
        </p:nvSpPr>
        <p:spPr>
          <a:xfrm>
            <a:off x="454660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7"/>
          <p:cNvSpPr>
            <a:spLocks noGrp="1"/>
          </p:cNvSpPr>
          <p:nvPr>
            <p:ph type="pic" sz="quarter" idx="30"/>
          </p:nvPr>
        </p:nvSpPr>
        <p:spPr>
          <a:xfrm>
            <a:off x="2349062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9" name="Rectangle 7"/>
          <p:cNvSpPr>
            <a:spLocks noGrp="1"/>
          </p:cNvSpPr>
          <p:nvPr>
            <p:ph type="pic" sz="quarter" idx="32"/>
          </p:nvPr>
        </p:nvSpPr>
        <p:spPr>
          <a:xfrm>
            <a:off x="6740168" y="1524004"/>
            <a:ext cx="2106985" cy="2809311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4" name="Rectangle 7"/>
          <p:cNvSpPr>
            <a:spLocks noGrp="1"/>
          </p:cNvSpPr>
          <p:nvPr>
            <p:ph type="body" sz="quarter" idx="29" hasCustomPrompt="1"/>
          </p:nvPr>
        </p:nvSpPr>
        <p:spPr>
          <a:xfrm>
            <a:off x="152400" y="4495800"/>
            <a:ext cx="8763000" cy="1905000"/>
          </a:xfrm>
        </p:spPr>
        <p:txBody>
          <a:bodyPr anchor="t" anchorCtr="0"/>
          <a:lstStyle>
            <a:lvl1pPr marL="0" marR="0" indent="0" algn="l" eaLnBrk="1" latinLnBrk="0" hangingPunct="1">
              <a:buFontTx/>
              <a:buNone/>
              <a:defRPr kumimoji="0" sz="2400" baseline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Rectangle 7"/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2215604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4-Up: 1 Portrait with  3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7"/>
          <p:cNvSpPr>
            <a:spLocks noGrp="1"/>
          </p:cNvSpPr>
          <p:nvPr>
            <p:ph type="pic" sz="quarter" idx="14"/>
          </p:nvPr>
        </p:nvSpPr>
        <p:spPr>
          <a:xfrm>
            <a:off x="685800" y="257665"/>
            <a:ext cx="4617720" cy="6172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Rectangle 7"/>
          <p:cNvSpPr>
            <a:spLocks noGrp="1" noChangeAspect="1"/>
          </p:cNvSpPr>
          <p:nvPr>
            <p:ph type="pic" sz="quarter" idx="18"/>
          </p:nvPr>
        </p:nvSpPr>
        <p:spPr>
          <a:xfrm>
            <a:off x="5788849" y="257665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Rectangle 7"/>
          <p:cNvSpPr>
            <a:spLocks noGrp="1" noChangeAspect="1"/>
          </p:cNvSpPr>
          <p:nvPr>
            <p:ph type="pic" sz="quarter" idx="22"/>
          </p:nvPr>
        </p:nvSpPr>
        <p:spPr>
          <a:xfrm>
            <a:off x="5788849" y="2432657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14" name="Rectangle 7"/>
          <p:cNvSpPr>
            <a:spLocks noGrp="1" noChangeAspect="1"/>
          </p:cNvSpPr>
          <p:nvPr>
            <p:ph type="pic" sz="quarter" idx="23"/>
          </p:nvPr>
        </p:nvSpPr>
        <p:spPr>
          <a:xfrm>
            <a:off x="5788849" y="4607649"/>
            <a:ext cx="2438402" cy="1828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1479130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Landscape with 2 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/>
          </p:cNvSpPr>
          <p:nvPr>
            <p:ph type="pic" sz="quarter" idx="14"/>
          </p:nvPr>
        </p:nvSpPr>
        <p:spPr>
          <a:xfrm>
            <a:off x="609600" y="34290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7" name="Rectangle 7"/>
          <p:cNvSpPr>
            <a:spLocks noGrp="1"/>
          </p:cNvSpPr>
          <p:nvPr>
            <p:ph type="pic" sz="quarter" idx="17"/>
          </p:nvPr>
        </p:nvSpPr>
        <p:spPr>
          <a:xfrm>
            <a:off x="3033848" y="228600"/>
            <a:ext cx="5562600" cy="417195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6"/>
          </p:nvPr>
        </p:nvSpPr>
        <p:spPr>
          <a:xfrm>
            <a:off x="609600" y="228600"/>
            <a:ext cx="2070154" cy="29718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6" name="Rectangle 7"/>
          <p:cNvSpPr>
            <a:spLocks noGrp="1" noChangeAspect="1"/>
          </p:cNvSpPr>
          <p:nvPr>
            <p:ph type="pic" sz="quarter" idx="27"/>
          </p:nvPr>
        </p:nvSpPr>
        <p:spPr>
          <a:xfrm>
            <a:off x="5943602" y="4495800"/>
            <a:ext cx="2666999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 noChangeAspect="1"/>
          </p:cNvSpPr>
          <p:nvPr>
            <p:ph type="pic" sz="quarter" idx="28"/>
          </p:nvPr>
        </p:nvSpPr>
        <p:spPr>
          <a:xfrm>
            <a:off x="3033849" y="4495800"/>
            <a:ext cx="2757352" cy="187452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8127278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5-Up: 3 Portrait with 2 Landsc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7"/>
          <p:cNvSpPr>
            <a:spLocks noGrp="1"/>
          </p:cNvSpPr>
          <p:nvPr>
            <p:ph type="pic" sz="quarter" idx="26"/>
          </p:nvPr>
        </p:nvSpPr>
        <p:spPr>
          <a:xfrm>
            <a:off x="5121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3" name="Rectangle 7"/>
          <p:cNvSpPr>
            <a:spLocks noGrp="1"/>
          </p:cNvSpPr>
          <p:nvPr>
            <p:ph type="pic" sz="quarter" idx="29"/>
          </p:nvPr>
        </p:nvSpPr>
        <p:spPr>
          <a:xfrm>
            <a:off x="51213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0" name="Rectangle 7"/>
          <p:cNvSpPr>
            <a:spLocks noGrp="1"/>
          </p:cNvSpPr>
          <p:nvPr>
            <p:ph type="pic" sz="quarter" idx="30"/>
          </p:nvPr>
        </p:nvSpPr>
        <p:spPr>
          <a:xfrm>
            <a:off x="4718374" y="228600"/>
            <a:ext cx="39624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22" name="Rectangle 7"/>
          <p:cNvSpPr>
            <a:spLocks noGrp="1"/>
          </p:cNvSpPr>
          <p:nvPr>
            <p:ph type="pic" sz="quarter" idx="27"/>
          </p:nvPr>
        </p:nvSpPr>
        <p:spPr>
          <a:xfrm>
            <a:off x="32934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31" name="Rectangle 7"/>
          <p:cNvSpPr>
            <a:spLocks noGrp="1"/>
          </p:cNvSpPr>
          <p:nvPr>
            <p:ph type="pic" sz="quarter" idx="28"/>
          </p:nvPr>
        </p:nvSpPr>
        <p:spPr>
          <a:xfrm>
            <a:off x="6074734" y="3124200"/>
            <a:ext cx="2606040" cy="32766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Rectangle 6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9" name="Rectangle 8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5578375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3050275" y="16002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3048000" y="48768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0061287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49A45A-C02E-2553-C1FF-4B755E6C6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3F12AC-FE9C-0AEA-6CA0-428BCA245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ECCA9E-E67C-168C-88FD-AD6CB402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C981C8-8D45-0A47-3806-BE0A87C91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6214E5-6E9B-47B5-6DE2-EDD9AFC7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519323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 Squa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¥ل云玗İαЂôÁûÂÚ丫:Pïçtúrê Plå¢éhõlðér 表¥鷗字㌍ 表_W 3"/>
          <p:cNvSpPr>
            <a:spLocks noGrp="1" noChangeAspect="1"/>
          </p:cNvSpPr>
          <p:nvPr>
            <p:ph type="pic" sz="quarter" idx="10"/>
          </p:nvPr>
        </p:nvSpPr>
        <p:spPr>
          <a:xfrm>
            <a:off x="4955275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6" name="W¥ل云玗İαЂôÁûÂÚ丫:Pïçtúrê Plå¢éhõlðér 表¥鷗字㌍ 表_W 5"/>
          <p:cNvSpPr>
            <a:spLocks noGrp="1" noChangeAspect="1"/>
          </p:cNvSpPr>
          <p:nvPr>
            <p:ph type="pic" sz="quarter" idx="14"/>
          </p:nvPr>
        </p:nvSpPr>
        <p:spPr>
          <a:xfrm>
            <a:off x="1143002" y="1371600"/>
            <a:ext cx="3198127" cy="3200400"/>
          </a:xfr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1588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1588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7" name="W¥ل云玗İαЂÕØÚáÛ丫:Téxt Plàçèhòlðêr 表¥鷗字㌍_W 6"/>
          <p:cNvSpPr>
            <a:spLocks noGrp="1"/>
          </p:cNvSpPr>
          <p:nvPr>
            <p:ph type="body" sz="quarter" idx="15" hasCustomPrompt="1"/>
          </p:nvPr>
        </p:nvSpPr>
        <p:spPr>
          <a:xfrm>
            <a:off x="495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8" name="W¥ل云玗İαЂÕØÚáÛ丫:Téxt Plàçèhòlðêr 表¥鷗字㌍_W 7"/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48200"/>
            <a:ext cx="3200400" cy="12954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9" name="Rectangle 8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10" name="Rectangle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7331753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¥ل云玗İαЂôÁûÂÚ丫:Pïçtúrê Plå¢éhõlðér 表¥鷗字㌍ 表_W 2"/>
          <p:cNvSpPr>
            <a:spLocks noGrp="1"/>
          </p:cNvSpPr>
          <p:nvPr>
            <p:ph type="pic" sz="quarter" idx="30"/>
          </p:nvPr>
        </p:nvSpPr>
        <p:spPr>
          <a:xfrm>
            <a:off x="457200" y="2057400"/>
            <a:ext cx="8229600" cy="2743200"/>
          </a:xfrm>
          <a:prstGeom prst="rect">
            <a:avLst/>
          </a:prstGeom>
          <a:noFill/>
          <a:ln w="38100" cap="sq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50800" dir="2700000" algn="tl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>
            <a:normAutofit/>
          </a:bodyPr>
          <a:lstStyle>
            <a:lvl1pPr marL="0" marR="0" indent="0" algn="ctr" rtl="0" eaLnBrk="1" latinLnBrk="0" hangingPunct="1">
              <a:spcBef>
                <a:spcPct val="20000"/>
              </a:spcBef>
              <a:buFontTx/>
              <a:buNone/>
              <a:defRPr kumimoji="0" sz="24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 marL="0" marR="0" indent="0" algn="ctr" rtl="0" eaLnBrk="1" latinLnBrk="0" hangingPunct="1"/>
            <a:r>
              <a:rPr lang="zh-TW" altLang="en-US"/>
              <a:t>將圖片拖曳至版面配置區或按一下圖示以新增</a:t>
            </a:r>
            <a:endParaRPr/>
          </a:p>
        </p:txBody>
      </p:sp>
      <p:sp>
        <p:nvSpPr>
          <p:cNvPr id="4" name="W¥ل云玗İαЂÕØÚáÛ丫:Téxt Plàçèhòlðêr 表¥鷗字㌍_W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876800"/>
            <a:ext cx="8229600" cy="1447800"/>
          </a:xfrm>
        </p:spPr>
        <p:txBody>
          <a:bodyPr tIns="91440" rIns="9144" bIns="91440" anchor="t"/>
          <a:lstStyle>
            <a:lvl1pPr marL="0" marR="0" indent="0" algn="l" eaLnBrk="1" latinLnBrk="0" hangingPunct="1">
              <a:buFontTx/>
              <a:buNone/>
              <a:defRPr kumimoji="0" sz="1800" i="0"/>
            </a:lvl1pPr>
            <a:extLst/>
          </a:lstStyle>
          <a:p>
            <a:pPr lvl="0"/>
            <a:r>
              <a:rPr kumimoji="0" lang="en-US" dirty="0"/>
              <a:t>Click to add caption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dirty="0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dirty="0"/>
          </a:p>
        </p:txBody>
      </p:sp>
      <p:sp>
        <p:nvSpPr>
          <p:cNvPr id="7" name="Rectangle 6"/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5547852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3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eaLnBrk="1" latinLnBrk="0" hangingPunct="1"/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" name="Rectangle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/>
          </a:p>
        </p:txBody>
      </p:sp>
      <p:sp>
        <p:nvSpPr>
          <p:cNvPr id="2" name="Rectangl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2EC6F-6501-4E04-BD6C-A8A6CABB2C5B}" type="datetimeFigureOut">
              <a:rPr kumimoji="0" lang="en-US" smtClean="0"/>
              <a:pPr/>
              <a:t>5/26/2025</a:t>
            </a:fld>
            <a:endParaRPr kumimoji="0" lang="en-US" dirty="0"/>
          </a:p>
        </p:txBody>
      </p:sp>
      <p:sp>
        <p:nvSpPr>
          <p:cNvPr id="27" name="Rectangle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0023-0CED-47F7-85AE-654F0B232C29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560211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211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D8FF0-8194-9292-03E2-8FD9BFFF5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616BE2-05CC-72D7-4C58-2C94608B5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6E1FB0-D7BC-AB03-E115-23E0AB38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5C616FF-D57F-BB61-2380-9DD5269C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A70643-1D27-220A-7C87-B347C0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FCC4E3-57A1-D244-76EC-C75C6C3D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825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7C107-5F5A-5745-3B29-19A3E26C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A7CCF-AB7D-8943-8345-8D264A38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39B061-6BB0-472A-7EA8-2BD583902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70641E-CAE6-718E-5D27-8379B4D2C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5F41735-77AE-8771-2BA9-CB5A43574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A02D02-A229-303E-61D3-E64DB0F5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A3038C-EEFF-E4DF-FB45-585E5008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3254CE7-7FB6-155F-5444-8C62B87AD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4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2EB3B1-10B1-93F2-ABE1-3303A4D0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8DE6DDD-D6B6-2A12-2559-CDD123F4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FD5F7E-798A-CFCA-BD96-0A6EA37B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65BBA7C-3652-3B5A-DE16-03A9EFA9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5987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ECA852D-E6F2-E0E5-C7E9-292BBC8C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79070F-2A19-0BF1-9D51-8A39FF1F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DFA248-55D7-09DE-89AC-F410589A4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726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C22C2C-72AF-40E7-F179-280FBA3A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D941CF-E894-2AE5-424E-1943A1C4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4341979-4284-521D-3E87-0F00453E4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5FFE4D-6197-DCE1-D5BC-D35DA076E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57AA09-1AB2-FBC8-4A19-DF5BDB84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84957F-F6AD-73C3-AD63-0CDABC1A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97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F0122-A61F-D4B4-22EB-9978337D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D876F8-A4BA-59E4-E6BA-31D8AFA074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6C92D0E-41CD-ED3A-5CEC-3918324880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E8945CE-E657-DC86-EA68-28987B7E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9EE069-5CE3-25BE-FB74-8EED9F7ED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BCE9B8-20CE-B862-C2B3-29863AD56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8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5890A4-F4EB-46CD-3C1F-6CD33D1C5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8A3B-9170-D087-5140-85FCB2871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9AA15-C81B-7795-2EC8-035EF342A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9796B-F55F-40BA-947E-19D03180300F}" type="datetimeFigureOut">
              <a:rPr lang="zh-TW" altLang="en-US" smtClean="0"/>
              <a:t>2025/5/26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D723AE-7934-015B-761D-5008350D8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26B5AF-7297-1BDF-F072-FE240C06B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F32EF-DDCB-4FE9-B31D-868708C714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2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75000"/>
                <a:lumOff val="25000"/>
              </a:schemeClr>
            </a:gs>
            <a:gs pos="100000">
              <a:srgbClr val="00000C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49362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eaLnBrk="1" latinLnBrk="0" hangingPunct="1"/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Rectangle 5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29" name="Rectangle 3"/>
          <p:cNvSpPr>
            <a:spLocks noGrp="1"/>
          </p:cNvSpPr>
          <p:nvPr>
            <p:ph type="dt" sz="half" idx="2"/>
          </p:nvPr>
        </p:nvSpPr>
        <p:spPr>
          <a:xfrm>
            <a:off x="66675" y="6559364"/>
            <a:ext cx="2438400" cy="244475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F30C84A2-23CF-44F5-B813-5187ED5C7D1C}" type="datetimeFigureOut">
              <a:rPr kumimoji="0" lang="en-US" sz="1200" smtClean="0">
                <a:solidFill>
                  <a:schemeClr val="tx2"/>
                </a:solidFill>
              </a:rPr>
              <a:pPr/>
              <a:t>5/26/2025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0" name="Rectangle 25"/>
          <p:cNvSpPr>
            <a:spLocks noGrp="1"/>
          </p:cNvSpPr>
          <p:nvPr>
            <p:ph type="ftr" sz="quarter" idx="3"/>
          </p:nvPr>
        </p:nvSpPr>
        <p:spPr>
          <a:xfrm>
            <a:off x="2995653" y="6558153"/>
            <a:ext cx="4648200" cy="2468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ctr"/>
            <a:endParaRPr kumimoji="0" lang="en-US" sz="1200" dirty="0">
              <a:solidFill>
                <a:schemeClr val="tx2"/>
              </a:solidFill>
            </a:endParaRPr>
          </a:p>
        </p:txBody>
      </p:sp>
      <p:sp>
        <p:nvSpPr>
          <p:cNvPr id="23" name="Rectangle 16"/>
          <p:cNvSpPr>
            <a:spLocks noGrp="1"/>
          </p:cNvSpPr>
          <p:nvPr>
            <p:ph type="sldNum" sz="quarter" idx="4"/>
          </p:nvPr>
        </p:nvSpPr>
        <p:spPr>
          <a:xfrm>
            <a:off x="8172450" y="6559364"/>
            <a:ext cx="914400" cy="244475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algn="r"/>
            <a:fld id="{F99EC173-99AE-4773-AB25-02E469A13EAE}" type="slidenum">
              <a:rPr kumimoji="0" lang="en-US" sz="1200" smtClean="0">
                <a:solidFill>
                  <a:schemeClr val="tx2"/>
                </a:solidFill>
              </a:rPr>
              <a:pPr algn="r"/>
              <a:t>‹#›</a:t>
            </a:fld>
            <a:endParaRPr kumimoji="0"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929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txStyles>
    <p:titleStyle>
      <a:lvl1pPr algn="l" rtl="0" eaLnBrk="1" latinLnBrk="0" hangingPunct="1">
        <a:spcBef>
          <a:spcPct val="0"/>
        </a:spcBef>
        <a:buNone/>
        <a:defRPr kumimoji="0" sz="3200" cap="all" baseline="0">
          <a:solidFill>
            <a:schemeClr val="tx2"/>
          </a:solidFill>
          <a:effectLst>
            <a:outerShdw blurRad="51000" dist="370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  <a:extLst/>
    </p:titleStyle>
    <p:bodyStyle>
      <a:lvl1pPr marL="342891" indent="-342891" algn="l" rtl="0" eaLnBrk="1" latinLnBrk="0" hangingPunct="1">
        <a:spcBef>
          <a:spcPct val="20000"/>
        </a:spcBef>
        <a:buChar char="•"/>
        <a:defRPr kumimoji="0" sz="24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latinLnBrk="0" hangingPunct="1">
        <a:spcBef>
          <a:spcPct val="20000"/>
        </a:spcBef>
        <a:buChar char="–"/>
        <a:defRPr kumimoji="0" sz="24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latinLnBrk="0" hangingPunct="1">
        <a:spcBef>
          <a:spcPct val="20000"/>
        </a:spcBef>
        <a:buChar char="–"/>
        <a:defRPr kumimoji="0" sz="18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latinLnBrk="0" hangingPunct="1">
        <a:spcBef>
          <a:spcPct val="20000"/>
        </a:spcBef>
        <a:buChar char="»"/>
        <a:defRPr kumimoji="0" sz="16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rtl="0" eaLnBrk="1" latinLnBrk="0" hangingPunct="1">
        <a:spcBef>
          <a:spcPct val="20000"/>
        </a:spcBef>
        <a:buChar char="•"/>
        <a:defRPr kumimoji="0"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451308" y="2921168"/>
            <a:ext cx="824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05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：</a:t>
            </a:r>
            <a:r>
              <a:rPr kumimoji="1" lang="en-US" altLang="zh-TW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LINE Bot</a:t>
            </a:r>
            <a:r>
              <a:rPr kumimoji="1" lang="zh-TW" altLang="en-US" sz="6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程式</a:t>
            </a:r>
            <a:endParaRPr kumimoji="1" lang="en-US" altLang="zh-TW" sz="6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45C9D6-352D-804E-9494-A13395EEC5C6}"/>
              </a:ext>
            </a:extLst>
          </p:cNvPr>
          <p:cNvSpPr txBox="1"/>
          <p:nvPr/>
        </p:nvSpPr>
        <p:spPr>
          <a:xfrm>
            <a:off x="5638800" y="5486402"/>
            <a:ext cx="373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講師：胡嘉璽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時間：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4-6</a:t>
            </a:r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TW" sz="2400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地點：東吳大學資科系</a:t>
            </a:r>
          </a:p>
        </p:txBody>
      </p:sp>
    </p:spTree>
    <p:extLst>
      <p:ext uri="{BB962C8B-B14F-4D97-AF65-F5344CB8AC3E}">
        <p14:creationId xmlns:p14="http://schemas.microsoft.com/office/powerpoint/2010/main" val="246170227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6D0BE73-507C-3A1C-001F-75BC8498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57" y="932141"/>
            <a:ext cx="8875486" cy="51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8384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8F0C6-9762-2AD0-DCC2-DFC64D7D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F767E329-352E-C746-86B2-23CE91737E8E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Google Gemini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系列</a:t>
            </a:r>
          </a:p>
        </p:txBody>
      </p:sp>
    </p:spTree>
    <p:extLst>
      <p:ext uri="{BB962C8B-B14F-4D97-AF65-F5344CB8AC3E}">
        <p14:creationId xmlns:p14="http://schemas.microsoft.com/office/powerpoint/2010/main" val="232885686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0D9A2-F143-8399-8CDB-FDAA17FB3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D8161B37-ADB0-A69C-B700-6552A5E4FF78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就是一個依靠生成式模型的應用程式，主要是提供聊天式對話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可以不透過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介面，直接用程式語言的方式讓模型產生結果，必須使用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大部分的生成式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產品都提供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本次課程以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Gemini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處理各種資訊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05E90DC2-7D03-1345-6CB2-352C9040FDE9}"/>
              </a:ext>
            </a:extLst>
          </p:cNvPr>
          <p:cNvSpPr txBox="1">
            <a:spLocks/>
          </p:cNvSpPr>
          <p:nvPr/>
        </p:nvSpPr>
        <p:spPr>
          <a:xfrm>
            <a:off x="2118429" y="186752"/>
            <a:ext cx="463071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Gemini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17094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40C80-ADBC-6E5A-EA1D-ED96CB3D5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62BD8F3D-6F6C-8173-BC34-72CF28D6DF01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reply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system_prompt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multiturn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with_logs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with_search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 err="1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gemini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gpt4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example01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FFD327BC-2BF9-7ED5-8D8E-72ABD801FCCF}"/>
              </a:ext>
            </a:extLst>
          </p:cNvPr>
          <p:cNvSpPr txBox="1">
            <a:spLocks/>
          </p:cNvSpPr>
          <p:nvPr/>
        </p:nvSpPr>
        <p:spPr>
          <a:xfrm>
            <a:off x="2118429" y="186752"/>
            <a:ext cx="4630714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Gemini</a:t>
            </a:r>
            <a:endParaRPr lang="zh-TW" altLang="en-US" sz="4800" b="1" kern="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72397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693420" y="1841244"/>
            <a:ext cx="8077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了解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+mj-lt"/>
              <a:buAutoNum type="arabicPeriod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支援不同資料種類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/>
          <p:cNvSpPr txBox="1">
            <a:spLocks/>
          </p:cNvSpPr>
          <p:nvPr/>
        </p:nvSpPr>
        <p:spPr>
          <a:xfrm>
            <a:off x="1869731" y="304800"/>
            <a:ext cx="5724577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程式說明</a:t>
            </a:r>
            <a:endParaRPr kumimoji="1" lang="en-US" altLang="zh-TW" sz="4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</p:spTree>
    <p:extLst>
      <p:ext uri="{BB962C8B-B14F-4D97-AF65-F5344CB8AC3E}">
        <p14:creationId xmlns:p14="http://schemas.microsoft.com/office/powerpoint/2010/main" val="18696475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了解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Google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的</a:t>
            </a:r>
            <a:r>
              <a:rPr kumimoji="1" lang="en-US" altLang="zh-TW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4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54925260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A7BB-AAD9-2E03-8151-CA5080CB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45C22CB-919B-3F45-E1A1-D50EB2550301}"/>
              </a:ext>
            </a:extLst>
          </p:cNvPr>
          <p:cNvSpPr txBox="1"/>
          <p:nvPr/>
        </p:nvSpPr>
        <p:spPr>
          <a:xfrm>
            <a:off x="783076" y="30135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什麼是生成式</a:t>
            </a:r>
            <a:r>
              <a:rPr kumimoji="1" lang="en-US" altLang="zh-TW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AI</a:t>
            </a:r>
            <a:r>
              <a:rPr kumimoji="1" lang="zh-TW" altLang="en-US" sz="4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6419446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00D41-D98B-47D9-2B95-70FEF8977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3E63DF96-D5BE-7DDA-BB51-38E7615B9D41}"/>
              </a:ext>
            </a:extLst>
          </p:cNvPr>
          <p:cNvSpPr txBox="1"/>
          <p:nvPr/>
        </p:nvSpPr>
        <p:spPr>
          <a:xfrm>
            <a:off x="361320" y="1463047"/>
            <a:ext cx="84998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出來之前，大部分的文字、圖片，影片、音訊，都是人類產生的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是一種生成式模型，原理就是你輸入一段文字，他</a:t>
            </a:r>
            <a:r>
              <a:rPr kumimoji="1" lang="zh-TW" altLang="en-US" sz="3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一個內容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2022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年之後，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90%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以上的資料都是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使用的方式就是一個大型模型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只生成文字，稱為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LLM(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大型語言模型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生成圖片、影片，音訊，稱為多模態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(Multimodal)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4C6A1DFE-1A8B-7973-F9EE-B87937665A81}"/>
              </a:ext>
            </a:extLst>
          </p:cNvPr>
          <p:cNvSpPr txBox="1">
            <a:spLocks/>
          </p:cNvSpPr>
          <p:nvPr/>
        </p:nvSpPr>
        <p:spPr>
          <a:xfrm>
            <a:off x="1653972" y="237552"/>
            <a:ext cx="591457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什麼是生成式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264650732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2DE6A-1C61-9245-5315-F3BB5449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4A98159-EA63-96AF-8FCB-7E5251BEC495}"/>
              </a:ext>
            </a:extLst>
          </p:cNvPr>
          <p:cNvSpPr txBox="1"/>
          <p:nvPr/>
        </p:nvSpPr>
        <p:spPr>
          <a:xfrm>
            <a:off x="361320" y="1463047"/>
            <a:ext cx="849987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目前市場上領先的模型多為閉源模型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閉源模型通常都要收費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模型的能力大致上以參數數量來決定，數量越大模型能力越強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的背後就是不同的模型來生成，如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GPT-4o(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多模態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、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GPT-3.5(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純文字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)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的生成式模型稱為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Gemini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系列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33045F62-58EC-5C4C-E6EB-4852F7CADD78}"/>
              </a:ext>
            </a:extLst>
          </p:cNvPr>
          <p:cNvSpPr txBox="1">
            <a:spLocks/>
          </p:cNvSpPr>
          <p:nvPr/>
        </p:nvSpPr>
        <p:spPr>
          <a:xfrm>
            <a:off x="1653972" y="237552"/>
            <a:ext cx="591457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什麼是生成式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14660095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09D30-F117-A011-D08B-5B9DAD510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471E9050-4E41-8714-CCA4-EF58DCB4DB57}"/>
              </a:ext>
            </a:extLst>
          </p:cNvPr>
          <p:cNvSpPr txBox="1"/>
          <p:nvPr/>
        </p:nvSpPr>
        <p:spPr>
          <a:xfrm>
            <a:off x="361320" y="1463047"/>
            <a:ext cx="84998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ChatGPT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就是一個依靠生成式模型的應用程式，主要是提供聊天式對話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可以不透過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Chat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介面，直接用程式語言的方式讓模型產生結果，必須使用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大部分的生成式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產品都提供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</a:p>
          <a:p>
            <a:pPr marL="514338" indent="-514338">
              <a:buFont typeface="Arial" panose="020B0604020202020204" pitchFamily="34" charset="0"/>
              <a:buChar char="•"/>
            </a:pP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本次課程以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Google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的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Gemini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為主，使用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API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讓</a:t>
            </a:r>
            <a:r>
              <a:rPr kumimoji="1" lang="en-US" altLang="zh-TW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LINE Bot</a:t>
            </a:r>
            <a:r>
              <a:rPr kumimoji="1" lang="zh-TW" altLang="en-US" sz="320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Heiti TC Light"/>
              </a:rPr>
              <a:t>處理各種資訊</a:t>
            </a: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  <a:p>
            <a:pPr marL="514338" indent="-514338">
              <a:buFont typeface="Arial" panose="020B0604020202020204" pitchFamily="34" charset="0"/>
              <a:buChar char="•"/>
            </a:pPr>
            <a:endParaRPr kumimoji="1" lang="en-US" altLang="zh-TW" sz="3200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Heiti TC Light"/>
            </a:endParaRP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2336F7FB-5DEE-5D7B-7162-3E5FB963DD9E}"/>
              </a:ext>
            </a:extLst>
          </p:cNvPr>
          <p:cNvSpPr txBox="1">
            <a:spLocks/>
          </p:cNvSpPr>
          <p:nvPr/>
        </p:nvSpPr>
        <p:spPr>
          <a:xfrm>
            <a:off x="1653972" y="237552"/>
            <a:ext cx="5914572" cy="990600"/>
          </a:xfrm>
          <a:prstGeom prst="rect">
            <a:avLst/>
          </a:prstGeom>
        </p:spPr>
        <p:txBody>
          <a:bodyPr tIns="91440" bIns="91440" anchor="b" anchorCtr="0">
            <a:noAutofit/>
          </a:bodyPr>
          <a:lstStyle/>
          <a:p>
            <a:pPr algn="just">
              <a:spcBef>
                <a:spcPct val="20000"/>
              </a:spcBef>
              <a:defRPr/>
            </a:pP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什麼是生成式</a:t>
            </a:r>
            <a:r>
              <a:rPr lang="en-US" altLang="zh-TW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4800" b="1" kern="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模型</a:t>
            </a:r>
          </a:p>
        </p:txBody>
      </p:sp>
    </p:spTree>
    <p:extLst>
      <p:ext uri="{BB962C8B-B14F-4D97-AF65-F5344CB8AC3E}">
        <p14:creationId xmlns:p14="http://schemas.microsoft.com/office/powerpoint/2010/main" val="443587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B7E18E7-311D-CE68-5B70-3E437A4FA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7" y="653143"/>
            <a:ext cx="4365505" cy="47534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BC620DA-7403-453B-7D52-42E10F9F2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53143"/>
            <a:ext cx="4352272" cy="47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0446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5E0F3AE-CA87-1C00-BA1E-31C6B8C2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" y="1023111"/>
            <a:ext cx="9035143" cy="481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3329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古典相簿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70000"/>
                <a:satMod val="350000"/>
              </a:schemeClr>
            </a:gs>
          </a:gsLst>
          <a:path path="circle">
            <a:fillToRect l="51000" t="-20000" r="2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25000"/>
                <a:satMod val="350000"/>
              </a:schemeClr>
              <a:schemeClr val="phClr">
                <a:tint val="83000"/>
                <a:satMod val="115000"/>
              </a:schemeClr>
            </a:duotone>
          </a:blip>
          <a:tile tx="0" ty="0" sx="120000" sy="120000" flip="xy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9847</TotalTime>
  <Words>368</Words>
  <Application>Microsoft Office PowerPoint</Application>
  <PresentationFormat>如螢幕大小 (4:3)</PresentationFormat>
  <Paragraphs>52</Paragraphs>
  <Slides>13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Century Schoolbook</vt:lpstr>
      <vt:lpstr>Office 佈景主題</vt:lpstr>
      <vt:lpstr>古典相簿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joshhu</dc:creator>
  <cp:lastModifiedBy>joshhu</cp:lastModifiedBy>
  <cp:revision>132</cp:revision>
  <dcterms:created xsi:type="dcterms:W3CDTF">2024-05-09T05:53:07Z</dcterms:created>
  <dcterms:modified xsi:type="dcterms:W3CDTF">2025-05-26T16:20:28Z</dcterms:modified>
</cp:coreProperties>
</file>