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sldIdLst>
    <p:sldId id="681" r:id="rId3"/>
    <p:sldId id="1189" r:id="rId4"/>
    <p:sldId id="1275" r:id="rId5"/>
    <p:sldId id="1366" r:id="rId6"/>
    <p:sldId id="1437" r:id="rId7"/>
    <p:sldId id="1438" r:id="rId8"/>
    <p:sldId id="1439" r:id="rId9"/>
    <p:sldId id="1440" r:id="rId10"/>
    <p:sldId id="1441" r:id="rId11"/>
    <p:sldId id="1442" r:id="rId12"/>
    <p:sldId id="1443" r:id="rId13"/>
    <p:sldId id="1444" r:id="rId14"/>
    <p:sldId id="1445" r:id="rId15"/>
    <p:sldId id="1446" r:id="rId16"/>
    <p:sldId id="1447" r:id="rId17"/>
    <p:sldId id="1448" r:id="rId18"/>
    <p:sldId id="1449" r:id="rId19"/>
    <p:sldId id="1450" r:id="rId20"/>
    <p:sldId id="1451" r:id="rId21"/>
    <p:sldId id="1452" r:id="rId22"/>
    <p:sldId id="1453" r:id="rId23"/>
    <p:sldId id="1454" r:id="rId24"/>
    <p:sldId id="1455" r:id="rId25"/>
    <p:sldId id="1456" r:id="rId26"/>
    <p:sldId id="1457" r:id="rId27"/>
    <p:sldId id="1458" r:id="rId28"/>
    <p:sldId id="1459" r:id="rId29"/>
    <p:sldId id="1460" r:id="rId30"/>
    <p:sldId id="1461" r:id="rId31"/>
    <p:sldId id="1462" r:id="rId32"/>
    <p:sldId id="1463" r:id="rId33"/>
    <p:sldId id="1465" r:id="rId34"/>
    <p:sldId id="1466" r:id="rId35"/>
    <p:sldId id="1464" r:id="rId36"/>
    <p:sldId id="1467" r:id="rId37"/>
    <p:sldId id="1468" r:id="rId38"/>
    <p:sldId id="1469" r:id="rId39"/>
    <p:sldId id="1470" r:id="rId40"/>
    <p:sldId id="1471" r:id="rId4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E63-1016-4C78-A51D-85D69DBCD8EF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9955-79FE-4880-BF3F-244E95466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B4C96-4984-DC5E-2AD6-DBB2C5BE2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EE181A0A-E0C4-8DAA-CEF9-B2CD16094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EC27BF3-68F3-F398-DAD6-3172E9136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A8B8C1-5562-C1F9-BE2C-257688D0E8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621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219C9-2235-8DCA-A070-892C9C2CA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2049137C-3480-850E-C4D6-527A2B8436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3F6B151-91B1-5A50-B708-3334FA066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953719-EDF4-BB52-DDC0-ACF35CF4ED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910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AFABC-CAF3-F885-51DD-F2F7E7C5A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E1775993-A311-A44A-BA5A-81E1B3DED3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5E131B7-67AF-7085-219A-40D883AC2B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45C10F-2D69-FE23-2DB0-18C536E301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865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D9CFD-3FDB-38E8-1654-819A2527A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DFF4E990-A969-EBD4-9C5B-5BBD1BD65C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E443251-6A26-6926-1F69-5FE15FDE4D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F30040-72A4-1AD5-61D9-C334C18F14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013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9B65E-2EDA-8AC2-3BB3-57E21D26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4A09FAC0-C18D-FB7A-74D8-D961CE1ED8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A0156AB-1153-44CF-BEAC-F315B5D63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8DFEDC-E7B2-62C4-13C9-DE9381CDFB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031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01527-E26C-0751-301C-EEE8D2192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3C0ECE00-C9EF-7297-F73D-91525C8696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99714C5-734B-E290-A6EE-EE76D0069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1289AE-EC3C-8865-B106-59DB630B6A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849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2A84F-82FA-C7F5-933F-7F2D4BF97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EEC8D19C-C825-4A0E-AC6B-4B349BEF2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145EB84-4152-ED43-2956-C7E2B5348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44944F-455C-04C0-A443-6A965362A5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513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C8B4D-A2E8-54F3-6159-761711A75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A9418840-73A1-CF44-58AD-5CE24E401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FF2FD40-51A0-7E24-E619-5A0FEE85DE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5D2DF8-8F82-39F6-BFC1-5833B7B82D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73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2D5CD-5917-ADDA-ABBA-6BAEC29A4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9AFA4BAD-AA76-BC41-2217-929EA9AC92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B5F5CE7-234A-53E5-284C-55432F1E8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555565-C0C4-317D-DD13-0A62A30632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8022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CE29C-543D-F037-6AD7-AAB69F3FF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2889E987-6D89-AFBD-FDAC-4412286634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D042BDD-5D5B-5038-CD1E-9DFFD7E3F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48B5F1-52AF-7299-4609-D091C3096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28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208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C4E83-55DD-3560-69B4-56A03D1E7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F82BD7D4-550D-B309-2677-A5535BE30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C324933-B9ED-18FD-2875-483B70D3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7A554D-CD53-58C5-0ACF-A33671C391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51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8B877-C999-79C7-355C-B8E571251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ED974797-824E-5D69-0AD7-A93138DEAE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C820BAB-973D-A860-C149-F57063132B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BB9C05-FC9D-85D3-52CF-DEE5310C9A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172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3EC42-652D-87B1-F3AD-39CD89A04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440EDAFC-C7D7-C1C7-CE0A-13D2A5A451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46E4C15-D132-0B7B-C536-2BAFD1D3F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E1A454-50A6-DE35-00C9-D1DD77E8D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4215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A56D5-3401-4534-6499-E22F55556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96DDF08B-03A1-21D5-7701-0121A61279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3C707F8-25B9-A833-99FA-2A0112D2DE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9FC33A-C823-4BBD-7A57-15F387F935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941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A1328-8274-D329-1FE0-117C45312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0356066C-3E66-3DC2-5E87-87E22F2C79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9303E06-5D3E-331F-A568-78210193F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1C190B-A3AC-EDCD-17F3-6E77A17EFD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220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55D76-FFFE-0A89-56A0-BB3C804EB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CBEB7E5A-3F9E-87CE-0B2B-6567173E2D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A223031-EF28-73D5-B809-14C5071DA9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B9F05C-5209-5863-A537-01BD2E9424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4748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EF518-9184-9BBB-7D68-0FA9DE37A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0307FA3F-0864-769F-C755-62DFDF0BFD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ACFFF99-DF49-750C-44BF-5C0063D92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7ED83D-B1FA-4E5B-2F35-A054EE6627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063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3AC57-99BB-DE16-9F29-F776B8F18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02310E59-2756-2748-5ABA-A03FE5C39F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0869181-E134-DF39-2363-D36C7707E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CDD18E-9C11-FF63-9BAE-9C7B2F9F19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4060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2048A-7589-83C1-1349-84BFAB29A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631F50E9-B0E9-D945-F257-0DE84A0020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6D06867-A99C-1988-5F65-FFBA99889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73E2BC-DA88-9E46-4A31-29F83E4E0F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501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0C049-41C6-8454-E568-1A1C401B2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37A9CFA4-704C-01FD-6D23-62ADC81675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A771DC4-5519-219C-BCC7-13DAEBBFD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CD32B6-B3D6-BB5B-0549-08BD7C124D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192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156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03D97-9D11-FCB6-9B0F-A0BE1E4F4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8EF25B04-9095-0519-50E8-278430EABD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F8C1058-D680-D3BC-C51E-6A548AD9C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901CC3-E564-7E6B-B450-AFDD902068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982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093F0-5910-0542-1467-750C5B960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3D6A8AAD-0AB1-FDF3-256B-B145B0947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CBC2863-FCC9-8BCC-1602-6DE336717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2B7CDE-FC6B-17BB-D04D-2F1181D79D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515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AE409-5C91-CFE2-8564-1017620F6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DBE3126A-72FC-8759-15EE-1F6948E83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3A5F35F-9089-8042-E79A-18EBDD6FA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C2C92E-DDE4-C1E2-F7E8-8446C5FF6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633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3FE37-C7B7-9DDD-657C-736E4A9B9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0536B44B-1387-7CA6-E245-589FBBB80B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791E8A6-A433-AD31-865F-2B211BF00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659CA2-EF73-E207-E27B-BB6CA61FF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520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A1CC6-FFA0-197A-3336-3390AE3C8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ABFAC6A3-630C-2144-8F1A-E4A254635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AE357A1-124C-73B1-C6C6-D08F33EFD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5571F1-8253-4C10-FBF1-A98EAB6802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669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339CC-A0D1-C536-21CF-8013A21C5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0199D2BF-D7F8-3A33-1D16-F7106F09B1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EB07861-3D04-855A-4EA5-0FFCDCEB2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4C88F1-7D1F-38E8-B3EB-9A07A958FF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444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CAA81-799D-C1E8-D2C8-DA9A37258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5D28D477-6759-C15D-60D4-BDC264C48A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1307864-18D6-83A1-4BF4-344F29D02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614A06-76F7-09CB-1B94-67D233847E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620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7DB5A-10D3-286C-EBB5-FCE857130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57C5D57D-8D30-AFFA-228C-D163F0C8B3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808BB60-AC19-C5E6-81C5-9147D2E38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3C537F-1AE0-6CAC-D686-6FCC60CD9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13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C2F65-5F2D-3F7C-9595-4016CEA8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94D1B-375D-9E9F-5A2C-B48F3CC4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2B491-D650-EBE9-4741-86225D4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83D51-E3B6-6E1B-FF94-C3796008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8FDA9B-AEAA-410C-F604-092ABE2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AE7DA-51E0-2F96-1AED-FA7BD806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5F76AD-0B13-A767-B706-A93FB022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148A8-7837-5FA5-10DB-2BB42682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0CBA1-BEA0-9764-75C8-6EEB54C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B921F-EDB1-16F5-DEB4-7A1F384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9C6C9C-AB4C-0927-2F61-ED83EB15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437356-3D65-AD66-E6B2-5FB47A00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213D5-39B8-E1A9-1CFD-3EBC5820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A8FDB-DBD3-52BE-5ABF-79DA2E6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CB0B-F231-7D13-9BA3-F0486F2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3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5/18/2025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4583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5/18/2025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02981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7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5/18/2025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46129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5092556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5/18/2025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72174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9" y="609604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5/18/2025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6636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5/18/2025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2977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8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5/18/2025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7755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07E3-EBC2-334A-205A-BDE8DAA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6A8FE-CD47-1523-E127-13075478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967D5-F557-4ABE-78B6-34F05B06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26E90-8574-0569-59E7-B17EB252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D0A48-9114-ECA2-DF6F-063E730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27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5/18/2025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64633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5/18/2025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092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5/18/2025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72008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5/18/2025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07214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3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5/18/2025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17067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8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5/18/2025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21560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5/18/2025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47913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2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5/18/2025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272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5/18/2025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57837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5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5/18/2025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06128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9A45A-C02E-2553-C1FF-4B755E6C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3F12AC-FE9C-0AEA-6CA0-428BCA24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CCA9E-E67C-168C-88FD-AD6CB40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981C8-8D45-0A47-3806-BE0A87C9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214E5-6E9B-47B5-6DE2-EDD9AFC7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93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5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2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5/18/2025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33175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5/18/2025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55478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5/18/2025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6021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21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D8FF0-8194-9292-03E2-8FD9BFFF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6BE2-05CC-72D7-4C58-2C94608B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6E1FB0-D7BC-AB03-E115-23E0AB38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616FF-D57F-BB61-2380-9DD5269C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A70643-1D27-220A-7C87-B347C045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FCC4E3-57A1-D244-76EC-C75C6C3D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7C107-5F5A-5745-3B29-19A3E26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A7CCF-AB7D-8943-8345-8D264A38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39B061-6BB0-472A-7EA8-2BD58390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70641E-CAE6-718E-5D27-8379B4D2C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F41735-77AE-8771-2BA9-CB5A4357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A02D02-A229-303E-61D3-E64DB0F5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A3038C-EEFF-E4DF-FB45-585E5008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254CE7-7FB6-155F-5444-8C62B87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B3B1-10B1-93F2-ABE1-3303A4D0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DE6DDD-D6B6-2A12-2559-CDD123F4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FD5F7E-798A-CFCA-BD96-0A6EA37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5BBA7C-3652-3B5A-DE16-03A9EFA9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CA852D-E6F2-E0E5-C7E9-292BBC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79070F-2A19-0BF1-9D51-8A39FF1F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FA248-55D7-09DE-89AC-F410589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22C2C-72AF-40E7-F179-280FBA3A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941CF-E894-2AE5-424E-1943A1C4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341979-4284-521D-3E87-0F00453E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5FFE4D-6197-DCE1-D5BC-D35DA076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7AA09-1AB2-FBC8-4A19-DF5BDB8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4957F-F6AD-73C3-AD63-0CDABC1A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F0122-A61F-D4B4-22EB-9978337D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D876F8-A4BA-59E4-E6BA-31D8AFA0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C92D0E-41CD-ED3A-5CEC-39183248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8945CE-E657-DC86-EA68-28987B7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EE069-5CE3-25BE-FB74-8EED9F7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BCE9B8-20CE-B862-C2B3-29863AD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5890A4-F4EB-46CD-3C1F-6CD33D1C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8A3B-9170-D087-5140-85FCB28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9AA15-C81B-7795-2EC8-035EF342A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796B-F55F-40BA-947E-19D03180300F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723AE-7934-015B-761D-5008350D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6B5AF-7297-1BDF-F072-FE240C06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4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5/18/2025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4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891" indent="-342891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51308" y="2921168"/>
            <a:ext cx="8241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04</a:t>
            </a:r>
            <a:r>
              <a:rPr kumimoji="1" lang="zh-TW" alt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：</a:t>
            </a:r>
            <a:r>
              <a:rPr kumimoji="1" lang="en-US" altLang="zh-TW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LINE Bot</a:t>
            </a:r>
            <a:r>
              <a:rPr kumimoji="1" lang="zh-TW" alt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架設</a:t>
            </a:r>
            <a:endParaRPr kumimoji="1" lang="en-US" altLang="zh-TW" sz="6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2025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4-6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地點：東吳大學資科系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06A49-B728-21DF-9131-B24C4083A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033BB27-A412-33E4-5A6B-1509769F780A}"/>
              </a:ext>
            </a:extLst>
          </p:cNvPr>
          <p:cNvSpPr txBox="1"/>
          <p:nvPr/>
        </p:nvSpPr>
        <p:spPr>
          <a:xfrm>
            <a:off x="518636" y="1316102"/>
            <a:ext cx="8499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選擇複製空間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615AD507-EF07-7FE1-248F-B0E726610647}"/>
              </a:ext>
            </a:extLst>
          </p:cNvPr>
          <p:cNvSpPr txBox="1">
            <a:spLocks/>
          </p:cNvSpPr>
          <p:nvPr/>
        </p:nvSpPr>
        <p:spPr>
          <a:xfrm>
            <a:off x="1614823" y="237551"/>
            <a:ext cx="7305367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LineBot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Space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E58F668-ADD8-E7FE-2E8B-F814005B5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21" y="2340538"/>
            <a:ext cx="72199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804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0FA64-45DA-6D92-D12A-73BFE5F3D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DE59D3D-6D53-712F-FB30-3B3CA41C0950}"/>
              </a:ext>
            </a:extLst>
          </p:cNvPr>
          <p:cNvSpPr txBox="1"/>
          <p:nvPr/>
        </p:nvSpPr>
        <p:spPr>
          <a:xfrm>
            <a:off x="518636" y="1316102"/>
            <a:ext cx="8499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修改一些設定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9A7D7DD3-FEDD-AE29-0113-2F18A50D3292}"/>
              </a:ext>
            </a:extLst>
          </p:cNvPr>
          <p:cNvSpPr txBox="1">
            <a:spLocks/>
          </p:cNvSpPr>
          <p:nvPr/>
        </p:nvSpPr>
        <p:spPr>
          <a:xfrm>
            <a:off x="1614823" y="237551"/>
            <a:ext cx="7305367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LineBot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Space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5163613-5DA0-BAEC-5E52-14314D4D5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" y="2362917"/>
            <a:ext cx="9016181" cy="389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8402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EB74D-4B48-142F-16EF-83DE549E0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BF373C0E-5646-8AE9-EC23-8C9B441C514C}"/>
              </a:ext>
            </a:extLst>
          </p:cNvPr>
          <p:cNvSpPr txBox="1">
            <a:spLocks/>
          </p:cNvSpPr>
          <p:nvPr/>
        </p:nvSpPr>
        <p:spPr>
          <a:xfrm>
            <a:off x="1310023" y="149060"/>
            <a:ext cx="7305367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下面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項只要先填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項即可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C940E77-8212-CC4E-5AB8-CC0A8F533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93" y="1329005"/>
            <a:ext cx="7649497" cy="537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699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C5BAEDF-D086-DB54-2773-5AD70E841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22" y="574914"/>
            <a:ext cx="8333356" cy="628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125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E1EC5-750F-17E5-1CE9-FDD467EAA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AC6FCA2B-37D0-AA2F-4FE2-4796700C85F1}"/>
              </a:ext>
            </a:extLst>
          </p:cNvPr>
          <p:cNvSpPr txBox="1">
            <a:spLocks/>
          </p:cNvSpPr>
          <p:nvPr/>
        </p:nvSpPr>
        <p:spPr>
          <a:xfrm>
            <a:off x="1281690" y="149060"/>
            <a:ext cx="701790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確定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Space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程式在執行中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28D041-AC4E-A28F-3E26-B14855A6A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11" y="1473455"/>
            <a:ext cx="8218693" cy="495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4594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A9065-5C5E-232E-74C9-16F60F43F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0458C4DF-A335-F3FC-05E5-CCA5F423777E}"/>
              </a:ext>
            </a:extLst>
          </p:cNvPr>
          <p:cNvSpPr txBox="1">
            <a:spLocks/>
          </p:cNvSpPr>
          <p:nvPr/>
        </p:nvSpPr>
        <p:spPr>
          <a:xfrm>
            <a:off x="1281690" y="149060"/>
            <a:ext cx="701790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複製這個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Space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的網址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CFC10EA-6F66-BCB4-5C01-1A67E5F72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26" y="1537672"/>
            <a:ext cx="7536426" cy="51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1100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3655E-D2E6-777F-C61E-42099D502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C3145E0C-9CFD-D7B6-7283-9776DB823430}"/>
              </a:ext>
            </a:extLst>
          </p:cNvPr>
          <p:cNvSpPr txBox="1">
            <a:spLocks/>
          </p:cNvSpPr>
          <p:nvPr/>
        </p:nvSpPr>
        <p:spPr>
          <a:xfrm>
            <a:off x="1281690" y="149060"/>
            <a:ext cx="701790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複製這個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Space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的網址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3ABD03-FE5F-100A-E842-4682EC7D8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619"/>
            <a:ext cx="9144000" cy="399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2609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B6085-EDD1-C23F-8843-9C4158857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7C3657EA-4CC9-5296-0741-C14CF1457833}"/>
              </a:ext>
            </a:extLst>
          </p:cNvPr>
          <p:cNvSpPr txBox="1">
            <a:spLocks/>
          </p:cNvSpPr>
          <p:nvPr/>
        </p:nvSpPr>
        <p:spPr>
          <a:xfrm>
            <a:off x="825910" y="166412"/>
            <a:ext cx="868188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貼到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Webhook URL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8AB87F0-7CBB-8BFF-70B4-7A894699A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86" y="1713117"/>
            <a:ext cx="8220927" cy="442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3971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7CA50-BCCC-153E-6DAD-27F444E20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C0857396-E257-0C0B-CC2C-4DEE12ECCD25}"/>
              </a:ext>
            </a:extLst>
          </p:cNvPr>
          <p:cNvSpPr txBox="1">
            <a:spLocks/>
          </p:cNvSpPr>
          <p:nvPr/>
        </p:nvSpPr>
        <p:spPr>
          <a:xfrm>
            <a:off x="1592827" y="136915"/>
            <a:ext cx="644996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要能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Verify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成功才行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17C4D1E-9110-7F93-350E-BD35FBF13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0966"/>
            <a:ext cx="9144000" cy="239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280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3FE21-8BD4-B9FC-A562-E771B48D7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B1F77AA8-F16B-018B-C74E-87249BE5CCB6}"/>
              </a:ext>
            </a:extLst>
          </p:cNvPr>
          <p:cNvSpPr txBox="1">
            <a:spLocks/>
          </p:cNvSpPr>
          <p:nvPr/>
        </p:nvSpPr>
        <p:spPr>
          <a:xfrm>
            <a:off x="1592827" y="136915"/>
            <a:ext cx="644996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 Bot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必須能執行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F0CD0B-CD6C-3778-6CDE-5FB4E8C11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131" y="1297857"/>
            <a:ext cx="3677997" cy="541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6860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Huggingface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Space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在本機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vscode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進行開發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869731" y="304800"/>
            <a:ext cx="5724577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Bot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架設流程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964754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F36DF-B4C1-E519-5005-5D5A84BD6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C84F236-16D1-425E-853C-BFE3DA51F562}"/>
              </a:ext>
            </a:extLst>
          </p:cNvPr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在本機</a:t>
            </a:r>
            <a:r>
              <a:rPr kumimoji="1" lang="en-US" altLang="zh-TW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vscode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進行開發</a:t>
            </a:r>
          </a:p>
        </p:txBody>
      </p:sp>
    </p:spTree>
    <p:extLst>
      <p:ext uri="{BB962C8B-B14F-4D97-AF65-F5344CB8AC3E}">
        <p14:creationId xmlns:p14="http://schemas.microsoft.com/office/powerpoint/2010/main" val="23703352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7F5B2-3B92-D6D9-C28F-F5BA56D23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9C5B610-3164-BEEA-DF76-24359BC5E4CE}"/>
              </a:ext>
            </a:extLst>
          </p:cNvPr>
          <p:cNvSpPr txBox="1"/>
          <p:nvPr/>
        </p:nvSpPr>
        <p:spPr>
          <a:xfrm>
            <a:off x="822405" y="3013501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先去把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ssh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公鑰貼到</a:t>
            </a:r>
            <a:r>
              <a:rPr kumimoji="1"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huggingface</a:t>
            </a:r>
            <a:endParaRPr kumimoji="1" lang="zh-TW" alt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577781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326F2-4280-598F-565C-FBB84E1A1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73769423-2EE6-ADEB-31D3-EFD590C8CFCC}"/>
              </a:ext>
            </a:extLst>
          </p:cNvPr>
          <p:cNvSpPr txBox="1">
            <a:spLocks/>
          </p:cNvSpPr>
          <p:nvPr/>
        </p:nvSpPr>
        <p:spPr>
          <a:xfrm>
            <a:off x="2473979" y="108747"/>
            <a:ext cx="4196041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進入全域設定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040E47-2726-B9DE-A8ED-6A3E5DDB3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045" y="1094779"/>
            <a:ext cx="3544291" cy="576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3471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AEF6D13-0F7E-8F41-35AA-AF00C6D1C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807"/>
            <a:ext cx="9144000" cy="445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4840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BF4FD34-B618-4183-3537-2F3BDB905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9175"/>
            <a:ext cx="9144000" cy="52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6237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B26B1BB-7754-54E2-1F47-53E619A26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89"/>
            <a:ext cx="9144000" cy="575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805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5509F6B-B862-75EC-D660-AF6AF6B50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738187"/>
            <a:ext cx="88487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0324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21C66-D467-AD24-AF92-58BC88907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047DB14-B85B-E330-1B26-0FBE5655374A}"/>
              </a:ext>
            </a:extLst>
          </p:cNvPr>
          <p:cNvSpPr txBox="1"/>
          <p:nvPr/>
        </p:nvSpPr>
        <p:spPr>
          <a:xfrm>
            <a:off x="822405" y="2718533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.ssh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的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config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中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algn="ctr"/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設定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hf.co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的連線項目</a:t>
            </a:r>
          </a:p>
        </p:txBody>
      </p:sp>
    </p:spTree>
    <p:extLst>
      <p:ext uri="{BB962C8B-B14F-4D97-AF65-F5344CB8AC3E}">
        <p14:creationId xmlns:p14="http://schemas.microsoft.com/office/powerpoint/2010/main" val="221618761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0AEB7-AF9D-546C-1178-FBBF66A02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F98F592-2E3C-468B-3426-20AA94DFDA9F}"/>
              </a:ext>
            </a:extLst>
          </p:cNvPr>
          <p:cNvSpPr txBox="1"/>
          <p:nvPr/>
        </p:nvSpPr>
        <p:spPr>
          <a:xfrm>
            <a:off x="322062" y="1915331"/>
            <a:ext cx="84998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Host hf.co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Hostname hf.co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User git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</a:t>
            </a:r>
            <a:r>
              <a:rPr kumimoji="1" lang="en-US" altLang="zh-TW" sz="28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IdentityFile</a:t>
            </a: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C:\Users\</a:t>
            </a:r>
            <a:r>
              <a:rPr kumimoji="1" lang="en-US" altLang="zh-TW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joshhu</a:t>
            </a: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\.ssh\togithub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</a:t>
            </a:r>
            <a:r>
              <a:rPr kumimoji="1" lang="en-US" altLang="zh-TW" sz="28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IdentitiesOnly</a:t>
            </a: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yes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ABD92253-CD5C-52D5-48C0-57AB785C96ED}"/>
              </a:ext>
            </a:extLst>
          </p:cNvPr>
          <p:cNvSpPr txBox="1">
            <a:spLocks/>
          </p:cNvSpPr>
          <p:nvPr/>
        </p:nvSpPr>
        <p:spPr>
          <a:xfrm>
            <a:off x="737419" y="237552"/>
            <a:ext cx="7905136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~/.ssh/config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hf.co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985659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3EFDF-4BB0-36DB-CFD2-4198444BA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ACC4E6F-36D4-AB9E-BB49-558EB2C883A8}"/>
              </a:ext>
            </a:extLst>
          </p:cNvPr>
          <p:cNvSpPr txBox="1"/>
          <p:nvPr/>
        </p:nvSpPr>
        <p:spPr>
          <a:xfrm>
            <a:off x="322062" y="1915331"/>
            <a:ext cx="84998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Host hf.co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Hostname hf.co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User git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</a:t>
            </a:r>
            <a:r>
              <a:rPr kumimoji="1" lang="en-US" altLang="zh-TW" sz="28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IdentityFile</a:t>
            </a: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 /Users/</a:t>
            </a:r>
            <a:r>
              <a:rPr kumimoji="1" lang="en-US" altLang="zh-TW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joshhu</a:t>
            </a: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/.ssh/</a:t>
            </a:r>
            <a:r>
              <a:rPr kumimoji="1" lang="en-US" altLang="zh-TW" sz="28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togithub</a:t>
            </a:r>
            <a:endParaRPr kumimoji="1" lang="en-US" altLang="zh-TW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	</a:t>
            </a:r>
            <a:r>
              <a:rPr kumimoji="1" lang="en-US" altLang="zh-TW" sz="28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IdentitiesOnly</a:t>
            </a: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yes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49185EB3-A8C1-5E93-7779-429FE0288EDA}"/>
              </a:ext>
            </a:extLst>
          </p:cNvPr>
          <p:cNvSpPr txBox="1">
            <a:spLocks/>
          </p:cNvSpPr>
          <p:nvPr/>
        </p:nvSpPr>
        <p:spPr>
          <a:xfrm>
            <a:off x="1573161" y="286714"/>
            <a:ext cx="652862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下面是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macOS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的同學</a:t>
            </a:r>
          </a:p>
        </p:txBody>
      </p:sp>
    </p:spTree>
    <p:extLst>
      <p:ext uri="{BB962C8B-B14F-4D97-AF65-F5344CB8AC3E}">
        <p14:creationId xmlns:p14="http://schemas.microsoft.com/office/powerpoint/2010/main" val="17643262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使用</a:t>
            </a:r>
            <a:r>
              <a:rPr kumimoji="1" lang="en-US" altLang="zh-TW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Huggingface</a:t>
            </a:r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Space</a:t>
            </a:r>
          </a:p>
        </p:txBody>
      </p:sp>
    </p:spTree>
    <p:extLst>
      <p:ext uri="{BB962C8B-B14F-4D97-AF65-F5344CB8AC3E}">
        <p14:creationId xmlns:p14="http://schemas.microsoft.com/office/powerpoint/2010/main" val="154925260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7D7354A-AC55-6698-8377-1027B8F2D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1449026"/>
            <a:ext cx="8832458" cy="33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5686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2F5A7-DF94-C1FB-25F3-B2501B2CF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E17CC24-1DF1-8699-A584-B33651A3A4B2}"/>
              </a:ext>
            </a:extLst>
          </p:cNvPr>
          <p:cNvSpPr txBox="1"/>
          <p:nvPr/>
        </p:nvSpPr>
        <p:spPr>
          <a:xfrm>
            <a:off x="773244" y="2846352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下載原始程式</a:t>
            </a:r>
          </a:p>
        </p:txBody>
      </p:sp>
    </p:spTree>
    <p:extLst>
      <p:ext uri="{BB962C8B-B14F-4D97-AF65-F5344CB8AC3E}">
        <p14:creationId xmlns:p14="http://schemas.microsoft.com/office/powerpoint/2010/main" val="2796852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D33FF-B3F1-1840-084E-B53B752D5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C62B9B0F-A111-7841-1220-81D33455C5BB}"/>
              </a:ext>
            </a:extLst>
          </p:cNvPr>
          <p:cNvSpPr txBox="1">
            <a:spLocks/>
          </p:cNvSpPr>
          <p:nvPr/>
        </p:nvSpPr>
        <p:spPr>
          <a:xfrm>
            <a:off x="1573161" y="286714"/>
            <a:ext cx="652862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hf.co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下載原始程式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22809DE-A261-6F44-7A49-E0E258990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15" y="1497115"/>
            <a:ext cx="7276792" cy="515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4859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20CD6-038A-07D1-46B2-9F3522087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3299A404-08A9-E1F9-5B1D-977FAA3D9570}"/>
              </a:ext>
            </a:extLst>
          </p:cNvPr>
          <p:cNvSpPr txBox="1">
            <a:spLocks/>
          </p:cNvSpPr>
          <p:nvPr/>
        </p:nvSpPr>
        <p:spPr>
          <a:xfrm>
            <a:off x="1573161" y="286714"/>
            <a:ext cx="652862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hf.co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下載原始程式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2245DC-0FDE-D010-A093-AF6A67DA5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51" y="1658118"/>
            <a:ext cx="8016892" cy="46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1646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9888B-C7FA-B909-2C5F-848D78D82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577171D-2B2C-4F51-E668-44C558A812A0}"/>
              </a:ext>
            </a:extLst>
          </p:cNvPr>
          <p:cNvSpPr txBox="1"/>
          <p:nvPr/>
        </p:nvSpPr>
        <p:spPr>
          <a:xfrm>
            <a:off x="322062" y="1915331"/>
            <a:ext cx="8499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cd ~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28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mkdir</a:t>
            </a: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workspace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cd</a:t>
            </a:r>
            <a:r>
              <a:rPr kumimoji="1" lang="zh-TW" alt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 </a:t>
            </a:r>
            <a:r>
              <a:rPr kumimoji="1" lang="en-US" altLang="zh-TW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work	space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 clone </a:t>
            </a:r>
            <a:r>
              <a:rPr kumimoji="1" lang="en-US" altLang="zh-TW" sz="24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git@hf.co:spaces</a:t>
            </a:r>
            <a:r>
              <a:rPr kumimoji="1" lang="en-US" altLang="zh-TW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</a:t>
            </a:r>
            <a:r>
              <a:rPr kumimoji="1" lang="en-US" altLang="zh-TW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joshhu</a:t>
            </a:r>
            <a:r>
              <a:rPr kumimoji="1" lang="en-US" altLang="zh-TW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/sculinebot2025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68B7FB48-A688-8520-90C8-45EAC835E024}"/>
              </a:ext>
            </a:extLst>
          </p:cNvPr>
          <p:cNvSpPr txBox="1">
            <a:spLocks/>
          </p:cNvSpPr>
          <p:nvPr/>
        </p:nvSpPr>
        <p:spPr>
          <a:xfrm>
            <a:off x="2045109" y="189933"/>
            <a:ext cx="652862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建立一個工作目錄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4FC6822-984F-81CF-9D3B-8998F68A8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57" y="4498535"/>
            <a:ext cx="8711381" cy="167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5353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2012D-3379-5108-F839-6146BEE79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1D91D4A-95CE-6973-8C31-1BDC62E678D5}"/>
              </a:ext>
            </a:extLst>
          </p:cNvPr>
          <p:cNvSpPr txBox="1"/>
          <p:nvPr/>
        </p:nvSpPr>
        <p:spPr>
          <a:xfrm>
            <a:off x="322062" y="1640028"/>
            <a:ext cx="8499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ls -al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CA49D7DE-015C-E53E-70D2-EE8B25BA24CD}"/>
              </a:ext>
            </a:extLst>
          </p:cNvPr>
          <p:cNvSpPr txBox="1">
            <a:spLocks/>
          </p:cNvSpPr>
          <p:nvPr/>
        </p:nvSpPr>
        <p:spPr>
          <a:xfrm>
            <a:off x="2045109" y="189933"/>
            <a:ext cx="652862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此時已經複製成功了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06623F7-0F42-4E78-6B38-497BA35D3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12" y="2929859"/>
            <a:ext cx="8889176" cy="194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552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DB18D-1C5B-0B91-7AB2-C813CFC37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FA2DCD2-5756-AF2B-B596-AB8C0806DE2C}"/>
              </a:ext>
            </a:extLst>
          </p:cNvPr>
          <p:cNvSpPr txBox="1"/>
          <p:nvPr/>
        </p:nvSpPr>
        <p:spPr>
          <a:xfrm>
            <a:off x="322062" y="1541706"/>
            <a:ext cx="84998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cd ~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cd workspace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cd sculinebot2025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 remote -v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0A56C6A6-D1F0-2174-62A1-5445CF445339}"/>
              </a:ext>
            </a:extLst>
          </p:cNvPr>
          <p:cNvSpPr txBox="1">
            <a:spLocks/>
          </p:cNvSpPr>
          <p:nvPr/>
        </p:nvSpPr>
        <p:spPr>
          <a:xfrm>
            <a:off x="2045109" y="189933"/>
            <a:ext cx="652862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檢查遠端倉庫來源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50DC367-4A73-25F4-4572-1A7FE83AD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91" y="3717167"/>
            <a:ext cx="8123618" cy="283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0417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1508D-92D3-B261-60E3-57FF23DC7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601A440-E605-9C47-FE0E-47514945287E}"/>
              </a:ext>
            </a:extLst>
          </p:cNvPr>
          <p:cNvSpPr txBox="1"/>
          <p:nvPr/>
        </p:nvSpPr>
        <p:spPr>
          <a:xfrm>
            <a:off x="322062" y="1541706"/>
            <a:ext cx="8499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git push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35E12DE9-E06D-85F2-F5AF-BAA600996988}"/>
              </a:ext>
            </a:extLst>
          </p:cNvPr>
          <p:cNvSpPr txBox="1">
            <a:spLocks/>
          </p:cNvSpPr>
          <p:nvPr/>
        </p:nvSpPr>
        <p:spPr>
          <a:xfrm>
            <a:off x="2045109" y="189933"/>
            <a:ext cx="652862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測試可以推送成功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5CE142D-8ABD-6EA6-F448-6BFF58B98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16" y="2558231"/>
            <a:ext cx="8444922" cy="293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6940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FDCD5-963B-A1DB-EBAF-EEA3DA3A9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13DAD00E-6587-E385-4D33-AC355E4A1BBA}"/>
              </a:ext>
            </a:extLst>
          </p:cNvPr>
          <p:cNvSpPr txBox="1">
            <a:spLocks/>
          </p:cNvSpPr>
          <p:nvPr/>
        </p:nvSpPr>
        <p:spPr>
          <a:xfrm>
            <a:off x="1622322" y="209598"/>
            <a:ext cx="652862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vscode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打開該目錄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AB853B7-A60A-10FA-E2B3-8F47483B5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45" y="1109017"/>
            <a:ext cx="8445910" cy="567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0159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6C0F46B-78BC-09EC-C735-85FC32946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4" y="495657"/>
            <a:ext cx="8849032" cy="586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573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00D41-D98B-47D9-2B95-70FEF8977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E63DF96-D5BE-7DDA-BB51-38E7615B9D41}"/>
              </a:ext>
            </a:extLst>
          </p:cNvPr>
          <p:cNvSpPr txBox="1"/>
          <p:nvPr/>
        </p:nvSpPr>
        <p:spPr>
          <a:xfrm>
            <a:off x="361320" y="1463047"/>
            <a:ext cx="84998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channel secret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LINE_CHANNEL_SECRET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channel access token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LINE_CHANNEL_ACCESS_TOKEN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Huggingface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Access Token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HF_TOKEN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 AI Studio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API key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GOOGLE_API_KEY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4C6A1DFE-1A8B-7973-F9EE-B87937665A81}"/>
              </a:ext>
            </a:extLst>
          </p:cNvPr>
          <p:cNvSpPr txBox="1">
            <a:spLocks/>
          </p:cNvSpPr>
          <p:nvPr/>
        </p:nvSpPr>
        <p:spPr>
          <a:xfrm>
            <a:off x="2356397" y="237552"/>
            <a:ext cx="502762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準備好下列項目</a:t>
            </a:r>
          </a:p>
        </p:txBody>
      </p:sp>
    </p:spTree>
    <p:extLst>
      <p:ext uri="{BB962C8B-B14F-4D97-AF65-F5344CB8AC3E}">
        <p14:creationId xmlns:p14="http://schemas.microsoft.com/office/powerpoint/2010/main" val="264650732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9DF02E6-E64F-B2DA-74E4-EAAF99BB2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68" y="1842472"/>
            <a:ext cx="8072078" cy="223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372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86E18-37F2-55B3-4239-E6928D01B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8F26134D-DFEA-C5B6-DC63-2E09566AD565}"/>
              </a:ext>
            </a:extLst>
          </p:cNvPr>
          <p:cNvSpPr txBox="1"/>
          <p:nvPr/>
        </p:nvSpPr>
        <p:spPr>
          <a:xfrm>
            <a:off x="361320" y="1463047"/>
            <a:ext cx="84998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channel secret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LINE_CHANNEL_SECRET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channel access token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LINE_CHANNEL_ACCESS_TOKEN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Huggingface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Access Token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HF_TOKEN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 AI Studio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API key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：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GOOGLE_API_KEY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16A6CC47-48C0-1520-FE5A-4821DC84E8B8}"/>
              </a:ext>
            </a:extLst>
          </p:cNvPr>
          <p:cNvSpPr txBox="1">
            <a:spLocks/>
          </p:cNvSpPr>
          <p:nvPr/>
        </p:nvSpPr>
        <p:spPr>
          <a:xfrm>
            <a:off x="2356397" y="237552"/>
            <a:ext cx="502762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準備好下列項目</a:t>
            </a:r>
          </a:p>
        </p:txBody>
      </p:sp>
    </p:spTree>
    <p:extLst>
      <p:ext uri="{BB962C8B-B14F-4D97-AF65-F5344CB8AC3E}">
        <p14:creationId xmlns:p14="http://schemas.microsoft.com/office/powerpoint/2010/main" val="8557521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1DEA4-D3AE-4DC4-5C7A-D87206257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97FF53AA-30AD-0517-2955-B19AB705ADC5}"/>
              </a:ext>
            </a:extLst>
          </p:cNvPr>
          <p:cNvSpPr txBox="1"/>
          <p:nvPr/>
        </p:nvSpPr>
        <p:spPr>
          <a:xfrm>
            <a:off x="420314" y="1345599"/>
            <a:ext cx="8499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https://huggingface.co/huchiahsi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0F672557-B506-7BB5-86D7-BAD57DE9DBA3}"/>
              </a:ext>
            </a:extLst>
          </p:cNvPr>
          <p:cNvSpPr txBox="1">
            <a:spLocks/>
          </p:cNvSpPr>
          <p:nvPr/>
        </p:nvSpPr>
        <p:spPr>
          <a:xfrm>
            <a:off x="1614823" y="237551"/>
            <a:ext cx="7305367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Huggingface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2BFA6A9-2325-D3EA-A7A9-AD09354DE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61" y="2047822"/>
            <a:ext cx="8499877" cy="46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4684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73159-B6A1-EF8F-E263-283E7A6C4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6BCDF24-8DEF-3F7A-A74E-D0A510F96BB5}"/>
              </a:ext>
            </a:extLst>
          </p:cNvPr>
          <p:cNvSpPr txBox="1"/>
          <p:nvPr/>
        </p:nvSpPr>
        <p:spPr>
          <a:xfrm>
            <a:off x="420314" y="1345599"/>
            <a:ext cx="8499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選擇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LineBot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DBDC6E92-C64D-D93A-C976-45A59FF7424C}"/>
              </a:ext>
            </a:extLst>
          </p:cNvPr>
          <p:cNvSpPr txBox="1">
            <a:spLocks/>
          </p:cNvSpPr>
          <p:nvPr/>
        </p:nvSpPr>
        <p:spPr>
          <a:xfrm>
            <a:off x="1614823" y="237551"/>
            <a:ext cx="7305367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Huggingface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13FC5B3-3D46-CA4E-E294-712B985A2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08" y="2351139"/>
            <a:ext cx="7778963" cy="316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4166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D9AE2-8C8E-130D-BCB5-516140999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3B1FE2E-FDD9-9EB6-832B-61BE3BE63867}"/>
              </a:ext>
            </a:extLst>
          </p:cNvPr>
          <p:cNvSpPr txBox="1"/>
          <p:nvPr/>
        </p:nvSpPr>
        <p:spPr>
          <a:xfrm>
            <a:off x="420314" y="1345599"/>
            <a:ext cx="8499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選擇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LineBot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這個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Space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474092D6-B9BD-E54E-1683-4184BD154F63}"/>
              </a:ext>
            </a:extLst>
          </p:cNvPr>
          <p:cNvSpPr txBox="1">
            <a:spLocks/>
          </p:cNvSpPr>
          <p:nvPr/>
        </p:nvSpPr>
        <p:spPr>
          <a:xfrm>
            <a:off x="1614823" y="237551"/>
            <a:ext cx="7305367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4800" b="1" kern="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LineBot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Space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27A8BCC-B667-1314-A3EB-319A389E8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50" y="2133376"/>
            <a:ext cx="7413523" cy="438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85480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7675</TotalTime>
  <Words>416</Words>
  <Application>Microsoft Office PowerPoint</Application>
  <PresentationFormat>如螢幕大小 (4:3)</PresentationFormat>
  <Paragraphs>101</Paragraphs>
  <Slides>39</Slides>
  <Notes>31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39</vt:i4>
      </vt:variant>
    </vt:vector>
  </HeadingPairs>
  <TitlesOfParts>
    <vt:vector size="47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124</cp:revision>
  <dcterms:created xsi:type="dcterms:W3CDTF">2024-05-09T05:53:07Z</dcterms:created>
  <dcterms:modified xsi:type="dcterms:W3CDTF">2025-05-18T14:33:08Z</dcterms:modified>
</cp:coreProperties>
</file>