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9ADF-D6BE-4C0D-B40A-A89116BCD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91CD-CF5D-4CF7-9DDD-CF5A96BD2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B87E-456E-4AD2-8490-90A43D3B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EF0C-66E5-431B-A6B6-5999901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0F96-335B-48DB-8606-75B6F72F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97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8D0D-57FD-4AC4-B0EE-86123ED2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31A87-B22C-47EF-AB23-66CE52D6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C779-5B17-4AE7-B72C-5476049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5E78-1D97-4B57-901E-C28CA864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D92-D7A5-40BA-950D-5C785CB0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072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F06ED-D1CD-442F-88EB-20CD8AF1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4D8A-1E5F-4F1C-B5C6-7550E104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6BB5-05E9-4016-A243-F37C9547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C571-45EF-487D-9711-5EF64DF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F3A4-858C-4498-803D-D33ECB4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189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8084-409C-43CE-841C-B9FEC0E7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1562-33D9-4866-9F00-2187A10F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5C4D-B22D-4DCC-80BD-E6CC59F3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3B26-0456-4B36-A0EC-5FC0A8E2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B83A-5806-459A-BE5D-5EB1C36A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66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BC40-EDD8-458A-A986-141B03FE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CAF1-591C-4E67-8882-41AB8BEB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69E-DBE5-4F46-A673-FB9B6950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BB49-AEE3-4A39-BC43-5690285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117C-69B1-4F1D-851F-B0CE3443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925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FF07-B2F4-4DD0-8139-12CAABCB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56FD-9745-445C-92EE-42C3C08F1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3B5D-AC54-4077-B144-FD5FC4495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8E6D-5885-4035-BB24-8AF1A2E8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7B95-29D1-4165-8D77-031296C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ADAF4-A597-414E-80E3-8AEE9B22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CECD-5C27-4D60-B03D-0FF5FE84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EFAD-E8FD-481C-8228-9454F02E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5B25-4DC0-4261-8E94-3E89A6C9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1B17D-62CD-49D4-B28B-D9A0E5BAC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B518E-2E13-4128-8B14-25F30267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EAAC2-8826-40C6-851D-67A9E1BC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7AF36-2420-4299-910A-33D99237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A85A7-1BFA-45D2-9819-573AFAD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518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E8-99AF-4400-B8C7-75D75963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94C19-9FF6-4590-B0AF-4B2C8E6E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21260-C2CB-4DA5-954F-7F797539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1EE-B5F5-43CC-852F-508B90BC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79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0E9A2-F9F5-4B35-B978-3CBC673F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1609C-391D-4DC7-B338-F58284AB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6194-F313-4F3D-BFA7-864D1781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299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A3B6-B502-45EA-9D8D-86B3FB3C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9875-1537-467B-98BE-729D0DCF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79F8B-9438-42CA-9BFB-11FA2668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245F-F236-4B05-9B36-4A25FA6A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0519-FB15-430C-9A23-3337D9D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AF4D-7C28-40A5-8070-06F0E595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5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D473-8C47-461E-A075-DF06A2EA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DE285-6C4B-464A-84E2-185B9E981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B10F6-FF12-4ED6-9F11-D2691FBDB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51F5-E766-4CC7-8975-545E1CC5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31389-F163-4A32-B42B-178B1A50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E382-56A8-4C5F-8E05-7D3FC64B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938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02DAB-C69E-4A8E-A141-253FBEF0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CFEC8-C3A5-45B2-8863-AFBD5551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2C0B-A003-4F63-A82B-CA8DC456E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5A58-BC05-493C-A8FA-59E86A7DA400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ABD9-34F5-4A57-A4C8-B95EC9C8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F72E-2457-4A18-8C48-5BEB65418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2A2A-6EE4-4BD7-B569-9A474C66D8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452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2B55-B203-4E7D-907C-B286AC137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CHINWENDU NWEJE</a:t>
            </a:r>
            <a:br>
              <a:rPr lang="en-US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7852B-7D22-4413-B332-5E3E1BCEB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exercises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07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1722-9645-4652-B9F8-B5158890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08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Problem Solving Q1</a:t>
            </a:r>
            <a:endParaRPr lang="LID4096" sz="3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1CCF00-EA08-4F13-B1F5-1A23CB193825}"/>
              </a:ext>
            </a:extLst>
          </p:cNvPr>
          <p:cNvSpPr/>
          <p:nvPr/>
        </p:nvSpPr>
        <p:spPr>
          <a:xfrm>
            <a:off x="353303" y="1092384"/>
            <a:ext cx="5133087" cy="5127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START</a:t>
            </a:r>
          </a:p>
          <a:p>
            <a:r>
              <a:rPr lang="en-US" sz="2800" dirty="0"/>
              <a:t>INPUT Name= {….}</a:t>
            </a:r>
          </a:p>
          <a:p>
            <a:r>
              <a:rPr lang="en-US" sz="2800" dirty="0"/>
              <a:t>INPUT Age = {….}</a:t>
            </a:r>
          </a:p>
          <a:p>
            <a:r>
              <a:rPr lang="en-US" sz="2800" dirty="0"/>
              <a:t>INPUT Height={….}</a:t>
            </a:r>
          </a:p>
          <a:p>
            <a:r>
              <a:rPr lang="en-US" sz="2800" dirty="0"/>
              <a:t>INPUT Scores= {….}</a:t>
            </a:r>
          </a:p>
          <a:p>
            <a:r>
              <a:rPr lang="en-US" sz="2800" dirty="0"/>
              <a:t>COMPUTE </a:t>
            </a:r>
            <a:r>
              <a:rPr lang="en-US" sz="2800" dirty="0" err="1"/>
              <a:t>Dict</a:t>
            </a:r>
            <a:r>
              <a:rPr lang="en-US" sz="2800" dirty="0"/>
              <a:t> = {….}</a:t>
            </a:r>
          </a:p>
          <a:p>
            <a:r>
              <a:rPr lang="en-US" sz="2800" dirty="0"/>
              <a:t>COMPUT Import pandas</a:t>
            </a:r>
          </a:p>
          <a:p>
            <a:r>
              <a:rPr lang="en-US" sz="2800" dirty="0"/>
              <a:t>COMPUTE Convert to table</a:t>
            </a:r>
          </a:p>
          <a:p>
            <a:r>
              <a:rPr lang="en-US" sz="2800" dirty="0"/>
              <a:t>DISPLAY data</a:t>
            </a:r>
          </a:p>
          <a:p>
            <a:r>
              <a:rPr lang="en-US" sz="2800" dirty="0"/>
              <a:t>STOP</a:t>
            </a:r>
            <a:endParaRPr lang="LID4096" sz="28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A269DA1-D36D-4783-84DE-9FD495787705}"/>
              </a:ext>
            </a:extLst>
          </p:cNvPr>
          <p:cNvSpPr/>
          <p:nvPr/>
        </p:nvSpPr>
        <p:spPr>
          <a:xfrm>
            <a:off x="7936828" y="856221"/>
            <a:ext cx="2526631" cy="13475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Name= {….} </a:t>
            </a:r>
          </a:p>
          <a:p>
            <a:r>
              <a:rPr lang="en-US" dirty="0"/>
              <a:t>Age = {….} Height={….}</a:t>
            </a:r>
          </a:p>
          <a:p>
            <a:r>
              <a:rPr lang="en-US" dirty="0"/>
              <a:t>Scores= {….}</a:t>
            </a:r>
          </a:p>
          <a:p>
            <a:pPr algn="ctr"/>
            <a:endParaRPr lang="LID4096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4A188B8-871A-4DAF-836E-863E1BB8F63E}"/>
              </a:ext>
            </a:extLst>
          </p:cNvPr>
          <p:cNvSpPr/>
          <p:nvPr/>
        </p:nvSpPr>
        <p:spPr>
          <a:xfrm>
            <a:off x="8121312" y="5218947"/>
            <a:ext cx="2157662" cy="6737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data</a:t>
            </a:r>
          </a:p>
          <a:p>
            <a:pPr algn="ctr"/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CA326-7EF8-4BC3-8BAE-68B0C56AA1AC}"/>
              </a:ext>
            </a:extLst>
          </p:cNvPr>
          <p:cNvSpPr/>
          <p:nvPr/>
        </p:nvSpPr>
        <p:spPr>
          <a:xfrm>
            <a:off x="8410070" y="58574"/>
            <a:ext cx="1580148" cy="5450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556E8-557D-4AE0-B759-92717E42BFE7}"/>
              </a:ext>
            </a:extLst>
          </p:cNvPr>
          <p:cNvSpPr/>
          <p:nvPr/>
        </p:nvSpPr>
        <p:spPr>
          <a:xfrm>
            <a:off x="8361946" y="6220326"/>
            <a:ext cx="1580148" cy="5450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A2B-E0ED-4B11-8F17-0DB1BCB77844}"/>
              </a:ext>
            </a:extLst>
          </p:cNvPr>
          <p:cNvSpPr/>
          <p:nvPr/>
        </p:nvSpPr>
        <p:spPr>
          <a:xfrm>
            <a:off x="7785888" y="2603855"/>
            <a:ext cx="2526631" cy="477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Dict = {….}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D7A4B-DC9C-48D1-8D4F-71540CCD46EA}"/>
              </a:ext>
            </a:extLst>
          </p:cNvPr>
          <p:cNvSpPr/>
          <p:nvPr/>
        </p:nvSpPr>
        <p:spPr>
          <a:xfrm>
            <a:off x="7785887" y="3317103"/>
            <a:ext cx="2526631" cy="477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pandas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D744C-1D9E-415D-A55C-4DDBD9AD6086}"/>
              </a:ext>
            </a:extLst>
          </p:cNvPr>
          <p:cNvSpPr/>
          <p:nvPr/>
        </p:nvSpPr>
        <p:spPr>
          <a:xfrm>
            <a:off x="7785886" y="4259096"/>
            <a:ext cx="2526631" cy="477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Convert to 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F7F10C-4D06-4528-BA3C-1916F8101BD0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9200144" y="603669"/>
            <a:ext cx="0" cy="25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E6ED97-8AF5-4B35-A28B-945B7243E4FC}"/>
              </a:ext>
            </a:extLst>
          </p:cNvPr>
          <p:cNvCxnSpPr>
            <a:stCxn id="5" idx="4"/>
          </p:cNvCxnSpPr>
          <p:nvPr/>
        </p:nvCxnSpPr>
        <p:spPr>
          <a:xfrm flipH="1">
            <a:off x="9200143" y="2203758"/>
            <a:ext cx="1" cy="40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6F2842-01CB-4238-934B-68F3A5DDA1C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049203" y="3080941"/>
            <a:ext cx="1" cy="23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84C38-B0EB-4BA2-8245-6A5CC65E82D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9049202" y="3794189"/>
            <a:ext cx="1" cy="46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90B5E-17DF-46AB-BE21-99A6A0C4EBF1}"/>
              </a:ext>
            </a:extLst>
          </p:cNvPr>
          <p:cNvCxnSpPr>
            <a:stCxn id="19" idx="2"/>
          </p:cNvCxnSpPr>
          <p:nvPr/>
        </p:nvCxnSpPr>
        <p:spPr>
          <a:xfrm flipH="1">
            <a:off x="9049201" y="4736182"/>
            <a:ext cx="1" cy="4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B51875-3249-4593-9985-25A7B8AEA44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9115922" y="5892716"/>
            <a:ext cx="36098" cy="32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1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FB8-49B3-4F5D-B857-5D4BBD8C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Problem Solving Q2</a:t>
            </a:r>
            <a:endParaRPr lang="LID4096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44811-0A4D-4470-B251-1934AF902CB8}"/>
              </a:ext>
            </a:extLst>
          </p:cNvPr>
          <p:cNvSpPr/>
          <p:nvPr/>
        </p:nvSpPr>
        <p:spPr>
          <a:xfrm>
            <a:off x="166255" y="1517073"/>
            <a:ext cx="5112327" cy="4218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INPUT a</a:t>
            </a:r>
          </a:p>
          <a:p>
            <a:r>
              <a:rPr lang="en-US" sz="2800" dirty="0"/>
              <a:t>INPUT b</a:t>
            </a:r>
          </a:p>
          <a:p>
            <a:r>
              <a:rPr lang="en-US" sz="2800" dirty="0"/>
              <a:t>COMPUT c = a + b</a:t>
            </a:r>
          </a:p>
          <a:p>
            <a:r>
              <a:rPr lang="en-US" sz="2800" dirty="0"/>
              <a:t>IF c MOD 2 ==0 THEN </a:t>
            </a:r>
          </a:p>
          <a:p>
            <a:r>
              <a:rPr lang="en-US" sz="2800" dirty="0"/>
              <a:t>     PRINT (“Even wins”)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     PRINT(“Odd wins”)</a:t>
            </a:r>
            <a:endParaRPr lang="LID4096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C50017-5609-4C64-B44F-50199DD5D862}"/>
              </a:ext>
            </a:extLst>
          </p:cNvPr>
          <p:cNvSpPr/>
          <p:nvPr/>
        </p:nvSpPr>
        <p:spPr>
          <a:xfrm>
            <a:off x="8729002" y="196947"/>
            <a:ext cx="1406769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B360C77-35DC-4237-9E2F-2A3AF9629740}"/>
              </a:ext>
            </a:extLst>
          </p:cNvPr>
          <p:cNvSpPr/>
          <p:nvPr/>
        </p:nvSpPr>
        <p:spPr>
          <a:xfrm>
            <a:off x="8187395" y="879229"/>
            <a:ext cx="2489981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00A8B2D-3396-4CB6-94CE-8ED4F5708671}"/>
              </a:ext>
            </a:extLst>
          </p:cNvPr>
          <p:cNvSpPr/>
          <p:nvPr/>
        </p:nvSpPr>
        <p:spPr>
          <a:xfrm>
            <a:off x="8187395" y="1631843"/>
            <a:ext cx="2489981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7AEAD-D3E5-430C-8450-8C58AC1767D1}"/>
              </a:ext>
            </a:extLst>
          </p:cNvPr>
          <p:cNvSpPr/>
          <p:nvPr/>
        </p:nvSpPr>
        <p:spPr>
          <a:xfrm>
            <a:off x="8187395" y="2384457"/>
            <a:ext cx="2124222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C=</a:t>
            </a:r>
            <a:r>
              <a:rPr lang="en-US" dirty="0" err="1"/>
              <a:t>a+b</a:t>
            </a:r>
            <a:endParaRPr lang="en-NG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5C86A1A-624B-4B72-8E61-39B49B817B93}"/>
              </a:ext>
            </a:extLst>
          </p:cNvPr>
          <p:cNvSpPr/>
          <p:nvPr/>
        </p:nvSpPr>
        <p:spPr>
          <a:xfrm>
            <a:off x="8303453" y="3414058"/>
            <a:ext cx="1976512" cy="7965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Mod 2==0</a:t>
            </a:r>
            <a:endParaRPr lang="en-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91DB4-DF5E-4003-9917-3EE48C042E7F}"/>
              </a:ext>
            </a:extLst>
          </p:cNvPr>
          <p:cNvSpPr/>
          <p:nvPr/>
        </p:nvSpPr>
        <p:spPr>
          <a:xfrm>
            <a:off x="6334563" y="4621247"/>
            <a:ext cx="1807697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Print(“Even wins”)</a:t>
            </a:r>
            <a:endParaRPr lang="en-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99D60-7B63-4D71-ADC2-D0F953780015}"/>
              </a:ext>
            </a:extLst>
          </p:cNvPr>
          <p:cNvSpPr/>
          <p:nvPr/>
        </p:nvSpPr>
        <p:spPr>
          <a:xfrm>
            <a:off x="10311617" y="4621247"/>
            <a:ext cx="1702192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Print(“Odd wins”)</a:t>
            </a:r>
            <a:endParaRPr lang="en-N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85361-2BB0-4E4E-8DF1-8E7FBEFD220A}"/>
              </a:ext>
            </a:extLst>
          </p:cNvPr>
          <p:cNvSpPr/>
          <p:nvPr/>
        </p:nvSpPr>
        <p:spPr>
          <a:xfrm>
            <a:off x="8588325" y="5978771"/>
            <a:ext cx="1406769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68395-0391-44C7-B26F-CE5A0371F03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9432386" y="689316"/>
            <a:ext cx="1" cy="1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F06AC-3939-41F1-A145-4ABC4930C07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9432386" y="1329395"/>
            <a:ext cx="0" cy="3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792ED-C4C9-4E15-8A39-9A7BD94F1F9D}"/>
              </a:ext>
            </a:extLst>
          </p:cNvPr>
          <p:cNvCxnSpPr>
            <a:stCxn id="6" idx="3"/>
          </p:cNvCxnSpPr>
          <p:nvPr/>
        </p:nvCxnSpPr>
        <p:spPr>
          <a:xfrm>
            <a:off x="9376115" y="2082009"/>
            <a:ext cx="56270" cy="3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F8F4DD-0C31-4ECD-8574-9A34F785430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49506" y="3003436"/>
            <a:ext cx="42203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FD6FC3-5E89-45BA-A66C-00C514A55C39}"/>
              </a:ext>
            </a:extLst>
          </p:cNvPr>
          <p:cNvCxnSpPr>
            <a:stCxn id="8" idx="1"/>
          </p:cNvCxnSpPr>
          <p:nvPr/>
        </p:nvCxnSpPr>
        <p:spPr>
          <a:xfrm flipH="1">
            <a:off x="7238411" y="3812341"/>
            <a:ext cx="106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4E27D-2097-47DC-A38B-10B18B8D94F5}"/>
              </a:ext>
            </a:extLst>
          </p:cNvPr>
          <p:cNvCxnSpPr>
            <a:stCxn id="8" idx="3"/>
          </p:cNvCxnSpPr>
          <p:nvPr/>
        </p:nvCxnSpPr>
        <p:spPr>
          <a:xfrm>
            <a:off x="10279965" y="3812341"/>
            <a:ext cx="88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97F7C-77AB-4AB1-86F4-AD433B30ACB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238411" y="3812341"/>
            <a:ext cx="1" cy="8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D4592-5324-4411-84B4-F4E17B8442D1}"/>
              </a:ext>
            </a:extLst>
          </p:cNvPr>
          <p:cNvCxnSpPr>
            <a:endCxn id="10" idx="0"/>
          </p:cNvCxnSpPr>
          <p:nvPr/>
        </p:nvCxnSpPr>
        <p:spPr>
          <a:xfrm>
            <a:off x="11162713" y="3812341"/>
            <a:ext cx="0" cy="8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06A8B3-60E4-4306-9986-06E98CF8B2DC}"/>
              </a:ext>
            </a:extLst>
          </p:cNvPr>
          <p:cNvCxnSpPr>
            <a:cxnSpLocks/>
          </p:cNvCxnSpPr>
          <p:nvPr/>
        </p:nvCxnSpPr>
        <p:spPr>
          <a:xfrm>
            <a:off x="7238410" y="5169865"/>
            <a:ext cx="0" cy="10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CEA4C-1D16-46A7-9C44-E97CEEDC4FF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238410" y="6224956"/>
            <a:ext cx="134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E09CF9-4EB9-43B8-BDC0-E297190A659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9995094" y="6224956"/>
            <a:ext cx="116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D865A3-3AD1-420F-82EA-DD1D9D98AE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162713" y="5240226"/>
            <a:ext cx="0" cy="98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1722-9645-4652-B9F8-B5158890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08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Problem Solving Q3</a:t>
            </a:r>
            <a:endParaRPr lang="LID4096" sz="3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1CCF00-EA08-4F13-B1F5-1A23CB193825}"/>
              </a:ext>
            </a:extLst>
          </p:cNvPr>
          <p:cNvSpPr/>
          <p:nvPr/>
        </p:nvSpPr>
        <p:spPr>
          <a:xfrm>
            <a:off x="353303" y="1092384"/>
            <a:ext cx="5133087" cy="5127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START</a:t>
            </a:r>
          </a:p>
          <a:p>
            <a:r>
              <a:rPr lang="en-US" sz="2800" dirty="0"/>
              <a:t>INPUT </a:t>
            </a:r>
            <a:r>
              <a:rPr lang="en-US" sz="2800" dirty="0" err="1"/>
              <a:t>RDspend</a:t>
            </a:r>
            <a:r>
              <a:rPr lang="en-US" sz="2800" dirty="0"/>
              <a:t>= {….}</a:t>
            </a:r>
          </a:p>
          <a:p>
            <a:r>
              <a:rPr lang="en-US" sz="2800" dirty="0"/>
              <a:t>INPUT Administration = {….}</a:t>
            </a:r>
          </a:p>
          <a:p>
            <a:r>
              <a:rPr lang="en-US" sz="2800" dirty="0"/>
              <a:t>INPUT </a:t>
            </a:r>
            <a:r>
              <a:rPr lang="en-US" sz="2800" dirty="0" err="1"/>
              <a:t>MarketingSpend</a:t>
            </a:r>
            <a:r>
              <a:rPr lang="en-US" sz="2800" dirty="0"/>
              <a:t>={….}</a:t>
            </a:r>
          </a:p>
          <a:p>
            <a:r>
              <a:rPr lang="en-US" sz="2800" dirty="0"/>
              <a:t>INPUT State= {….}</a:t>
            </a:r>
          </a:p>
          <a:p>
            <a:r>
              <a:rPr lang="en-US" sz="2800" dirty="0"/>
              <a:t>INPUT Profit= {….}</a:t>
            </a:r>
          </a:p>
          <a:p>
            <a:r>
              <a:rPr lang="en-US" sz="2800" dirty="0"/>
              <a:t>COMPUTE tab = {….}</a:t>
            </a:r>
          </a:p>
          <a:p>
            <a:r>
              <a:rPr lang="en-US" sz="2800" dirty="0"/>
              <a:t>COMPUT Import pandas</a:t>
            </a:r>
          </a:p>
          <a:p>
            <a:r>
              <a:rPr lang="en-US" sz="2800" dirty="0"/>
              <a:t>COMPUTE Convert to table</a:t>
            </a:r>
          </a:p>
          <a:p>
            <a:r>
              <a:rPr lang="en-US" sz="2800" dirty="0"/>
              <a:t>DISPLAY data</a:t>
            </a:r>
          </a:p>
          <a:p>
            <a:r>
              <a:rPr lang="en-US" sz="2800" dirty="0"/>
              <a:t>STOP</a:t>
            </a:r>
            <a:endParaRPr lang="LID4096" sz="28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A269DA1-D36D-4783-84DE-9FD495787705}"/>
              </a:ext>
            </a:extLst>
          </p:cNvPr>
          <p:cNvSpPr/>
          <p:nvPr/>
        </p:nvSpPr>
        <p:spPr>
          <a:xfrm>
            <a:off x="6546274" y="856221"/>
            <a:ext cx="5292424" cy="13475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RDspend</a:t>
            </a:r>
            <a:r>
              <a:rPr lang="en-US" dirty="0"/>
              <a:t>= {….} </a:t>
            </a:r>
          </a:p>
          <a:p>
            <a:r>
              <a:rPr lang="en-US" dirty="0"/>
              <a:t>Administration = {….} Height={….}</a:t>
            </a:r>
          </a:p>
          <a:p>
            <a:r>
              <a:rPr lang="en-US" dirty="0" err="1"/>
              <a:t>MarketingSpend</a:t>
            </a:r>
            <a:r>
              <a:rPr lang="en-US" dirty="0"/>
              <a:t>= {….}</a:t>
            </a:r>
          </a:p>
          <a:p>
            <a:r>
              <a:rPr lang="en-US" dirty="0"/>
              <a:t>State= {….}</a:t>
            </a:r>
          </a:p>
          <a:p>
            <a:r>
              <a:rPr lang="en-US" dirty="0"/>
              <a:t>Profit= {….}</a:t>
            </a:r>
          </a:p>
          <a:p>
            <a:endParaRPr lang="en-US" dirty="0"/>
          </a:p>
          <a:p>
            <a:pPr algn="ctr"/>
            <a:endParaRPr lang="LID4096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4A188B8-871A-4DAF-836E-863E1BB8F63E}"/>
              </a:ext>
            </a:extLst>
          </p:cNvPr>
          <p:cNvSpPr/>
          <p:nvPr/>
        </p:nvSpPr>
        <p:spPr>
          <a:xfrm>
            <a:off x="8121312" y="5218947"/>
            <a:ext cx="2157662" cy="6737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data</a:t>
            </a:r>
          </a:p>
          <a:p>
            <a:pPr algn="ctr"/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CA326-7EF8-4BC3-8BAE-68B0C56AA1AC}"/>
              </a:ext>
            </a:extLst>
          </p:cNvPr>
          <p:cNvSpPr/>
          <p:nvPr/>
        </p:nvSpPr>
        <p:spPr>
          <a:xfrm>
            <a:off x="8410070" y="58574"/>
            <a:ext cx="1580148" cy="5450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556E8-557D-4AE0-B759-92717E42BFE7}"/>
              </a:ext>
            </a:extLst>
          </p:cNvPr>
          <p:cNvSpPr/>
          <p:nvPr/>
        </p:nvSpPr>
        <p:spPr>
          <a:xfrm>
            <a:off x="8361946" y="6220326"/>
            <a:ext cx="1580148" cy="5450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A2B-E0ED-4B11-8F17-0DB1BCB77844}"/>
              </a:ext>
            </a:extLst>
          </p:cNvPr>
          <p:cNvSpPr/>
          <p:nvPr/>
        </p:nvSpPr>
        <p:spPr>
          <a:xfrm>
            <a:off x="7785888" y="2603855"/>
            <a:ext cx="2526631" cy="477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 = {….}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D7A4B-DC9C-48D1-8D4F-71540CCD46EA}"/>
              </a:ext>
            </a:extLst>
          </p:cNvPr>
          <p:cNvSpPr/>
          <p:nvPr/>
        </p:nvSpPr>
        <p:spPr>
          <a:xfrm>
            <a:off x="7785887" y="3317103"/>
            <a:ext cx="2526631" cy="477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pandas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D744C-1D9E-415D-A55C-4DDBD9AD6086}"/>
              </a:ext>
            </a:extLst>
          </p:cNvPr>
          <p:cNvSpPr/>
          <p:nvPr/>
        </p:nvSpPr>
        <p:spPr>
          <a:xfrm>
            <a:off x="7785886" y="4259096"/>
            <a:ext cx="2526631" cy="477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Convert to 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F7F10C-4D06-4528-BA3C-1916F8101BD0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9192486" y="603669"/>
            <a:ext cx="7658" cy="25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E6ED97-8AF5-4B35-A28B-945B7243E4F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192486" y="2203758"/>
            <a:ext cx="7659" cy="40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6F2842-01CB-4238-934B-68F3A5DDA1C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049203" y="3080941"/>
            <a:ext cx="1" cy="23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84C38-B0EB-4BA2-8245-6A5CC65E82D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9049202" y="3794189"/>
            <a:ext cx="1" cy="46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90B5E-17DF-46AB-BE21-99A6A0C4EBF1}"/>
              </a:ext>
            </a:extLst>
          </p:cNvPr>
          <p:cNvCxnSpPr>
            <a:stCxn id="19" idx="2"/>
          </p:cNvCxnSpPr>
          <p:nvPr/>
        </p:nvCxnSpPr>
        <p:spPr>
          <a:xfrm flipH="1">
            <a:off x="9049201" y="4736182"/>
            <a:ext cx="1" cy="4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B51875-3249-4593-9985-25A7B8AEA44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9115922" y="5892716"/>
            <a:ext cx="36098" cy="32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8F95-F419-41D8-835F-49653A34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Problem Solving Q4</a:t>
            </a:r>
            <a:endParaRPr lang="LID4096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645C7B-BAA8-4402-B746-A4D6786A727E}"/>
              </a:ext>
            </a:extLst>
          </p:cNvPr>
          <p:cNvSpPr/>
          <p:nvPr/>
        </p:nvSpPr>
        <p:spPr>
          <a:xfrm>
            <a:off x="1226127" y="997527"/>
            <a:ext cx="4197928" cy="3325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</a:t>
            </a:r>
          </a:p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COMPUTE c =a*b</a:t>
            </a:r>
          </a:p>
          <a:p>
            <a:r>
              <a:rPr lang="en-US" dirty="0"/>
              <a:t>PRINT c</a:t>
            </a:r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06121-AA8A-41A6-ACF9-977472D9ECED}"/>
              </a:ext>
            </a:extLst>
          </p:cNvPr>
          <p:cNvSpPr/>
          <p:nvPr/>
        </p:nvSpPr>
        <p:spPr>
          <a:xfrm>
            <a:off x="8330043" y="462650"/>
            <a:ext cx="1267691" cy="63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LID4096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9A60B-CA7F-49F6-9418-DE1DD36F9DA2}"/>
              </a:ext>
            </a:extLst>
          </p:cNvPr>
          <p:cNvSpPr/>
          <p:nvPr/>
        </p:nvSpPr>
        <p:spPr>
          <a:xfrm>
            <a:off x="8330045" y="4728663"/>
            <a:ext cx="1267691" cy="63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LID4096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A1E5828-100C-4DE6-B443-20D5CB52E415}"/>
              </a:ext>
            </a:extLst>
          </p:cNvPr>
          <p:cNvSpPr/>
          <p:nvPr/>
        </p:nvSpPr>
        <p:spPr>
          <a:xfrm>
            <a:off x="8059880" y="1641981"/>
            <a:ext cx="1911927" cy="4522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  <a:endParaRPr lang="LID4096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1ACB115-1FBD-45E7-AC08-DE012A7B5B68}"/>
              </a:ext>
            </a:extLst>
          </p:cNvPr>
          <p:cNvSpPr/>
          <p:nvPr/>
        </p:nvSpPr>
        <p:spPr>
          <a:xfrm>
            <a:off x="7955971" y="2505224"/>
            <a:ext cx="2015836" cy="5079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DA49C-78C7-4C36-BBDF-5B14A28E6E44}"/>
              </a:ext>
            </a:extLst>
          </p:cNvPr>
          <p:cNvSpPr/>
          <p:nvPr/>
        </p:nvSpPr>
        <p:spPr>
          <a:xfrm>
            <a:off x="7858988" y="3637423"/>
            <a:ext cx="2112819" cy="54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a*b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A21986-9103-40C2-8B3E-3A99353C3AF0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8963889" y="1095051"/>
            <a:ext cx="51955" cy="54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38FEE-FE8E-438C-8880-9BE9E5CD3C8D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8963889" y="2094275"/>
            <a:ext cx="51955" cy="41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127F1F-8EA7-4CC2-ACF8-3149B0A511AC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8915398" y="3013149"/>
            <a:ext cx="48491" cy="62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3E8F73-59CC-4C1E-88C9-1FEC63DA9D8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15398" y="4183094"/>
            <a:ext cx="100446" cy="65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2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216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CHINWENDU NWEJE </vt:lpstr>
      <vt:lpstr>Problem Solving Q1</vt:lpstr>
      <vt:lpstr>Problem Solving Q2</vt:lpstr>
      <vt:lpstr>Problem Solving Q3</vt:lpstr>
      <vt:lpstr>Problem Solving 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 Nweje</dc:creator>
  <cp:lastModifiedBy>Ike Nweje</cp:lastModifiedBy>
  <cp:revision>7</cp:revision>
  <dcterms:created xsi:type="dcterms:W3CDTF">2021-05-03T19:08:55Z</dcterms:created>
  <dcterms:modified xsi:type="dcterms:W3CDTF">2021-05-10T21:50:39Z</dcterms:modified>
</cp:coreProperties>
</file>