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N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F09E1-6CF2-4A9D-AED1-05D4F9FFAC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4F0AE6-A06C-4675-9B8A-513178E024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484E4-E475-4360-BFC5-37523CB89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225C2-034F-445E-AB1E-93E397DF82DD}" type="datetimeFigureOut">
              <a:rPr lang="en-NG" smtClean="0"/>
              <a:t>04/29/2021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4A2D42-19E8-4BDB-8E61-8EF252DF1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064840-B49C-4881-A436-BB97A8690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90AB4-45C0-46BA-AC6A-A58147C6C437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122058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58930-3BBB-457B-9248-B6C64BA7D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81ED4D-F42D-468C-90BB-E297E06D59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FB04A3-8107-4EA6-93C3-9D6798139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225C2-034F-445E-AB1E-93E397DF82DD}" type="datetimeFigureOut">
              <a:rPr lang="en-NG" smtClean="0"/>
              <a:t>04/29/2021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183675-E709-491D-B142-A45132FDA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AFEFD5-0F47-405A-9A7C-FBD91AE83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90AB4-45C0-46BA-AC6A-A58147C6C437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812139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16C806-5F87-4286-9AA7-E246AB8342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6E0C1E-8958-4208-91DC-8F6B792E55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68C1B7-85AA-447C-8F2F-65E5C0CE7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225C2-034F-445E-AB1E-93E397DF82DD}" type="datetimeFigureOut">
              <a:rPr lang="en-NG" smtClean="0"/>
              <a:t>04/29/2021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166AB8-2342-4671-9212-DA3B2DDE5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1A8188-16A2-4EFA-9735-AAAF5BF83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90AB4-45C0-46BA-AC6A-A58147C6C437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920193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30688-F350-43C5-81A1-2A95D9CBA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A9D6DD-008B-4069-AF8A-FC2D37AA0F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D5C8A2-E349-4E1E-8E67-10DFB35AC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225C2-034F-445E-AB1E-93E397DF82DD}" type="datetimeFigureOut">
              <a:rPr lang="en-NG" smtClean="0"/>
              <a:t>04/29/2021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5205E1-909E-42B4-8ACD-8F63358FB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98FABB-0043-4EEF-B0F1-B02ED5CAB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90AB4-45C0-46BA-AC6A-A58147C6C437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076020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F0142-DFA0-4D95-A32E-15598EF52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898111-162E-4978-8A61-2E2C0D914E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BE4F09-27D9-418A-9C8E-A0FDF2EF0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225C2-034F-445E-AB1E-93E397DF82DD}" type="datetimeFigureOut">
              <a:rPr lang="en-NG" smtClean="0"/>
              <a:t>04/29/2021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EF755B-8311-4713-BA4D-92978E250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BDF473-48E0-49B5-A915-A3F82D83C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90AB4-45C0-46BA-AC6A-A58147C6C437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876895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F502C-6A25-40BD-A355-1E5ECF0BD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C47C8-9431-47EA-BDB5-2524EE8855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0665B1-3B68-401C-B41F-30C04F67C1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414F13-6EDE-4A69-9A01-BAFDA3566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225C2-034F-445E-AB1E-93E397DF82DD}" type="datetimeFigureOut">
              <a:rPr lang="en-NG" smtClean="0"/>
              <a:t>04/29/2021</a:t>
            </a:fld>
            <a:endParaRPr lang="en-N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0C0AD3-EF1D-4C6F-B163-F8EA7DE70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A7E494-11B9-4506-A874-05A5A5DFB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90AB4-45C0-46BA-AC6A-A58147C6C437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4198232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3AEA2-6B98-41F9-A144-3FBF833E3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D7006E-97A2-440A-AD8A-792E3B9E54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344612-B42E-492E-85C0-AB414E8F08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84D2E8-CE95-4D98-AC24-C1A7E51AE4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9AD028-8BC6-491E-A64D-222955E9B8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C46405-6113-4819-A087-D6BC6BD79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225C2-034F-445E-AB1E-93E397DF82DD}" type="datetimeFigureOut">
              <a:rPr lang="en-NG" smtClean="0"/>
              <a:t>04/29/2021</a:t>
            </a:fld>
            <a:endParaRPr lang="en-N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765758-164B-4380-AA1A-330A095A9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A584FA-CCFA-4323-8483-40145F14F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90AB4-45C0-46BA-AC6A-A58147C6C437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96790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56B3E-0D52-4A5E-B8AC-217213278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24FB0E-E221-421F-ABA0-A83E44C15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225C2-034F-445E-AB1E-93E397DF82DD}" type="datetimeFigureOut">
              <a:rPr lang="en-NG" smtClean="0"/>
              <a:t>04/29/2021</a:t>
            </a:fld>
            <a:endParaRPr lang="en-N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01ACC7-17B3-4C9E-B4D2-54ADCF834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0FCD86-E3B1-4119-B4CA-5282AB259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90AB4-45C0-46BA-AC6A-A58147C6C437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35093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3D050F-853D-4F00-9787-87A57DC1E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225C2-034F-445E-AB1E-93E397DF82DD}" type="datetimeFigureOut">
              <a:rPr lang="en-NG" smtClean="0"/>
              <a:t>04/29/2021</a:t>
            </a:fld>
            <a:endParaRPr lang="en-N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AFE250-05CE-4C96-A574-ED146F0E1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D72CD7-ED16-4AF1-A05F-3C74D7F0D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90AB4-45C0-46BA-AC6A-A58147C6C437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771555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AB647-3142-4524-8F20-21B905C0F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34D4B6-7FC3-410A-B055-5006E56615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A1D637-C6A9-4AC8-A124-E176D00CDE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E994D3-E5C9-4FB0-BFBE-73BF0143E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225C2-034F-445E-AB1E-93E397DF82DD}" type="datetimeFigureOut">
              <a:rPr lang="en-NG" smtClean="0"/>
              <a:t>04/29/2021</a:t>
            </a:fld>
            <a:endParaRPr lang="en-N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2E8A97-A748-4E1A-9ED4-DD5DC682D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10D456-8869-43FD-97EB-66AC8CE39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90AB4-45C0-46BA-AC6A-A58147C6C437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085365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5AB4D-189D-4ECE-8921-76DF18DF1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015B3A-0368-4291-89D4-EDFD3CC7BD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70FED3-EC87-4AF8-955E-C3FCDFA5C8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0AB9D3-675D-4C4B-9371-3B44E02F7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225C2-034F-445E-AB1E-93E397DF82DD}" type="datetimeFigureOut">
              <a:rPr lang="en-NG" smtClean="0"/>
              <a:t>04/29/2021</a:t>
            </a:fld>
            <a:endParaRPr lang="en-N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545C35-FEB2-4022-A85E-6DEAA2436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DF6C7E-3164-43DC-A6CD-8833558FB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90AB4-45C0-46BA-AC6A-A58147C6C437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640520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3D5FB0-26AE-4B3B-9881-1496F1CD3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07D330-B900-496C-B3BA-5191399A16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E6A230-20CC-4600-B550-1DB02A58A1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E225C2-034F-445E-AB1E-93E397DF82DD}" type="datetimeFigureOut">
              <a:rPr lang="en-NG" smtClean="0"/>
              <a:t>04/29/2021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DC74F4-CE48-4613-8B11-63B7490DAD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1DCEFC-F368-4DEA-8616-D3CEFBAFC8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790AB4-45C0-46BA-AC6A-A58147C6C437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927252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47207-F431-479F-A520-61175F7F07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5183CE-F2CE-4E50-AFA9-F3E8CDD137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751011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0AF4FCE-D665-421B-A035-90A65F036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26610"/>
            <a:ext cx="10992729" cy="450166"/>
          </a:xfrm>
        </p:spPr>
        <p:txBody>
          <a:bodyPr>
            <a:normAutofit fontScale="90000"/>
          </a:bodyPr>
          <a:lstStyle/>
          <a:p>
            <a:r>
              <a:rPr lang="en-US" dirty="0"/>
              <a:t>Problem 2</a:t>
            </a:r>
            <a:endParaRPr lang="en-NG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D794449-5F78-4B3E-9FEB-30CD3D809C17}"/>
              </a:ext>
            </a:extLst>
          </p:cNvPr>
          <p:cNvSpPr/>
          <p:nvPr/>
        </p:nvSpPr>
        <p:spPr>
          <a:xfrm>
            <a:off x="8729002" y="196947"/>
            <a:ext cx="1406769" cy="4923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  <a:endParaRPr lang="en-NG" dirty="0"/>
          </a:p>
        </p:txBody>
      </p:sp>
      <p:sp>
        <p:nvSpPr>
          <p:cNvPr id="6" name="Parallelogram 5">
            <a:extLst>
              <a:ext uri="{FF2B5EF4-FFF2-40B4-BE49-F238E27FC236}">
                <a16:creationId xmlns:a16="http://schemas.microsoft.com/office/drawing/2014/main" id="{F1A18E97-0837-42D6-9F64-C4BE6A7911BB}"/>
              </a:ext>
            </a:extLst>
          </p:cNvPr>
          <p:cNvSpPr/>
          <p:nvPr/>
        </p:nvSpPr>
        <p:spPr>
          <a:xfrm>
            <a:off x="8187395" y="879229"/>
            <a:ext cx="2489981" cy="450166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 a</a:t>
            </a:r>
            <a:endParaRPr lang="en-NG" dirty="0"/>
          </a:p>
        </p:txBody>
      </p:sp>
      <p:sp>
        <p:nvSpPr>
          <p:cNvPr id="7" name="Parallelogram 6">
            <a:extLst>
              <a:ext uri="{FF2B5EF4-FFF2-40B4-BE49-F238E27FC236}">
                <a16:creationId xmlns:a16="http://schemas.microsoft.com/office/drawing/2014/main" id="{CF1529B3-13F2-49F7-80A0-A67A71CE52F0}"/>
              </a:ext>
            </a:extLst>
          </p:cNvPr>
          <p:cNvSpPr/>
          <p:nvPr/>
        </p:nvSpPr>
        <p:spPr>
          <a:xfrm>
            <a:off x="8187395" y="1631843"/>
            <a:ext cx="2489981" cy="450166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 b</a:t>
            </a:r>
            <a:endParaRPr lang="en-NG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3D1ECD3-1785-4E05-AE82-336B472E1DAD}"/>
              </a:ext>
            </a:extLst>
          </p:cNvPr>
          <p:cNvSpPr/>
          <p:nvPr/>
        </p:nvSpPr>
        <p:spPr>
          <a:xfrm>
            <a:off x="8187395" y="2384457"/>
            <a:ext cx="2124222" cy="6189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C=</a:t>
            </a:r>
            <a:r>
              <a:rPr lang="en-US" dirty="0" err="1"/>
              <a:t>a+b</a:t>
            </a:r>
            <a:endParaRPr lang="en-NG" dirty="0"/>
          </a:p>
        </p:txBody>
      </p:sp>
      <p:sp>
        <p:nvSpPr>
          <p:cNvPr id="9" name="Diamond 8">
            <a:extLst>
              <a:ext uri="{FF2B5EF4-FFF2-40B4-BE49-F238E27FC236}">
                <a16:creationId xmlns:a16="http://schemas.microsoft.com/office/drawing/2014/main" id="{DF7F38CA-16EE-47D2-9F1D-39721156655D}"/>
              </a:ext>
            </a:extLst>
          </p:cNvPr>
          <p:cNvSpPr/>
          <p:nvPr/>
        </p:nvSpPr>
        <p:spPr>
          <a:xfrm>
            <a:off x="8303453" y="3414058"/>
            <a:ext cx="1976512" cy="79656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 Mod 2==0</a:t>
            </a:r>
            <a:endParaRPr lang="en-NG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A141CE0-CFC0-4D68-80F2-032F60BC42BD}"/>
              </a:ext>
            </a:extLst>
          </p:cNvPr>
          <p:cNvSpPr/>
          <p:nvPr/>
        </p:nvSpPr>
        <p:spPr>
          <a:xfrm>
            <a:off x="6334563" y="4621247"/>
            <a:ext cx="1807697" cy="6189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Print(“Even wins”)</a:t>
            </a:r>
            <a:endParaRPr lang="en-NG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FF21545-DEB8-4C1D-BF50-4E0190DF3A78}"/>
              </a:ext>
            </a:extLst>
          </p:cNvPr>
          <p:cNvSpPr/>
          <p:nvPr/>
        </p:nvSpPr>
        <p:spPr>
          <a:xfrm>
            <a:off x="10311617" y="4621247"/>
            <a:ext cx="1702192" cy="6189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Print(“Odd wins”)</a:t>
            </a:r>
            <a:endParaRPr lang="en-NG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C503C57-7DCE-470C-91CC-83E449F2AC67}"/>
              </a:ext>
            </a:extLst>
          </p:cNvPr>
          <p:cNvSpPr/>
          <p:nvPr/>
        </p:nvSpPr>
        <p:spPr>
          <a:xfrm>
            <a:off x="8588325" y="5978771"/>
            <a:ext cx="1406769" cy="4923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  <a:endParaRPr lang="en-NG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F4B5FFA-1C06-4312-8C99-F0D0019DA7F9}"/>
              </a:ext>
            </a:extLst>
          </p:cNvPr>
          <p:cNvCxnSpPr>
            <a:stCxn id="5" idx="4"/>
            <a:endCxn id="6" idx="0"/>
          </p:cNvCxnSpPr>
          <p:nvPr/>
        </p:nvCxnSpPr>
        <p:spPr>
          <a:xfrm flipH="1">
            <a:off x="9432386" y="689316"/>
            <a:ext cx="1" cy="1899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C5F69F4-C392-437F-8B06-119F3D6767B8}"/>
              </a:ext>
            </a:extLst>
          </p:cNvPr>
          <p:cNvCxnSpPr>
            <a:stCxn id="6" idx="4"/>
            <a:endCxn id="7" idx="0"/>
          </p:cNvCxnSpPr>
          <p:nvPr/>
        </p:nvCxnSpPr>
        <p:spPr>
          <a:xfrm>
            <a:off x="9432386" y="1329395"/>
            <a:ext cx="0" cy="302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981C01C-0EE7-42BE-B29A-FF00AB690242}"/>
              </a:ext>
            </a:extLst>
          </p:cNvPr>
          <p:cNvCxnSpPr>
            <a:stCxn id="7" idx="3"/>
          </p:cNvCxnSpPr>
          <p:nvPr/>
        </p:nvCxnSpPr>
        <p:spPr>
          <a:xfrm>
            <a:off x="9376115" y="2082009"/>
            <a:ext cx="56270" cy="302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B010778-C514-4C1D-BCFD-FBAB534FED66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9249506" y="3003436"/>
            <a:ext cx="42203" cy="4106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0AF79EF-D734-4C33-BC1A-8707C0A8EF3E}"/>
              </a:ext>
            </a:extLst>
          </p:cNvPr>
          <p:cNvCxnSpPr>
            <a:stCxn id="9" idx="1"/>
          </p:cNvCxnSpPr>
          <p:nvPr/>
        </p:nvCxnSpPr>
        <p:spPr>
          <a:xfrm flipH="1">
            <a:off x="7238411" y="3812341"/>
            <a:ext cx="10650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495B225-3F5D-4357-8CFD-D0DA15DB0823}"/>
              </a:ext>
            </a:extLst>
          </p:cNvPr>
          <p:cNvCxnSpPr>
            <a:stCxn id="9" idx="3"/>
          </p:cNvCxnSpPr>
          <p:nvPr/>
        </p:nvCxnSpPr>
        <p:spPr>
          <a:xfrm>
            <a:off x="10279965" y="3812341"/>
            <a:ext cx="8827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368CB13-C87B-49E6-90A8-1203650631ED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7238411" y="3812341"/>
            <a:ext cx="1" cy="8089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7E8DC7D-0679-4F55-A259-86065E49B500}"/>
              </a:ext>
            </a:extLst>
          </p:cNvPr>
          <p:cNvCxnSpPr>
            <a:endCxn id="11" idx="0"/>
          </p:cNvCxnSpPr>
          <p:nvPr/>
        </p:nvCxnSpPr>
        <p:spPr>
          <a:xfrm>
            <a:off x="11162713" y="3812341"/>
            <a:ext cx="0" cy="8089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9A18ADA-CA94-40AC-8E54-81B854995B70}"/>
              </a:ext>
            </a:extLst>
          </p:cNvPr>
          <p:cNvCxnSpPr>
            <a:cxnSpLocks/>
          </p:cNvCxnSpPr>
          <p:nvPr/>
        </p:nvCxnSpPr>
        <p:spPr>
          <a:xfrm>
            <a:off x="7238410" y="5169865"/>
            <a:ext cx="0" cy="10550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AD8458D-C8B2-44DD-B3F1-C42827B3AF7B}"/>
              </a:ext>
            </a:extLst>
          </p:cNvPr>
          <p:cNvCxnSpPr>
            <a:cxnSpLocks/>
            <a:stCxn id="12" idx="2"/>
          </p:cNvCxnSpPr>
          <p:nvPr/>
        </p:nvCxnSpPr>
        <p:spPr>
          <a:xfrm flipH="1">
            <a:off x="7238410" y="6224956"/>
            <a:ext cx="13499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78DF154-B097-4EFB-93D2-CAC17C20A17B}"/>
              </a:ext>
            </a:extLst>
          </p:cNvPr>
          <p:cNvCxnSpPr>
            <a:cxnSpLocks/>
            <a:stCxn id="12" idx="6"/>
          </p:cNvCxnSpPr>
          <p:nvPr/>
        </p:nvCxnSpPr>
        <p:spPr>
          <a:xfrm>
            <a:off x="9995094" y="6224956"/>
            <a:ext cx="11676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980926A-8BAB-44F4-A522-EB8368D466E6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11162713" y="5240226"/>
            <a:ext cx="0" cy="9847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8ABF4F6C-EAF9-4F50-B70C-370DC65B81E4}"/>
              </a:ext>
            </a:extLst>
          </p:cNvPr>
          <p:cNvSpPr/>
          <p:nvPr/>
        </p:nvSpPr>
        <p:spPr>
          <a:xfrm>
            <a:off x="689317" y="1480619"/>
            <a:ext cx="4572582" cy="27299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INPUT a</a:t>
            </a:r>
          </a:p>
          <a:p>
            <a:r>
              <a:rPr lang="en-US" dirty="0"/>
              <a:t>INPUT b</a:t>
            </a:r>
          </a:p>
          <a:p>
            <a:r>
              <a:rPr lang="en-US" dirty="0"/>
              <a:t>COMPUTE c=</a:t>
            </a:r>
            <a:r>
              <a:rPr lang="en-US" dirty="0" err="1"/>
              <a:t>a+b</a:t>
            </a:r>
            <a:endParaRPr lang="en-US" dirty="0"/>
          </a:p>
          <a:p>
            <a:r>
              <a:rPr lang="en-US" dirty="0"/>
              <a:t>IF c MOD 2 ==0 THEN</a:t>
            </a:r>
          </a:p>
          <a:p>
            <a:r>
              <a:rPr lang="en-US" dirty="0"/>
              <a:t>     PRINT(“Even wins”)</a:t>
            </a:r>
          </a:p>
          <a:p>
            <a:r>
              <a:rPr lang="en-US" dirty="0"/>
              <a:t>ELSE</a:t>
            </a:r>
          </a:p>
          <a:p>
            <a:r>
              <a:rPr lang="en-US" dirty="0"/>
              <a:t>Print (“Odds win”)</a:t>
            </a:r>
            <a:endParaRPr lang="en-NG" dirty="0"/>
          </a:p>
        </p:txBody>
      </p:sp>
    </p:spTree>
    <p:extLst>
      <p:ext uri="{BB962C8B-B14F-4D97-AF65-F5344CB8AC3E}">
        <p14:creationId xmlns:p14="http://schemas.microsoft.com/office/powerpoint/2010/main" val="12262374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342</TotalTime>
  <Words>57</Words>
  <Application>Microsoft Office PowerPoint</Application>
  <PresentationFormat>Widescreen</PresentationFormat>
  <Paragraphs>16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Problem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Ike Nweje</dc:creator>
  <cp:lastModifiedBy>Ike Nweje</cp:lastModifiedBy>
  <cp:revision>5</cp:revision>
  <dcterms:created xsi:type="dcterms:W3CDTF">2021-04-29T12:27:38Z</dcterms:created>
  <dcterms:modified xsi:type="dcterms:W3CDTF">2021-04-29T18:17:03Z</dcterms:modified>
</cp:coreProperties>
</file>