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13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E0E4-22D1-4AE2-878C-AB4658D26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5060F-C42B-46B0-A19F-2E7EEC54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EE1DA-F42B-4DD0-8EA2-2DF29C87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9FC-4929-4E8D-8BAE-EE2F0B811EC9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9E69-7BD5-4E02-B6BC-0ED9036F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98FAB-8683-46D5-A32D-0198D1A3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31DD-1FFA-4518-BF86-7AB1FCC0C6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925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188-2C47-4E49-9D80-80B0E749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530CC-06A5-4D0A-958C-B0BAFB70E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8239-DFE9-4C04-B144-F186965D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9FC-4929-4E8D-8BAE-EE2F0B811EC9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3AED-0411-401F-859F-D7A13EFA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B072-F44E-4A3D-856E-CA482B5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31DD-1FFA-4518-BF86-7AB1FCC0C6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438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10E6C-B258-41F9-AB5F-490906A3D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16474-70D2-4675-943A-CF99E9BDA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2DFF-96F9-4043-A3D3-7A77389E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9FC-4929-4E8D-8BAE-EE2F0B811EC9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F1A9-CBB5-4736-B3C4-C98B68DE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AE6D-F95B-4742-94B7-08DC774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31DD-1FFA-4518-BF86-7AB1FCC0C6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6517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3563-8331-4366-8F82-46AF1D50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6513-E9C1-4148-A560-D787FD3E9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EE2B-BE57-4816-8957-EAC68138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9FC-4929-4E8D-8BAE-EE2F0B811EC9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5258-9791-46B6-9117-1F79B524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CD02-0910-4100-AF00-3A042821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31DD-1FFA-4518-BF86-7AB1FCC0C6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2384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567C-A2A0-45EC-8ED0-6176F976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14238-E267-43C9-B81E-EDA389E9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E590-4DBF-4FD3-AFD7-72A2AC48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9FC-4929-4E8D-8BAE-EE2F0B811EC9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B523-40D8-4607-A468-40E04003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1FCB-5ACA-4756-8D76-8F5FB17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31DD-1FFA-4518-BF86-7AB1FCC0C6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5245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5E8A-D2E0-419C-B68F-20D14121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B8D5-0954-4245-A6D5-F4571C21B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91D8D-9A2F-4215-B12B-7533321D3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FE14-5E2E-474F-8810-DA6011E1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9FC-4929-4E8D-8BAE-EE2F0B811EC9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C3A16-7FA7-4B65-94C0-216C629F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F4B0D-1CC0-4BB3-859D-DD36DDC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31DD-1FFA-4518-BF86-7AB1FCC0C6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479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06DF-E3A1-49B7-BD38-828E4746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B056F-7D9E-4CAA-AD04-BE31107AA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0A9B9-9095-479F-B760-E2069E295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E72AE-DE64-494E-A8FD-0934E1CE1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F525D-8A7A-411F-83A0-2C1522C0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24228-E0D4-4DB9-8EBF-553C619F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9FC-4929-4E8D-8BAE-EE2F0B811EC9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526E1-B715-451F-9424-C5EDC71D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4BFCC-C6E0-4844-BCF8-B25E6C8D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31DD-1FFA-4518-BF86-7AB1FCC0C6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13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208D-C2C6-4E5F-892F-B554AEF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5B933-7FB3-487D-91BB-40DC19AE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9FC-4929-4E8D-8BAE-EE2F0B811EC9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36F64-6783-454F-8731-5D7F01B3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BCA7C-1BA3-4AFD-974C-D04B576E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31DD-1FFA-4518-BF86-7AB1FCC0C6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384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F5E11-6794-4474-B4CE-52D50F3C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9FC-4929-4E8D-8BAE-EE2F0B811EC9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A0493-D1D6-40B7-9BA1-76FE20A4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46540-D695-4A87-A316-577B06B1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31DD-1FFA-4518-BF86-7AB1FCC0C6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3613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0F1F-901E-4E6F-8E04-C9453102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538E-41BA-4B46-9AD9-F694C081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78451-F6AB-4DBE-A519-A8C9E59E6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6EF-A69A-4D1E-A5D2-B5C3D282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9FC-4929-4E8D-8BAE-EE2F0B811EC9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1C97-246E-41B9-A49A-3184971E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FF5F-83A1-4C27-AC6B-307F7B52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31DD-1FFA-4518-BF86-7AB1FCC0C6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39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11B2-7C5E-4686-B3D3-2244C5C4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D8BBD-B9BE-4A12-85A8-2444C5F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44B91-5DB4-484C-8101-00CDE261E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6DB01-0611-4AA1-B310-AAD05817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E9FC-4929-4E8D-8BAE-EE2F0B811EC9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F044-50A0-415B-9763-1FBD40FA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3CBDA-9EDE-4557-8728-9B7D3895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31DD-1FFA-4518-BF86-7AB1FCC0C6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0040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09285-2DCD-479B-812F-04D17511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C9709-4238-49F8-9D1D-00984B83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7D19-0574-4B67-B797-F76BA866C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E9FC-4929-4E8D-8BAE-EE2F0B811EC9}" type="datetimeFigureOut">
              <a:rPr lang="en-NG" smtClean="0"/>
              <a:t>20/04/2021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DB26-4696-4C37-802F-4C79B282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952C0-E723-409A-8E1D-8F98D5846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31DD-1FFA-4518-BF86-7AB1FCC0C6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534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4CCA"/>
            </a:gs>
            <a:gs pos="24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1A004-A78D-41FF-ABEF-3DAC1C2BE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NWEJE Chinwendu</a:t>
            </a:r>
            <a:endParaRPr lang="en-N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7713F2-DC2A-4C4D-8468-C27B99177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102: Introduction to Problem solving</a:t>
            </a:r>
          </a:p>
          <a:p>
            <a:r>
              <a:rPr lang="en-US" dirty="0"/>
              <a:t>Mr. Desmond </a:t>
            </a:r>
            <a:r>
              <a:rPr lang="en-US" dirty="0" err="1"/>
              <a:t>Moru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0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4CCA"/>
            </a:gs>
            <a:gs pos="15000">
              <a:schemeClr val="bg1"/>
            </a:gs>
            <a:gs pos="87000">
              <a:schemeClr val="bg1"/>
            </a:gs>
            <a:gs pos="94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300-C2D0-4177-9849-997B776B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365126"/>
            <a:ext cx="11479237" cy="661816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Helvetica Neue"/>
              </a:rPr>
              <a:t>Exercise 1 : Write a Python program to get the difference between a given number and 17, if the number is greater than 17, return double the absolute difference</a:t>
            </a:r>
            <a:endParaRPr lang="en-NG" sz="1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271736-FBC3-4A6E-B1F3-3335F477DD8A}"/>
              </a:ext>
            </a:extLst>
          </p:cNvPr>
          <p:cNvSpPr/>
          <p:nvPr/>
        </p:nvSpPr>
        <p:spPr>
          <a:xfrm>
            <a:off x="4975475" y="1121948"/>
            <a:ext cx="1368846" cy="379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93A0B9F-BEC7-47CC-8B08-B1D78ADE0220}"/>
              </a:ext>
            </a:extLst>
          </p:cNvPr>
          <p:cNvSpPr/>
          <p:nvPr/>
        </p:nvSpPr>
        <p:spPr>
          <a:xfrm>
            <a:off x="3339549" y="1762214"/>
            <a:ext cx="4664764" cy="5486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  float(input(“What is your number?”)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23F2DB8-2636-4F03-9EBE-E7E247BF077B}"/>
              </a:ext>
            </a:extLst>
          </p:cNvPr>
          <p:cNvSpPr/>
          <p:nvPr/>
        </p:nvSpPr>
        <p:spPr>
          <a:xfrm>
            <a:off x="4306957" y="2539219"/>
            <a:ext cx="2703443" cy="379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result = x -17</a:t>
            </a:r>
            <a:endParaRPr lang="en-NG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BCE70B0-7172-4507-A31F-99E58116F53F}"/>
              </a:ext>
            </a:extLst>
          </p:cNvPr>
          <p:cNvSpPr/>
          <p:nvPr/>
        </p:nvSpPr>
        <p:spPr>
          <a:xfrm>
            <a:off x="4894947" y="3192089"/>
            <a:ext cx="1524000" cy="8721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  <a:p>
            <a:pPr algn="ctr"/>
            <a:r>
              <a:rPr lang="en-US" dirty="0"/>
              <a:t>a&gt;17</a:t>
            </a:r>
            <a:endParaRPr lang="en-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25CC2-DB33-440A-9211-28753EDE56BB}"/>
              </a:ext>
            </a:extLst>
          </p:cNvPr>
          <p:cNvSpPr/>
          <p:nvPr/>
        </p:nvSpPr>
        <p:spPr>
          <a:xfrm>
            <a:off x="7677904" y="3381364"/>
            <a:ext cx="1524000" cy="49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(abs(result))</a:t>
            </a:r>
            <a:endParaRPr lang="en-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8B1F4-57CE-48A9-8F16-74F54AAF369D}"/>
              </a:ext>
            </a:extLst>
          </p:cNvPr>
          <p:cNvSpPr/>
          <p:nvPr/>
        </p:nvSpPr>
        <p:spPr>
          <a:xfrm>
            <a:off x="4791168" y="4373218"/>
            <a:ext cx="1737463" cy="37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result*2</a:t>
            </a:r>
            <a:endParaRPr lang="en-NG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A94ABA3-3C1C-4816-BAE3-1B2FDA234262}"/>
              </a:ext>
            </a:extLst>
          </p:cNvPr>
          <p:cNvSpPr/>
          <p:nvPr/>
        </p:nvSpPr>
        <p:spPr>
          <a:xfrm>
            <a:off x="4306957" y="5141843"/>
            <a:ext cx="2485108" cy="51713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 result</a:t>
            </a:r>
            <a:endParaRPr lang="en-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C97A0F-EEA7-453A-B6F6-10B84DA63400}"/>
              </a:ext>
            </a:extLst>
          </p:cNvPr>
          <p:cNvSpPr/>
          <p:nvPr/>
        </p:nvSpPr>
        <p:spPr>
          <a:xfrm>
            <a:off x="4931434" y="5978401"/>
            <a:ext cx="1368846" cy="457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D5F270-964A-4789-AE6E-BFE0EEA54A5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659898" y="1501775"/>
            <a:ext cx="12033" cy="26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243051-F906-4C1B-AC07-50637929134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658679" y="2310854"/>
            <a:ext cx="13252" cy="22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9F469D-88D3-454D-88DD-55B57DE160E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656947" y="2919046"/>
            <a:ext cx="1732" cy="27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D34715-25F7-4861-B154-FBDC57D6CE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656947" y="4064286"/>
            <a:ext cx="2953" cy="30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014900-ECCD-4EAA-95D3-C46036784877}"/>
              </a:ext>
            </a:extLst>
          </p:cNvPr>
          <p:cNvCxnSpPr>
            <a:stCxn id="8" idx="2"/>
          </p:cNvCxnSpPr>
          <p:nvPr/>
        </p:nvCxnSpPr>
        <p:spPr>
          <a:xfrm>
            <a:off x="5659900" y="4753045"/>
            <a:ext cx="0" cy="38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876EC4-D3B2-4F1B-AE77-F88A2A3E2712}"/>
              </a:ext>
            </a:extLst>
          </p:cNvPr>
          <p:cNvCxnSpPr/>
          <p:nvPr/>
        </p:nvCxnSpPr>
        <p:spPr>
          <a:xfrm flipH="1">
            <a:off x="5659898" y="5521670"/>
            <a:ext cx="2" cy="45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5EBC09-6E3E-480C-808D-2FF3BD065AA1}"/>
              </a:ext>
            </a:extLst>
          </p:cNvPr>
          <p:cNvCxnSpPr>
            <a:cxnSpLocks/>
          </p:cNvCxnSpPr>
          <p:nvPr/>
        </p:nvCxnSpPr>
        <p:spPr>
          <a:xfrm flipV="1">
            <a:off x="6418947" y="3628186"/>
            <a:ext cx="12589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6113672-BE70-41B5-B84D-1E7CFA586403}"/>
              </a:ext>
            </a:extLst>
          </p:cNvPr>
          <p:cNvSpPr txBox="1"/>
          <p:nvPr/>
        </p:nvSpPr>
        <p:spPr>
          <a:xfrm>
            <a:off x="6797417" y="3192089"/>
            <a:ext cx="50201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N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96DC01-CF1C-43F4-8FAC-84DFA6417C5C}"/>
              </a:ext>
            </a:extLst>
          </p:cNvPr>
          <p:cNvSpPr txBox="1"/>
          <p:nvPr/>
        </p:nvSpPr>
        <p:spPr>
          <a:xfrm>
            <a:off x="5880538" y="4064286"/>
            <a:ext cx="53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NG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4E66DA-A9F7-40C1-BF05-3BCD53CD672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434552" y="3875007"/>
            <a:ext cx="5352" cy="147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D40614-7072-4ED4-B881-158ADF622669}"/>
              </a:ext>
            </a:extLst>
          </p:cNvPr>
          <p:cNvCxnSpPr>
            <a:cxnSpLocks/>
          </p:cNvCxnSpPr>
          <p:nvPr/>
        </p:nvCxnSpPr>
        <p:spPr>
          <a:xfrm flipH="1">
            <a:off x="6792065" y="5331757"/>
            <a:ext cx="1642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4CCA"/>
            </a:gs>
            <a:gs pos="15000">
              <a:schemeClr val="bg1"/>
            </a:gs>
            <a:gs pos="87000">
              <a:schemeClr val="bg1"/>
            </a:gs>
            <a:gs pos="94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300-C2D0-4177-9849-997B776B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365126"/>
            <a:ext cx="11479237" cy="661816"/>
          </a:xfrm>
        </p:spPr>
        <p:txBody>
          <a:bodyPr>
            <a:normAutofit/>
          </a:bodyPr>
          <a:lstStyle/>
          <a:p>
            <a:r>
              <a:rPr lang="en-GB" sz="1800" dirty="0"/>
              <a:t>Exercise 2: Write a Python program to calculate the sum of three given numbers, if the values are equal then return thrice of their sum.</a:t>
            </a:r>
            <a:endParaRPr lang="en-NG" sz="1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271736-FBC3-4A6E-B1F3-3335F477DD8A}"/>
              </a:ext>
            </a:extLst>
          </p:cNvPr>
          <p:cNvSpPr/>
          <p:nvPr/>
        </p:nvSpPr>
        <p:spPr>
          <a:xfrm>
            <a:off x="4958249" y="646214"/>
            <a:ext cx="1368846" cy="379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93A0B9F-BEC7-47CC-8B08-B1D78ADE0220}"/>
              </a:ext>
            </a:extLst>
          </p:cNvPr>
          <p:cNvSpPr/>
          <p:nvPr/>
        </p:nvSpPr>
        <p:spPr>
          <a:xfrm>
            <a:off x="2544418" y="1230014"/>
            <a:ext cx="6268278" cy="4601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= float(input("What is your first number?"))</a:t>
            </a:r>
            <a:endParaRPr lang="en-US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BCE70B0-7172-4507-A31F-99E58116F53F}"/>
              </a:ext>
            </a:extLst>
          </p:cNvPr>
          <p:cNvSpPr/>
          <p:nvPr/>
        </p:nvSpPr>
        <p:spPr>
          <a:xfrm>
            <a:off x="4214190" y="4027694"/>
            <a:ext cx="2883295" cy="9052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a==b==c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25CC2-DB33-440A-9211-28753EDE56BB}"/>
              </a:ext>
            </a:extLst>
          </p:cNvPr>
          <p:cNvSpPr/>
          <p:nvPr/>
        </p:nvSpPr>
        <p:spPr>
          <a:xfrm>
            <a:off x="7679120" y="4189338"/>
            <a:ext cx="1524000" cy="49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d= </a:t>
            </a:r>
            <a:r>
              <a:rPr lang="en-US" dirty="0" err="1"/>
              <a:t>a+b+c</a:t>
            </a:r>
            <a:endParaRPr lang="en-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8B1F4-57CE-48A9-8F16-74F54AAF369D}"/>
              </a:ext>
            </a:extLst>
          </p:cNvPr>
          <p:cNvSpPr/>
          <p:nvPr/>
        </p:nvSpPr>
        <p:spPr>
          <a:xfrm>
            <a:off x="4776897" y="5122814"/>
            <a:ext cx="1737463" cy="47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d=(</a:t>
            </a:r>
            <a:r>
              <a:rPr lang="en-US" dirty="0" err="1"/>
              <a:t>a+b+c</a:t>
            </a:r>
            <a:r>
              <a:rPr lang="en-US" dirty="0"/>
              <a:t>)*3</a:t>
            </a:r>
            <a:endParaRPr lang="en-NG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A94ABA3-3C1C-4816-BAE3-1B2FDA234262}"/>
              </a:ext>
            </a:extLst>
          </p:cNvPr>
          <p:cNvSpPr/>
          <p:nvPr/>
        </p:nvSpPr>
        <p:spPr>
          <a:xfrm>
            <a:off x="4776898" y="5831957"/>
            <a:ext cx="1737463" cy="37982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d</a:t>
            </a:r>
            <a:endParaRPr lang="en-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C97A0F-EEA7-453A-B6F6-10B84DA63400}"/>
              </a:ext>
            </a:extLst>
          </p:cNvPr>
          <p:cNvSpPr/>
          <p:nvPr/>
        </p:nvSpPr>
        <p:spPr>
          <a:xfrm>
            <a:off x="4975475" y="6387353"/>
            <a:ext cx="1368846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D5F270-964A-4789-AE6E-BFE0EEA54A5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642672" y="1026041"/>
            <a:ext cx="35885" cy="20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243051-F906-4C1B-AC07-506379291345}"/>
              </a:ext>
            </a:extLst>
          </p:cNvPr>
          <p:cNvCxnSpPr>
            <a:cxnSpLocks/>
          </p:cNvCxnSpPr>
          <p:nvPr/>
        </p:nvCxnSpPr>
        <p:spPr>
          <a:xfrm flipH="1">
            <a:off x="5636757" y="2746476"/>
            <a:ext cx="5915" cy="109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9F469D-88D3-454D-88DD-55B57DE160E2}"/>
              </a:ext>
            </a:extLst>
          </p:cNvPr>
          <p:cNvCxnSpPr>
            <a:cxnSpLocks/>
          </p:cNvCxnSpPr>
          <p:nvPr/>
        </p:nvCxnSpPr>
        <p:spPr>
          <a:xfrm>
            <a:off x="5636758" y="3663403"/>
            <a:ext cx="0" cy="36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D34715-25F7-4861-B154-FBDC57D6CE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645629" y="4932895"/>
            <a:ext cx="10209" cy="18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014900-ECCD-4EAA-95D3-C4603678487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5629" y="5600373"/>
            <a:ext cx="1" cy="2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876EC4-D3B2-4F1B-AE77-F88A2A3E2712}"/>
              </a:ext>
            </a:extLst>
          </p:cNvPr>
          <p:cNvCxnSpPr>
            <a:cxnSpLocks/>
          </p:cNvCxnSpPr>
          <p:nvPr/>
        </p:nvCxnSpPr>
        <p:spPr>
          <a:xfrm>
            <a:off x="5645630" y="6211785"/>
            <a:ext cx="14268" cy="17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5EBC09-6E3E-480C-808D-2FF3BD065AA1}"/>
              </a:ext>
            </a:extLst>
          </p:cNvPr>
          <p:cNvCxnSpPr>
            <a:cxnSpLocks/>
          </p:cNvCxnSpPr>
          <p:nvPr/>
        </p:nvCxnSpPr>
        <p:spPr>
          <a:xfrm flipV="1">
            <a:off x="6420163" y="4443442"/>
            <a:ext cx="12589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DBC340EE-AE9D-43B1-90F1-73653DDC8EA9}"/>
              </a:ext>
            </a:extLst>
          </p:cNvPr>
          <p:cNvSpPr/>
          <p:nvPr/>
        </p:nvSpPr>
        <p:spPr>
          <a:xfrm>
            <a:off x="2479354" y="3155211"/>
            <a:ext cx="6268278" cy="32604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 = float(input("What is your third number?"))</a:t>
            </a:r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0B19A574-1E58-4D4B-9D5D-AF37A86BD6B5}"/>
              </a:ext>
            </a:extLst>
          </p:cNvPr>
          <p:cNvSpPr/>
          <p:nvPr/>
        </p:nvSpPr>
        <p:spPr>
          <a:xfrm>
            <a:off x="2544418" y="2282729"/>
            <a:ext cx="6215043" cy="3260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 = float(input("What is your second number?"))</a:t>
            </a:r>
            <a:endParaRPr lang="en-NG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E936E9-BE06-4D81-9CDB-3FE2214F605F}"/>
              </a:ext>
            </a:extLst>
          </p:cNvPr>
          <p:cNvCxnSpPr>
            <a:cxnSpLocks/>
            <a:stCxn id="4" idx="4"/>
            <a:endCxn id="58" idx="0"/>
          </p:cNvCxnSpPr>
          <p:nvPr/>
        </p:nvCxnSpPr>
        <p:spPr>
          <a:xfrm flipH="1">
            <a:off x="5651940" y="1690212"/>
            <a:ext cx="26617" cy="59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90841B-1469-4321-B26D-5E9AB4E2A3C9}"/>
              </a:ext>
            </a:extLst>
          </p:cNvPr>
          <p:cNvCxnSpPr>
            <a:cxnSpLocks/>
            <a:stCxn id="58" idx="4"/>
            <a:endCxn id="40" idx="0"/>
          </p:cNvCxnSpPr>
          <p:nvPr/>
        </p:nvCxnSpPr>
        <p:spPr>
          <a:xfrm flipH="1">
            <a:off x="5613493" y="2608774"/>
            <a:ext cx="38447" cy="54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F486AD-C0F7-4A75-990C-DC1B8095DD3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441120" y="4682981"/>
            <a:ext cx="0" cy="13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A537AC-52BE-4D2E-AFE5-87A0D5FDC810}"/>
              </a:ext>
            </a:extLst>
          </p:cNvPr>
          <p:cNvCxnSpPr/>
          <p:nvPr/>
        </p:nvCxnSpPr>
        <p:spPr>
          <a:xfrm flipH="1">
            <a:off x="6514361" y="6021871"/>
            <a:ext cx="1926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3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4CCA"/>
            </a:gs>
            <a:gs pos="14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FC92-A6A8-489C-A274-ED33965B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36" y="164892"/>
            <a:ext cx="10957810" cy="824459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Helvetica Neue"/>
              </a:rPr>
              <a:t>Exercise 3: Write a Python program which will return true if the two given integer values are equal or their sum or difference is 5.</a:t>
            </a:r>
            <a:endParaRPr lang="en-NG" sz="1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A0867C-C936-43B4-933C-38449528379B}"/>
              </a:ext>
            </a:extLst>
          </p:cNvPr>
          <p:cNvSpPr/>
          <p:nvPr/>
        </p:nvSpPr>
        <p:spPr>
          <a:xfrm>
            <a:off x="5183314" y="549643"/>
            <a:ext cx="1214203" cy="333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28C0377-DBFD-4576-B3C2-30BE33577432}"/>
              </a:ext>
            </a:extLst>
          </p:cNvPr>
          <p:cNvSpPr/>
          <p:nvPr/>
        </p:nvSpPr>
        <p:spPr>
          <a:xfrm>
            <a:off x="2407534" y="1106721"/>
            <a:ext cx="6146848" cy="37580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 float(input(“What is your first number?”))</a:t>
            </a:r>
            <a:endParaRPr lang="en-NG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785E98D-2B89-47A3-B6BB-82DA4D2E1F28}"/>
              </a:ext>
            </a:extLst>
          </p:cNvPr>
          <p:cNvSpPr/>
          <p:nvPr/>
        </p:nvSpPr>
        <p:spPr>
          <a:xfrm>
            <a:off x="2500132" y="1666357"/>
            <a:ext cx="5979299" cy="33353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 = float(input("What is your second number?"))</a:t>
            </a:r>
            <a:endParaRPr lang="en-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24B50-F57E-4CAC-9D57-5BA78FBEE4B3}"/>
              </a:ext>
            </a:extLst>
          </p:cNvPr>
          <p:cNvSpPr/>
          <p:nvPr/>
        </p:nvSpPr>
        <p:spPr>
          <a:xfrm>
            <a:off x="5183314" y="2139046"/>
            <a:ext cx="1064303" cy="33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a==b</a:t>
            </a:r>
            <a:endParaRPr lang="en-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618B5-4821-4E66-B3A6-71B83272FE64}"/>
              </a:ext>
            </a:extLst>
          </p:cNvPr>
          <p:cNvSpPr/>
          <p:nvPr/>
        </p:nvSpPr>
        <p:spPr>
          <a:xfrm>
            <a:off x="5141623" y="2644517"/>
            <a:ext cx="1064303" cy="33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 = </a:t>
            </a:r>
            <a:r>
              <a:rPr lang="en-US" dirty="0" err="1"/>
              <a:t>a+b</a:t>
            </a:r>
            <a:endParaRPr lang="en-NG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93B25D4-B71F-4B3E-B738-58ACBFFF2C20}"/>
              </a:ext>
            </a:extLst>
          </p:cNvPr>
          <p:cNvSpPr/>
          <p:nvPr/>
        </p:nvSpPr>
        <p:spPr>
          <a:xfrm>
            <a:off x="4959892" y="3139369"/>
            <a:ext cx="1469455" cy="7757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 = 5</a:t>
            </a:r>
            <a:endParaRPr lang="en-NG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9ED02C0-A3B2-4E76-875E-0E425F409B71}"/>
              </a:ext>
            </a:extLst>
          </p:cNvPr>
          <p:cNvSpPr/>
          <p:nvPr/>
        </p:nvSpPr>
        <p:spPr>
          <a:xfrm>
            <a:off x="4928062" y="4055262"/>
            <a:ext cx="1392786" cy="8544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G=5</a:t>
            </a:r>
            <a:endParaRPr lang="en-NG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83C270CE-EFA2-49C5-9670-9AB160C8398F}"/>
              </a:ext>
            </a:extLst>
          </p:cNvPr>
          <p:cNvSpPr/>
          <p:nvPr/>
        </p:nvSpPr>
        <p:spPr>
          <a:xfrm>
            <a:off x="4886370" y="5031823"/>
            <a:ext cx="1469455" cy="7757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a=b</a:t>
            </a:r>
            <a:endParaRPr lang="en-NG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9195A1A-DA7D-4DC9-BEF8-627CAC6D6D16}"/>
              </a:ext>
            </a:extLst>
          </p:cNvPr>
          <p:cNvSpPr/>
          <p:nvPr/>
        </p:nvSpPr>
        <p:spPr>
          <a:xfrm>
            <a:off x="4776871" y="5929684"/>
            <a:ext cx="2031155" cy="55963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“False” </a:t>
            </a:r>
            <a:endParaRPr lang="en-NG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EF80AAD-999D-4966-A74B-F94FFCD72319}"/>
              </a:ext>
            </a:extLst>
          </p:cNvPr>
          <p:cNvSpPr/>
          <p:nvPr/>
        </p:nvSpPr>
        <p:spPr>
          <a:xfrm>
            <a:off x="7415130" y="5703578"/>
            <a:ext cx="1626432" cy="55963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“True”</a:t>
            </a:r>
            <a:endParaRPr lang="en-N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994461-58CA-4CA8-ABDF-E2D362F3A3F2}"/>
              </a:ext>
            </a:extLst>
          </p:cNvPr>
          <p:cNvSpPr/>
          <p:nvPr/>
        </p:nvSpPr>
        <p:spPr>
          <a:xfrm>
            <a:off x="7340181" y="6489320"/>
            <a:ext cx="1214203" cy="333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B329E3-85FF-4D5F-AB6B-333695A26AFD}"/>
              </a:ext>
            </a:extLst>
          </p:cNvPr>
          <p:cNvCxnSpPr>
            <a:cxnSpLocks/>
          </p:cNvCxnSpPr>
          <p:nvPr/>
        </p:nvCxnSpPr>
        <p:spPr>
          <a:xfrm>
            <a:off x="5790416" y="883173"/>
            <a:ext cx="0" cy="22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B06DFE-ACEF-471E-9F07-5524BA8745FA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5480958" y="1482526"/>
            <a:ext cx="50515" cy="18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F61230-2F55-40E7-A9C8-3396611CEDE9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489782" y="1999887"/>
            <a:ext cx="225684" cy="13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228270-1372-47C9-B304-A8BA5C915FF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673775" y="2472576"/>
            <a:ext cx="41691" cy="17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EAD78B-D706-4C23-96E1-60ACC4E1E659}"/>
              </a:ext>
            </a:extLst>
          </p:cNvPr>
          <p:cNvCxnSpPr>
            <a:stCxn id="7" idx="2"/>
          </p:cNvCxnSpPr>
          <p:nvPr/>
        </p:nvCxnSpPr>
        <p:spPr>
          <a:xfrm>
            <a:off x="5673775" y="2978047"/>
            <a:ext cx="12493" cy="31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E09D04-D387-40DB-9C75-5C3B2628E2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624455" y="3915109"/>
            <a:ext cx="70165" cy="14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BB07AE-7E05-43F0-8D5A-C62087E6FB5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621098" y="4909701"/>
            <a:ext cx="3357" cy="12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473D10-6DD4-4FA3-86D1-3A3F83BCF1D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621098" y="5807563"/>
            <a:ext cx="17700" cy="1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0FACF4-89A3-4BB2-82C8-640094FCD41B}"/>
              </a:ext>
            </a:extLst>
          </p:cNvPr>
          <p:cNvCxnSpPr>
            <a:cxnSpLocks/>
          </p:cNvCxnSpPr>
          <p:nvPr/>
        </p:nvCxnSpPr>
        <p:spPr>
          <a:xfrm>
            <a:off x="5638798" y="6489320"/>
            <a:ext cx="23991" cy="21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A63681-184F-46B7-AFA1-AD628C92497C}"/>
              </a:ext>
            </a:extLst>
          </p:cNvPr>
          <p:cNvCxnSpPr>
            <a:cxnSpLocks/>
          </p:cNvCxnSpPr>
          <p:nvPr/>
        </p:nvCxnSpPr>
        <p:spPr>
          <a:xfrm>
            <a:off x="5673774" y="6656085"/>
            <a:ext cx="1666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E4D1DD-8C05-4013-928D-DFEAE9D9C88A}"/>
              </a:ext>
            </a:extLst>
          </p:cNvPr>
          <p:cNvCxnSpPr>
            <a:cxnSpLocks/>
          </p:cNvCxnSpPr>
          <p:nvPr/>
        </p:nvCxnSpPr>
        <p:spPr>
          <a:xfrm>
            <a:off x="7947282" y="6263214"/>
            <a:ext cx="1" cy="22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BD2D03-D42A-482D-972F-2B8B2D61921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29347" y="3527239"/>
            <a:ext cx="151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08C4845-6EAB-4EFC-AD7F-00B4EE10413F}"/>
              </a:ext>
            </a:extLst>
          </p:cNvPr>
          <p:cNvCxnSpPr>
            <a:cxnSpLocks/>
          </p:cNvCxnSpPr>
          <p:nvPr/>
        </p:nvCxnSpPr>
        <p:spPr>
          <a:xfrm>
            <a:off x="7947281" y="3527239"/>
            <a:ext cx="1" cy="217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D77F503-074B-4C42-9BFE-F460841556D0}"/>
              </a:ext>
            </a:extLst>
          </p:cNvPr>
          <p:cNvCxnSpPr>
            <a:stCxn id="9" idx="3"/>
          </p:cNvCxnSpPr>
          <p:nvPr/>
        </p:nvCxnSpPr>
        <p:spPr>
          <a:xfrm flipV="1">
            <a:off x="6320848" y="4482481"/>
            <a:ext cx="1626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BC6686-0A03-4E0C-8382-93B2F4F63B59}"/>
              </a:ext>
            </a:extLst>
          </p:cNvPr>
          <p:cNvCxnSpPr>
            <a:stCxn id="10" idx="3"/>
          </p:cNvCxnSpPr>
          <p:nvPr/>
        </p:nvCxnSpPr>
        <p:spPr>
          <a:xfrm>
            <a:off x="6355825" y="5419693"/>
            <a:ext cx="1542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A5E7D84-EAE6-4C5E-9046-B5C758A85DDE}"/>
              </a:ext>
            </a:extLst>
          </p:cNvPr>
          <p:cNvSpPr txBox="1"/>
          <p:nvPr/>
        </p:nvSpPr>
        <p:spPr>
          <a:xfrm>
            <a:off x="6700345" y="3139369"/>
            <a:ext cx="7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NG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01B3D3-5982-43BA-81B1-AFC0F9E8FC8C}"/>
              </a:ext>
            </a:extLst>
          </p:cNvPr>
          <p:cNvSpPr txBox="1"/>
          <p:nvPr/>
        </p:nvSpPr>
        <p:spPr>
          <a:xfrm>
            <a:off x="6700345" y="4139017"/>
            <a:ext cx="63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NG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AA44EA-C655-4808-9060-BEF9E395A8B3}"/>
              </a:ext>
            </a:extLst>
          </p:cNvPr>
          <p:cNvSpPr txBox="1"/>
          <p:nvPr/>
        </p:nvSpPr>
        <p:spPr>
          <a:xfrm>
            <a:off x="6700345" y="504109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N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9815BD-654F-41F1-BFCB-08CC2E529DC3}"/>
              </a:ext>
            </a:extLst>
          </p:cNvPr>
          <p:cNvSpPr txBox="1"/>
          <p:nvPr/>
        </p:nvSpPr>
        <p:spPr>
          <a:xfrm>
            <a:off x="5790415" y="566855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N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C012C2-BB3C-4A43-B2C6-ACC2C52AF55E}"/>
              </a:ext>
            </a:extLst>
          </p:cNvPr>
          <p:cNvSpPr txBox="1"/>
          <p:nvPr/>
        </p:nvSpPr>
        <p:spPr>
          <a:xfrm>
            <a:off x="5727302" y="383775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NG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C9E1659-0AAC-480A-8D14-18FEA02D15DE}"/>
              </a:ext>
            </a:extLst>
          </p:cNvPr>
          <p:cNvSpPr txBox="1"/>
          <p:nvPr/>
        </p:nvSpPr>
        <p:spPr>
          <a:xfrm>
            <a:off x="5710214" y="487496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9012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4CCA"/>
            </a:gs>
            <a:gs pos="14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7D53-2F02-49A7-8A15-928E8C04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14" y="365126"/>
            <a:ext cx="11493062" cy="297026"/>
          </a:xfrm>
        </p:spPr>
        <p:txBody>
          <a:bodyPr>
            <a:normAutofit fontScale="90000"/>
          </a:bodyPr>
          <a:lstStyle/>
          <a:p>
            <a:r>
              <a:rPr lang="en-GB" sz="2000" i="0" dirty="0">
                <a:solidFill>
                  <a:srgbClr val="000000"/>
                </a:solidFill>
                <a:effectLst/>
                <a:latin typeface="Helvetica Neue"/>
              </a:rPr>
              <a:t>Exercise 4:Write a Python program to sort three integers without using conditional statements and loops</a:t>
            </a:r>
            <a:br>
              <a:rPr lang="en-GB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59615A-2E94-428C-8A6B-2F15182E67FF}"/>
              </a:ext>
            </a:extLst>
          </p:cNvPr>
          <p:cNvSpPr/>
          <p:nvPr/>
        </p:nvSpPr>
        <p:spPr>
          <a:xfrm>
            <a:off x="5496252" y="460370"/>
            <a:ext cx="1379483" cy="335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89CFA07-4C18-46E3-A4E2-D73D9A1A67D8}"/>
              </a:ext>
            </a:extLst>
          </p:cNvPr>
          <p:cNvSpPr/>
          <p:nvPr/>
        </p:nvSpPr>
        <p:spPr>
          <a:xfrm>
            <a:off x="2989384" y="1008993"/>
            <a:ext cx="6412523" cy="29702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 = float(input("What is your first number?"))</a:t>
            </a:r>
            <a:endParaRPr lang="en-NG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5B083DC-394B-4DEB-9054-15F363E221E5}"/>
              </a:ext>
            </a:extLst>
          </p:cNvPr>
          <p:cNvSpPr/>
          <p:nvPr/>
        </p:nvSpPr>
        <p:spPr>
          <a:xfrm>
            <a:off x="2989384" y="1571513"/>
            <a:ext cx="6412523" cy="29702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 = float(input("What is your second number?"))</a:t>
            </a:r>
            <a:endParaRPr lang="en-NG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4907BE7-A3D2-46F6-AF46-5EBD28ECBF22}"/>
              </a:ext>
            </a:extLst>
          </p:cNvPr>
          <p:cNvSpPr/>
          <p:nvPr/>
        </p:nvSpPr>
        <p:spPr>
          <a:xfrm>
            <a:off x="2989384" y="2134033"/>
            <a:ext cx="6412523" cy="40990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 = float(input("What is your third number?"))</a:t>
            </a:r>
            <a:endParaRPr lang="en-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45F59D-B5CF-4AAA-84D2-A064E25D4069}"/>
              </a:ext>
            </a:extLst>
          </p:cNvPr>
          <p:cNvSpPr/>
          <p:nvPr/>
        </p:nvSpPr>
        <p:spPr>
          <a:xfrm>
            <a:off x="5238092" y="2806262"/>
            <a:ext cx="1747346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min(</a:t>
            </a:r>
            <a:r>
              <a:rPr lang="en-US" dirty="0" err="1"/>
              <a:t>a,b,c</a:t>
            </a:r>
            <a:r>
              <a:rPr lang="en-US" dirty="0"/>
              <a:t>)</a:t>
            </a:r>
            <a:endParaRPr lang="en-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D1913-3A55-4DCE-959B-E9B29CA27512}"/>
              </a:ext>
            </a:extLst>
          </p:cNvPr>
          <p:cNvSpPr/>
          <p:nvPr/>
        </p:nvSpPr>
        <p:spPr>
          <a:xfrm>
            <a:off x="5243348" y="3429107"/>
            <a:ext cx="1747345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(max </a:t>
            </a:r>
            <a:r>
              <a:rPr lang="en-US" dirty="0" err="1"/>
              <a:t>a,b,c</a:t>
            </a:r>
            <a:r>
              <a:rPr lang="en-US" dirty="0"/>
              <a:t>)</a:t>
            </a:r>
            <a:endParaRPr lang="en-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77398F-93C9-4459-905C-0572BA62ACA3}"/>
              </a:ext>
            </a:extLst>
          </p:cNvPr>
          <p:cNvSpPr/>
          <p:nvPr/>
        </p:nvSpPr>
        <p:spPr>
          <a:xfrm>
            <a:off x="4792717" y="4051952"/>
            <a:ext cx="2727435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 = </a:t>
            </a:r>
            <a:r>
              <a:rPr lang="es-ES" dirty="0"/>
              <a:t>(((</a:t>
            </a:r>
            <a:r>
              <a:rPr lang="es-ES" dirty="0" err="1"/>
              <a:t>a+b+c</a:t>
            </a:r>
            <a:r>
              <a:rPr lang="es-ES" dirty="0"/>
              <a:t>)-x)-y)</a:t>
            </a:r>
            <a:endParaRPr lang="en-NG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18676F71-3E0C-4441-BCC4-A6BAC3A40237}"/>
              </a:ext>
            </a:extLst>
          </p:cNvPr>
          <p:cNvSpPr/>
          <p:nvPr/>
        </p:nvSpPr>
        <p:spPr>
          <a:xfrm>
            <a:off x="5238092" y="5053387"/>
            <a:ext cx="1747345" cy="40990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X,Y,Z</a:t>
            </a:r>
            <a:endParaRPr lang="en-N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96D95C-4E9B-4D56-9590-D72A9118C643}"/>
              </a:ext>
            </a:extLst>
          </p:cNvPr>
          <p:cNvSpPr/>
          <p:nvPr/>
        </p:nvSpPr>
        <p:spPr>
          <a:xfrm>
            <a:off x="5316263" y="5849007"/>
            <a:ext cx="1559472" cy="409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AA8742-8E17-41F7-BD6F-E98DD27DAD0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185994" y="796051"/>
            <a:ext cx="9652" cy="21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A9D4D3-8365-4E2F-92CD-95081175D716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6158517" y="1306019"/>
            <a:ext cx="37129" cy="26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62E17C-51BB-4C97-83A8-222E390986D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6195646" y="1868539"/>
            <a:ext cx="0" cy="26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EDE044-1F4E-4140-9B28-BF70E38BF8A6}"/>
              </a:ext>
            </a:extLst>
          </p:cNvPr>
          <p:cNvCxnSpPr>
            <a:cxnSpLocks/>
          </p:cNvCxnSpPr>
          <p:nvPr/>
        </p:nvCxnSpPr>
        <p:spPr>
          <a:xfrm>
            <a:off x="6095999" y="2543936"/>
            <a:ext cx="1" cy="26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27E2ED-F54E-4DB5-A423-177E5B486E2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11765" y="3216165"/>
            <a:ext cx="5256" cy="21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B6D142-71CE-4CFB-8A50-B8B8FFE61DC5}"/>
              </a:ext>
            </a:extLst>
          </p:cNvPr>
          <p:cNvCxnSpPr>
            <a:stCxn id="9" idx="2"/>
          </p:cNvCxnSpPr>
          <p:nvPr/>
        </p:nvCxnSpPr>
        <p:spPr>
          <a:xfrm flipH="1">
            <a:off x="6096000" y="3839010"/>
            <a:ext cx="21021" cy="21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221CBC-12E4-48E3-9637-B4620DE11096}"/>
              </a:ext>
            </a:extLst>
          </p:cNvPr>
          <p:cNvCxnSpPr>
            <a:cxnSpLocks/>
          </p:cNvCxnSpPr>
          <p:nvPr/>
        </p:nvCxnSpPr>
        <p:spPr>
          <a:xfrm>
            <a:off x="6066441" y="4461855"/>
            <a:ext cx="29558" cy="59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6620C4-979F-47E2-9786-8B96BA4C5FB5}"/>
              </a:ext>
            </a:extLst>
          </p:cNvPr>
          <p:cNvCxnSpPr/>
          <p:nvPr/>
        </p:nvCxnSpPr>
        <p:spPr>
          <a:xfrm flipH="1">
            <a:off x="6095999" y="5463290"/>
            <a:ext cx="15766" cy="38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1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44CCA"/>
            </a:gs>
            <a:gs pos="24000">
              <a:schemeClr val="bg1"/>
            </a:gs>
            <a:gs pos="87000">
              <a:schemeClr val="bg1"/>
            </a:gs>
            <a:gs pos="94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C7BD-67D2-497D-A464-0C1E142A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1"/>
            <a:ext cx="11604171" cy="892628"/>
          </a:xfrm>
        </p:spPr>
        <p:txBody>
          <a:bodyPr>
            <a:normAutofit/>
          </a:bodyPr>
          <a:lstStyle/>
          <a:p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Exercise 5: Write a Python function that takes a positive integer and returns the sum of the cube of all the positive integers smaller than the specified number.</a:t>
            </a:r>
            <a:endParaRPr lang="en-NG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41039D-CA92-4216-B0DB-DB1B6F79B9B2}"/>
              </a:ext>
            </a:extLst>
          </p:cNvPr>
          <p:cNvSpPr/>
          <p:nvPr/>
        </p:nvSpPr>
        <p:spPr>
          <a:xfrm>
            <a:off x="4974769" y="417739"/>
            <a:ext cx="1393372" cy="30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FB2984A7-A264-40C2-BCE3-7FEE4743B967}"/>
              </a:ext>
            </a:extLst>
          </p:cNvPr>
          <p:cNvSpPr/>
          <p:nvPr/>
        </p:nvSpPr>
        <p:spPr>
          <a:xfrm>
            <a:off x="3940628" y="1035503"/>
            <a:ext cx="3505200" cy="5878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= int(input("What is your number?"))</a:t>
            </a:r>
            <a:endParaRPr lang="en-NG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4801061-7A39-4966-9F5E-4AE5E00F184B}"/>
              </a:ext>
            </a:extLst>
          </p:cNvPr>
          <p:cNvSpPr/>
          <p:nvPr/>
        </p:nvSpPr>
        <p:spPr>
          <a:xfrm>
            <a:off x="4439450" y="2064126"/>
            <a:ext cx="2438399" cy="5878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c= list(range(1,a))</a:t>
            </a:r>
            <a:endParaRPr lang="en-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0AD87B-4CFA-494C-8013-A496D058B591}"/>
              </a:ext>
            </a:extLst>
          </p:cNvPr>
          <p:cNvSpPr/>
          <p:nvPr/>
        </p:nvSpPr>
        <p:spPr>
          <a:xfrm>
            <a:off x="4800597" y="2973841"/>
            <a:ext cx="1741715" cy="374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g=0;</a:t>
            </a:r>
            <a:endParaRPr lang="en-NG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E5F4E09C-6630-4973-A894-ED72AED19E5D}"/>
              </a:ext>
            </a:extLst>
          </p:cNvPr>
          <p:cNvSpPr/>
          <p:nvPr/>
        </p:nvSpPr>
        <p:spPr>
          <a:xfrm>
            <a:off x="4528457" y="5448297"/>
            <a:ext cx="2438400" cy="5510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print(g)</a:t>
            </a:r>
            <a:endParaRPr lang="en-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187400-C5AE-44DC-A315-84B2929C184D}"/>
              </a:ext>
            </a:extLst>
          </p:cNvPr>
          <p:cNvSpPr/>
          <p:nvPr/>
        </p:nvSpPr>
        <p:spPr>
          <a:xfrm>
            <a:off x="5035442" y="6264722"/>
            <a:ext cx="1393372" cy="587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AA82A-FC76-4A50-AA5F-29E94AC8933A}"/>
              </a:ext>
            </a:extLst>
          </p:cNvPr>
          <p:cNvSpPr/>
          <p:nvPr/>
        </p:nvSpPr>
        <p:spPr>
          <a:xfrm>
            <a:off x="4529292" y="4512601"/>
            <a:ext cx="2438400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/>
              <a:t>x= i**3</a:t>
            </a:r>
          </a:p>
          <a:p>
            <a:pPr algn="ctr"/>
            <a:r>
              <a:rPr lang="nn-NO" dirty="0"/>
              <a:t>    g= g + x</a:t>
            </a:r>
            <a:endParaRPr lang="en-N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49F7B6-F488-47CF-825F-594C371B345E}"/>
              </a:ext>
            </a:extLst>
          </p:cNvPr>
          <p:cNvCxnSpPr>
            <a:cxnSpLocks/>
          </p:cNvCxnSpPr>
          <p:nvPr/>
        </p:nvCxnSpPr>
        <p:spPr>
          <a:xfrm>
            <a:off x="5693228" y="726782"/>
            <a:ext cx="0" cy="3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08435-AAE6-4DC5-AA5C-7AF01116D03A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5693228" y="1623332"/>
            <a:ext cx="38900" cy="44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ACA704-4403-4AD5-A8A6-B3BB0A1386CB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658649" y="2651955"/>
            <a:ext cx="1" cy="32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1D1D51-5F83-4331-A890-6E9876582B03}"/>
              </a:ext>
            </a:extLst>
          </p:cNvPr>
          <p:cNvCxnSpPr>
            <a:endCxn id="11" idx="0"/>
          </p:cNvCxnSpPr>
          <p:nvPr/>
        </p:nvCxnSpPr>
        <p:spPr>
          <a:xfrm>
            <a:off x="5748492" y="4162898"/>
            <a:ext cx="0" cy="34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1B69CD-FC43-4100-AA8A-A68433DB878F}"/>
              </a:ext>
            </a:extLst>
          </p:cNvPr>
          <p:cNvCxnSpPr>
            <a:cxnSpLocks/>
          </p:cNvCxnSpPr>
          <p:nvPr/>
        </p:nvCxnSpPr>
        <p:spPr>
          <a:xfrm>
            <a:off x="5747657" y="5209363"/>
            <a:ext cx="1" cy="28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D9D741-6253-4E58-8959-B819B8DE8658}"/>
              </a:ext>
            </a:extLst>
          </p:cNvPr>
          <p:cNvCxnSpPr>
            <a:cxnSpLocks/>
          </p:cNvCxnSpPr>
          <p:nvPr/>
        </p:nvCxnSpPr>
        <p:spPr>
          <a:xfrm>
            <a:off x="5747657" y="5978769"/>
            <a:ext cx="0" cy="28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xagon 19">
            <a:extLst>
              <a:ext uri="{FF2B5EF4-FFF2-40B4-BE49-F238E27FC236}">
                <a16:creationId xmlns:a16="http://schemas.microsoft.com/office/drawing/2014/main" id="{97B5F589-47F5-4915-B461-76CF5B5162B5}"/>
              </a:ext>
            </a:extLst>
          </p:cNvPr>
          <p:cNvSpPr/>
          <p:nvPr/>
        </p:nvSpPr>
        <p:spPr>
          <a:xfrm>
            <a:off x="5035442" y="3624830"/>
            <a:ext cx="1506860" cy="54546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c:</a:t>
            </a:r>
            <a:endParaRPr lang="en-N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22E229-F482-42A4-B6A1-8A5B24E58FF3}"/>
              </a:ext>
            </a:extLst>
          </p:cNvPr>
          <p:cNvCxnSpPr>
            <a:stCxn id="8" idx="2"/>
          </p:cNvCxnSpPr>
          <p:nvPr/>
        </p:nvCxnSpPr>
        <p:spPr>
          <a:xfrm>
            <a:off x="5671455" y="3348717"/>
            <a:ext cx="21773" cy="27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34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424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NWEJE Chinwendu</vt:lpstr>
      <vt:lpstr>Exercise 1 : Write a Python program to get the difference between a given number and 17, if the number is greater than 17, return double the absolute difference</vt:lpstr>
      <vt:lpstr>Exercise 2: Write a Python program to calculate the sum of three given numbers, if the values are equal then return thrice of their sum.</vt:lpstr>
      <vt:lpstr>Exercise 3: Write a Python program which will return true if the two given integer values are equal or their sum or difference is 5.</vt:lpstr>
      <vt:lpstr>Exercise 4:Write a Python program to sort three integers without using conditional statements and loops </vt:lpstr>
      <vt:lpstr>Exercise 5: Write a Python function that takes a positive integer and returns the sum of the cube of all the positive integers smaller than the specified number.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NWEJE Chinwendu</dc:title>
  <dc:creator>Ike Nweje</dc:creator>
  <cp:lastModifiedBy>Ike Nweje</cp:lastModifiedBy>
  <cp:revision>26</cp:revision>
  <dcterms:created xsi:type="dcterms:W3CDTF">2021-04-17T18:14:41Z</dcterms:created>
  <dcterms:modified xsi:type="dcterms:W3CDTF">2021-04-20T10:16:31Z</dcterms:modified>
</cp:coreProperties>
</file>