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Playfair Displ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e4fe287a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e4fe287a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4fe287a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4fe287a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4fe287a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4fe287a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 flow chart for deciding which is the better option.  Probably more just a list ,but…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Splits: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large about of raster data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Large about of tabular data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Do you need to produce a report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Who can take over your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9b63990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9b63990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9b6399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9b6399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9b6399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9b6399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07ef8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07ef8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76fac3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76fac3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tCollinDev/modelingShortCour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Wrap Up 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Content Review and More 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Geospatial Modeling with Earth Observations </a:t>
            </a:r>
            <a:endParaRPr sz="300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We covered</a:t>
            </a:r>
            <a:r>
              <a:rPr lang="en"/>
              <a:t> : Data Collection, Model Training, Variable Selection,  with a brief look at model evaluation tools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We did not cover: </a:t>
            </a:r>
            <a:r>
              <a:rPr lang="en">
                <a:solidFill>
                  <a:srgbClr val="FFFFFF"/>
                </a:solidFill>
              </a:rPr>
              <a:t> considerations regarding sampling method, integrating existing presence absence data, and a lot more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Model should 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based on ecological understanding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as simple as possible, but no less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information beyond what is currently available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Reproducible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Value is in the details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Something you believe in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514200" y="134050"/>
            <a:ext cx="71661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GEE</a:t>
            </a:r>
            <a:r>
              <a:rPr lang="en" sz="4800"/>
              <a:t>         or             </a:t>
            </a:r>
            <a:r>
              <a:rPr lang="en" sz="4800">
                <a:solidFill>
                  <a:schemeClr val="accent5"/>
                </a:solidFill>
              </a:rPr>
              <a:t>R</a:t>
            </a:r>
            <a:r>
              <a:rPr lang="en" sz="4800"/>
              <a:t> 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         Why use the Software? </a:t>
            </a:r>
            <a:endParaRPr sz="1800"/>
          </a:p>
        </p:txBody>
      </p:sp>
      <p:sp>
        <p:nvSpPr>
          <p:cNvPr id="87" name="Google Shape;87;p16"/>
          <p:cNvSpPr txBox="1"/>
          <p:nvPr/>
        </p:nvSpPr>
        <p:spPr>
          <a:xfrm>
            <a:off x="523925" y="1437975"/>
            <a:ext cx="381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You don’t want to download imagery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Your applying a process to a large area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Very easy to share your work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Supportive of exploration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485950" y="1458175"/>
            <a:ext cx="381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Great options for Reporting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Extensive community and support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Very easy to engage with many data types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Free and open source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1050">
              <a:solidFill>
                <a:srgbClr val="29383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</a:t>
            </a:r>
            <a:r>
              <a:rPr lang="en"/>
              <a:t> is a Great Resource Because 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3165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documents in this presentation were produce using Rmarkdown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Excellent method for reproducible reports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701" y="1333238"/>
            <a:ext cx="5212601" cy="33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</a:t>
            </a:r>
            <a:r>
              <a:rPr lang="en"/>
              <a:t> is a Great Resource Because 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3165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Rmarkdown Support interactive elements such as easy maps and interactive tables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View HTML doc 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000" y="1082750"/>
            <a:ext cx="452729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</a:t>
            </a:r>
            <a:r>
              <a:rPr lang="en"/>
              <a:t> is a Great Resource Because 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699" y="1417800"/>
            <a:ext cx="8144144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2400" dirty="0">
                <a:hlinkClick r:id="rId3"/>
              </a:rPr>
              <a:t>https://github.com/fortCollinDev/modelingShortCourse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inbox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four question survey seeking your opinion of this training.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We’re looking to improve it and your input is necessary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Arial</vt:lpstr>
      <vt:lpstr>Playfair Display</vt:lpstr>
      <vt:lpstr>Blue &amp; Gold</vt:lpstr>
      <vt:lpstr>Wrap Up </vt:lpstr>
      <vt:lpstr>Geospatial Modeling with Earth Observations </vt:lpstr>
      <vt:lpstr>A good Model should </vt:lpstr>
      <vt:lpstr>GEE         or             R                                    Why use the Software? </vt:lpstr>
      <vt:lpstr>R is a Great Resource Because </vt:lpstr>
      <vt:lpstr>R is a Great Resource Because </vt:lpstr>
      <vt:lpstr>R is a Great Resource Because </vt:lpstr>
      <vt:lpstr>Feedback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 </dc:title>
  <cp:lastModifiedBy>daniel carver</cp:lastModifiedBy>
  <cp:revision>1</cp:revision>
  <dcterms:modified xsi:type="dcterms:W3CDTF">2019-04-08T13:12:27Z</dcterms:modified>
</cp:coreProperties>
</file>