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0C0F-04CA-4022-9E51-A321971E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14251-1760-470F-92A1-BD21C4302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A2B5-2592-4A37-899D-DAFB1205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273B-FDAC-436C-94F9-222DBAAB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8535-977C-4D4F-A366-B1F32D2F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8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D862-B145-4CBB-B834-AB37BC27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0661E-C8A2-41F6-A4E7-56AD43372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8D47-8142-4FA7-A8C3-041933BF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9F7F-B08A-441C-AE25-AA4CB89F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F707-BEE9-4CD7-BD17-8D5024D4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4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4122B-A366-4DCC-A3C8-89857964E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E1F1A-392E-4EEE-999E-6D9E6F8E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3C4E-574E-4A46-B5A7-8C9436CE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6650-AF0C-43B6-A9DD-2935109D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8C70-3E27-44A1-BE79-D47EA692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4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610A-066D-4CBC-9755-098C7014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72B2-B6BC-497B-A1F7-3E0CABFC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3FF0-5372-4D68-A2AA-D306B499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643A-9360-4D15-9061-3209D600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40D4-556F-4A0A-8572-2AA52B0D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8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C594-FA85-44B5-AFDA-38878FA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F0A3-D4F7-47FA-B659-BF7BACFF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D142-19C8-4492-8EE5-E5F40575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775A-725D-4078-BF39-9B75460F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4658-A6BF-4F4D-900F-9DAC079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6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CF41-874D-4362-9A1E-390717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0492-D484-4B32-9A5B-0A397F8C6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DCD3C-EF9D-4AE4-95CF-8D5180B57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CC8B-5929-4698-A747-A1EB9767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3F61-DBAF-49B0-9F4B-DE8239CC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A15D-29B3-4E5B-B691-434E8889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0844-5DB9-4B00-80F9-B3E1A8B4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D5508-3E3E-418D-9892-960D0E50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4AD4F-D448-4B3D-8F19-2518F0A5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50201-950D-4BF4-A2C0-333EFCC1D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34F74-64A4-4D9D-ABE9-D301DB545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F477D-75A2-4061-A00C-F249274F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EF97E-FBB5-4950-8CF7-82E8C17D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3D5CF-DEB1-4E6F-9957-2EDA761E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3473-1009-400E-B3B5-8F47385F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4DF9C-4833-48A3-9213-59FD60AB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76EF8-18E7-47C9-A0A0-BE4FE98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BC1F-B0F7-4911-83C9-FF6C30C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4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FA4F4-0D09-41C8-B687-24D7D7A5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A3C-CD4F-4007-9392-4F41852B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E743-F11C-4FD4-9C53-AA80AAD1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4926-790D-4991-AE67-B841584A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9F0B-6934-4E3A-AB81-2BA68DEB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C943-C38F-47C2-BC5E-26F42765F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53D17-903F-4E2F-80AC-C2C4B9A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FD4F6-251E-4ED9-B579-EF85839C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67DF7-A313-4ED0-8D57-7547B076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2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1196-6F3A-4561-B914-F36DE98C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2E51-2E1F-4437-AC85-6E498FC75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D2671-66DE-44AF-951C-76BF35A5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F4216-7FA7-4092-9CCA-2EBA5527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9A6F9-7AC0-44DB-8033-86B76E26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AF86-367E-4985-A6E1-F7F66948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A967D-E2F5-49CF-AC1E-AADE401A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3A64A-1543-446C-86C4-3DB4D79E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58D5-EBF9-4C2B-ACA3-3CCC7279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BD77-3006-4D21-9A26-0DDD56361F46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86DE-3D5A-4329-BF43-6E6F6211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067B-8380-404A-A52A-243FCD73A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312C-7F9B-4ED5-8CE4-71285593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82962C-79E7-4F36-91DE-CCDEF69F8AC3}"/>
              </a:ext>
            </a:extLst>
          </p:cNvPr>
          <p:cNvSpPr/>
          <p:nvPr/>
        </p:nvSpPr>
        <p:spPr>
          <a:xfrm>
            <a:off x="2764568" y="2694662"/>
            <a:ext cx="3799066" cy="49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 with item-item similarity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2033F2-B61A-4C66-9293-709BC1FCEC85}"/>
              </a:ext>
            </a:extLst>
          </p:cNvPr>
          <p:cNvSpPr/>
          <p:nvPr/>
        </p:nvSpPr>
        <p:spPr>
          <a:xfrm>
            <a:off x="3834185" y="4595522"/>
            <a:ext cx="1659832" cy="384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391DC-7AD8-431F-9DFB-255866F82A24}"/>
              </a:ext>
            </a:extLst>
          </p:cNvPr>
          <p:cNvSpPr/>
          <p:nvPr/>
        </p:nvSpPr>
        <p:spPr>
          <a:xfrm>
            <a:off x="3037398" y="3404151"/>
            <a:ext cx="3253407" cy="46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Recommendation engine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AEBBD-3B0D-4995-8F7D-30FCFF5AC68A}"/>
              </a:ext>
            </a:extLst>
          </p:cNvPr>
          <p:cNvSpPr/>
          <p:nvPr/>
        </p:nvSpPr>
        <p:spPr>
          <a:xfrm>
            <a:off x="3005593" y="4039263"/>
            <a:ext cx="3317017" cy="38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search engine history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D9000E-2A2A-46B2-A3C8-A7982B1660C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4664101" y="4423575"/>
            <a:ext cx="1" cy="171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BBAEE3-3E2D-403C-B536-1D90CBDADEC8}"/>
              </a:ext>
            </a:extLst>
          </p:cNvPr>
          <p:cNvCxnSpPr>
            <a:cxnSpLocks/>
          </p:cNvCxnSpPr>
          <p:nvPr/>
        </p:nvCxnSpPr>
        <p:spPr>
          <a:xfrm>
            <a:off x="5279666" y="3154513"/>
            <a:ext cx="0" cy="24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CA82F-419B-4C57-A8E2-B891FB33A67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664101" y="3193938"/>
            <a:ext cx="1" cy="21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976F55-C0E7-464D-BEE1-70C5152D7D28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664102" y="3867316"/>
            <a:ext cx="0" cy="171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787AA5B-E58F-4BA2-9483-F0F6F875EBF5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5494017" y="3635734"/>
            <a:ext cx="796788" cy="1151945"/>
          </a:xfrm>
          <a:prstGeom prst="bentConnector3">
            <a:avLst>
              <a:gd name="adj1" fmla="val -28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B595D05-A502-44A3-B860-3F33EEBD0ACC}"/>
              </a:ext>
            </a:extLst>
          </p:cNvPr>
          <p:cNvSpPr/>
          <p:nvPr/>
        </p:nvSpPr>
        <p:spPr>
          <a:xfrm>
            <a:off x="2528515" y="4595522"/>
            <a:ext cx="922351" cy="38431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82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Yunwei Bai</dc:creator>
  <cp:lastModifiedBy>Yunwei Bai</cp:lastModifiedBy>
  <cp:revision>1</cp:revision>
  <dcterms:created xsi:type="dcterms:W3CDTF">2021-11-11T01:58:38Z</dcterms:created>
  <dcterms:modified xsi:type="dcterms:W3CDTF">2021-11-11T09:34:02Z</dcterms:modified>
</cp:coreProperties>
</file>