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83" r:id="rId5"/>
    <p:sldId id="286" r:id="rId6"/>
    <p:sldId id="292" r:id="rId7"/>
    <p:sldId id="264" r:id="rId8"/>
    <p:sldId id="291" r:id="rId9"/>
    <p:sldId id="287" r:id="rId10"/>
    <p:sldId id="288" r:id="rId11"/>
    <p:sldId id="289"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794" autoAdjust="0"/>
  </p:normalViewPr>
  <p:slideViewPr>
    <p:cSldViewPr snapToGrid="0">
      <p:cViewPr varScale="1">
        <p:scale>
          <a:sx n="86" d="100"/>
          <a:sy n="86" d="100"/>
        </p:scale>
        <p:origin x="485"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1A42E-E157-412C-8A32-54507A45895B}" type="doc">
      <dgm:prSet loTypeId="urn:microsoft.com/office/officeart/2005/8/layout/hProcess11" loCatId="process" qsTypeId="urn:microsoft.com/office/officeart/2005/8/quickstyle/simple1" qsCatId="simple" csTypeId="urn:microsoft.com/office/officeart/2005/8/colors/accent3_2" csCatId="accent3" phldr="1"/>
      <dgm:spPr/>
      <dgm:t>
        <a:bodyPr/>
        <a:lstStyle/>
        <a:p>
          <a:endParaRPr lang="es-CO"/>
        </a:p>
      </dgm:t>
    </dgm:pt>
    <dgm:pt modelId="{11C7DFC9-7FD1-4C2E-9FB8-DDD61C0D4A46}">
      <dgm:prSet phldrT="[Texto]" custT="1"/>
      <dgm:spPr/>
      <dgm:t>
        <a:bodyPr/>
        <a:lstStyle/>
        <a:p>
          <a:pPr algn="just">
            <a:buFont typeface="Arial" panose="020B0604020202020204" pitchFamily="34" charset="0"/>
            <a:buNone/>
          </a:pPr>
          <a:r>
            <a:rPr lang="es-ES" sz="1400" dirty="0"/>
            <a:t>El </a:t>
          </a:r>
          <a:r>
            <a:rPr lang="es-ES" sz="1400" b="1" u="sng" dirty="0"/>
            <a:t>objetivo</a:t>
          </a:r>
          <a:r>
            <a:rPr lang="es-ES" sz="1400" dirty="0"/>
            <a:t> del proyecto fue predecir para cualquier contrato público nuevo, a partir de base de datos de SECOP I, si este tendrá adiciones, dado que, esto influye en un mayor gasto de recursos. </a:t>
          </a:r>
          <a:endParaRPr lang="es-CO" sz="1400" dirty="0"/>
        </a:p>
      </dgm:t>
    </dgm:pt>
    <dgm:pt modelId="{22F9472E-71D3-4088-AA70-A087F7AEC7BE}" type="parTrans" cxnId="{408001F7-CB45-4564-92C4-D3C5A91CB566}">
      <dgm:prSet/>
      <dgm:spPr/>
      <dgm:t>
        <a:bodyPr/>
        <a:lstStyle/>
        <a:p>
          <a:endParaRPr lang="es-CO" sz="2400"/>
        </a:p>
      </dgm:t>
    </dgm:pt>
    <dgm:pt modelId="{299E6460-67F5-4F71-884E-4319228537E8}" type="sibTrans" cxnId="{408001F7-CB45-4564-92C4-D3C5A91CB566}">
      <dgm:prSet/>
      <dgm:spPr/>
      <dgm:t>
        <a:bodyPr/>
        <a:lstStyle/>
        <a:p>
          <a:endParaRPr lang="es-CO" sz="2400"/>
        </a:p>
      </dgm:t>
    </dgm:pt>
    <dgm:pt modelId="{ECF5A2DB-AA75-46BA-80D1-797714DA22F5}">
      <dgm:prSet phldrT="[Texto]" custT="1"/>
      <dgm:spPr/>
      <dgm:t>
        <a:bodyPr/>
        <a:lstStyle/>
        <a:p>
          <a:pPr algn="just">
            <a:buFont typeface="Arial" panose="020B0604020202020204" pitchFamily="34" charset="0"/>
            <a:buChar char="•"/>
          </a:pPr>
          <a:r>
            <a:rPr lang="es-ES" sz="1400" dirty="0"/>
            <a:t>Entonces, la idea principal fue elegir un </a:t>
          </a:r>
          <a:r>
            <a:rPr lang="es-ES" sz="1400" b="1" u="sng" dirty="0"/>
            <a:t>modelo supervisado </a:t>
          </a:r>
          <a:r>
            <a:rPr lang="es-ES" sz="1400" dirty="0"/>
            <a:t>que nos ayude a calcular con la </a:t>
          </a:r>
          <a:r>
            <a:rPr lang="es-ES" sz="1400" b="1" u="sng" dirty="0"/>
            <a:t>probabilidad de que un nuevo contrato tenga adiciones</a:t>
          </a:r>
          <a:r>
            <a:rPr lang="es-ES" sz="1400" dirty="0"/>
            <a:t>.</a:t>
          </a:r>
        </a:p>
        <a:p>
          <a:pPr algn="ctr">
            <a:buFont typeface="Arial" panose="020B0604020202020204" pitchFamily="34" charset="0"/>
            <a:buChar char="•"/>
          </a:pPr>
          <a:endParaRPr lang="es-CO" sz="1400" dirty="0"/>
        </a:p>
      </dgm:t>
    </dgm:pt>
    <dgm:pt modelId="{A93A5E3C-C885-4600-A426-2292A7EBFC0C}" type="parTrans" cxnId="{A2EA453C-4CA9-478F-962F-7F2A7030E1A2}">
      <dgm:prSet/>
      <dgm:spPr/>
      <dgm:t>
        <a:bodyPr/>
        <a:lstStyle/>
        <a:p>
          <a:endParaRPr lang="es-CO" sz="2400"/>
        </a:p>
      </dgm:t>
    </dgm:pt>
    <dgm:pt modelId="{61E2D21E-70DE-4CA1-8BB7-A670FA6D4B94}" type="sibTrans" cxnId="{A2EA453C-4CA9-478F-962F-7F2A7030E1A2}">
      <dgm:prSet/>
      <dgm:spPr/>
      <dgm:t>
        <a:bodyPr/>
        <a:lstStyle/>
        <a:p>
          <a:endParaRPr lang="es-CO" sz="2400"/>
        </a:p>
      </dgm:t>
    </dgm:pt>
    <dgm:pt modelId="{573BAFE9-0C94-46A8-930A-C61AA1301DE4}">
      <dgm:prSet phldrT="[Texto]" custT="1"/>
      <dgm:spPr/>
      <dgm:t>
        <a:bodyPr/>
        <a:lstStyle/>
        <a:p>
          <a:pPr algn="just">
            <a:buFont typeface="Arial" panose="020B0604020202020204" pitchFamily="34" charset="0"/>
            <a:buChar char="•"/>
          </a:pPr>
          <a:r>
            <a:rPr lang="es-ES" sz="1400" dirty="0"/>
            <a:t>Se </a:t>
          </a:r>
          <a:r>
            <a:rPr lang="es-ES" sz="1400" b="1" u="sng" dirty="0"/>
            <a:t>creó una API</a:t>
          </a:r>
          <a:r>
            <a:rPr lang="es-ES" sz="1400" dirty="0"/>
            <a:t> en la cual, ingresando los valores de las variables utilizadas, se pueda hacer el cálculo de la probabilidad. El usuario final de esta API es la dependencia encargada de analizar información de oferentes para un proyecto. </a:t>
          </a:r>
          <a:endParaRPr lang="es-CO" sz="1400" dirty="0"/>
        </a:p>
      </dgm:t>
    </dgm:pt>
    <dgm:pt modelId="{57914C60-B44A-42CB-8ECA-A7080C81EF20}" type="parTrans" cxnId="{A77A22EE-D3F9-4A97-9FE9-347584CA3336}">
      <dgm:prSet/>
      <dgm:spPr/>
      <dgm:t>
        <a:bodyPr/>
        <a:lstStyle/>
        <a:p>
          <a:endParaRPr lang="es-CO" sz="2400"/>
        </a:p>
      </dgm:t>
    </dgm:pt>
    <dgm:pt modelId="{5BB63A07-FB39-44B3-A3B3-5B8D01BC6A81}" type="sibTrans" cxnId="{A77A22EE-D3F9-4A97-9FE9-347584CA3336}">
      <dgm:prSet/>
      <dgm:spPr/>
      <dgm:t>
        <a:bodyPr/>
        <a:lstStyle/>
        <a:p>
          <a:endParaRPr lang="es-CO" sz="2400"/>
        </a:p>
      </dgm:t>
    </dgm:pt>
    <dgm:pt modelId="{01A78645-B411-4675-8112-1F1E1A9C45E8}">
      <dgm:prSet phldrT="[Texto]" custT="1"/>
      <dgm:spPr/>
      <dgm:t>
        <a:bodyPr/>
        <a:lstStyle/>
        <a:p>
          <a:pPr algn="just">
            <a:buFont typeface="Arial" panose="020B0604020202020204" pitchFamily="34" charset="0"/>
            <a:buChar char="•"/>
          </a:pPr>
          <a:r>
            <a:rPr lang="es-ES" sz="1400" dirty="0"/>
            <a:t>Además, por medio de un </a:t>
          </a:r>
          <a:r>
            <a:rPr lang="es-ES" sz="1400" b="1" u="sng" dirty="0"/>
            <a:t>tablero de visualización</a:t>
          </a:r>
          <a:r>
            <a:rPr lang="es-ES" sz="1400" dirty="0"/>
            <a:t>, se entrega al usuario gráficas dinámicas que faciliten su comprensión de la información.</a:t>
          </a:r>
          <a:endParaRPr lang="es-CO" sz="1400" dirty="0"/>
        </a:p>
      </dgm:t>
    </dgm:pt>
    <dgm:pt modelId="{B037004E-3FE6-4C1E-AEDA-3ADD5623C490}" type="parTrans" cxnId="{C1C56E60-0959-4D4C-8820-5AD53E9A1B4E}">
      <dgm:prSet/>
      <dgm:spPr/>
      <dgm:t>
        <a:bodyPr/>
        <a:lstStyle/>
        <a:p>
          <a:endParaRPr lang="es-CO" sz="2400"/>
        </a:p>
      </dgm:t>
    </dgm:pt>
    <dgm:pt modelId="{FB75DAE0-DB5D-482D-ADCA-4D76A0249FAF}" type="sibTrans" cxnId="{C1C56E60-0959-4D4C-8820-5AD53E9A1B4E}">
      <dgm:prSet/>
      <dgm:spPr/>
      <dgm:t>
        <a:bodyPr/>
        <a:lstStyle/>
        <a:p>
          <a:endParaRPr lang="es-CO" sz="2400"/>
        </a:p>
      </dgm:t>
    </dgm:pt>
    <dgm:pt modelId="{2FFBE5B8-D3C0-474B-8AF5-9921C4B8637F}" type="pres">
      <dgm:prSet presAssocID="{7631A42E-E157-412C-8A32-54507A45895B}" presName="Name0" presStyleCnt="0">
        <dgm:presLayoutVars>
          <dgm:dir/>
          <dgm:resizeHandles val="exact"/>
        </dgm:presLayoutVars>
      </dgm:prSet>
      <dgm:spPr/>
    </dgm:pt>
    <dgm:pt modelId="{5ED32F46-64E4-44BF-A41E-CF81A4E994BB}" type="pres">
      <dgm:prSet presAssocID="{7631A42E-E157-412C-8A32-54507A45895B}" presName="arrow" presStyleLbl="bgShp" presStyleIdx="0" presStyleCnt="1"/>
      <dgm:spPr/>
    </dgm:pt>
    <dgm:pt modelId="{044486A5-9C98-42C8-9ED1-5032D7BD6FC3}" type="pres">
      <dgm:prSet presAssocID="{7631A42E-E157-412C-8A32-54507A45895B}" presName="points" presStyleCnt="0"/>
      <dgm:spPr/>
    </dgm:pt>
    <dgm:pt modelId="{1C737B7E-F42F-4928-A424-B97B65FE9FD2}" type="pres">
      <dgm:prSet presAssocID="{11C7DFC9-7FD1-4C2E-9FB8-DDD61C0D4A46}" presName="compositeA" presStyleCnt="0"/>
      <dgm:spPr/>
    </dgm:pt>
    <dgm:pt modelId="{C8545787-C666-4128-9508-C222BD951ACB}" type="pres">
      <dgm:prSet presAssocID="{11C7DFC9-7FD1-4C2E-9FB8-DDD61C0D4A46}" presName="textA" presStyleLbl="revTx" presStyleIdx="0" presStyleCnt="4" custScaleX="327387" custScaleY="79543">
        <dgm:presLayoutVars>
          <dgm:bulletEnabled val="1"/>
        </dgm:presLayoutVars>
      </dgm:prSet>
      <dgm:spPr/>
    </dgm:pt>
    <dgm:pt modelId="{291C39D1-0F4E-457B-B4A7-BEA8A5C654BB}" type="pres">
      <dgm:prSet presAssocID="{11C7DFC9-7FD1-4C2E-9FB8-DDD61C0D4A46}" presName="circleA" presStyleLbl="node1" presStyleIdx="0" presStyleCnt="4" custLinFactNeighborX="7862" custLinFactNeighborY="-27286"/>
      <dgm:spPr/>
    </dgm:pt>
    <dgm:pt modelId="{BF21F51E-C574-496D-A0C6-F7C545C309DB}" type="pres">
      <dgm:prSet presAssocID="{11C7DFC9-7FD1-4C2E-9FB8-DDD61C0D4A46}" presName="spaceA" presStyleCnt="0"/>
      <dgm:spPr/>
    </dgm:pt>
    <dgm:pt modelId="{6F39F7A5-2CB2-43A1-A373-CBB0C9DF8BDA}" type="pres">
      <dgm:prSet presAssocID="{299E6460-67F5-4F71-884E-4319228537E8}" presName="space" presStyleCnt="0"/>
      <dgm:spPr/>
    </dgm:pt>
    <dgm:pt modelId="{91115E70-5A4A-44B9-86F8-73D6DD0A7AD8}" type="pres">
      <dgm:prSet presAssocID="{ECF5A2DB-AA75-46BA-80D1-797714DA22F5}" presName="compositeB" presStyleCnt="0"/>
      <dgm:spPr/>
    </dgm:pt>
    <dgm:pt modelId="{BDB389D7-48A4-41D1-9154-7F530492B198}" type="pres">
      <dgm:prSet presAssocID="{ECF5A2DB-AA75-46BA-80D1-797714DA22F5}" presName="textB" presStyleLbl="revTx" presStyleIdx="1" presStyleCnt="4" custScaleX="285254" custScaleY="71069">
        <dgm:presLayoutVars>
          <dgm:bulletEnabled val="1"/>
        </dgm:presLayoutVars>
      </dgm:prSet>
      <dgm:spPr/>
    </dgm:pt>
    <dgm:pt modelId="{6343BA42-0E87-4309-8B1C-E12AA8D21C71}" type="pres">
      <dgm:prSet presAssocID="{ECF5A2DB-AA75-46BA-80D1-797714DA22F5}" presName="circleB" presStyleLbl="node1" presStyleIdx="1" presStyleCnt="4" custLinFactNeighborY="14122"/>
      <dgm:spPr/>
    </dgm:pt>
    <dgm:pt modelId="{6DD2637B-9FF6-4AF2-8713-1ECFCEF7D477}" type="pres">
      <dgm:prSet presAssocID="{ECF5A2DB-AA75-46BA-80D1-797714DA22F5}" presName="spaceB" presStyleCnt="0"/>
      <dgm:spPr/>
    </dgm:pt>
    <dgm:pt modelId="{D8900ECC-A704-4D65-9D43-F92A465B0E52}" type="pres">
      <dgm:prSet presAssocID="{61E2D21E-70DE-4CA1-8BB7-A670FA6D4B94}" presName="space" presStyleCnt="0"/>
      <dgm:spPr/>
    </dgm:pt>
    <dgm:pt modelId="{B3EF9366-0F53-470E-852E-E01E5DC05828}" type="pres">
      <dgm:prSet presAssocID="{573BAFE9-0C94-46A8-930A-C61AA1301DE4}" presName="compositeA" presStyleCnt="0"/>
      <dgm:spPr/>
    </dgm:pt>
    <dgm:pt modelId="{2D88B794-BEDE-4225-B0F7-71594595F832}" type="pres">
      <dgm:prSet presAssocID="{573BAFE9-0C94-46A8-930A-C61AA1301DE4}" presName="textA" presStyleLbl="revTx" presStyleIdx="2" presStyleCnt="4" custScaleX="366115">
        <dgm:presLayoutVars>
          <dgm:bulletEnabled val="1"/>
        </dgm:presLayoutVars>
      </dgm:prSet>
      <dgm:spPr/>
    </dgm:pt>
    <dgm:pt modelId="{023AD74C-25B2-4B24-8080-613A335B7EB1}" type="pres">
      <dgm:prSet presAssocID="{573BAFE9-0C94-46A8-930A-C61AA1301DE4}" presName="circleA" presStyleLbl="node1" presStyleIdx="2" presStyleCnt="4" custLinFactNeighborY="-47743"/>
      <dgm:spPr/>
    </dgm:pt>
    <dgm:pt modelId="{95D53511-9272-4498-A8CC-C3113F2B210E}" type="pres">
      <dgm:prSet presAssocID="{573BAFE9-0C94-46A8-930A-C61AA1301DE4}" presName="spaceA" presStyleCnt="0"/>
      <dgm:spPr/>
    </dgm:pt>
    <dgm:pt modelId="{8C9A4744-C592-41F3-82B3-3409E4213BC7}" type="pres">
      <dgm:prSet presAssocID="{5BB63A07-FB39-44B3-A3B3-5B8D01BC6A81}" presName="space" presStyleCnt="0"/>
      <dgm:spPr/>
    </dgm:pt>
    <dgm:pt modelId="{31D74237-C55C-4CA2-8EE0-32A42A439513}" type="pres">
      <dgm:prSet presAssocID="{01A78645-B411-4675-8112-1F1E1A9C45E8}" presName="compositeB" presStyleCnt="0"/>
      <dgm:spPr/>
    </dgm:pt>
    <dgm:pt modelId="{BFAB0364-D0B2-411C-9464-207DFB721BF6}" type="pres">
      <dgm:prSet presAssocID="{01A78645-B411-4675-8112-1F1E1A9C45E8}" presName="textB" presStyleLbl="revTx" presStyleIdx="3" presStyleCnt="4" custScaleX="317864" custScaleY="81290">
        <dgm:presLayoutVars>
          <dgm:bulletEnabled val="1"/>
        </dgm:presLayoutVars>
      </dgm:prSet>
      <dgm:spPr/>
    </dgm:pt>
    <dgm:pt modelId="{511E2EA2-6DBB-4A0F-BF24-DE657921F800}" type="pres">
      <dgm:prSet presAssocID="{01A78645-B411-4675-8112-1F1E1A9C45E8}" presName="circleB" presStyleLbl="node1" presStyleIdx="3" presStyleCnt="4" custLinFactNeighborY="24343"/>
      <dgm:spPr/>
    </dgm:pt>
    <dgm:pt modelId="{9AD93F30-B0BD-41F6-91F5-7C04A1029459}" type="pres">
      <dgm:prSet presAssocID="{01A78645-B411-4675-8112-1F1E1A9C45E8}" presName="spaceB" presStyleCnt="0"/>
      <dgm:spPr/>
    </dgm:pt>
  </dgm:ptLst>
  <dgm:cxnLst>
    <dgm:cxn modelId="{3679160E-920E-4137-8D41-17E02CB695A7}" type="presOf" srcId="{573BAFE9-0C94-46A8-930A-C61AA1301DE4}" destId="{2D88B794-BEDE-4225-B0F7-71594595F832}" srcOrd="0" destOrd="0" presId="urn:microsoft.com/office/officeart/2005/8/layout/hProcess11"/>
    <dgm:cxn modelId="{A2EA453C-4CA9-478F-962F-7F2A7030E1A2}" srcId="{7631A42E-E157-412C-8A32-54507A45895B}" destId="{ECF5A2DB-AA75-46BA-80D1-797714DA22F5}" srcOrd="1" destOrd="0" parTransId="{A93A5E3C-C885-4600-A426-2292A7EBFC0C}" sibTransId="{61E2D21E-70DE-4CA1-8BB7-A670FA6D4B94}"/>
    <dgm:cxn modelId="{C1C56E60-0959-4D4C-8820-5AD53E9A1B4E}" srcId="{7631A42E-E157-412C-8A32-54507A45895B}" destId="{01A78645-B411-4675-8112-1F1E1A9C45E8}" srcOrd="3" destOrd="0" parTransId="{B037004E-3FE6-4C1E-AEDA-3ADD5623C490}" sibTransId="{FB75DAE0-DB5D-482D-ADCA-4D76A0249FAF}"/>
    <dgm:cxn modelId="{6B2BDE49-9258-48FC-951C-4D33C7EF00D5}" type="presOf" srcId="{11C7DFC9-7FD1-4C2E-9FB8-DDD61C0D4A46}" destId="{C8545787-C666-4128-9508-C222BD951ACB}" srcOrd="0" destOrd="0" presId="urn:microsoft.com/office/officeart/2005/8/layout/hProcess11"/>
    <dgm:cxn modelId="{E612F457-7AF5-490D-ACE7-3D6FF5072AB6}" type="presOf" srcId="{ECF5A2DB-AA75-46BA-80D1-797714DA22F5}" destId="{BDB389D7-48A4-41D1-9154-7F530492B198}" srcOrd="0" destOrd="0" presId="urn:microsoft.com/office/officeart/2005/8/layout/hProcess11"/>
    <dgm:cxn modelId="{224E82CC-A96A-4E9B-8A74-672857AC0886}" type="presOf" srcId="{7631A42E-E157-412C-8A32-54507A45895B}" destId="{2FFBE5B8-D3C0-474B-8AF5-9921C4B8637F}" srcOrd="0" destOrd="0" presId="urn:microsoft.com/office/officeart/2005/8/layout/hProcess11"/>
    <dgm:cxn modelId="{2B3624DF-DEA3-41E7-8907-9B48FF2FF657}" type="presOf" srcId="{01A78645-B411-4675-8112-1F1E1A9C45E8}" destId="{BFAB0364-D0B2-411C-9464-207DFB721BF6}" srcOrd="0" destOrd="0" presId="urn:microsoft.com/office/officeart/2005/8/layout/hProcess11"/>
    <dgm:cxn modelId="{A77A22EE-D3F9-4A97-9FE9-347584CA3336}" srcId="{7631A42E-E157-412C-8A32-54507A45895B}" destId="{573BAFE9-0C94-46A8-930A-C61AA1301DE4}" srcOrd="2" destOrd="0" parTransId="{57914C60-B44A-42CB-8ECA-A7080C81EF20}" sibTransId="{5BB63A07-FB39-44B3-A3B3-5B8D01BC6A81}"/>
    <dgm:cxn modelId="{408001F7-CB45-4564-92C4-D3C5A91CB566}" srcId="{7631A42E-E157-412C-8A32-54507A45895B}" destId="{11C7DFC9-7FD1-4C2E-9FB8-DDD61C0D4A46}" srcOrd="0" destOrd="0" parTransId="{22F9472E-71D3-4088-AA70-A087F7AEC7BE}" sibTransId="{299E6460-67F5-4F71-884E-4319228537E8}"/>
    <dgm:cxn modelId="{109ABBEB-FF2C-4BC9-BB27-191AD6815968}" type="presParOf" srcId="{2FFBE5B8-D3C0-474B-8AF5-9921C4B8637F}" destId="{5ED32F46-64E4-44BF-A41E-CF81A4E994BB}" srcOrd="0" destOrd="0" presId="urn:microsoft.com/office/officeart/2005/8/layout/hProcess11"/>
    <dgm:cxn modelId="{3CE0ACA8-91C8-4DF6-AD12-21B9A299D3C0}" type="presParOf" srcId="{2FFBE5B8-D3C0-474B-8AF5-9921C4B8637F}" destId="{044486A5-9C98-42C8-9ED1-5032D7BD6FC3}" srcOrd="1" destOrd="0" presId="urn:microsoft.com/office/officeart/2005/8/layout/hProcess11"/>
    <dgm:cxn modelId="{B5A74415-5073-4262-9759-8C955CD7D72F}" type="presParOf" srcId="{044486A5-9C98-42C8-9ED1-5032D7BD6FC3}" destId="{1C737B7E-F42F-4928-A424-B97B65FE9FD2}" srcOrd="0" destOrd="0" presId="urn:microsoft.com/office/officeart/2005/8/layout/hProcess11"/>
    <dgm:cxn modelId="{A47699BA-49BB-4CD6-8EC3-EDAAD0B6355F}" type="presParOf" srcId="{1C737B7E-F42F-4928-A424-B97B65FE9FD2}" destId="{C8545787-C666-4128-9508-C222BD951ACB}" srcOrd="0" destOrd="0" presId="urn:microsoft.com/office/officeart/2005/8/layout/hProcess11"/>
    <dgm:cxn modelId="{6E25F774-F6C6-4FFD-BDDF-1B555751DDC1}" type="presParOf" srcId="{1C737B7E-F42F-4928-A424-B97B65FE9FD2}" destId="{291C39D1-0F4E-457B-B4A7-BEA8A5C654BB}" srcOrd="1" destOrd="0" presId="urn:microsoft.com/office/officeart/2005/8/layout/hProcess11"/>
    <dgm:cxn modelId="{2A690B7E-ADAE-4FF3-A536-1A5AB0BFD511}" type="presParOf" srcId="{1C737B7E-F42F-4928-A424-B97B65FE9FD2}" destId="{BF21F51E-C574-496D-A0C6-F7C545C309DB}" srcOrd="2" destOrd="0" presId="urn:microsoft.com/office/officeart/2005/8/layout/hProcess11"/>
    <dgm:cxn modelId="{FE7D43CC-519D-473D-853C-1E682C079C52}" type="presParOf" srcId="{044486A5-9C98-42C8-9ED1-5032D7BD6FC3}" destId="{6F39F7A5-2CB2-43A1-A373-CBB0C9DF8BDA}" srcOrd="1" destOrd="0" presId="urn:microsoft.com/office/officeart/2005/8/layout/hProcess11"/>
    <dgm:cxn modelId="{5AF7A1F8-FC3C-4E3B-BD0D-BA8DC7292AAB}" type="presParOf" srcId="{044486A5-9C98-42C8-9ED1-5032D7BD6FC3}" destId="{91115E70-5A4A-44B9-86F8-73D6DD0A7AD8}" srcOrd="2" destOrd="0" presId="urn:microsoft.com/office/officeart/2005/8/layout/hProcess11"/>
    <dgm:cxn modelId="{8B434B91-F7D8-4BF8-BAEC-0BAA4A349B15}" type="presParOf" srcId="{91115E70-5A4A-44B9-86F8-73D6DD0A7AD8}" destId="{BDB389D7-48A4-41D1-9154-7F530492B198}" srcOrd="0" destOrd="0" presId="urn:microsoft.com/office/officeart/2005/8/layout/hProcess11"/>
    <dgm:cxn modelId="{C94F8A79-A07B-41AC-B011-A12C67E63F3F}" type="presParOf" srcId="{91115E70-5A4A-44B9-86F8-73D6DD0A7AD8}" destId="{6343BA42-0E87-4309-8B1C-E12AA8D21C71}" srcOrd="1" destOrd="0" presId="urn:microsoft.com/office/officeart/2005/8/layout/hProcess11"/>
    <dgm:cxn modelId="{B9E59DC4-58A7-4A12-817A-07622739779B}" type="presParOf" srcId="{91115E70-5A4A-44B9-86F8-73D6DD0A7AD8}" destId="{6DD2637B-9FF6-4AF2-8713-1ECFCEF7D477}" srcOrd="2" destOrd="0" presId="urn:microsoft.com/office/officeart/2005/8/layout/hProcess11"/>
    <dgm:cxn modelId="{51FF7C75-107C-466A-A653-7F815BD07725}" type="presParOf" srcId="{044486A5-9C98-42C8-9ED1-5032D7BD6FC3}" destId="{D8900ECC-A704-4D65-9D43-F92A465B0E52}" srcOrd="3" destOrd="0" presId="urn:microsoft.com/office/officeart/2005/8/layout/hProcess11"/>
    <dgm:cxn modelId="{3C375180-EFA3-4B12-B953-57313663B1D9}" type="presParOf" srcId="{044486A5-9C98-42C8-9ED1-5032D7BD6FC3}" destId="{B3EF9366-0F53-470E-852E-E01E5DC05828}" srcOrd="4" destOrd="0" presId="urn:microsoft.com/office/officeart/2005/8/layout/hProcess11"/>
    <dgm:cxn modelId="{9236527F-6603-47F6-B560-DC05E6792C23}" type="presParOf" srcId="{B3EF9366-0F53-470E-852E-E01E5DC05828}" destId="{2D88B794-BEDE-4225-B0F7-71594595F832}" srcOrd="0" destOrd="0" presId="urn:microsoft.com/office/officeart/2005/8/layout/hProcess11"/>
    <dgm:cxn modelId="{9B5A470F-C0A4-4DC1-AB77-AF0B1BF8076A}" type="presParOf" srcId="{B3EF9366-0F53-470E-852E-E01E5DC05828}" destId="{023AD74C-25B2-4B24-8080-613A335B7EB1}" srcOrd="1" destOrd="0" presId="urn:microsoft.com/office/officeart/2005/8/layout/hProcess11"/>
    <dgm:cxn modelId="{BEA2032F-338D-40FC-94FF-EAD112107864}" type="presParOf" srcId="{B3EF9366-0F53-470E-852E-E01E5DC05828}" destId="{95D53511-9272-4498-A8CC-C3113F2B210E}" srcOrd="2" destOrd="0" presId="urn:microsoft.com/office/officeart/2005/8/layout/hProcess11"/>
    <dgm:cxn modelId="{5E6B3331-E4FE-470D-B224-F3EE1AFBD126}" type="presParOf" srcId="{044486A5-9C98-42C8-9ED1-5032D7BD6FC3}" destId="{8C9A4744-C592-41F3-82B3-3409E4213BC7}" srcOrd="5" destOrd="0" presId="urn:microsoft.com/office/officeart/2005/8/layout/hProcess11"/>
    <dgm:cxn modelId="{A3ED133A-5070-4236-9F62-D196FED185F1}" type="presParOf" srcId="{044486A5-9C98-42C8-9ED1-5032D7BD6FC3}" destId="{31D74237-C55C-4CA2-8EE0-32A42A439513}" srcOrd="6" destOrd="0" presId="urn:microsoft.com/office/officeart/2005/8/layout/hProcess11"/>
    <dgm:cxn modelId="{E001F92A-1A39-4F79-9CFD-15BB8A0056E7}" type="presParOf" srcId="{31D74237-C55C-4CA2-8EE0-32A42A439513}" destId="{BFAB0364-D0B2-411C-9464-207DFB721BF6}" srcOrd="0" destOrd="0" presId="urn:microsoft.com/office/officeart/2005/8/layout/hProcess11"/>
    <dgm:cxn modelId="{29187077-5F47-4C3B-A15E-56AA27B75F91}" type="presParOf" srcId="{31D74237-C55C-4CA2-8EE0-32A42A439513}" destId="{511E2EA2-6DBB-4A0F-BF24-DE657921F800}" srcOrd="1" destOrd="0" presId="urn:microsoft.com/office/officeart/2005/8/layout/hProcess11"/>
    <dgm:cxn modelId="{B7EA80EA-5320-4D43-8ECF-135596A7FD6F}" type="presParOf" srcId="{31D74237-C55C-4CA2-8EE0-32A42A439513}" destId="{9AD93F30-B0BD-41F6-91F5-7C04A102945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2F340-ED18-4901-B72C-5B6AA1326638}" type="doc">
      <dgm:prSet loTypeId="urn:microsoft.com/office/officeart/2005/8/layout/radial6" loCatId="cycle" qsTypeId="urn:microsoft.com/office/officeart/2005/8/quickstyle/simple1" qsCatId="simple" csTypeId="urn:microsoft.com/office/officeart/2005/8/colors/accent2_1" csCatId="accent2" phldr="1"/>
      <dgm:spPr/>
      <dgm:t>
        <a:bodyPr/>
        <a:lstStyle/>
        <a:p>
          <a:endParaRPr lang="es-CO"/>
        </a:p>
      </dgm:t>
    </dgm:pt>
    <dgm:pt modelId="{EAB18B17-AC7A-4A32-85B2-BD591D359268}">
      <dgm:prSet phldrT="[Texto]"/>
      <dgm:spPr/>
      <dgm:t>
        <a:bodyPr/>
        <a:lstStyle/>
        <a:p>
          <a:r>
            <a:rPr lang="es-CO" b="1" dirty="0">
              <a:solidFill>
                <a:srgbClr val="C00000"/>
              </a:solidFill>
            </a:rPr>
            <a:t>LIMITACIONES</a:t>
          </a:r>
          <a:endParaRPr lang="es-CO" dirty="0"/>
        </a:p>
      </dgm:t>
    </dgm:pt>
    <dgm:pt modelId="{C15CA2A2-A59D-4A12-A613-9A6799893E54}" type="parTrans" cxnId="{DAEBC326-7FF7-4CDF-905E-0D91664AC5DB}">
      <dgm:prSet/>
      <dgm:spPr/>
      <dgm:t>
        <a:bodyPr/>
        <a:lstStyle/>
        <a:p>
          <a:endParaRPr lang="es-CO"/>
        </a:p>
      </dgm:t>
    </dgm:pt>
    <dgm:pt modelId="{27D9A41B-14DC-41FE-A940-819AE189C9E4}" type="sibTrans" cxnId="{DAEBC326-7FF7-4CDF-905E-0D91664AC5DB}">
      <dgm:prSet/>
      <dgm:spPr/>
      <dgm:t>
        <a:bodyPr/>
        <a:lstStyle/>
        <a:p>
          <a:endParaRPr lang="es-CO"/>
        </a:p>
      </dgm:t>
    </dgm:pt>
    <dgm:pt modelId="{86450CF4-0F85-4542-B546-64A348DAA731}">
      <dgm:prSet phldrT="[Texto]" custT="1"/>
      <dgm:spPr/>
      <dgm:t>
        <a:bodyPr/>
        <a:lstStyle/>
        <a:p>
          <a:pPr>
            <a:buFont typeface="+mj-lt"/>
            <a:buAutoNum type="arabicPeriod"/>
          </a:pPr>
          <a:r>
            <a:rPr lang="es-CO" sz="1400" dirty="0"/>
            <a:t>Disponibilidad y funcionabilidad de API en SECOP.</a:t>
          </a:r>
        </a:p>
      </dgm:t>
    </dgm:pt>
    <dgm:pt modelId="{D8471DB7-21BB-4117-AD44-B801624C7751}" type="parTrans" cxnId="{1A7865FA-28B6-4F36-814E-AFD6950A3EE3}">
      <dgm:prSet/>
      <dgm:spPr/>
      <dgm:t>
        <a:bodyPr/>
        <a:lstStyle/>
        <a:p>
          <a:endParaRPr lang="es-CO"/>
        </a:p>
      </dgm:t>
    </dgm:pt>
    <dgm:pt modelId="{0D793C0E-0CB1-4C27-9260-19865D3CAA46}" type="sibTrans" cxnId="{1A7865FA-28B6-4F36-814E-AFD6950A3EE3}">
      <dgm:prSet/>
      <dgm:spPr/>
      <dgm:t>
        <a:bodyPr/>
        <a:lstStyle/>
        <a:p>
          <a:endParaRPr lang="es-CO"/>
        </a:p>
      </dgm:t>
    </dgm:pt>
    <dgm:pt modelId="{BD1954DC-F241-4D24-84F7-E6CD61A4C816}">
      <dgm:prSet phldrT="[Texto]"/>
      <dgm:spPr/>
      <dgm:t>
        <a:bodyPr/>
        <a:lstStyle/>
        <a:p>
          <a:pPr>
            <a:buFont typeface="+mj-lt"/>
            <a:buAutoNum type="arabicPeriod"/>
          </a:pPr>
          <a:r>
            <a:rPr lang="es-CO" dirty="0"/>
            <a:t>Costos asociados al despliegue.</a:t>
          </a:r>
        </a:p>
      </dgm:t>
    </dgm:pt>
    <dgm:pt modelId="{816F7B40-E030-4459-A639-86DA81E299AD}" type="parTrans" cxnId="{97F3E974-7632-4F5C-A792-BB925899AA82}">
      <dgm:prSet/>
      <dgm:spPr/>
      <dgm:t>
        <a:bodyPr/>
        <a:lstStyle/>
        <a:p>
          <a:endParaRPr lang="es-CO"/>
        </a:p>
      </dgm:t>
    </dgm:pt>
    <dgm:pt modelId="{4741B385-E11A-49B2-BB34-D7CF8363B0C9}" type="sibTrans" cxnId="{97F3E974-7632-4F5C-A792-BB925899AA82}">
      <dgm:prSet/>
      <dgm:spPr/>
      <dgm:t>
        <a:bodyPr/>
        <a:lstStyle/>
        <a:p>
          <a:endParaRPr lang="es-CO"/>
        </a:p>
      </dgm:t>
    </dgm:pt>
    <dgm:pt modelId="{5798E5BF-F55C-4446-BF3E-E8479DDC9298}">
      <dgm:prSet phldrT="[Texto]"/>
      <dgm:spPr/>
      <dgm:t>
        <a:bodyPr/>
        <a:lstStyle/>
        <a:p>
          <a:pPr>
            <a:buFont typeface="+mj-lt"/>
            <a:buAutoNum type="arabicPeriod"/>
          </a:pPr>
          <a:r>
            <a:rPr lang="es-CO" dirty="0"/>
            <a:t>23% de probabilidad de error en clasificación.</a:t>
          </a:r>
        </a:p>
      </dgm:t>
    </dgm:pt>
    <dgm:pt modelId="{139562DC-7024-434D-BFDA-A46CE368DABD}" type="parTrans" cxnId="{8D9B3662-4338-4AD8-8AAC-127E6C974E41}">
      <dgm:prSet/>
      <dgm:spPr/>
      <dgm:t>
        <a:bodyPr/>
        <a:lstStyle/>
        <a:p>
          <a:endParaRPr lang="es-CO"/>
        </a:p>
      </dgm:t>
    </dgm:pt>
    <dgm:pt modelId="{DE703E0D-B8C1-46CC-8BA2-1F4440CE909E}" type="sibTrans" cxnId="{8D9B3662-4338-4AD8-8AAC-127E6C974E41}">
      <dgm:prSet/>
      <dgm:spPr/>
      <dgm:t>
        <a:bodyPr/>
        <a:lstStyle/>
        <a:p>
          <a:endParaRPr lang="es-CO"/>
        </a:p>
      </dgm:t>
    </dgm:pt>
    <dgm:pt modelId="{553C08C7-9B3E-41DE-B0C7-245A39117179}" type="pres">
      <dgm:prSet presAssocID="{7812F340-ED18-4901-B72C-5B6AA1326638}" presName="Name0" presStyleCnt="0">
        <dgm:presLayoutVars>
          <dgm:chMax val="1"/>
          <dgm:dir/>
          <dgm:animLvl val="ctr"/>
          <dgm:resizeHandles val="exact"/>
        </dgm:presLayoutVars>
      </dgm:prSet>
      <dgm:spPr/>
    </dgm:pt>
    <dgm:pt modelId="{BC85940E-CAAC-4B50-A13B-E750F6C2642D}" type="pres">
      <dgm:prSet presAssocID="{EAB18B17-AC7A-4A32-85B2-BD591D359268}" presName="centerShape" presStyleLbl="node0" presStyleIdx="0" presStyleCnt="1"/>
      <dgm:spPr/>
    </dgm:pt>
    <dgm:pt modelId="{C9AC1374-3C44-4858-A838-77B1044B1E7D}" type="pres">
      <dgm:prSet presAssocID="{86450CF4-0F85-4542-B546-64A348DAA731}" presName="node" presStyleLbl="node1" presStyleIdx="0" presStyleCnt="3" custScaleX="127740">
        <dgm:presLayoutVars>
          <dgm:bulletEnabled val="1"/>
        </dgm:presLayoutVars>
      </dgm:prSet>
      <dgm:spPr/>
    </dgm:pt>
    <dgm:pt modelId="{75C09468-0499-411C-A0C5-765091F0C5E2}" type="pres">
      <dgm:prSet presAssocID="{86450CF4-0F85-4542-B546-64A348DAA731}" presName="dummy" presStyleCnt="0"/>
      <dgm:spPr/>
    </dgm:pt>
    <dgm:pt modelId="{F82D07FD-2E7B-4382-ACD3-58955F5F9694}" type="pres">
      <dgm:prSet presAssocID="{0D793C0E-0CB1-4C27-9260-19865D3CAA46}" presName="sibTrans" presStyleLbl="sibTrans2D1" presStyleIdx="0" presStyleCnt="3"/>
      <dgm:spPr/>
    </dgm:pt>
    <dgm:pt modelId="{DF5E57BC-F3FA-4D49-9E27-A244A73AF80B}" type="pres">
      <dgm:prSet presAssocID="{BD1954DC-F241-4D24-84F7-E6CD61A4C816}" presName="node" presStyleLbl="node1" presStyleIdx="1" presStyleCnt="3">
        <dgm:presLayoutVars>
          <dgm:bulletEnabled val="1"/>
        </dgm:presLayoutVars>
      </dgm:prSet>
      <dgm:spPr/>
    </dgm:pt>
    <dgm:pt modelId="{62E20856-48FF-4ED3-869E-230BE3DEE024}" type="pres">
      <dgm:prSet presAssocID="{BD1954DC-F241-4D24-84F7-E6CD61A4C816}" presName="dummy" presStyleCnt="0"/>
      <dgm:spPr/>
    </dgm:pt>
    <dgm:pt modelId="{E7E49EC7-2021-42D6-91B2-CEA51494243E}" type="pres">
      <dgm:prSet presAssocID="{4741B385-E11A-49B2-BB34-D7CF8363B0C9}" presName="sibTrans" presStyleLbl="sibTrans2D1" presStyleIdx="1" presStyleCnt="3"/>
      <dgm:spPr/>
    </dgm:pt>
    <dgm:pt modelId="{65E1E2F8-41EF-45D4-A1DA-9DF807E7B492}" type="pres">
      <dgm:prSet presAssocID="{5798E5BF-F55C-4446-BF3E-E8479DDC9298}" presName="node" presStyleLbl="node1" presStyleIdx="2" presStyleCnt="3">
        <dgm:presLayoutVars>
          <dgm:bulletEnabled val="1"/>
        </dgm:presLayoutVars>
      </dgm:prSet>
      <dgm:spPr/>
    </dgm:pt>
    <dgm:pt modelId="{BC94491B-92D7-4AC0-B3F5-22EA6899CD8E}" type="pres">
      <dgm:prSet presAssocID="{5798E5BF-F55C-4446-BF3E-E8479DDC9298}" presName="dummy" presStyleCnt="0"/>
      <dgm:spPr/>
    </dgm:pt>
    <dgm:pt modelId="{44A335E1-46FA-4225-AFA2-18216051463B}" type="pres">
      <dgm:prSet presAssocID="{DE703E0D-B8C1-46CC-8BA2-1F4440CE909E}" presName="sibTrans" presStyleLbl="sibTrans2D1" presStyleIdx="2" presStyleCnt="3"/>
      <dgm:spPr/>
    </dgm:pt>
  </dgm:ptLst>
  <dgm:cxnLst>
    <dgm:cxn modelId="{87907609-45A7-4F21-BF8A-2AF2FA797870}" type="presOf" srcId="{0D793C0E-0CB1-4C27-9260-19865D3CAA46}" destId="{F82D07FD-2E7B-4382-ACD3-58955F5F9694}" srcOrd="0" destOrd="0" presId="urn:microsoft.com/office/officeart/2005/8/layout/radial6"/>
    <dgm:cxn modelId="{D8224515-654A-487D-A1E8-76974F6F8403}" type="presOf" srcId="{7812F340-ED18-4901-B72C-5B6AA1326638}" destId="{553C08C7-9B3E-41DE-B0C7-245A39117179}" srcOrd="0" destOrd="0" presId="urn:microsoft.com/office/officeart/2005/8/layout/radial6"/>
    <dgm:cxn modelId="{4739531D-8CC8-4A32-B219-1DBF5841D911}" type="presOf" srcId="{BD1954DC-F241-4D24-84F7-E6CD61A4C816}" destId="{DF5E57BC-F3FA-4D49-9E27-A244A73AF80B}" srcOrd="0" destOrd="0" presId="urn:microsoft.com/office/officeart/2005/8/layout/radial6"/>
    <dgm:cxn modelId="{DAEBC326-7FF7-4CDF-905E-0D91664AC5DB}" srcId="{7812F340-ED18-4901-B72C-5B6AA1326638}" destId="{EAB18B17-AC7A-4A32-85B2-BD591D359268}" srcOrd="0" destOrd="0" parTransId="{C15CA2A2-A59D-4A12-A613-9A6799893E54}" sibTransId="{27D9A41B-14DC-41FE-A940-819AE189C9E4}"/>
    <dgm:cxn modelId="{8D9B3662-4338-4AD8-8AAC-127E6C974E41}" srcId="{EAB18B17-AC7A-4A32-85B2-BD591D359268}" destId="{5798E5BF-F55C-4446-BF3E-E8479DDC9298}" srcOrd="2" destOrd="0" parTransId="{139562DC-7024-434D-BFDA-A46CE368DABD}" sibTransId="{DE703E0D-B8C1-46CC-8BA2-1F4440CE909E}"/>
    <dgm:cxn modelId="{97F3E974-7632-4F5C-A792-BB925899AA82}" srcId="{EAB18B17-AC7A-4A32-85B2-BD591D359268}" destId="{BD1954DC-F241-4D24-84F7-E6CD61A4C816}" srcOrd="1" destOrd="0" parTransId="{816F7B40-E030-4459-A639-86DA81E299AD}" sibTransId="{4741B385-E11A-49B2-BB34-D7CF8363B0C9}"/>
    <dgm:cxn modelId="{FEB7328A-9DAD-4920-9398-1C83AD9890CB}" type="presOf" srcId="{5798E5BF-F55C-4446-BF3E-E8479DDC9298}" destId="{65E1E2F8-41EF-45D4-A1DA-9DF807E7B492}" srcOrd="0" destOrd="0" presId="urn:microsoft.com/office/officeart/2005/8/layout/radial6"/>
    <dgm:cxn modelId="{70F6818A-D8C6-4577-8BC8-D7D63C8AD91B}" type="presOf" srcId="{4741B385-E11A-49B2-BB34-D7CF8363B0C9}" destId="{E7E49EC7-2021-42D6-91B2-CEA51494243E}" srcOrd="0" destOrd="0" presId="urn:microsoft.com/office/officeart/2005/8/layout/radial6"/>
    <dgm:cxn modelId="{76F7DC8E-04E9-4F24-A97A-C396093367D0}" type="presOf" srcId="{EAB18B17-AC7A-4A32-85B2-BD591D359268}" destId="{BC85940E-CAAC-4B50-A13B-E750F6C2642D}" srcOrd="0" destOrd="0" presId="urn:microsoft.com/office/officeart/2005/8/layout/radial6"/>
    <dgm:cxn modelId="{08C8D4C7-9BBF-4BA5-BE62-AE3C6169E121}" type="presOf" srcId="{DE703E0D-B8C1-46CC-8BA2-1F4440CE909E}" destId="{44A335E1-46FA-4225-AFA2-18216051463B}" srcOrd="0" destOrd="0" presId="urn:microsoft.com/office/officeart/2005/8/layout/radial6"/>
    <dgm:cxn modelId="{01F3FFD7-D600-4688-9B00-6B6BBDC655CC}" type="presOf" srcId="{86450CF4-0F85-4542-B546-64A348DAA731}" destId="{C9AC1374-3C44-4858-A838-77B1044B1E7D}" srcOrd="0" destOrd="0" presId="urn:microsoft.com/office/officeart/2005/8/layout/radial6"/>
    <dgm:cxn modelId="{1A7865FA-28B6-4F36-814E-AFD6950A3EE3}" srcId="{EAB18B17-AC7A-4A32-85B2-BD591D359268}" destId="{86450CF4-0F85-4542-B546-64A348DAA731}" srcOrd="0" destOrd="0" parTransId="{D8471DB7-21BB-4117-AD44-B801624C7751}" sibTransId="{0D793C0E-0CB1-4C27-9260-19865D3CAA46}"/>
    <dgm:cxn modelId="{69EF6E22-E645-46C9-9E9B-DD7206EBB358}" type="presParOf" srcId="{553C08C7-9B3E-41DE-B0C7-245A39117179}" destId="{BC85940E-CAAC-4B50-A13B-E750F6C2642D}" srcOrd="0" destOrd="0" presId="urn:microsoft.com/office/officeart/2005/8/layout/radial6"/>
    <dgm:cxn modelId="{9389300A-F880-4676-9E42-DB3F4C074F55}" type="presParOf" srcId="{553C08C7-9B3E-41DE-B0C7-245A39117179}" destId="{C9AC1374-3C44-4858-A838-77B1044B1E7D}" srcOrd="1" destOrd="0" presId="urn:microsoft.com/office/officeart/2005/8/layout/radial6"/>
    <dgm:cxn modelId="{3E4A58EA-2158-4727-BFF8-87CB2883A2F9}" type="presParOf" srcId="{553C08C7-9B3E-41DE-B0C7-245A39117179}" destId="{75C09468-0499-411C-A0C5-765091F0C5E2}" srcOrd="2" destOrd="0" presId="urn:microsoft.com/office/officeart/2005/8/layout/radial6"/>
    <dgm:cxn modelId="{95365DC7-EFAC-4B95-967D-6C6568CD7A5C}" type="presParOf" srcId="{553C08C7-9B3E-41DE-B0C7-245A39117179}" destId="{F82D07FD-2E7B-4382-ACD3-58955F5F9694}" srcOrd="3" destOrd="0" presId="urn:microsoft.com/office/officeart/2005/8/layout/radial6"/>
    <dgm:cxn modelId="{DD94FEC0-615C-47F2-853E-ED8DB1170B52}" type="presParOf" srcId="{553C08C7-9B3E-41DE-B0C7-245A39117179}" destId="{DF5E57BC-F3FA-4D49-9E27-A244A73AF80B}" srcOrd="4" destOrd="0" presId="urn:microsoft.com/office/officeart/2005/8/layout/radial6"/>
    <dgm:cxn modelId="{E9D20FD6-7394-4207-A6D2-9053D5602240}" type="presParOf" srcId="{553C08C7-9B3E-41DE-B0C7-245A39117179}" destId="{62E20856-48FF-4ED3-869E-230BE3DEE024}" srcOrd="5" destOrd="0" presId="urn:microsoft.com/office/officeart/2005/8/layout/radial6"/>
    <dgm:cxn modelId="{DEE17575-98DB-495B-B2B8-5B19F08DD989}" type="presParOf" srcId="{553C08C7-9B3E-41DE-B0C7-245A39117179}" destId="{E7E49EC7-2021-42D6-91B2-CEA51494243E}" srcOrd="6" destOrd="0" presId="urn:microsoft.com/office/officeart/2005/8/layout/radial6"/>
    <dgm:cxn modelId="{456A14E7-FD70-47DF-8708-1CCD2F57878A}" type="presParOf" srcId="{553C08C7-9B3E-41DE-B0C7-245A39117179}" destId="{65E1E2F8-41EF-45D4-A1DA-9DF807E7B492}" srcOrd="7" destOrd="0" presId="urn:microsoft.com/office/officeart/2005/8/layout/radial6"/>
    <dgm:cxn modelId="{9BF08681-7882-4704-8DD2-4D8FDC5511D0}" type="presParOf" srcId="{553C08C7-9B3E-41DE-B0C7-245A39117179}" destId="{BC94491B-92D7-4AC0-B3F5-22EA6899CD8E}" srcOrd="8" destOrd="0" presId="urn:microsoft.com/office/officeart/2005/8/layout/radial6"/>
    <dgm:cxn modelId="{A0E99419-F0AD-449A-887E-4D8DA01B5DE0}" type="presParOf" srcId="{553C08C7-9B3E-41DE-B0C7-245A39117179}" destId="{44A335E1-46FA-4225-AFA2-18216051463B}"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32F46-64E4-44BF-A41E-CF81A4E994BB}">
      <dsp:nvSpPr>
        <dsp:cNvPr id="0" name=""/>
        <dsp:cNvSpPr/>
      </dsp:nvSpPr>
      <dsp:spPr>
        <a:xfrm>
          <a:off x="0" y="1693665"/>
          <a:ext cx="9713699" cy="2258220"/>
        </a:xfrm>
        <a:prstGeom prst="notched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45787-C666-4128-9508-C222BD951ACB}">
      <dsp:nvSpPr>
        <dsp:cNvPr id="0" name=""/>
        <dsp:cNvSpPr/>
      </dsp:nvSpPr>
      <dsp:spPr>
        <a:xfrm>
          <a:off x="3997" y="115491"/>
          <a:ext cx="2180134" cy="1796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just" defTabSz="622300">
            <a:lnSpc>
              <a:spcPct val="90000"/>
            </a:lnSpc>
            <a:spcBef>
              <a:spcPct val="0"/>
            </a:spcBef>
            <a:spcAft>
              <a:spcPct val="35000"/>
            </a:spcAft>
            <a:buFont typeface="Arial" panose="020B0604020202020204" pitchFamily="34" charset="0"/>
            <a:buNone/>
          </a:pPr>
          <a:r>
            <a:rPr lang="es-ES" sz="1400" kern="1200" dirty="0"/>
            <a:t>El </a:t>
          </a:r>
          <a:r>
            <a:rPr lang="es-ES" sz="1400" b="1" u="sng" kern="1200" dirty="0"/>
            <a:t>objetivo</a:t>
          </a:r>
          <a:r>
            <a:rPr lang="es-ES" sz="1400" kern="1200" dirty="0"/>
            <a:t> del proyecto fue predecir para cualquier contrato público nuevo, a partir de base de datos de SECOP I, si este tendrá adiciones, dado que, esto influye en un mayor gasto de recursos. </a:t>
          </a:r>
          <a:endParaRPr lang="es-CO" sz="1400" kern="1200" dirty="0"/>
        </a:p>
      </dsp:txBody>
      <dsp:txXfrm>
        <a:off x="3997" y="115491"/>
        <a:ext cx="2180134" cy="1796255"/>
      </dsp:txXfrm>
    </dsp:sp>
    <dsp:sp modelId="{291C39D1-0F4E-457B-B4A7-BEA8A5C654BB}">
      <dsp:nvSpPr>
        <dsp:cNvPr id="0" name=""/>
        <dsp:cNvSpPr/>
      </dsp:nvSpPr>
      <dsp:spPr>
        <a:xfrm>
          <a:off x="856172" y="2270962"/>
          <a:ext cx="564555" cy="56455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389D7-48A4-41D1-9154-7F530492B198}">
      <dsp:nvSpPr>
        <dsp:cNvPr id="0" name=""/>
        <dsp:cNvSpPr/>
      </dsp:nvSpPr>
      <dsp:spPr>
        <a:xfrm>
          <a:off x="2217427" y="3877324"/>
          <a:ext cx="1899562" cy="1604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just" defTabSz="622300">
            <a:lnSpc>
              <a:spcPct val="90000"/>
            </a:lnSpc>
            <a:spcBef>
              <a:spcPct val="0"/>
            </a:spcBef>
            <a:spcAft>
              <a:spcPct val="35000"/>
            </a:spcAft>
            <a:buFont typeface="Arial" panose="020B0604020202020204" pitchFamily="34" charset="0"/>
            <a:buNone/>
          </a:pPr>
          <a:r>
            <a:rPr lang="es-ES" sz="1400" kern="1200" dirty="0"/>
            <a:t>Entonces, la idea principal fue elegir un </a:t>
          </a:r>
          <a:r>
            <a:rPr lang="es-ES" sz="1400" b="1" u="sng" kern="1200" dirty="0"/>
            <a:t>modelo supervisado </a:t>
          </a:r>
          <a:r>
            <a:rPr lang="es-ES" sz="1400" kern="1200" dirty="0"/>
            <a:t>que nos ayude a calcular con la </a:t>
          </a:r>
          <a:r>
            <a:rPr lang="es-ES" sz="1400" b="1" u="sng" kern="1200" dirty="0"/>
            <a:t>probabilidad de que un nuevo contrato tenga adiciones</a:t>
          </a:r>
          <a:r>
            <a:rPr lang="es-ES" sz="1400" kern="1200" dirty="0"/>
            <a:t>.</a:t>
          </a:r>
        </a:p>
        <a:p>
          <a:pPr marL="0" lvl="0" indent="0" algn="ctr" defTabSz="622300">
            <a:lnSpc>
              <a:spcPct val="90000"/>
            </a:lnSpc>
            <a:spcBef>
              <a:spcPct val="0"/>
            </a:spcBef>
            <a:spcAft>
              <a:spcPct val="35000"/>
            </a:spcAft>
            <a:buFont typeface="Arial" panose="020B0604020202020204" pitchFamily="34" charset="0"/>
            <a:buNone/>
          </a:pPr>
          <a:endParaRPr lang="es-CO" sz="1400" kern="1200" dirty="0"/>
        </a:p>
      </dsp:txBody>
      <dsp:txXfrm>
        <a:off x="2217427" y="3877324"/>
        <a:ext cx="1899562" cy="1604894"/>
      </dsp:txXfrm>
    </dsp:sp>
    <dsp:sp modelId="{6343BA42-0E87-4309-8B1C-E12AA8D21C71}">
      <dsp:nvSpPr>
        <dsp:cNvPr id="0" name=""/>
        <dsp:cNvSpPr/>
      </dsp:nvSpPr>
      <dsp:spPr>
        <a:xfrm>
          <a:off x="2884931" y="2783555"/>
          <a:ext cx="564555" cy="56455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88B794-BEDE-4225-B0F7-71594595F832}">
      <dsp:nvSpPr>
        <dsp:cNvPr id="0" name=""/>
        <dsp:cNvSpPr/>
      </dsp:nvSpPr>
      <dsp:spPr>
        <a:xfrm>
          <a:off x="4150285" y="0"/>
          <a:ext cx="2438031" cy="225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just" defTabSz="622300">
            <a:lnSpc>
              <a:spcPct val="90000"/>
            </a:lnSpc>
            <a:spcBef>
              <a:spcPct val="0"/>
            </a:spcBef>
            <a:spcAft>
              <a:spcPct val="35000"/>
            </a:spcAft>
            <a:buFont typeface="Arial" panose="020B0604020202020204" pitchFamily="34" charset="0"/>
            <a:buNone/>
          </a:pPr>
          <a:r>
            <a:rPr lang="es-ES" sz="1400" kern="1200" dirty="0"/>
            <a:t>Se </a:t>
          </a:r>
          <a:r>
            <a:rPr lang="es-ES" sz="1400" b="1" u="sng" kern="1200" dirty="0"/>
            <a:t>creó una API</a:t>
          </a:r>
          <a:r>
            <a:rPr lang="es-ES" sz="1400" kern="1200" dirty="0"/>
            <a:t> en la cual, ingresando los valores de las variables utilizadas, se pueda hacer el cálculo de la probabilidad. El usuario final de esta API es la dependencia encargada de analizar información de oferentes para un proyecto. </a:t>
          </a:r>
          <a:endParaRPr lang="es-CO" sz="1400" kern="1200" dirty="0"/>
        </a:p>
      </dsp:txBody>
      <dsp:txXfrm>
        <a:off x="4150285" y="0"/>
        <a:ext cx="2438031" cy="2258220"/>
      </dsp:txXfrm>
    </dsp:sp>
    <dsp:sp modelId="{023AD74C-25B2-4B24-8080-613A335B7EB1}">
      <dsp:nvSpPr>
        <dsp:cNvPr id="0" name=""/>
        <dsp:cNvSpPr/>
      </dsp:nvSpPr>
      <dsp:spPr>
        <a:xfrm>
          <a:off x="5087023" y="2270962"/>
          <a:ext cx="564555" cy="56455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B0364-D0B2-411C-9464-207DFB721BF6}">
      <dsp:nvSpPr>
        <dsp:cNvPr id="0" name=""/>
        <dsp:cNvSpPr/>
      </dsp:nvSpPr>
      <dsp:spPr>
        <a:xfrm>
          <a:off x="6621613" y="3704214"/>
          <a:ext cx="2116718" cy="1835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just" defTabSz="622300">
            <a:lnSpc>
              <a:spcPct val="90000"/>
            </a:lnSpc>
            <a:spcBef>
              <a:spcPct val="0"/>
            </a:spcBef>
            <a:spcAft>
              <a:spcPct val="35000"/>
            </a:spcAft>
            <a:buFont typeface="Arial" panose="020B0604020202020204" pitchFamily="34" charset="0"/>
            <a:buNone/>
          </a:pPr>
          <a:r>
            <a:rPr lang="es-ES" sz="1400" kern="1200" dirty="0"/>
            <a:t>Además, por medio de un </a:t>
          </a:r>
          <a:r>
            <a:rPr lang="es-ES" sz="1400" b="1" u="sng" kern="1200" dirty="0"/>
            <a:t>tablero de visualización</a:t>
          </a:r>
          <a:r>
            <a:rPr lang="es-ES" sz="1400" kern="1200" dirty="0"/>
            <a:t>, se entrega al usuario gráficas dinámicas que faciliten su comprensión de la información.</a:t>
          </a:r>
          <a:endParaRPr lang="es-CO" sz="1400" kern="1200" dirty="0"/>
        </a:p>
      </dsp:txBody>
      <dsp:txXfrm>
        <a:off x="6621613" y="3704214"/>
        <a:ext cx="2116718" cy="1835707"/>
      </dsp:txXfrm>
    </dsp:sp>
    <dsp:sp modelId="{511E2EA2-6DBB-4A0F-BF24-DE657921F800}">
      <dsp:nvSpPr>
        <dsp:cNvPr id="0" name=""/>
        <dsp:cNvSpPr/>
      </dsp:nvSpPr>
      <dsp:spPr>
        <a:xfrm>
          <a:off x="7397695" y="2783555"/>
          <a:ext cx="564555" cy="56455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335E1-46FA-4225-AFA2-18216051463B}">
      <dsp:nvSpPr>
        <dsp:cNvPr id="0" name=""/>
        <dsp:cNvSpPr/>
      </dsp:nvSpPr>
      <dsp:spPr>
        <a:xfrm>
          <a:off x="1833742" y="668065"/>
          <a:ext cx="4460515" cy="4460515"/>
        </a:xfrm>
        <a:prstGeom prst="blockArc">
          <a:avLst>
            <a:gd name="adj1" fmla="val 9000000"/>
            <a:gd name="adj2" fmla="val 1620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E49EC7-2021-42D6-91B2-CEA51494243E}">
      <dsp:nvSpPr>
        <dsp:cNvPr id="0" name=""/>
        <dsp:cNvSpPr/>
      </dsp:nvSpPr>
      <dsp:spPr>
        <a:xfrm>
          <a:off x="1833742" y="668065"/>
          <a:ext cx="4460515" cy="4460515"/>
        </a:xfrm>
        <a:prstGeom prst="blockArc">
          <a:avLst>
            <a:gd name="adj1" fmla="val 1800000"/>
            <a:gd name="adj2" fmla="val 900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2D07FD-2E7B-4382-ACD3-58955F5F9694}">
      <dsp:nvSpPr>
        <dsp:cNvPr id="0" name=""/>
        <dsp:cNvSpPr/>
      </dsp:nvSpPr>
      <dsp:spPr>
        <a:xfrm>
          <a:off x="1833742" y="668065"/>
          <a:ext cx="4460515" cy="4460515"/>
        </a:xfrm>
        <a:prstGeom prst="blockArc">
          <a:avLst>
            <a:gd name="adj1" fmla="val 16200000"/>
            <a:gd name="adj2" fmla="val 180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85940E-CAAC-4B50-A13B-E750F6C2642D}">
      <dsp:nvSpPr>
        <dsp:cNvPr id="0" name=""/>
        <dsp:cNvSpPr/>
      </dsp:nvSpPr>
      <dsp:spPr>
        <a:xfrm>
          <a:off x="3038078" y="1872401"/>
          <a:ext cx="2051843" cy="205184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C00000"/>
              </a:solidFill>
            </a:rPr>
            <a:t>LIMITACIONES</a:t>
          </a:r>
          <a:endParaRPr lang="es-CO" sz="1800" kern="1200" dirty="0"/>
        </a:p>
      </dsp:txBody>
      <dsp:txXfrm>
        <a:off x="3338563" y="2172886"/>
        <a:ext cx="1450873" cy="1450873"/>
      </dsp:txXfrm>
    </dsp:sp>
    <dsp:sp modelId="{C9AC1374-3C44-4858-A838-77B1044B1E7D}">
      <dsp:nvSpPr>
        <dsp:cNvPr id="0" name=""/>
        <dsp:cNvSpPr/>
      </dsp:nvSpPr>
      <dsp:spPr>
        <a:xfrm>
          <a:off x="3146641" y="1626"/>
          <a:ext cx="1834717" cy="143629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s-CO" sz="1400" kern="1200" dirty="0"/>
            <a:t>Disponibilidad y funcionabilidad de API en SECOP.</a:t>
          </a:r>
        </a:p>
      </dsp:txBody>
      <dsp:txXfrm>
        <a:off x="3415329" y="211966"/>
        <a:ext cx="1297341" cy="1015610"/>
      </dsp:txXfrm>
    </dsp:sp>
    <dsp:sp modelId="{DF5E57BC-F3FA-4D49-9E27-A244A73AF80B}">
      <dsp:nvSpPr>
        <dsp:cNvPr id="0" name=""/>
        <dsp:cNvSpPr/>
      </dsp:nvSpPr>
      <dsp:spPr>
        <a:xfrm>
          <a:off x="5232535" y="3269453"/>
          <a:ext cx="1436290" cy="143629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s-CO" sz="1400" kern="1200" dirty="0"/>
            <a:t>Costos asociados al despliegue.</a:t>
          </a:r>
        </a:p>
      </dsp:txBody>
      <dsp:txXfrm>
        <a:off x="5442875" y="3479793"/>
        <a:ext cx="1015610" cy="1015610"/>
      </dsp:txXfrm>
    </dsp:sp>
    <dsp:sp modelId="{65E1E2F8-41EF-45D4-A1DA-9DF807E7B492}">
      <dsp:nvSpPr>
        <dsp:cNvPr id="0" name=""/>
        <dsp:cNvSpPr/>
      </dsp:nvSpPr>
      <dsp:spPr>
        <a:xfrm>
          <a:off x="1459173" y="3269453"/>
          <a:ext cx="1436290" cy="143629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s-CO" sz="1400" kern="1200" dirty="0"/>
            <a:t>23% de probabilidad de error en clasificación.</a:t>
          </a:r>
        </a:p>
      </dsp:txBody>
      <dsp:txXfrm>
        <a:off x="1669513" y="3479793"/>
        <a:ext cx="1015610" cy="10156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0B41B65-3F75-4276-9707-4AFA855CCDFD}" type="datetime1">
              <a:rPr lang="es-ES" smtClean="0"/>
              <a:t>26/05/2023</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F816868-EF27-4F29-9C61-917DA3548B9D}" type="datetime1">
              <a:rPr lang="es-ES" noProof="0" smtClean="0"/>
              <a:t>26/05/2023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FDDBACE-0F8F-43FD-98F0-DEE13552DADA}" type="slidenum">
              <a:rPr lang="es-ES" noProof="0" smtClean="0"/>
              <a:t>‹Nº›</a:t>
            </a:fld>
            <a:endParaRPr lang="es-E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EFDDBACE-0F8F-43FD-98F0-DEE13552DADA}" type="slidenum">
              <a:rPr lang="es-ES" smtClean="0"/>
              <a:t>1</a:t>
            </a:fld>
            <a:endParaRPr lang="es-ES"/>
          </a:p>
        </p:txBody>
      </p:sp>
    </p:spTree>
    <p:extLst>
      <p:ext uri="{BB962C8B-B14F-4D97-AF65-F5344CB8AC3E}">
        <p14:creationId xmlns:p14="http://schemas.microsoft.com/office/powerpoint/2010/main" val="19246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EFDDBACE-0F8F-43FD-98F0-DEE13552DADA}" type="slidenum">
              <a:rPr lang="es-ES" smtClean="0"/>
              <a:t>2</a:t>
            </a:fld>
            <a:endParaRPr lang="es-ES"/>
          </a:p>
        </p:txBody>
      </p:sp>
    </p:spTree>
    <p:extLst>
      <p:ext uri="{BB962C8B-B14F-4D97-AF65-F5344CB8AC3E}">
        <p14:creationId xmlns:p14="http://schemas.microsoft.com/office/powerpoint/2010/main" val="52285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EFDDBACE-0F8F-43FD-98F0-DEE13552DADA}" type="slidenum">
              <a:rPr lang="es-ES" smtClean="0"/>
              <a:t>4</a:t>
            </a:fld>
            <a:endParaRPr lang="es-ES"/>
          </a:p>
        </p:txBody>
      </p:sp>
    </p:spTree>
    <p:extLst>
      <p:ext uri="{BB962C8B-B14F-4D97-AF65-F5344CB8AC3E}">
        <p14:creationId xmlns:p14="http://schemas.microsoft.com/office/powerpoint/2010/main" val="33723068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ción larga">
    <p:bg>
      <p:bgPr>
        <a:solidFill>
          <a:schemeClr val="bg1">
            <a:lumMod val="95000"/>
          </a:schemeClr>
        </a:solidFill>
        <a:effectLst/>
      </p:bgPr>
    </p:bg>
    <p:spTree>
      <p:nvGrpSpPr>
        <p:cNvPr id="1" name=""/>
        <p:cNvGrpSpPr/>
        <p:nvPr/>
      </p:nvGrpSpPr>
      <p:grpSpPr>
        <a:xfrm>
          <a:off x="0" y="0"/>
          <a:ext cx="0" cy="0"/>
          <a:chOff x="0" y="0"/>
          <a:chExt cx="0" cy="0"/>
        </a:xfrm>
      </p:grpSpPr>
      <p:sp>
        <p:nvSpPr>
          <p:cNvPr id="18" name="Forma libre: Forma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rtl="0"/>
            <a:endParaRPr lang="es-ES" noProof="0">
              <a:solidFill>
                <a:schemeClr val="tx1"/>
              </a:solidFill>
            </a:endParaRPr>
          </a:p>
        </p:txBody>
      </p:sp>
      <p:sp>
        <p:nvSpPr>
          <p:cNvPr id="12" name="Marcador de contenido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9562CB52-4C6A-4211-B67A-762BFD7F8FF3}"/>
              </a:ext>
            </a:extLst>
          </p:cNvPr>
          <p:cNvSpPr>
            <a:spLocks noGrp="1"/>
          </p:cNvSpPr>
          <p:nvPr>
            <p:ph type="ftr" sz="quarter" idx="14"/>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rtlCol="0"/>
          <a:lstStyle>
            <a:lvl1pPr algn="ctr">
              <a:defRPr/>
            </a:lvl1pPr>
          </a:lstStyle>
          <a:p>
            <a:pPr rtl="0"/>
            <a:fld id="{B67B645E-C5E5-4727-B977-D372A0AA71D9}" type="slidenum">
              <a:rPr lang="es-ES" noProof="0" smtClean="0"/>
              <a:pPr rtl="0"/>
              <a:t>‹Nº›</a:t>
            </a:fld>
            <a:endParaRPr lang="es-ES" noProof="0"/>
          </a:p>
        </p:txBody>
      </p:sp>
      <p:sp>
        <p:nvSpPr>
          <p:cNvPr id="23" name="Marcador de posición de imagen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rtlCol="0" anchor="t">
            <a:noAutofit/>
          </a:bodyPr>
          <a:lstStyle>
            <a:lvl1pPr marL="0" indent="0" algn="ctr">
              <a:buNone/>
              <a:defRPr sz="1100" i="1">
                <a:solidFill>
                  <a:schemeClr val="tx1"/>
                </a:solidFill>
                <a:latin typeface="+mn-lt"/>
                <a:cs typeface="Times New Roman" panose="02020603050405020304" pitchFamily="18" charset="0"/>
              </a:defRPr>
            </a:lvl1pPr>
          </a:lstStyle>
          <a:p>
            <a:pPr rtl="0"/>
            <a:r>
              <a:rPr lang="es-ES" noProof="0"/>
              <a:t>Inserte o arrastre y coloque </a:t>
            </a:r>
            <a:br>
              <a:rPr lang="es-ES" noProof="0"/>
            </a:br>
            <a:r>
              <a:rPr lang="es-ES" noProof="0"/>
              <a:t>Su foto</a:t>
            </a:r>
          </a:p>
        </p:txBody>
      </p:sp>
      <p:sp>
        <p:nvSpPr>
          <p:cNvPr id="20" name="Título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rtlCol="0" anchor="b"/>
          <a:lstStyle>
            <a:lvl1pPr algn="r">
              <a:defRPr sz="4500">
                <a:solidFill>
                  <a:schemeClr val="bg1"/>
                </a:solidFill>
              </a:defRPr>
            </a:lvl1pPr>
          </a:lstStyle>
          <a:p>
            <a:pPr rtl="0"/>
            <a:r>
              <a:rPr lang="es-ES" noProof="0"/>
              <a:t>Título de diapositiva</a:t>
            </a:r>
          </a:p>
        </p:txBody>
      </p:sp>
      <p:sp>
        <p:nvSpPr>
          <p:cNvPr id="21" name="Subtítulo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pic>
        <p:nvPicPr>
          <p:cNvPr id="24" name="Imagen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grpSp>
        <p:nvGrpSpPr>
          <p:cNvPr id="21" name="Grupo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orma libre: Forma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rtl="0"/>
              <a:endParaRPr lang="es-ES" noProof="0"/>
            </a:p>
          </p:txBody>
        </p:sp>
        <p:sp>
          <p:nvSpPr>
            <p:cNvPr id="23" name="Forma libre: Forma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pPr rtl="0"/>
              <a:endParaRPr lang="es-ES" noProof="0"/>
            </a:p>
          </p:txBody>
        </p:sp>
      </p:grpSp>
      <p:sp>
        <p:nvSpPr>
          <p:cNvPr id="10" name="Marcador de contenido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rtlCol="0" anchor="ctr"/>
          <a:lstStyle>
            <a:lvl1pPr marL="0" indent="0" algn="ctr">
              <a:buNone/>
              <a:defRPr>
                <a:solidFill>
                  <a:schemeClr val="tx1"/>
                </a:solidFill>
              </a:defRPr>
            </a:lvl1pPr>
          </a:lstStyle>
          <a:p>
            <a:pPr lvl="0" rtl="0"/>
            <a:r>
              <a:rPr lang="es-ES" noProof="0"/>
              <a:t>Título de la sección 1</a:t>
            </a:r>
          </a:p>
        </p:txBody>
      </p:sp>
      <p:sp>
        <p:nvSpPr>
          <p:cNvPr id="6" name="Marcador de contenido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contenido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rtlCol="0" anchor="ctr"/>
          <a:lstStyle>
            <a:lvl1pPr marL="0" indent="0" algn="ctr">
              <a:buNone/>
              <a:defRPr>
                <a:solidFill>
                  <a:schemeClr val="tx1"/>
                </a:solidFill>
              </a:defRPr>
            </a:lvl1pPr>
          </a:lstStyle>
          <a:p>
            <a:pPr lvl="0" rtl="0"/>
            <a:r>
              <a:rPr lang="es-ES" noProof="0"/>
              <a:t>Título de la sección 2</a:t>
            </a:r>
          </a:p>
        </p:txBody>
      </p:sp>
      <p:sp>
        <p:nvSpPr>
          <p:cNvPr id="8" name="Marcador de contenido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ntenido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rtlCol="0" anchor="ctr"/>
          <a:lstStyle>
            <a:lvl1pPr marL="0" indent="0" algn="ctr">
              <a:buNone/>
              <a:defRPr>
                <a:solidFill>
                  <a:schemeClr val="tx1"/>
                </a:solidFill>
              </a:defRPr>
            </a:lvl1pPr>
          </a:lstStyle>
          <a:p>
            <a:pPr lvl="0" rtl="0"/>
            <a:r>
              <a:rPr lang="es-ES" noProof="0"/>
              <a:t>Título de la sección 3</a:t>
            </a:r>
          </a:p>
        </p:txBody>
      </p:sp>
      <p:sp>
        <p:nvSpPr>
          <p:cNvPr id="9" name="Marcador de contenido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Título 3">
            <a:extLst>
              <a:ext uri="{FF2B5EF4-FFF2-40B4-BE49-F238E27FC236}">
                <a16:creationId xmlns:a16="http://schemas.microsoft.com/office/drawing/2014/main" id="{F23BA81C-7A11-4162-B12D-09C177941F54}"/>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CA1EBB99-4F8E-4B62-91DA-789AF746F861}"/>
              </a:ext>
            </a:extLst>
          </p:cNvPr>
          <p:cNvSpPr>
            <a:spLocks noGrp="1"/>
          </p:cNvSpPr>
          <p:nvPr>
            <p:ph type="ftr" sz="quarter" idx="19"/>
          </p:nvPr>
        </p:nvSpPr>
        <p:spPr/>
        <p:txBody>
          <a:bodyPr rtlCol="0"/>
          <a:lstStyle/>
          <a:p>
            <a:pPr rtl="0"/>
            <a:endParaRPr lang="es-ES" noProof="0"/>
          </a:p>
        </p:txBody>
      </p:sp>
      <p:sp>
        <p:nvSpPr>
          <p:cNvPr id="16" name="Marcador de número de diapositiva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17" name="Marcador de texto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24" name="Forma libre: Forma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pPr rtl="0"/>
            <a:endParaRPr lang="es-ES" noProof="0"/>
          </a:p>
        </p:txBody>
      </p:sp>
      <p:sp>
        <p:nvSpPr>
          <p:cNvPr id="26" name="Flecha: Derecha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Forma libre: Forma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pPr rtl="0"/>
            <a:endParaRPr lang="es-ES" noProof="0"/>
          </a:p>
        </p:txBody>
      </p:sp>
      <p:sp>
        <p:nvSpPr>
          <p:cNvPr id="29" name="Flecha: Derecha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cxnSp>
        <p:nvCxnSpPr>
          <p:cNvPr id="13" name="Conector recto de flecha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Marcador de texto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5" name="Marcador de texto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20" name="Marcador de texto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2" name="Marcador de texto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3" name="Marcador de texto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4" name="Marcador de texto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5" name="Marcador de texto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6" name="Marcador de texto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7" name="Marcador de texto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0" name="Marcador de texto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rtlCol="0" anchor="t"/>
          <a:lstStyle>
            <a:lvl1pPr marL="0" indent="0" algn="ctr">
              <a:buNone/>
              <a:defRPr sz="1600"/>
            </a:lvl1pPr>
          </a:lstStyle>
          <a:p>
            <a:pPr lvl="0" rtl="0"/>
            <a:r>
              <a:rPr lang="es-ES" noProof="0"/>
              <a:t>Título del elemento</a:t>
            </a:r>
          </a:p>
        </p:txBody>
      </p:sp>
      <p:sp>
        <p:nvSpPr>
          <p:cNvPr id="41" name="Marcador de texto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rtlCol="0"/>
          <a:lstStyle>
            <a:lvl1pPr marL="0" indent="0" algn="ctr">
              <a:buNone/>
              <a:defRPr sz="1200">
                <a:solidFill>
                  <a:schemeClr val="tx1">
                    <a:lumMod val="50000"/>
                    <a:lumOff val="50000"/>
                  </a:schemeClr>
                </a:solidFill>
              </a:defRPr>
            </a:lvl1pPr>
          </a:lstStyle>
          <a:p>
            <a:pPr lvl="0" rtl="0"/>
            <a:r>
              <a:rPr lang="es-ES" noProof="0"/>
              <a:t>Mes, año</a:t>
            </a:r>
          </a:p>
        </p:txBody>
      </p:sp>
      <p:sp>
        <p:nvSpPr>
          <p:cNvPr id="4" name="Título 3">
            <a:extLst>
              <a:ext uri="{FF2B5EF4-FFF2-40B4-BE49-F238E27FC236}">
                <a16:creationId xmlns:a16="http://schemas.microsoft.com/office/drawing/2014/main" id="{FF08EDE7-4EEE-467B-88CF-BC73746F06BD}"/>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ie de página 5">
            <a:extLst>
              <a:ext uri="{FF2B5EF4-FFF2-40B4-BE49-F238E27FC236}">
                <a16:creationId xmlns:a16="http://schemas.microsoft.com/office/drawing/2014/main" id="{C4630003-5A43-4FEC-9F17-942E20FB1019}"/>
              </a:ext>
            </a:extLst>
          </p:cNvPr>
          <p:cNvSpPr>
            <a:spLocks noGrp="1"/>
          </p:cNvSpPr>
          <p:nvPr>
            <p:ph type="ftr" sz="quarter" idx="6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39" name="Marcador de texto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iembros del equipo 3">
    <p:spTree>
      <p:nvGrpSpPr>
        <p:cNvPr id="1" name=""/>
        <p:cNvGrpSpPr/>
        <p:nvPr/>
      </p:nvGrpSpPr>
      <p:grpSpPr>
        <a:xfrm>
          <a:off x="0" y="0"/>
          <a:ext cx="0" cy="0"/>
          <a:chOff x="0" y="0"/>
          <a:chExt cx="0" cy="0"/>
        </a:xfrm>
      </p:grpSpPr>
      <p:sp>
        <p:nvSpPr>
          <p:cNvPr id="28" name="Forma libre: Forma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pPr rtl="0"/>
            <a:endParaRPr lang="es-ES" noProof="0"/>
          </a:p>
        </p:txBody>
      </p:sp>
      <p:sp>
        <p:nvSpPr>
          <p:cNvPr id="29" name="Forma libre: Forma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pPr rtl="0"/>
            <a:endParaRPr lang="es-ES" noProof="0"/>
          </a:p>
        </p:txBody>
      </p:sp>
      <p:sp>
        <p:nvSpPr>
          <p:cNvPr id="27" name="Marcador de posición de imagen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26" name="Marcador de posición de imagen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25" name="Marcador de posición de imagen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39" name="Marcador de texto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rtlCol="0" anchor="b"/>
          <a:lstStyle>
            <a:lvl1pPr marL="0" indent="0" algn="l">
              <a:buFont typeface="Arial" panose="020B0604020202020204" pitchFamily="34" charset="0"/>
              <a:buNone/>
              <a:defRPr sz="2400"/>
            </a:lvl1pPr>
          </a:lstStyle>
          <a:p>
            <a:pPr lvl="0" rtl="0"/>
            <a:r>
              <a:rPr lang="es-ES" noProof="0"/>
              <a:t>Nombre</a:t>
            </a:r>
          </a:p>
        </p:txBody>
      </p:sp>
      <p:sp>
        <p:nvSpPr>
          <p:cNvPr id="42" name="Marcador de texto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rtlCol="0"/>
          <a:lstStyle>
            <a:lvl1pPr marL="0" indent="0" algn="l">
              <a:buNone/>
              <a:defRPr sz="1400">
                <a:solidFill>
                  <a:schemeClr val="tx1">
                    <a:lumMod val="95000"/>
                    <a:lumOff val="5000"/>
                  </a:schemeClr>
                </a:solidFill>
              </a:defRPr>
            </a:lvl1pPr>
          </a:lstStyle>
          <a:p>
            <a:pPr lvl="0" rtl="0"/>
            <a:r>
              <a:rPr lang="es-ES" noProof="0"/>
              <a:t>Biografía breve</a:t>
            </a:r>
          </a:p>
        </p:txBody>
      </p:sp>
      <p:sp>
        <p:nvSpPr>
          <p:cNvPr id="43" name="Marcador de texto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rtlCol="0"/>
          <a:lstStyle>
            <a:lvl1pPr marL="0" indent="0" algn="l">
              <a:buFont typeface="Arial" panose="020B0604020202020204" pitchFamily="34" charset="0"/>
              <a:buNone/>
              <a:defRPr sz="1400">
                <a:solidFill>
                  <a:schemeClr val="tx1">
                    <a:lumMod val="95000"/>
                    <a:lumOff val="5000"/>
                  </a:schemeClr>
                </a:solidFill>
              </a:defRPr>
            </a:lvl1pPr>
          </a:lstStyle>
          <a:p>
            <a:pPr lvl="0" rtl="0"/>
            <a:r>
              <a:rPr lang="es-ES" noProof="0"/>
              <a:t>Título</a:t>
            </a:r>
          </a:p>
        </p:txBody>
      </p:sp>
      <p:sp>
        <p:nvSpPr>
          <p:cNvPr id="45" name="Marcador de texto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rtlCol="0" anchor="b"/>
          <a:lstStyle>
            <a:lvl1pPr marL="0" indent="0" algn="l">
              <a:buFont typeface="Arial" panose="020B0604020202020204" pitchFamily="34" charset="0"/>
              <a:buNone/>
              <a:defRPr sz="2400"/>
            </a:lvl1pPr>
          </a:lstStyle>
          <a:p>
            <a:pPr lvl="0" rtl="0"/>
            <a:r>
              <a:rPr lang="es-ES" noProof="0"/>
              <a:t>Nombre</a:t>
            </a:r>
          </a:p>
        </p:txBody>
      </p:sp>
      <p:sp>
        <p:nvSpPr>
          <p:cNvPr id="46" name="Marcador de texto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rtlCol="0"/>
          <a:lstStyle>
            <a:lvl1pPr marL="0" indent="0" algn="l">
              <a:buNone/>
              <a:defRPr sz="1400">
                <a:solidFill>
                  <a:schemeClr val="tx1">
                    <a:lumMod val="95000"/>
                    <a:lumOff val="5000"/>
                  </a:schemeClr>
                </a:solidFill>
              </a:defRPr>
            </a:lvl1pPr>
          </a:lstStyle>
          <a:p>
            <a:pPr lvl="0" rtl="0"/>
            <a:r>
              <a:rPr lang="es-ES" noProof="0"/>
              <a:t>Biografía breve</a:t>
            </a:r>
          </a:p>
        </p:txBody>
      </p:sp>
      <p:sp>
        <p:nvSpPr>
          <p:cNvPr id="47" name="Marcador de texto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rtlCol="0"/>
          <a:lstStyle>
            <a:lvl1pPr marL="0" indent="0" algn="l">
              <a:buFont typeface="Arial" panose="020B0604020202020204" pitchFamily="34" charset="0"/>
              <a:buNone/>
              <a:defRPr sz="1400">
                <a:solidFill>
                  <a:schemeClr val="tx1">
                    <a:lumMod val="95000"/>
                    <a:lumOff val="5000"/>
                  </a:schemeClr>
                </a:solidFill>
              </a:defRPr>
            </a:lvl1pPr>
          </a:lstStyle>
          <a:p>
            <a:pPr lvl="0" rtl="0"/>
            <a:r>
              <a:rPr lang="es-ES" noProof="0"/>
              <a:t>Título</a:t>
            </a:r>
          </a:p>
        </p:txBody>
      </p:sp>
      <p:sp>
        <p:nvSpPr>
          <p:cNvPr id="49" name="Marcador de texto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rtlCol="0" anchor="b"/>
          <a:lstStyle>
            <a:lvl1pPr marL="0" indent="0" algn="l">
              <a:buFont typeface="Arial" panose="020B0604020202020204" pitchFamily="34" charset="0"/>
              <a:buNone/>
              <a:defRPr sz="2400"/>
            </a:lvl1pPr>
          </a:lstStyle>
          <a:p>
            <a:pPr lvl="0" rtl="0"/>
            <a:r>
              <a:rPr lang="es-ES" noProof="0"/>
              <a:t>Nombre</a:t>
            </a:r>
          </a:p>
        </p:txBody>
      </p:sp>
      <p:sp>
        <p:nvSpPr>
          <p:cNvPr id="50" name="Marcador de texto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rtlCol="0"/>
          <a:lstStyle>
            <a:lvl1pPr marL="0" indent="0" algn="l">
              <a:buNone/>
              <a:defRPr sz="1400">
                <a:solidFill>
                  <a:schemeClr val="tx1">
                    <a:lumMod val="95000"/>
                    <a:lumOff val="5000"/>
                  </a:schemeClr>
                </a:solidFill>
              </a:defRPr>
            </a:lvl1pPr>
          </a:lstStyle>
          <a:p>
            <a:pPr lvl="0" rtl="0"/>
            <a:r>
              <a:rPr lang="es-ES" noProof="0"/>
              <a:t>Biografía breve</a:t>
            </a:r>
          </a:p>
        </p:txBody>
      </p:sp>
      <p:sp>
        <p:nvSpPr>
          <p:cNvPr id="51" name="Marcador de texto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rtlCol="0"/>
          <a:lstStyle>
            <a:lvl1pPr marL="0" indent="0" algn="l">
              <a:buFont typeface="Arial" panose="020B0604020202020204" pitchFamily="34" charset="0"/>
              <a:buNone/>
              <a:defRPr sz="1400">
                <a:solidFill>
                  <a:schemeClr val="tx1">
                    <a:lumMod val="95000"/>
                    <a:lumOff val="5000"/>
                  </a:schemeClr>
                </a:solidFill>
              </a:defRPr>
            </a:lvl1pPr>
          </a:lstStyle>
          <a:p>
            <a:pPr lvl="0" rtl="0"/>
            <a:r>
              <a:rPr lang="es-ES" noProof="0"/>
              <a:t>Título</a:t>
            </a:r>
          </a:p>
        </p:txBody>
      </p:sp>
      <p:sp>
        <p:nvSpPr>
          <p:cNvPr id="4" name="Título 3">
            <a:extLst>
              <a:ext uri="{FF2B5EF4-FFF2-40B4-BE49-F238E27FC236}">
                <a16:creationId xmlns:a16="http://schemas.microsoft.com/office/drawing/2014/main" id="{2237E213-4C0E-46AD-9E3B-F87160D09349}"/>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ie de página 5">
            <a:extLst>
              <a:ext uri="{FF2B5EF4-FFF2-40B4-BE49-F238E27FC236}">
                <a16:creationId xmlns:a16="http://schemas.microsoft.com/office/drawing/2014/main" id="{C849904D-8239-4368-AB17-342FCD53F7FF}"/>
              </a:ext>
            </a:extLst>
          </p:cNvPr>
          <p:cNvSpPr>
            <a:spLocks noGrp="1"/>
          </p:cNvSpPr>
          <p:nvPr>
            <p:ph type="ftr" sz="quarter" idx="42"/>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21" name="Marcador de texto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pic>
        <p:nvPicPr>
          <p:cNvPr id="30" name="Imagen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embros del equipo 6">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orma libre: Forma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rtl="0"/>
              <a:endParaRPr lang="es-ES" noProof="0"/>
            </a:p>
          </p:txBody>
        </p:sp>
        <p:sp>
          <p:nvSpPr>
            <p:cNvPr id="49" name="Forma libre: Forma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pPr rtl="0"/>
              <a:endParaRPr lang="es-ES" noProof="0"/>
            </a:p>
          </p:txBody>
        </p:sp>
      </p:grpSp>
      <p:sp>
        <p:nvSpPr>
          <p:cNvPr id="47" name="Marcador de posición de imagen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46" name="Marcador de posición de imagen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45" name="Marcador de posición de imagen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44" name="Marcador de posición de imagen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43" name="Marcador de posición de imagen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42" name="Marcador de posición de imagen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rtl="0"/>
            <a:r>
              <a:rPr lang="es-ES" noProof="0"/>
              <a:t>Foto de perfil</a:t>
            </a:r>
          </a:p>
        </p:txBody>
      </p:sp>
      <p:sp>
        <p:nvSpPr>
          <p:cNvPr id="18" name="Marcador de texto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a:t>Nombre completo</a:t>
            </a:r>
          </a:p>
        </p:txBody>
      </p:sp>
      <p:sp>
        <p:nvSpPr>
          <p:cNvPr id="19" name="Marcador de texto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36" name="Marcador de texto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a:t>Nombre completo</a:t>
            </a:r>
          </a:p>
        </p:txBody>
      </p:sp>
      <p:sp>
        <p:nvSpPr>
          <p:cNvPr id="37" name="Marcador de texto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40" name="Marcador de texto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a:t>Nombre completo</a:t>
            </a:r>
          </a:p>
        </p:txBody>
      </p:sp>
      <p:sp>
        <p:nvSpPr>
          <p:cNvPr id="41" name="Marcador de texto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2" name="Marcador de texto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a:t>Nombre completo</a:t>
            </a:r>
          </a:p>
        </p:txBody>
      </p:sp>
      <p:sp>
        <p:nvSpPr>
          <p:cNvPr id="53" name="Marcador de texto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7" name="Marcador de texto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a:t>Nombre completo</a:t>
            </a:r>
          </a:p>
        </p:txBody>
      </p:sp>
      <p:sp>
        <p:nvSpPr>
          <p:cNvPr id="58" name="Marcador de texto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9" name="Marcador de texto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a:t>Nombre completo</a:t>
            </a:r>
          </a:p>
        </p:txBody>
      </p:sp>
      <p:sp>
        <p:nvSpPr>
          <p:cNvPr id="60" name="Marcador de texto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4" name="Título 3">
            <a:extLst>
              <a:ext uri="{FF2B5EF4-FFF2-40B4-BE49-F238E27FC236}">
                <a16:creationId xmlns:a16="http://schemas.microsoft.com/office/drawing/2014/main" id="{1F95F1F7-9083-4904-84DE-45613FFE595C}"/>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ie de página 5">
            <a:extLst>
              <a:ext uri="{FF2B5EF4-FFF2-40B4-BE49-F238E27FC236}">
                <a16:creationId xmlns:a16="http://schemas.microsoft.com/office/drawing/2014/main" id="{FB3D0B9A-C8E8-493F-8E91-FA4BB27406D2}"/>
              </a:ext>
            </a:extLst>
          </p:cNvPr>
          <p:cNvSpPr>
            <a:spLocks noGrp="1"/>
          </p:cNvSpPr>
          <p:nvPr>
            <p:ph type="ftr" sz="quarter" idx="62"/>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27" name="Marcador de texto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pic>
        <p:nvPicPr>
          <p:cNvPr id="50" name="Imagen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Encabezado de sección con imagen">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pPr rtl="0"/>
            <a:endParaRPr lang="es-ES" noProof="0"/>
          </a:p>
        </p:txBody>
      </p:sp>
      <p:sp>
        <p:nvSpPr>
          <p:cNvPr id="11" name="Forma libre: Forma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rtlCol="0"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pPr rtl="0"/>
            <a:r>
              <a:rPr lang="es-ES" noProof="0"/>
              <a:t>Muchas </a:t>
            </a:r>
            <a:br>
              <a:rPr lang="es-ES" noProof="0"/>
            </a:br>
            <a:r>
              <a:rPr lang="es-ES" noProof="0"/>
              <a:t>gracias</a:t>
            </a:r>
          </a:p>
        </p:txBody>
      </p:sp>
      <p:sp>
        <p:nvSpPr>
          <p:cNvPr id="7" name="Marcador de pie de página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rtlCol="0"/>
          <a:lstStyle>
            <a:lvl1pPr>
              <a:defRPr>
                <a:solidFill>
                  <a:schemeClr val="bg1"/>
                </a:solidFill>
              </a:defRPr>
            </a:lvl1pPr>
          </a:lstStyle>
          <a:p>
            <a:pPr rtl="0"/>
            <a:endParaRPr lang="es-ES" noProof="0"/>
          </a:p>
        </p:txBody>
      </p:sp>
      <p:sp>
        <p:nvSpPr>
          <p:cNvPr id="10" name="Marcador de número de diapositiva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rtlCol="0"/>
          <a:lstStyle>
            <a:lvl1pPr>
              <a:defRPr>
                <a:solidFill>
                  <a:schemeClr val="bg1"/>
                </a:solidFill>
              </a:defRPr>
            </a:lvl1pPr>
          </a:lstStyle>
          <a:p>
            <a:pPr rtl="0"/>
            <a:fld id="{B67B645E-C5E5-4727-B977-D372A0AA71D9}" type="slidenum">
              <a:rPr lang="es-ES" noProof="0" smtClean="0"/>
              <a:pPr rtl="0"/>
              <a:t>‹Nº›</a:t>
            </a:fld>
            <a:endParaRPr lang="es-ES" noProof="0"/>
          </a:p>
        </p:txBody>
      </p:sp>
      <p:sp>
        <p:nvSpPr>
          <p:cNvPr id="9" name="Subtítulo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rtlCol="0"/>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Nombre completo</a:t>
            </a:r>
          </a:p>
        </p:txBody>
      </p:sp>
      <p:sp>
        <p:nvSpPr>
          <p:cNvPr id="12" name="Marcador de texto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rtlCol="0"/>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Teléfono</a:t>
            </a:r>
          </a:p>
        </p:txBody>
      </p:sp>
      <p:sp>
        <p:nvSpPr>
          <p:cNvPr id="13" name="Marcador de texto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rtlCol="0"/>
          <a:lstStyle>
            <a:lvl1pPr marL="0" indent="0" algn="r">
              <a:buNone/>
              <a:defRPr sz="1600">
                <a:solidFill>
                  <a:schemeClr val="bg1"/>
                </a:solidFill>
              </a:defRPr>
            </a:lvl1pPr>
          </a:lstStyle>
          <a:p>
            <a:pPr lvl="0" rtl="0"/>
            <a:r>
              <a:rPr lang="es-ES" noProof="0"/>
              <a:t>Correo electrónico</a:t>
            </a:r>
          </a:p>
        </p:txBody>
      </p:sp>
      <p:sp>
        <p:nvSpPr>
          <p:cNvPr id="15" name="Marcador de texto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rtlCol="0"/>
          <a:lstStyle>
            <a:lvl1pPr marL="0" indent="0" algn="r">
              <a:buNone/>
              <a:defRPr sz="1600">
                <a:solidFill>
                  <a:schemeClr val="bg1"/>
                </a:solidFill>
              </a:defRPr>
            </a:lvl1pPr>
          </a:lstStyle>
          <a:p>
            <a:pPr lvl="0" rtl="0"/>
            <a:r>
              <a:rPr lang="es-ES" noProof="0"/>
              <a:t>Sitio web</a:t>
            </a:r>
          </a:p>
        </p:txBody>
      </p:sp>
      <p:pic>
        <p:nvPicPr>
          <p:cNvPr id="17" name="Imagen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orma libre: Forma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rtlCol="0" anchor="b"/>
          <a:lstStyle>
            <a:lvl1pPr algn="r">
              <a:lnSpc>
                <a:spcPts val="5000"/>
              </a:lnSpc>
              <a:defRPr sz="440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rtlCol="0"/>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agen">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orma libre: Forma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rtlCol="0" anchor="b"/>
          <a:lstStyle>
            <a:lvl1pPr algn="r">
              <a:lnSpc>
                <a:spcPts val="5000"/>
              </a:lnSpc>
              <a:defRPr sz="440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B89FC95D-4CD8-4192-B0C2-D1B82FBB1DC4}"/>
              </a:ext>
            </a:extLst>
          </p:cNvPr>
          <p:cNvSpPr>
            <a:spLocks noGrp="1"/>
          </p:cNvSpPr>
          <p:nvPr>
            <p:ph type="subTitle" idx="1" hasCustomPrompt="1"/>
          </p:nvPr>
        </p:nvSpPr>
        <p:spPr>
          <a:xfrm>
            <a:off x="7171062" y="5428423"/>
            <a:ext cx="4099187" cy="1048939"/>
          </a:xfrm>
        </p:spPr>
        <p:txBody>
          <a:bodyPr rtlCol="0"/>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9" name="Marcador de posición de imagen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rtlCol="0" anchor="ctr">
            <a:noAutofit/>
          </a:bodyPr>
          <a:lstStyle>
            <a:lvl1pPr marL="0" indent="0" algn="ctr">
              <a:buNone/>
              <a:defRPr i="1">
                <a:solidFill>
                  <a:schemeClr val="bg1"/>
                </a:solidFill>
              </a:defRPr>
            </a:lvl1pPr>
          </a:lstStyle>
          <a:p>
            <a:pPr rtl="0"/>
            <a:r>
              <a:rPr lang="es-ES" noProof="0"/>
              <a:t>Inserte o arrastre y coloque su foto</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rtlCol="0"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rtlCol="0"/>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7" name="Marcador de pie de página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rtlCol="0"/>
          <a:lstStyle>
            <a:lvl1pPr>
              <a:defRPr>
                <a:solidFill>
                  <a:schemeClr val="bg1"/>
                </a:solidFill>
              </a:defRPr>
            </a:lvl1pPr>
          </a:lstStyle>
          <a:p>
            <a:pPr rtl="0"/>
            <a:endParaRPr lang="es-ES" noProof="0"/>
          </a:p>
        </p:txBody>
      </p:sp>
      <p:sp>
        <p:nvSpPr>
          <p:cNvPr id="10" name="Marcador de número de diapositiva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rtlCol="0"/>
          <a:lstStyle/>
          <a:p>
            <a:pPr algn="ctr" rtl="0"/>
            <a:fld id="{B67B645E-C5E5-4727-B977-D372A0AA71D9}" type="slidenum">
              <a:rPr lang="es-ES" noProof="0" smtClean="0"/>
              <a:pPr algn="ctr" rtl="0"/>
              <a:t>‹Nº›</a:t>
            </a:fld>
            <a:endParaRPr lang="es-ES" noProof="0"/>
          </a:p>
        </p:txBody>
      </p:sp>
      <p:sp>
        <p:nvSpPr>
          <p:cNvPr id="12" name="Forma libre: Forma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pPr rtl="0"/>
            <a:endParaRPr lang="es-ES" noProof="0"/>
          </a:p>
        </p:txBody>
      </p:sp>
      <p:sp>
        <p:nvSpPr>
          <p:cNvPr id="13" name="Marcador de posición de imagen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rtlCol="0" anchor="ctr">
            <a:noAutofit/>
          </a:bodyPr>
          <a:lstStyle>
            <a:lvl1pPr marL="0" indent="0" algn="ctr">
              <a:buNone/>
              <a:defRPr i="1">
                <a:solidFill>
                  <a:schemeClr val="bg1"/>
                </a:solidFill>
              </a:defRPr>
            </a:lvl1pPr>
          </a:lstStyle>
          <a:p>
            <a:pPr rtl="0"/>
            <a:r>
              <a:rPr lang="es-ES" noProof="0"/>
              <a:t>Inserte o arrastre y coloque su foto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cabezado de sección con imagen">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pPr rtl="0"/>
            <a:endParaRPr lang="es-ES" noProof="0"/>
          </a:p>
        </p:txBody>
      </p:sp>
      <p:sp>
        <p:nvSpPr>
          <p:cNvPr id="11" name="Forma libre: Forma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rtlCol="0"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rtlCol="0"/>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7" name="Marcador de pie de página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rtlCol="0"/>
          <a:lstStyle>
            <a:lvl1pPr>
              <a:defRPr>
                <a:solidFill>
                  <a:schemeClr val="bg1"/>
                </a:solidFill>
              </a:defRPr>
            </a:lvl1pPr>
          </a:lstStyle>
          <a:p>
            <a:pPr rtl="0"/>
            <a:endParaRPr lang="es-ES" noProof="0"/>
          </a:p>
        </p:txBody>
      </p:sp>
      <p:sp>
        <p:nvSpPr>
          <p:cNvPr id="10" name="Marcador de número de diapositiva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rtlCol="0"/>
          <a:lstStyle>
            <a:lvl1pPr>
              <a:defRPr>
                <a:solidFill>
                  <a:schemeClr val="tx1"/>
                </a:solidFill>
              </a:defRPr>
            </a:lvl1pPr>
          </a:lstStyle>
          <a:p>
            <a:pPr algn="ctr" rtl="0"/>
            <a:fld id="{B67B645E-C5E5-4727-B977-D372A0AA71D9}" type="slidenum">
              <a:rPr lang="es-ES" noProof="0" smtClean="0"/>
              <a:pPr algn="ctr" rtl="0"/>
              <a:t>‹Nº›</a:t>
            </a:fld>
            <a:endParaRPr lang="es-ES" noProof="0"/>
          </a:p>
        </p:txBody>
      </p:sp>
      <p:pic>
        <p:nvPicPr>
          <p:cNvPr id="15" name="Imagen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Título 5">
            <a:extLst>
              <a:ext uri="{FF2B5EF4-FFF2-40B4-BE49-F238E27FC236}">
                <a16:creationId xmlns:a16="http://schemas.microsoft.com/office/drawing/2014/main" id="{703B4A2F-5217-4795-8F6B-BFD7CF459B1C}"/>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332C6E1E-0AF9-4CBB-8AF8-AE4DF400FCA8}"/>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ñetas como iconos de 5X">
    <p:spTree>
      <p:nvGrpSpPr>
        <p:cNvPr id="1" name=""/>
        <p:cNvGrpSpPr/>
        <p:nvPr/>
      </p:nvGrpSpPr>
      <p:grpSpPr>
        <a:xfrm>
          <a:off x="0" y="0"/>
          <a:ext cx="0" cy="0"/>
          <a:chOff x="0" y="0"/>
          <a:chExt cx="0" cy="0"/>
        </a:xfrm>
      </p:grpSpPr>
      <p:sp>
        <p:nvSpPr>
          <p:cNvPr id="275" name="Forma libre: Forma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rtl="0"/>
            <a:endParaRPr lang="es-ES" noProof="0"/>
          </a:p>
        </p:txBody>
      </p:sp>
      <p:sp>
        <p:nvSpPr>
          <p:cNvPr id="276" name="Forma libre: Forma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pPr rtl="0"/>
            <a:endParaRPr lang="es-ES" noProof="0"/>
          </a:p>
        </p:txBody>
      </p:sp>
      <p:sp>
        <p:nvSpPr>
          <p:cNvPr id="143" name="Forma libre: Forma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pPr rtl="0"/>
            <a:endParaRPr lang="es-ES" noProof="0"/>
          </a:p>
        </p:txBody>
      </p:sp>
      <p:sp>
        <p:nvSpPr>
          <p:cNvPr id="163" name="Forma libre: Forma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pPr rtl="0"/>
            <a:endParaRPr lang="es-ES" noProof="0"/>
          </a:p>
        </p:txBody>
      </p:sp>
      <p:sp>
        <p:nvSpPr>
          <p:cNvPr id="187" name="Forma libre: Forma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pPr rtl="0"/>
            <a:endParaRPr lang="es-ES" noProof="0"/>
          </a:p>
        </p:txBody>
      </p:sp>
      <p:sp>
        <p:nvSpPr>
          <p:cNvPr id="242" name="Forma libre: Forma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pPr rtl="0"/>
            <a:endParaRPr lang="es-ES" noProof="0"/>
          </a:p>
        </p:txBody>
      </p:sp>
      <p:sp>
        <p:nvSpPr>
          <p:cNvPr id="274" name="Forma libre: Forma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pPr rtl="0"/>
            <a:endParaRPr lang="es-ES" noProof="0"/>
          </a:p>
        </p:txBody>
      </p:sp>
      <p:sp>
        <p:nvSpPr>
          <p:cNvPr id="5" name="Marcador de texto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17" name="Marcador de posición de imagen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6" name="Marcador de texto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8" name="Marcador de texto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8" name="Marcador de posición de imagen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9" name="Marcador de texto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0" name="Marcador de texto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9" name="Marcador de posición de imagen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1" name="Marcador de texto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2" name="Marcador de texto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0" name="Marcador de posición de imagen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3" name="Marcador de texto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4" name="Marcador de texto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1" name="Marcador de posición de imagen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5" name="Marcador de texto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6" name="Marcador de texto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7" name="Marcador de pie de página 6">
            <a:extLst>
              <a:ext uri="{FF2B5EF4-FFF2-40B4-BE49-F238E27FC236}">
                <a16:creationId xmlns:a16="http://schemas.microsoft.com/office/drawing/2014/main" id="{69623CB6-6560-48C0-ADDF-15C11E875859}"/>
              </a:ext>
            </a:extLst>
          </p:cNvPr>
          <p:cNvSpPr>
            <a:spLocks noGrp="1"/>
          </p:cNvSpPr>
          <p:nvPr>
            <p:ph type="ftr" sz="quarter" idx="51"/>
          </p:nvPr>
        </p:nvSpPr>
        <p:spPr/>
        <p:txBody>
          <a:bodyPr rtlCol="0"/>
          <a:lstStyle/>
          <a:p>
            <a:pPr rtl="0"/>
            <a:endParaRPr lang="es-ES" noProof="0"/>
          </a:p>
        </p:txBody>
      </p:sp>
      <p:sp>
        <p:nvSpPr>
          <p:cNvPr id="18" name="Marcador de número de diapositiva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19" name="Título 18">
            <a:extLst>
              <a:ext uri="{FF2B5EF4-FFF2-40B4-BE49-F238E27FC236}">
                <a16:creationId xmlns:a16="http://schemas.microsoft.com/office/drawing/2014/main" id="{38C3E6C6-AC4D-4596-8441-DAB1F5F85FC7}"/>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texto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rtlCol="0"/>
          <a:lstStyle/>
          <a:p>
            <a:pPr rtl="0"/>
            <a:r>
              <a:rPr lang="es-ES" noProof="0"/>
              <a:t>Haga clic para modificar el estilo de título del patrón</a:t>
            </a:r>
          </a:p>
        </p:txBody>
      </p:sp>
      <p:sp>
        <p:nvSpPr>
          <p:cNvPr id="8" name="Marcador de posición de pie de página 7">
            <a:extLst>
              <a:ext uri="{FF2B5EF4-FFF2-40B4-BE49-F238E27FC236}">
                <a16:creationId xmlns:a16="http://schemas.microsoft.com/office/drawing/2014/main" id="{80B74888-33BB-4321-ABBD-249FF7900128}"/>
              </a:ext>
            </a:extLst>
          </p:cNvPr>
          <p:cNvSpPr>
            <a:spLocks noGrp="1"/>
          </p:cNvSpPr>
          <p:nvPr>
            <p:ph type="ftr" sz="quarter" idx="13"/>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posición de texto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rtlCol="0"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rtlCol="0"/>
          <a:lstStyle>
            <a:lvl1pPr marL="0" indent="0">
              <a:buNone/>
              <a:defRPr sz="2400" b="1">
                <a:solidFill>
                  <a:schemeClr val="accent3">
                    <a:lumMod val="75000"/>
                  </a:schemeClr>
                </a:solidFill>
              </a:defRPr>
            </a:lvl1pPr>
          </a:lstStyle>
          <a:p>
            <a:pPr lvl="0" rtl="0"/>
            <a:r>
              <a:rPr lang="es-ES" noProof="0"/>
              <a:t>Editar estilos de texto del patrón</a:t>
            </a:r>
          </a:p>
        </p:txBody>
      </p:sp>
      <p:sp>
        <p:nvSpPr>
          <p:cNvPr id="2" name="Título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rtlCol="0"/>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21E492D2-A4F7-402D-8D63-336C43272949}"/>
              </a:ext>
            </a:extLst>
          </p:cNvPr>
          <p:cNvSpPr>
            <a:spLocks noGrp="1"/>
          </p:cNvSpPr>
          <p:nvPr>
            <p:ph type="ftr" sz="quarter" idx="14"/>
          </p:nvPr>
        </p:nvSpPr>
        <p:spPr/>
        <p:txBody>
          <a:bodyPr rtlCol="0"/>
          <a:lstStyle/>
          <a:p>
            <a:pPr rtl="0"/>
            <a:endParaRPr lang="es-ES" noProof="0"/>
          </a:p>
        </p:txBody>
      </p:sp>
      <p:sp>
        <p:nvSpPr>
          <p:cNvPr id="10" name="Marcador de número de diapositiva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E2E0109-A852-4B1A-84CE-848A1D64057F}"/>
              </a:ext>
            </a:extLst>
          </p:cNvPr>
          <p:cNvSpPr>
            <a:spLocks noGrp="1"/>
          </p:cNvSpPr>
          <p:nvPr>
            <p:ph type="title"/>
          </p:nvPr>
        </p:nvSpPr>
        <p:spPr/>
        <p:txBody>
          <a:bodyPr rtlCol="0"/>
          <a:lstStyle/>
          <a:p>
            <a:pPr rtl="0"/>
            <a:r>
              <a:rPr lang="es-ES" noProof="0"/>
              <a:t>Haga clic para modificar el estilo de título del patrón</a:t>
            </a:r>
          </a:p>
        </p:txBody>
      </p:sp>
      <p:sp>
        <p:nvSpPr>
          <p:cNvPr id="5" name="Marcador de pie de página 4">
            <a:extLst>
              <a:ext uri="{FF2B5EF4-FFF2-40B4-BE49-F238E27FC236}">
                <a16:creationId xmlns:a16="http://schemas.microsoft.com/office/drawing/2014/main" id="{99C962B4-1A24-4802-B0E3-A18DD3801538}"/>
              </a:ext>
            </a:extLst>
          </p:cNvPr>
          <p:cNvSpPr>
            <a:spLocks noGrp="1"/>
          </p:cNvSpPr>
          <p:nvPr>
            <p:ph type="ftr" sz="quarter" idx="10"/>
          </p:nvPr>
        </p:nvSpPr>
        <p:spPr/>
        <p:txBody>
          <a:bodyPr rtlCol="0"/>
          <a:lstStyle/>
          <a:p>
            <a:pPr rtl="0"/>
            <a:endParaRPr lang="es-ES" noProof="0"/>
          </a:p>
        </p:txBody>
      </p:sp>
      <p:sp>
        <p:nvSpPr>
          <p:cNvPr id="7" name="Marcador de número de diapositiva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C1F9D68-D408-4753-A4A2-75AC2CD42980}"/>
              </a:ext>
            </a:extLst>
          </p:cNvPr>
          <p:cNvSpPr>
            <a:spLocks noGrp="1"/>
          </p:cNvSpPr>
          <p:nvPr>
            <p:ph type="title"/>
          </p:nvPr>
        </p:nvSpPr>
        <p:spPr/>
        <p:txBody>
          <a:bodyPr rtlCol="0"/>
          <a:lstStyle/>
          <a:p>
            <a:pPr rtl="0"/>
            <a:r>
              <a:rPr lang="es-ES" noProof="0"/>
              <a:t>Haga clic para modificar el estilo de título del patrón</a:t>
            </a:r>
          </a:p>
        </p:txBody>
      </p:sp>
      <p:sp>
        <p:nvSpPr>
          <p:cNvPr id="5" name="Marcador de pie de página 4">
            <a:extLst>
              <a:ext uri="{FF2B5EF4-FFF2-40B4-BE49-F238E27FC236}">
                <a16:creationId xmlns:a16="http://schemas.microsoft.com/office/drawing/2014/main" id="{5D7B0D1A-A27D-4434-9AAE-AAE33E2C5C73}"/>
              </a:ext>
            </a:extLst>
          </p:cNvPr>
          <p:cNvSpPr>
            <a:spLocks noGrp="1"/>
          </p:cNvSpPr>
          <p:nvPr>
            <p:ph type="ftr" sz="quarter" idx="10"/>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bg1">
            <a:lumMod val="95000"/>
          </a:schemeClr>
        </a:solidFill>
        <a:effectLst/>
      </p:bgPr>
    </p:bg>
    <p:spTree>
      <p:nvGrpSpPr>
        <p:cNvPr id="1" name=""/>
        <p:cNvGrpSpPr/>
        <p:nvPr/>
      </p:nvGrpSpPr>
      <p:grpSpPr>
        <a:xfrm>
          <a:off x="0" y="0"/>
          <a:ext cx="0" cy="0"/>
          <a:chOff x="0" y="0"/>
          <a:chExt cx="0" cy="0"/>
        </a:xfrm>
      </p:grpSpPr>
      <p:sp>
        <p:nvSpPr>
          <p:cNvPr id="17" name="Forma libre: Forma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rtl="0"/>
            <a:endParaRPr lang="es-ES" noProof="0"/>
          </a:p>
        </p:txBody>
      </p:sp>
      <p:sp>
        <p:nvSpPr>
          <p:cNvPr id="13" name="Forma libre: Forma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rtl="0"/>
            <a:endParaRPr lang="es-ES" noProof="0"/>
          </a:p>
        </p:txBody>
      </p:sp>
      <p:sp>
        <p:nvSpPr>
          <p:cNvPr id="3" name="Marcador de posición de contenido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rtlCol="0"/>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0" name="Título 9">
            <a:extLst>
              <a:ext uri="{FF2B5EF4-FFF2-40B4-BE49-F238E27FC236}">
                <a16:creationId xmlns:a16="http://schemas.microsoft.com/office/drawing/2014/main" id="{7674D4AD-4133-4DB9-B1FD-CF7D8D1B5034}"/>
              </a:ext>
            </a:extLst>
          </p:cNvPr>
          <p:cNvSpPr>
            <a:spLocks noGrp="1"/>
          </p:cNvSpPr>
          <p:nvPr>
            <p:ph type="title" hasCustomPrompt="1"/>
          </p:nvPr>
        </p:nvSpPr>
        <p:spPr>
          <a:xfrm>
            <a:off x="360000" y="359999"/>
            <a:ext cx="4186800" cy="3400227"/>
          </a:xfrm>
        </p:spPr>
        <p:txBody>
          <a:bodyPr rtlCol="0" anchor="b"/>
          <a:lstStyle/>
          <a:p>
            <a:pPr rtl="0"/>
            <a:r>
              <a:rPr lang="es-ES" noProof="0"/>
              <a:t>Haga clic para editar el estilo de título del patrón</a:t>
            </a:r>
          </a:p>
        </p:txBody>
      </p:sp>
      <p:sp>
        <p:nvSpPr>
          <p:cNvPr id="2" name="Marcador de pie de página 1">
            <a:extLst>
              <a:ext uri="{FF2B5EF4-FFF2-40B4-BE49-F238E27FC236}">
                <a16:creationId xmlns:a16="http://schemas.microsoft.com/office/drawing/2014/main" id="{AF12DF4A-E965-4E74-8613-208AEAED1F8A}"/>
              </a:ext>
            </a:extLst>
          </p:cNvPr>
          <p:cNvSpPr>
            <a:spLocks noGrp="1"/>
          </p:cNvSpPr>
          <p:nvPr>
            <p:ph type="ftr" sz="quarter" idx="10"/>
          </p:nvPr>
        </p:nvSpPr>
        <p:spPr/>
        <p:txBody>
          <a:bodyPr rtlCol="0"/>
          <a:lstStyle/>
          <a:p>
            <a:pPr rtl="0"/>
            <a:endParaRPr lang="es-ES" noProof="0"/>
          </a:p>
        </p:txBody>
      </p:sp>
      <p:sp>
        <p:nvSpPr>
          <p:cNvPr id="5" name="Marcador de número de diapositiva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12" name="Forma libre: Forma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rtl="0"/>
            <a:endParaRPr lang="es-ES" noProof="0"/>
          </a:p>
        </p:txBody>
      </p:sp>
      <p:sp>
        <p:nvSpPr>
          <p:cNvPr id="13" name="Forma libre: Forma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rtl="0"/>
            <a:endParaRPr lang="es-ES" noProof="0"/>
          </a:p>
        </p:txBody>
      </p:sp>
      <p:sp>
        <p:nvSpPr>
          <p:cNvPr id="3" name="Marcador de posición de imagen 2" descr="Marcador de posición de imagen">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rtlCol="0"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Inserte o arrastre y coloque su foto</a:t>
            </a:r>
          </a:p>
        </p:txBody>
      </p:sp>
      <p:sp>
        <p:nvSpPr>
          <p:cNvPr id="2" name="Título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rtlCol="0" anchor="b"/>
          <a:lstStyle>
            <a:lvl1pPr>
              <a:defRPr sz="3200"/>
            </a:lvl1pPr>
          </a:lstStyle>
          <a:p>
            <a:pPr rtl="0"/>
            <a:r>
              <a:rPr lang="es-ES" noProof="0"/>
              <a:t>Haga clic para modificar el estilo de título del patrón</a:t>
            </a:r>
          </a:p>
        </p:txBody>
      </p:sp>
      <p:sp>
        <p:nvSpPr>
          <p:cNvPr id="11" name="Marcador de posición de texto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ie de página 3">
            <a:extLst>
              <a:ext uri="{FF2B5EF4-FFF2-40B4-BE49-F238E27FC236}">
                <a16:creationId xmlns:a16="http://schemas.microsoft.com/office/drawing/2014/main" id="{BEF37FB2-C8E4-48B7-AD0B-D7D416D5BA06}"/>
              </a:ext>
            </a:extLst>
          </p:cNvPr>
          <p:cNvSpPr>
            <a:spLocks noGrp="1"/>
          </p:cNvSpPr>
          <p:nvPr>
            <p:ph type="ftr" sz="quarter" idx="14"/>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rtlCol="0"/>
          <a:lstStyle/>
          <a:p>
            <a:pPr algn="ctr" rtl="0"/>
            <a:fld id="{B67B645E-C5E5-4727-B977-D372A0AA71D9}" type="slidenum">
              <a:rPr lang="es-ES" noProof="0" smtClean="0"/>
              <a:pPr algn="ctr" rtl="0"/>
              <a:t>‹Nº›</a:t>
            </a:fld>
            <a:endParaRPr lang="es-ES" noProof="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ñetas como iconos de 3X Opción 1">
    <p:spTree>
      <p:nvGrpSpPr>
        <p:cNvPr id="1" name=""/>
        <p:cNvGrpSpPr/>
        <p:nvPr/>
      </p:nvGrpSpPr>
      <p:grpSpPr>
        <a:xfrm>
          <a:off x="0" y="0"/>
          <a:ext cx="0" cy="0"/>
          <a:chOff x="0" y="0"/>
          <a:chExt cx="0" cy="0"/>
        </a:xfrm>
      </p:grpSpPr>
      <p:sp>
        <p:nvSpPr>
          <p:cNvPr id="23" name="Forma libre: Forma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pPr rtl="0"/>
            <a:endParaRPr lang="es-ES" noProof="0"/>
          </a:p>
        </p:txBody>
      </p:sp>
      <p:sp>
        <p:nvSpPr>
          <p:cNvPr id="24" name="Forma libre: Forma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pPr rtl="0"/>
            <a:endParaRPr lang="es-ES" noProof="0"/>
          </a:p>
        </p:txBody>
      </p:sp>
      <p:sp>
        <p:nvSpPr>
          <p:cNvPr id="25" name="Forma libre: Forma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pPr rtl="0"/>
            <a:endParaRPr lang="es-ES" noProof="0"/>
          </a:p>
        </p:txBody>
      </p:sp>
      <p:sp>
        <p:nvSpPr>
          <p:cNvPr id="20" name="Marcador de posición de imagen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6" name="Marcador de texto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8" name="Marcador de texto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1" name="Marcador de posición de imagen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9" name="Marcador de texto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0" name="Marcador de texto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2" name="Marcador de posición de imagen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1" name="Marcador de texto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2" name="Marcador de texto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4" name="Título 3">
            <a:extLst>
              <a:ext uri="{FF2B5EF4-FFF2-40B4-BE49-F238E27FC236}">
                <a16:creationId xmlns:a16="http://schemas.microsoft.com/office/drawing/2014/main" id="{1B6D07DD-F1C7-4A36-AF98-6B5500A11EC4}"/>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D25C17B0-42A8-446A-BBCA-2ED0DE1F70E1}"/>
              </a:ext>
            </a:extLst>
          </p:cNvPr>
          <p:cNvSpPr>
            <a:spLocks noGrp="1"/>
          </p:cNvSpPr>
          <p:nvPr>
            <p:ph type="ftr" sz="quarter" idx="50"/>
          </p:nvPr>
        </p:nvSpPr>
        <p:spPr/>
        <p:txBody>
          <a:bodyPr rtlCol="0"/>
          <a:lstStyle/>
          <a:p>
            <a:pPr rtl="0"/>
            <a:endParaRPr lang="es-ES" noProof="0"/>
          </a:p>
        </p:txBody>
      </p:sp>
      <p:sp>
        <p:nvSpPr>
          <p:cNvPr id="13" name="Marcador de número de diapositiva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26" name="Marcador de texto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ñetas como iconos de 3X Opción 2">
    <p:bg>
      <p:bgPr>
        <a:solidFill>
          <a:schemeClr val="bg1">
            <a:lumMod val="95000"/>
          </a:schemeClr>
        </a:solidFill>
        <a:effectLst/>
      </p:bgPr>
    </p:bg>
    <p:spTree>
      <p:nvGrpSpPr>
        <p:cNvPr id="1" name=""/>
        <p:cNvGrpSpPr/>
        <p:nvPr/>
      </p:nvGrpSpPr>
      <p:grpSpPr>
        <a:xfrm>
          <a:off x="0" y="0"/>
          <a:ext cx="0" cy="0"/>
          <a:chOff x="0" y="0"/>
          <a:chExt cx="0" cy="0"/>
        </a:xfrm>
      </p:grpSpPr>
      <p:sp>
        <p:nvSpPr>
          <p:cNvPr id="43" name="Forma libre: Forma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rtl="0"/>
            <a:endParaRPr lang="es-ES" noProof="0">
              <a:solidFill>
                <a:schemeClr val="tx1"/>
              </a:solidFill>
            </a:endParaRPr>
          </a:p>
        </p:txBody>
      </p:sp>
      <p:sp>
        <p:nvSpPr>
          <p:cNvPr id="21" name="Marcador de texto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9" name="Forma libre: Forma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pPr rtl="0"/>
            <a:endParaRPr lang="es-ES" noProof="0"/>
          </a:p>
        </p:txBody>
      </p:sp>
      <p:sp>
        <p:nvSpPr>
          <p:cNvPr id="30" name="Forma libre: Forma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pPr rtl="0"/>
            <a:endParaRPr lang="es-ES" noProof="0"/>
          </a:p>
        </p:txBody>
      </p:sp>
      <p:sp>
        <p:nvSpPr>
          <p:cNvPr id="37" name="Forma libre: Forma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pPr rtl="0"/>
            <a:endParaRPr lang="es-ES" noProof="0"/>
          </a:p>
        </p:txBody>
      </p:sp>
      <p:sp>
        <p:nvSpPr>
          <p:cNvPr id="34" name="Marcador de posición de imagen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6" name="Marcador de texto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7" name="Marcador de texto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5" name="Marcador de posición de imagen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8" name="Marcador de texto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9" name="Marcador de texto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6" name="Marcador de posición de imagen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20" name="Marcador de texto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rtlCol="0" anchor="b"/>
          <a:lstStyle>
            <a:lvl1pPr algn="r">
              <a:defRPr sz="4500">
                <a:solidFill>
                  <a:schemeClr val="bg1"/>
                </a:solidFill>
              </a:defRPr>
            </a:lvl1pPr>
          </a:lstStyle>
          <a:p>
            <a:pPr rtl="0"/>
            <a:r>
              <a:rPr lang="es-ES" noProof="0"/>
              <a:t>Título de diapositiva</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859469" y="3708115"/>
            <a:ext cx="3863221" cy="1415429"/>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ie de página 3">
            <a:extLst>
              <a:ext uri="{FF2B5EF4-FFF2-40B4-BE49-F238E27FC236}">
                <a16:creationId xmlns:a16="http://schemas.microsoft.com/office/drawing/2014/main" id="{E6F9B1B6-16AC-4198-91CD-956BF735E11A}"/>
              </a:ext>
            </a:extLst>
          </p:cNvPr>
          <p:cNvSpPr>
            <a:spLocks noGrp="1"/>
          </p:cNvSpPr>
          <p:nvPr>
            <p:ph type="ftr" sz="quarter" idx="49"/>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rtlCol="0"/>
          <a:lstStyle>
            <a:lvl1pPr algn="ctr">
              <a:defRPr/>
            </a:lvl1pPr>
          </a:lstStyle>
          <a:p>
            <a:pPr rtl="0"/>
            <a:fld id="{B67B645E-C5E5-4727-B977-D372A0AA71D9}" type="slidenum">
              <a:rPr lang="es-ES" noProof="0" smtClean="0"/>
              <a:pPr rtl="0"/>
              <a:t>‹Nº›</a:t>
            </a:fld>
            <a:endParaRPr lang="es-ES" noProof="0"/>
          </a:p>
        </p:txBody>
      </p:sp>
      <p:pic>
        <p:nvPicPr>
          <p:cNvPr id="44" name="Imagen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ñetas como iconos de 4X Opción 1">
    <p:bg>
      <p:bgPr>
        <a:solidFill>
          <a:schemeClr val="bg1">
            <a:lumMod val="95000"/>
          </a:schemeClr>
        </a:solidFill>
        <a:effectLst/>
      </p:bgPr>
    </p:bg>
    <p:spTree>
      <p:nvGrpSpPr>
        <p:cNvPr id="1" name=""/>
        <p:cNvGrpSpPr/>
        <p:nvPr/>
      </p:nvGrpSpPr>
      <p:grpSpPr>
        <a:xfrm>
          <a:off x="0" y="0"/>
          <a:ext cx="0" cy="0"/>
          <a:chOff x="0" y="0"/>
          <a:chExt cx="0" cy="0"/>
        </a:xfrm>
      </p:grpSpPr>
      <p:sp>
        <p:nvSpPr>
          <p:cNvPr id="50" name="Forma libre: Forma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rtl="0"/>
            <a:endParaRPr lang="es-ES" noProof="0">
              <a:solidFill>
                <a:schemeClr val="tx1"/>
              </a:solidFill>
            </a:endParaRPr>
          </a:p>
        </p:txBody>
      </p:sp>
      <p:sp>
        <p:nvSpPr>
          <p:cNvPr id="30" name="Forma libre: Forma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pPr rtl="0"/>
            <a:endParaRPr lang="es-ES" noProof="0"/>
          </a:p>
        </p:txBody>
      </p:sp>
      <p:sp>
        <p:nvSpPr>
          <p:cNvPr id="39" name="Forma libre: Forma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pPr rtl="0"/>
            <a:endParaRPr lang="es-ES" noProof="0"/>
          </a:p>
        </p:txBody>
      </p:sp>
      <p:sp>
        <p:nvSpPr>
          <p:cNvPr id="40" name="Forma libre: Forma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pPr rtl="0"/>
            <a:endParaRPr lang="es-ES" noProof="0"/>
          </a:p>
        </p:txBody>
      </p:sp>
      <p:sp>
        <p:nvSpPr>
          <p:cNvPr id="41" name="Forma libre: Forma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pPr rtl="0"/>
            <a:endParaRPr lang="es-ES" noProof="0"/>
          </a:p>
        </p:txBody>
      </p:sp>
      <p:sp>
        <p:nvSpPr>
          <p:cNvPr id="33" name="Marcador de posición de imagen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6" name="Marcador de texto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7" name="Marcador de texto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4" name="Marcador de posición de imagen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18" name="Marcador de texto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2</a:t>
            </a:r>
          </a:p>
        </p:txBody>
      </p:sp>
      <p:sp>
        <p:nvSpPr>
          <p:cNvPr id="19" name="Marcador de texto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7" name="Marcador de posición de imagen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25" name="Marcador de texto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3</a:t>
            </a:r>
          </a:p>
        </p:txBody>
      </p:sp>
      <p:sp>
        <p:nvSpPr>
          <p:cNvPr id="26" name="Marcador de texto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38" name="Marcador de posición de imagen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rtl="0"/>
            <a:r>
              <a:rPr lang="es-ES" noProof="0"/>
              <a:t>Icono</a:t>
            </a:r>
          </a:p>
        </p:txBody>
      </p:sp>
      <p:sp>
        <p:nvSpPr>
          <p:cNvPr id="27" name="Marcador de texto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4</a:t>
            </a:r>
          </a:p>
        </p:txBody>
      </p:sp>
      <p:sp>
        <p:nvSpPr>
          <p:cNvPr id="28" name="Marcador de texto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4" name="Marcador de pie de página 3">
            <a:extLst>
              <a:ext uri="{FF2B5EF4-FFF2-40B4-BE49-F238E27FC236}">
                <a16:creationId xmlns:a16="http://schemas.microsoft.com/office/drawing/2014/main" id="{987C5A92-3AAD-4F33-9F39-62B825B0F02C}"/>
              </a:ext>
            </a:extLst>
          </p:cNvPr>
          <p:cNvSpPr>
            <a:spLocks noGrp="1"/>
          </p:cNvSpPr>
          <p:nvPr>
            <p:ph type="ftr" sz="quarter" idx="55"/>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rtlCol="0"/>
          <a:lstStyle>
            <a:lvl1pPr algn="ctr">
              <a:defRPr/>
            </a:lvl1pPr>
          </a:lstStyle>
          <a:p>
            <a:pPr rtl="0"/>
            <a:fld id="{B67B645E-C5E5-4727-B977-D372A0AA71D9}" type="slidenum">
              <a:rPr lang="es-ES" noProof="0" smtClean="0"/>
              <a:pPr rtl="0"/>
              <a:t>‹Nº›</a:t>
            </a:fld>
            <a:endParaRPr lang="es-ES" noProof="0"/>
          </a:p>
        </p:txBody>
      </p:sp>
      <p:sp>
        <p:nvSpPr>
          <p:cNvPr id="51" name="Título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rtlCol="0" anchor="b"/>
          <a:lstStyle>
            <a:lvl1pPr algn="r">
              <a:defRPr sz="4500">
                <a:solidFill>
                  <a:schemeClr val="bg1"/>
                </a:solidFill>
              </a:defRPr>
            </a:lvl1pPr>
          </a:lstStyle>
          <a:p>
            <a:pPr rtl="0"/>
            <a:r>
              <a:rPr lang="es-ES" noProof="0"/>
              <a:t>Título de diapositiva</a:t>
            </a:r>
          </a:p>
        </p:txBody>
      </p:sp>
      <p:sp>
        <p:nvSpPr>
          <p:cNvPr id="52" name="Subtítulo 2">
            <a:extLst>
              <a:ext uri="{FF2B5EF4-FFF2-40B4-BE49-F238E27FC236}">
                <a16:creationId xmlns:a16="http://schemas.microsoft.com/office/drawing/2014/main" id="{3F5D994D-B125-4628-9E39-49308819F25B}"/>
              </a:ext>
            </a:extLst>
          </p:cNvPr>
          <p:cNvSpPr>
            <a:spLocks noGrp="1"/>
          </p:cNvSpPr>
          <p:nvPr>
            <p:ph type="subTitle" idx="1" hasCustomPrompt="1"/>
          </p:nvPr>
        </p:nvSpPr>
        <p:spPr>
          <a:xfrm>
            <a:off x="7859469" y="3708115"/>
            <a:ext cx="3863221" cy="1415429"/>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53" name="Imagen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o digital">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orma libre: Forma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pPr rtl="0"/>
            <a:endParaRPr lang="es-ES" noProof="0"/>
          </a:p>
        </p:txBody>
      </p:sp>
      <p:sp>
        <p:nvSpPr>
          <p:cNvPr id="21" name="Forma libre: Forma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pPr rtl="0"/>
            <a:endParaRPr lang="es-ES" noProof="0"/>
          </a:p>
        </p:txBody>
      </p:sp>
      <p:sp>
        <p:nvSpPr>
          <p:cNvPr id="3" name="Marcador de pie de página 2">
            <a:extLst>
              <a:ext uri="{FF2B5EF4-FFF2-40B4-BE49-F238E27FC236}">
                <a16:creationId xmlns:a16="http://schemas.microsoft.com/office/drawing/2014/main" id="{CB18B5B4-8849-45B8-B629-6EE5A6792169}"/>
              </a:ext>
            </a:extLst>
          </p:cNvPr>
          <p:cNvSpPr>
            <a:spLocks noGrp="1"/>
          </p:cNvSpPr>
          <p:nvPr>
            <p:ph type="ftr" sz="quarter" idx="14"/>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rtlCol="0"/>
          <a:lstStyle>
            <a:lvl1pPr algn="ctr">
              <a:defRPr/>
            </a:lvl1pPr>
          </a:lstStyle>
          <a:p>
            <a:pPr rtl="0"/>
            <a:fld id="{B67B645E-C5E5-4727-B977-D372A0AA71D9}" type="slidenum">
              <a:rPr lang="es-ES" noProof="0" smtClean="0"/>
              <a:pPr rtl="0"/>
              <a:t>‹Nº›</a:t>
            </a:fld>
            <a:endParaRPr lang="es-ES" noProof="0"/>
          </a:p>
        </p:txBody>
      </p:sp>
      <p:sp>
        <p:nvSpPr>
          <p:cNvPr id="17" name="Título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rtlCol="0" anchor="b"/>
          <a:lstStyle>
            <a:lvl1pPr algn="r">
              <a:defRPr sz="4500">
                <a:solidFill>
                  <a:schemeClr val="bg1"/>
                </a:solidFill>
              </a:defRPr>
            </a:lvl1pPr>
          </a:lstStyle>
          <a:p>
            <a:pPr rtl="0"/>
            <a:r>
              <a:rPr lang="es-ES" noProof="0"/>
              <a:t>Título de diapositiva</a:t>
            </a:r>
          </a:p>
        </p:txBody>
      </p:sp>
      <p:sp>
        <p:nvSpPr>
          <p:cNvPr id="18" name="Subtítulo 2">
            <a:extLst>
              <a:ext uri="{FF2B5EF4-FFF2-40B4-BE49-F238E27FC236}">
                <a16:creationId xmlns:a16="http://schemas.microsoft.com/office/drawing/2014/main" id="{0345838A-C221-4A96-A471-11032B0E2D0E}"/>
              </a:ext>
            </a:extLst>
          </p:cNvPr>
          <p:cNvSpPr>
            <a:spLocks noGrp="1"/>
          </p:cNvSpPr>
          <p:nvPr>
            <p:ph type="subTitle" idx="1" hasCustomPrompt="1"/>
          </p:nvPr>
        </p:nvSpPr>
        <p:spPr>
          <a:xfrm>
            <a:off x="7578276" y="4362628"/>
            <a:ext cx="3863221" cy="1415429"/>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22" name="Imagen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Imagen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Marcador de posición de imagen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a:t>Inserte o arrastre y coloque su diseño de la pantalla aquí</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ción de números grandes 1">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rtlCol="0"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1</a:t>
            </a:r>
          </a:p>
        </p:txBody>
      </p:sp>
      <p:sp>
        <p:nvSpPr>
          <p:cNvPr id="4" name="Marcador de contenido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rtlCol="0"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rtl="0"/>
            <a:r>
              <a:rPr lang="es-ES" noProof="0"/>
              <a:t>2</a:t>
            </a:r>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D511B9E7-33BC-464B-B75C-73154C197648}"/>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C2C8C3B3-A8FF-408F-9A44-0B71B3E7DB51}"/>
              </a:ext>
            </a:extLst>
          </p:cNvPr>
          <p:cNvSpPr>
            <a:spLocks noGrp="1"/>
          </p:cNvSpPr>
          <p:nvPr>
            <p:ph type="ftr" sz="quarter" idx="18"/>
          </p:nvPr>
        </p:nvSpPr>
        <p:spPr/>
        <p:txBody>
          <a:bodyPr rtlCol="0"/>
          <a:lstStyle/>
          <a:p>
            <a:pPr rtl="0"/>
            <a:endParaRPr lang="es-ES" noProof="0"/>
          </a:p>
        </p:txBody>
      </p:sp>
      <p:sp>
        <p:nvSpPr>
          <p:cNvPr id="13" name="Marcador de texto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10" name="Marcador de número de diapositiva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rtlCol="0"/>
          <a:lstStyle/>
          <a:p>
            <a:pPr rtl="0"/>
            <a:fld id="{B67B645E-C5E5-4727-B977-D372A0AA71D9}" type="slidenum">
              <a:rPr lang="es-ES" noProof="0" smtClean="0"/>
              <a:pPr rtl="0"/>
              <a:t>‹Nº›</a:t>
            </a:fld>
            <a:endParaRPr lang="es-ES" noProof="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pción de números grandes 2">
    <p:spTree>
      <p:nvGrpSpPr>
        <p:cNvPr id="1" name=""/>
        <p:cNvGrpSpPr/>
        <p:nvPr/>
      </p:nvGrpSpPr>
      <p:grpSpPr>
        <a:xfrm>
          <a:off x="0" y="0"/>
          <a:ext cx="0" cy="0"/>
          <a:chOff x="0" y="0"/>
          <a:chExt cx="0" cy="0"/>
        </a:xfrm>
      </p:grpSpPr>
      <p:sp>
        <p:nvSpPr>
          <p:cNvPr id="21" name="Forma libre: Forma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pPr rtl="0"/>
            <a:endParaRPr lang="es-ES" noProof="0"/>
          </a:p>
        </p:txBody>
      </p:sp>
      <p:sp>
        <p:nvSpPr>
          <p:cNvPr id="20" name="Forma libre: Forma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pPr rtl="0"/>
            <a:endParaRPr lang="es-ES" noProof="0"/>
          </a:p>
        </p:txBody>
      </p:sp>
      <p:sp>
        <p:nvSpPr>
          <p:cNvPr id="8" name="Marcador de texto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rtl="0"/>
            <a:r>
              <a:rPr lang="es-ES" noProof="0"/>
              <a:t>Encabezado de la sección</a:t>
            </a:r>
          </a:p>
        </p:txBody>
      </p:sp>
      <p:sp>
        <p:nvSpPr>
          <p:cNvPr id="9" name="Marcador de texto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rtl="0"/>
            <a:r>
              <a:rPr lang="es-ES" noProof="0"/>
              <a:t>Encabezado de sección</a:t>
            </a:r>
          </a:p>
        </p:txBody>
      </p:sp>
      <p:sp>
        <p:nvSpPr>
          <p:cNvPr id="19" name="Forma libre: Forma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pPr rtl="0"/>
            <a:endParaRPr lang="es-ES" noProof="0"/>
          </a:p>
        </p:txBody>
      </p:sp>
      <p:sp>
        <p:nvSpPr>
          <p:cNvPr id="6" name="Marcador de texto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rtlCol="0"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Encabezado de sección</a:t>
            </a:r>
          </a:p>
        </p:txBody>
      </p:sp>
      <p:sp>
        <p:nvSpPr>
          <p:cNvPr id="10" name="Marcador de texto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rtlCol="0" anchor="b"/>
          <a:lstStyle>
            <a:lvl1pPr marL="0" indent="0" algn="ctr">
              <a:spcBef>
                <a:spcPts val="0"/>
              </a:spcBef>
              <a:spcAft>
                <a:spcPts val="0"/>
              </a:spcAft>
              <a:buNone/>
              <a:defRPr sz="58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1</a:t>
            </a:r>
          </a:p>
        </p:txBody>
      </p:sp>
      <p:sp>
        <p:nvSpPr>
          <p:cNvPr id="13" name="Marcador de contenido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a:t>Descripción de la sección</a:t>
            </a:r>
          </a:p>
        </p:txBody>
      </p:sp>
      <p:sp>
        <p:nvSpPr>
          <p:cNvPr id="11" name="Marcador de texto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5800" b="1" dirty="0">
                <a:solidFill>
                  <a:schemeClr val="bg1"/>
                </a:solidFill>
                <a:latin typeface="+mj-lt"/>
                <a:cs typeface="Arial" panose="020B0604020202020204" pitchFamily="34" charset="0"/>
              </a:defRPr>
            </a:lvl1pPr>
          </a:lstStyle>
          <a:p>
            <a:pPr marL="266700" lvl="0" indent="-266700" algn="ctr" rtl="0"/>
            <a:r>
              <a:rPr lang="es-ES" noProof="0"/>
              <a:t>2</a:t>
            </a:r>
          </a:p>
        </p:txBody>
      </p:sp>
      <p:sp>
        <p:nvSpPr>
          <p:cNvPr id="14" name="Marcador de texto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a:t>Descripción de la sección</a:t>
            </a:r>
          </a:p>
        </p:txBody>
      </p:sp>
      <p:sp>
        <p:nvSpPr>
          <p:cNvPr id="12" name="Marcador de texto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5800" b="1" dirty="0">
                <a:solidFill>
                  <a:schemeClr val="bg1"/>
                </a:solidFill>
                <a:latin typeface="+mj-lt"/>
                <a:cs typeface="Arial" panose="020B0604020202020204" pitchFamily="34" charset="0"/>
              </a:defRPr>
            </a:lvl1pPr>
          </a:lstStyle>
          <a:p>
            <a:pPr marL="266700" lvl="0" indent="-266700" algn="ctr" rtl="0"/>
            <a:r>
              <a:rPr lang="es-ES" noProof="0"/>
              <a:t>3</a:t>
            </a:r>
          </a:p>
        </p:txBody>
      </p:sp>
      <p:sp>
        <p:nvSpPr>
          <p:cNvPr id="15" name="Marcador de texto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a:t>Descripción de la sección</a:t>
            </a:r>
          </a:p>
        </p:txBody>
      </p:sp>
      <p:sp>
        <p:nvSpPr>
          <p:cNvPr id="4" name="Título 3">
            <a:extLst>
              <a:ext uri="{FF2B5EF4-FFF2-40B4-BE49-F238E27FC236}">
                <a16:creationId xmlns:a16="http://schemas.microsoft.com/office/drawing/2014/main" id="{F81CA826-63B3-43E6-99A0-25895892FF1D}"/>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D8091642-7CB0-45CD-82C4-9EBAD3FAEA11}"/>
              </a:ext>
            </a:extLst>
          </p:cNvPr>
          <p:cNvSpPr>
            <a:spLocks noGrp="1"/>
          </p:cNvSpPr>
          <p:nvPr>
            <p:ph type="ftr" sz="quarter" idx="35"/>
          </p:nvPr>
        </p:nvSpPr>
        <p:spPr/>
        <p:txBody>
          <a:bodyPr rtlCol="0"/>
          <a:lstStyle/>
          <a:p>
            <a:pPr rtl="0"/>
            <a:endParaRPr lang="es-ES" noProof="0"/>
          </a:p>
        </p:txBody>
      </p:sp>
      <p:sp>
        <p:nvSpPr>
          <p:cNvPr id="17" name="Marcador de número de diapositiva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rtlCol="0"/>
          <a:lstStyle>
            <a:lvl1pPr algn="ctr">
              <a:defRPr/>
            </a:lvl1pPr>
          </a:lstStyle>
          <a:p>
            <a:pPr rtl="0"/>
            <a:fld id="{B67B645E-C5E5-4727-B977-D372A0AA71D9}" type="slidenum">
              <a:rPr lang="es-ES" noProof="0" smtClean="0"/>
              <a:pPr rtl="0"/>
              <a:t>‹Nº›</a:t>
            </a:fld>
            <a:endParaRPr lang="es-ES" noProof="0"/>
          </a:p>
        </p:txBody>
      </p:sp>
      <p:sp>
        <p:nvSpPr>
          <p:cNvPr id="18" name="Marcador de texto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grpSp>
        <p:nvGrpSpPr>
          <p:cNvPr id="192" name="Grupo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orma libre: Forma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pPr rtl="0"/>
              <a:endParaRPr lang="es-ES" noProof="0"/>
            </a:p>
          </p:txBody>
        </p:sp>
        <p:grpSp>
          <p:nvGrpSpPr>
            <p:cNvPr id="182" name="Grupo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orma libre: Forma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84" name="Forma libre: Forma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85" name="Forma libre: Forma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86" name="Forma libre: Forma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87" name="Forma libre: Forma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88" name="Forma libre: Forma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89" name="Forma libre: Forma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90" name="Forma libre: Forma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pPr rtl="0"/>
                <a:endParaRPr lang="es-ES" noProof="0"/>
              </a:p>
            </p:txBody>
          </p:sp>
          <p:sp>
            <p:nvSpPr>
              <p:cNvPr id="191" name="Forma libre: Forma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pPr rtl="0"/>
                <a:endParaRPr lang="es-ES" noProof="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pacio comercial">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Marcador de texto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0" name="Marcador de texto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1" name="Marcador de texto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rtlCol="0"/>
          <a:lstStyle>
            <a:lvl1pPr marL="0" indent="0" algn="l">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2" name="Marcador de texto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rtlCol="0"/>
          <a:lstStyle>
            <a:lvl1pPr marL="0" indent="0" algn="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4" name="Título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rtlCol="0"/>
          <a:lstStyle/>
          <a:p>
            <a:pPr rtl="0"/>
            <a:r>
              <a:rPr lang="es-ES" noProof="0"/>
              <a:t>Haga clic para modificar el estilo de título del patrón</a:t>
            </a:r>
          </a:p>
        </p:txBody>
      </p:sp>
      <p:sp>
        <p:nvSpPr>
          <p:cNvPr id="5" name="Marcador de pie de página 4">
            <a:extLst>
              <a:ext uri="{FF2B5EF4-FFF2-40B4-BE49-F238E27FC236}">
                <a16:creationId xmlns:a16="http://schemas.microsoft.com/office/drawing/2014/main" id="{0427A446-62BF-4F99-BF28-8B764B71F115}"/>
              </a:ext>
            </a:extLst>
          </p:cNvPr>
          <p:cNvSpPr>
            <a:spLocks noGrp="1"/>
          </p:cNvSpPr>
          <p:nvPr>
            <p:ph type="ftr" sz="quarter" idx="18"/>
          </p:nvPr>
        </p:nvSpPr>
        <p:spPr/>
        <p:txBody>
          <a:bodyPr rtlCol="0"/>
          <a:lstStyle/>
          <a:p>
            <a:pPr rtl="0"/>
            <a:endParaRPr lang="es-ES" noProof="0"/>
          </a:p>
        </p:txBody>
      </p:sp>
      <p:sp>
        <p:nvSpPr>
          <p:cNvPr id="7" name="Marcador de número de diapositiva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rtlCol="0"/>
          <a:lstStyle>
            <a:lvl1pPr algn="ctr">
              <a:defRPr/>
            </a:lvl1pPr>
          </a:lstStyle>
          <a:p>
            <a:pPr rtl="0"/>
            <a:fld id="{B67B645E-C5E5-4727-B977-D372A0AA71D9}" type="slidenum">
              <a:rPr lang="es-ES" noProof="0" smtClean="0"/>
              <a:pPr rtl="0"/>
              <a:t>‹Nº›</a:t>
            </a:fld>
            <a:endParaRPr lang="es-ES" noProof="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endParaRPr lang="es-ES" noProof="0"/>
          </a:p>
        </p:txBody>
      </p:sp>
      <p:pic>
        <p:nvPicPr>
          <p:cNvPr id="12" name="Imagen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Marcador de número de diapositiva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rtlCol="0" anchor="ctr"/>
          <a:lstStyle>
            <a:lvl1pPr algn="ctr">
              <a:defRPr lang="en-ZA" sz="1000" smtClean="0">
                <a:solidFill>
                  <a:schemeClr val="bg1"/>
                </a:solidFill>
              </a:defRPr>
            </a:lvl1pPr>
          </a:lstStyle>
          <a:p>
            <a:pPr rtl="0"/>
            <a:fld id="{B67B645E-C5E5-4727-B977-D372A0AA71D9}" type="slidenum">
              <a:rPr lang="es-ES" noProof="0" smtClean="0"/>
              <a:pPr rtl="0"/>
              <a:t>‹Nº›</a:t>
            </a:fld>
            <a:endParaRPr lang="es-E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hyperlink" Target="https://pixabay.com/es/tick-mark-vale-perfecto-305245/" TargetMode="External"/><Relationship Id="rId7" Type="http://schemas.openxmlformats.org/officeDocument/2006/relationships/hyperlink" Target="https://fadailalfaqir.blogspot.com/2020/07/contra-la-cultura-de-la-cancelacion.html" TargetMode="External"/><Relationship Id="rId2"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hyperlink" Target="https://pixabay.com/es/atenci%C3%B3n-advertencia-signo-peligro-303861/"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5.png"/><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0E8F8-CBC6-4A56-A60B-FDBF1E1F1214}"/>
              </a:ext>
            </a:extLst>
          </p:cNvPr>
          <p:cNvSpPr>
            <a:spLocks noGrp="1"/>
          </p:cNvSpPr>
          <p:nvPr>
            <p:ph type="ctrTitle"/>
          </p:nvPr>
        </p:nvSpPr>
        <p:spPr/>
        <p:txBody>
          <a:bodyPr rtlCol="0"/>
          <a:lstStyle/>
          <a:p>
            <a:pPr algn="ctr" rtl="0"/>
            <a:r>
              <a:rPr lang="es-ES" sz="3600" dirty="0"/>
              <a:t>CARACTERIZACIÓN DE ADICIONES CONTRACTUALES PARA PROCESOS DE CONTRATACIÓN PÚBLICA EN INFRAESTRUCTURA</a:t>
            </a:r>
          </a:p>
        </p:txBody>
      </p:sp>
      <p:sp>
        <p:nvSpPr>
          <p:cNvPr id="3" name="Subtítulo 2">
            <a:extLst>
              <a:ext uri="{FF2B5EF4-FFF2-40B4-BE49-F238E27FC236}">
                <a16:creationId xmlns:a16="http://schemas.microsoft.com/office/drawing/2014/main" id="{72258620-D380-473B-A288-E14928A16BDB}"/>
              </a:ext>
            </a:extLst>
          </p:cNvPr>
          <p:cNvSpPr>
            <a:spLocks noGrp="1"/>
          </p:cNvSpPr>
          <p:nvPr>
            <p:ph type="subTitle" idx="1"/>
          </p:nvPr>
        </p:nvSpPr>
        <p:spPr/>
        <p:txBody>
          <a:bodyPr rtlCol="0"/>
          <a:lstStyle/>
          <a:p>
            <a:pPr rtl="0"/>
            <a:r>
              <a:rPr lang="es-ES" sz="1800" b="0" i="1" dirty="0"/>
              <a:t>Wendy barreda</a:t>
            </a:r>
          </a:p>
          <a:p>
            <a:pPr rtl="0"/>
            <a:r>
              <a:rPr lang="es-ES" sz="1800" b="0" i="1" noProof="1"/>
              <a:t>Jose rivera</a:t>
            </a:r>
          </a:p>
          <a:p>
            <a:pPr rtl="0"/>
            <a:r>
              <a:rPr lang="es-ES" sz="1800" b="0" i="1" noProof="1"/>
              <a:t>Harold rodríguez</a:t>
            </a:r>
          </a:p>
          <a:p>
            <a:pPr rtl="0"/>
            <a:endParaRPr lang="es-ES" dirty="0"/>
          </a:p>
        </p:txBody>
      </p:sp>
      <p:pic>
        <p:nvPicPr>
          <p:cNvPr id="6" name="Marcador de posición de imagen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3"/>
          <a:srcRect/>
          <a:stretch/>
        </p:blipFill>
        <p:spPr/>
      </p:pic>
      <p:sp>
        <p:nvSpPr>
          <p:cNvPr id="7" name="Elipse 6" descr="Fondo de logotipo">
            <a:extLst>
              <a:ext uri="{FF2B5EF4-FFF2-40B4-BE49-F238E27FC236}">
                <a16:creationId xmlns:a16="http://schemas.microsoft.com/office/drawing/2014/main" id="{DAE98AA7-EEC8-4349-B75F-8C7B0A80C3F3}"/>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Tree>
    <p:extLst>
      <p:ext uri="{BB962C8B-B14F-4D97-AF65-F5344CB8AC3E}">
        <p14:creationId xmlns:p14="http://schemas.microsoft.com/office/powerpoint/2010/main" val="80926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6000">
              <a:schemeClr val="bg1">
                <a:lumMod val="95000"/>
              </a:schemeClr>
            </a:gs>
          </a:gsLst>
          <a:path path="circle">
            <a:fillToRect l="100000" b="100000"/>
          </a:path>
        </a:gradFill>
        <a:effectLst/>
      </p:bgPr>
    </p:bg>
    <p:spTree>
      <p:nvGrpSpPr>
        <p:cNvPr id="1" name=""/>
        <p:cNvGrpSpPr/>
        <p:nvPr/>
      </p:nvGrpSpPr>
      <p:grpSpPr>
        <a:xfrm>
          <a:off x="0" y="0"/>
          <a:ext cx="0" cy="0"/>
          <a:chOff x="0" y="0"/>
          <a:chExt cx="0" cy="0"/>
        </a:xfrm>
      </p:grpSpPr>
      <p:sp>
        <p:nvSpPr>
          <p:cNvPr id="9" name="Forma libre: Forma 8" descr="Fondo de logotipo">
            <a:extLst>
              <a:ext uri="{FF2B5EF4-FFF2-40B4-BE49-F238E27FC236}">
                <a16:creationId xmlns:a16="http://schemas.microsoft.com/office/drawing/2014/main" id="{F4E224D4-CF4C-4EC1-B54B-3738143F639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lt1"/>
              </a:solidFill>
            </a:endParaRPr>
          </a:p>
        </p:txBody>
      </p:sp>
      <p:sp>
        <p:nvSpPr>
          <p:cNvPr id="2" name="Título 1">
            <a:extLst>
              <a:ext uri="{FF2B5EF4-FFF2-40B4-BE49-F238E27FC236}">
                <a16:creationId xmlns:a16="http://schemas.microsoft.com/office/drawing/2014/main" id="{4F50E8F8-CBC6-4A56-A60B-FDBF1E1F1214}"/>
              </a:ext>
            </a:extLst>
          </p:cNvPr>
          <p:cNvSpPr>
            <a:spLocks noGrp="1"/>
          </p:cNvSpPr>
          <p:nvPr>
            <p:ph type="ctrTitle"/>
          </p:nvPr>
        </p:nvSpPr>
        <p:spPr bwMode="gray">
          <a:xfrm>
            <a:off x="7532614" y="4598540"/>
            <a:ext cx="4099187" cy="2078700"/>
          </a:xfrm>
        </p:spPr>
        <p:txBody>
          <a:bodyPr rtlCol="0"/>
          <a:lstStyle/>
          <a:p>
            <a:pPr rtl="0"/>
            <a:r>
              <a:rPr lang="es-ES" dirty="0"/>
              <a:t>DESCRIPCIÓN</a:t>
            </a:r>
          </a:p>
        </p:txBody>
      </p:sp>
      <p:graphicFrame>
        <p:nvGraphicFramePr>
          <p:cNvPr id="3" name="Diagrama 2">
            <a:extLst>
              <a:ext uri="{FF2B5EF4-FFF2-40B4-BE49-F238E27FC236}">
                <a16:creationId xmlns:a16="http://schemas.microsoft.com/office/drawing/2014/main" id="{F02DE976-3D01-4632-914B-0708E22B9BC0}"/>
              </a:ext>
            </a:extLst>
          </p:cNvPr>
          <p:cNvGraphicFramePr/>
          <p:nvPr>
            <p:extLst>
              <p:ext uri="{D42A27DB-BD31-4B8C-83A1-F6EECF244321}">
                <p14:modId xmlns:p14="http://schemas.microsoft.com/office/powerpoint/2010/main" val="3148292042"/>
              </p:ext>
            </p:extLst>
          </p:nvPr>
        </p:nvGraphicFramePr>
        <p:xfrm>
          <a:off x="560199" y="606225"/>
          <a:ext cx="9713699" cy="5645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3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92B2D48-7E1A-3B28-1CFA-CCD037670949}"/>
              </a:ext>
            </a:extLst>
          </p:cNvPr>
          <p:cNvPicPr>
            <a:picLocks noChangeAspect="1"/>
          </p:cNvPicPr>
          <p:nvPr/>
        </p:nvPicPr>
        <p:blipFill>
          <a:blip r:embed="rId2"/>
          <a:stretch>
            <a:fillRect/>
          </a:stretch>
        </p:blipFill>
        <p:spPr>
          <a:xfrm>
            <a:off x="10844011" y="157608"/>
            <a:ext cx="1150522" cy="447217"/>
          </a:xfrm>
          <a:prstGeom prst="rect">
            <a:avLst/>
          </a:prstGeom>
        </p:spPr>
      </p:pic>
      <p:pic>
        <p:nvPicPr>
          <p:cNvPr id="4" name="Imagen 3">
            <a:extLst>
              <a:ext uri="{FF2B5EF4-FFF2-40B4-BE49-F238E27FC236}">
                <a16:creationId xmlns:a16="http://schemas.microsoft.com/office/drawing/2014/main" id="{E2DFFEC1-FA23-12D5-10AD-658473F69E7C}"/>
              </a:ext>
            </a:extLst>
          </p:cNvPr>
          <p:cNvPicPr>
            <a:picLocks noChangeAspect="1"/>
          </p:cNvPicPr>
          <p:nvPr/>
        </p:nvPicPr>
        <p:blipFill>
          <a:blip r:embed="rId3"/>
          <a:stretch>
            <a:fillRect/>
          </a:stretch>
        </p:blipFill>
        <p:spPr>
          <a:xfrm>
            <a:off x="197467" y="157608"/>
            <a:ext cx="1340012" cy="402004"/>
          </a:xfrm>
          <a:prstGeom prst="rect">
            <a:avLst/>
          </a:prstGeom>
        </p:spPr>
      </p:pic>
      <p:sp>
        <p:nvSpPr>
          <p:cNvPr id="6" name="Rectángulo: esquinas diagonales cortadas 5">
            <a:extLst>
              <a:ext uri="{FF2B5EF4-FFF2-40B4-BE49-F238E27FC236}">
                <a16:creationId xmlns:a16="http://schemas.microsoft.com/office/drawing/2014/main" id="{D6C983C0-E009-836D-D1FA-F124BB6DCB05}"/>
              </a:ext>
            </a:extLst>
          </p:cNvPr>
          <p:cNvSpPr/>
          <p:nvPr/>
        </p:nvSpPr>
        <p:spPr>
          <a:xfrm rot="10800000">
            <a:off x="801111" y="734716"/>
            <a:ext cx="10022338" cy="600707"/>
          </a:xfrm>
          <a:prstGeom prst="snip2DiagRect">
            <a:avLst/>
          </a:prstGeom>
          <a:solidFill>
            <a:srgbClr val="FCDD00"/>
          </a:solidFill>
          <a:ln>
            <a:solidFill>
              <a:srgbClr val="FCD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DAA0CF2A-A258-1A6F-6D09-5C1A46F9E1D5}"/>
              </a:ext>
            </a:extLst>
          </p:cNvPr>
          <p:cNvSpPr txBox="1"/>
          <p:nvPr/>
        </p:nvSpPr>
        <p:spPr>
          <a:xfrm>
            <a:off x="801111" y="696427"/>
            <a:ext cx="10163300" cy="707886"/>
          </a:xfrm>
          <a:prstGeom prst="rect">
            <a:avLst/>
          </a:prstGeom>
          <a:noFill/>
        </p:spPr>
        <p:txBody>
          <a:bodyPr wrap="square" rtlCol="0">
            <a:spAutoFit/>
          </a:bodyPr>
          <a:lstStyle/>
          <a:p>
            <a:pPr algn="ctr"/>
            <a:r>
              <a:rPr lang="es-ES" sz="2000" b="1" dirty="0"/>
              <a:t>CARACTERIZACIÓN DE ADICIONES CONTRACTUALES PARA PROCESOS DE CONTRATACIÓN PÚBLICA EN INFRAESTRUCTURA</a:t>
            </a:r>
            <a:endParaRPr lang="es-CO" sz="2000" b="1" dirty="0">
              <a:latin typeface="Arial Black" panose="020B0A04020102020204" pitchFamily="34" charset="0"/>
            </a:endParaRPr>
          </a:p>
        </p:txBody>
      </p:sp>
      <p:cxnSp>
        <p:nvCxnSpPr>
          <p:cNvPr id="65" name="Conector recto 64">
            <a:extLst>
              <a:ext uri="{FF2B5EF4-FFF2-40B4-BE49-F238E27FC236}">
                <a16:creationId xmlns:a16="http://schemas.microsoft.com/office/drawing/2014/main" id="{23C751EE-D08F-A176-EE39-9E218C85997C}"/>
              </a:ext>
            </a:extLst>
          </p:cNvPr>
          <p:cNvCxnSpPr>
            <a:cxnSpLocks/>
          </p:cNvCxnSpPr>
          <p:nvPr/>
        </p:nvCxnSpPr>
        <p:spPr>
          <a:xfrm flipH="1">
            <a:off x="6085267" y="2202073"/>
            <a:ext cx="7155" cy="39356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a:extLst>
              <a:ext uri="{FF2B5EF4-FFF2-40B4-BE49-F238E27FC236}">
                <a16:creationId xmlns:a16="http://schemas.microsoft.com/office/drawing/2014/main" id="{A776976C-F342-373B-0CAF-7E16E74166B9}"/>
              </a:ext>
            </a:extLst>
          </p:cNvPr>
          <p:cNvGrpSpPr/>
          <p:nvPr/>
        </p:nvGrpSpPr>
        <p:grpSpPr>
          <a:xfrm>
            <a:off x="128435" y="1368609"/>
            <a:ext cx="883741" cy="1249048"/>
            <a:chOff x="959331" y="1384772"/>
            <a:chExt cx="1363800" cy="1886342"/>
          </a:xfrm>
        </p:grpSpPr>
        <p:sp>
          <p:nvSpPr>
            <p:cNvPr id="5" name="Elipse 4">
              <a:extLst>
                <a:ext uri="{FF2B5EF4-FFF2-40B4-BE49-F238E27FC236}">
                  <a16:creationId xmlns:a16="http://schemas.microsoft.com/office/drawing/2014/main" id="{D51C99F8-7D6D-36F7-080E-0D822CD9D69A}"/>
                </a:ext>
              </a:extLst>
            </p:cNvPr>
            <p:cNvSpPr/>
            <p:nvPr/>
          </p:nvSpPr>
          <p:spPr>
            <a:xfrm rot="1444518">
              <a:off x="959331" y="1384772"/>
              <a:ext cx="1363800" cy="1886342"/>
            </a:xfrm>
            <a:prstGeom prst="ellipse">
              <a:avLst/>
            </a:prstGeom>
            <a:solidFill>
              <a:srgbClr val="FCDD00"/>
            </a:solidFill>
            <a:ln>
              <a:solidFill>
                <a:srgbClr val="FCD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10" name="Rectángulo 9">
              <a:extLst>
                <a:ext uri="{FF2B5EF4-FFF2-40B4-BE49-F238E27FC236}">
                  <a16:creationId xmlns:a16="http://schemas.microsoft.com/office/drawing/2014/main" id="{04238AD0-55A8-B2C0-6913-3368F2384ACB}"/>
                </a:ext>
              </a:extLst>
            </p:cNvPr>
            <p:cNvSpPr/>
            <p:nvPr/>
          </p:nvSpPr>
          <p:spPr>
            <a:xfrm>
              <a:off x="1054508" y="1736521"/>
              <a:ext cx="1173448" cy="118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Insertar Foto</a:t>
              </a:r>
              <a:endParaRPr lang="es-CO" sz="1100" dirty="0"/>
            </a:p>
          </p:txBody>
        </p:sp>
      </p:grpSp>
      <p:grpSp>
        <p:nvGrpSpPr>
          <p:cNvPr id="11" name="Grupo 10">
            <a:extLst>
              <a:ext uri="{FF2B5EF4-FFF2-40B4-BE49-F238E27FC236}">
                <a16:creationId xmlns:a16="http://schemas.microsoft.com/office/drawing/2014/main" id="{A2A4F9EC-8F23-1C52-B380-0D5E229526CE}"/>
              </a:ext>
            </a:extLst>
          </p:cNvPr>
          <p:cNvGrpSpPr/>
          <p:nvPr/>
        </p:nvGrpSpPr>
        <p:grpSpPr>
          <a:xfrm>
            <a:off x="128435" y="3221047"/>
            <a:ext cx="883741" cy="1249048"/>
            <a:chOff x="959331" y="1384772"/>
            <a:chExt cx="1363800" cy="1886342"/>
          </a:xfrm>
        </p:grpSpPr>
        <p:sp>
          <p:nvSpPr>
            <p:cNvPr id="13" name="Elipse 12">
              <a:extLst>
                <a:ext uri="{FF2B5EF4-FFF2-40B4-BE49-F238E27FC236}">
                  <a16:creationId xmlns:a16="http://schemas.microsoft.com/office/drawing/2014/main" id="{530E644F-DFCB-2609-1EAD-4647C4A615C2}"/>
                </a:ext>
              </a:extLst>
            </p:cNvPr>
            <p:cNvSpPr/>
            <p:nvPr/>
          </p:nvSpPr>
          <p:spPr>
            <a:xfrm rot="1444518">
              <a:off x="959331" y="1384772"/>
              <a:ext cx="1363800" cy="1886342"/>
            </a:xfrm>
            <a:prstGeom prst="ellipse">
              <a:avLst/>
            </a:prstGeom>
            <a:solidFill>
              <a:srgbClr val="FCDD00"/>
            </a:solidFill>
            <a:ln>
              <a:solidFill>
                <a:srgbClr val="FCD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14" name="Rectángulo 13">
              <a:extLst>
                <a:ext uri="{FF2B5EF4-FFF2-40B4-BE49-F238E27FC236}">
                  <a16:creationId xmlns:a16="http://schemas.microsoft.com/office/drawing/2014/main" id="{DDF560BE-ED9D-7836-51DC-6CBE2821957F}"/>
                </a:ext>
              </a:extLst>
            </p:cNvPr>
            <p:cNvSpPr/>
            <p:nvPr/>
          </p:nvSpPr>
          <p:spPr>
            <a:xfrm>
              <a:off x="1054508" y="1736521"/>
              <a:ext cx="1173448" cy="118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Insertar Foto</a:t>
              </a:r>
              <a:endParaRPr lang="es-CO" sz="1100" dirty="0"/>
            </a:p>
          </p:txBody>
        </p:sp>
      </p:grpSp>
      <p:grpSp>
        <p:nvGrpSpPr>
          <p:cNvPr id="15" name="Grupo 14">
            <a:extLst>
              <a:ext uri="{FF2B5EF4-FFF2-40B4-BE49-F238E27FC236}">
                <a16:creationId xmlns:a16="http://schemas.microsoft.com/office/drawing/2014/main" id="{EDFE8FA0-A90D-5BD3-6B21-87ACEE62C768}"/>
              </a:ext>
            </a:extLst>
          </p:cNvPr>
          <p:cNvGrpSpPr/>
          <p:nvPr/>
        </p:nvGrpSpPr>
        <p:grpSpPr>
          <a:xfrm>
            <a:off x="66762" y="5065974"/>
            <a:ext cx="883741" cy="1249048"/>
            <a:chOff x="959331" y="1384772"/>
            <a:chExt cx="1363800" cy="1886342"/>
          </a:xfrm>
        </p:grpSpPr>
        <p:sp>
          <p:nvSpPr>
            <p:cNvPr id="16" name="Elipse 15">
              <a:extLst>
                <a:ext uri="{FF2B5EF4-FFF2-40B4-BE49-F238E27FC236}">
                  <a16:creationId xmlns:a16="http://schemas.microsoft.com/office/drawing/2014/main" id="{5532ED20-6706-C7E7-A680-F1B02B5A042C}"/>
                </a:ext>
              </a:extLst>
            </p:cNvPr>
            <p:cNvSpPr/>
            <p:nvPr/>
          </p:nvSpPr>
          <p:spPr>
            <a:xfrm rot="1444518">
              <a:off x="959331" y="1384772"/>
              <a:ext cx="1363800" cy="1886342"/>
            </a:xfrm>
            <a:prstGeom prst="ellipse">
              <a:avLst/>
            </a:prstGeom>
            <a:solidFill>
              <a:srgbClr val="FCDD00"/>
            </a:solidFill>
            <a:ln>
              <a:solidFill>
                <a:srgbClr val="FCD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17" name="Rectángulo 16">
              <a:extLst>
                <a:ext uri="{FF2B5EF4-FFF2-40B4-BE49-F238E27FC236}">
                  <a16:creationId xmlns:a16="http://schemas.microsoft.com/office/drawing/2014/main" id="{AB2190F6-8411-12D0-A214-12AAFB167417}"/>
                </a:ext>
              </a:extLst>
            </p:cNvPr>
            <p:cNvSpPr/>
            <p:nvPr/>
          </p:nvSpPr>
          <p:spPr>
            <a:xfrm>
              <a:off x="1054508" y="1736521"/>
              <a:ext cx="1173448" cy="118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Insertar Foto</a:t>
              </a:r>
              <a:endParaRPr lang="es-CO" sz="1100" dirty="0"/>
            </a:p>
          </p:txBody>
        </p:sp>
      </p:grpSp>
      <p:pic>
        <p:nvPicPr>
          <p:cNvPr id="18" name="Imagen 17">
            <a:extLst>
              <a:ext uri="{FF2B5EF4-FFF2-40B4-BE49-F238E27FC236}">
                <a16:creationId xmlns:a16="http://schemas.microsoft.com/office/drawing/2014/main" id="{15187F9B-895E-8535-DD1E-873B1B6AE3E0}"/>
              </a:ext>
            </a:extLst>
          </p:cNvPr>
          <p:cNvPicPr>
            <a:picLocks noChangeAspect="1"/>
          </p:cNvPicPr>
          <p:nvPr/>
        </p:nvPicPr>
        <p:blipFill>
          <a:blip r:embed="rId4"/>
          <a:stretch>
            <a:fillRect/>
          </a:stretch>
        </p:blipFill>
        <p:spPr>
          <a:xfrm>
            <a:off x="136383" y="1582583"/>
            <a:ext cx="867844" cy="856858"/>
          </a:xfrm>
          <a:prstGeom prst="rect">
            <a:avLst/>
          </a:prstGeom>
        </p:spPr>
      </p:pic>
      <p:pic>
        <p:nvPicPr>
          <p:cNvPr id="19" name="Imagen 18">
            <a:extLst>
              <a:ext uri="{FF2B5EF4-FFF2-40B4-BE49-F238E27FC236}">
                <a16:creationId xmlns:a16="http://schemas.microsoft.com/office/drawing/2014/main" id="{EABF62B3-3367-0AA7-D174-68089F3862DB}"/>
              </a:ext>
            </a:extLst>
          </p:cNvPr>
          <p:cNvPicPr>
            <a:picLocks noChangeAspect="1"/>
          </p:cNvPicPr>
          <p:nvPr/>
        </p:nvPicPr>
        <p:blipFill>
          <a:blip r:embed="rId5"/>
          <a:stretch>
            <a:fillRect/>
          </a:stretch>
        </p:blipFill>
        <p:spPr>
          <a:xfrm>
            <a:off x="113109" y="5298883"/>
            <a:ext cx="837394" cy="845498"/>
          </a:xfrm>
          <a:prstGeom prst="rect">
            <a:avLst/>
          </a:prstGeom>
        </p:spPr>
      </p:pic>
      <p:pic>
        <p:nvPicPr>
          <p:cNvPr id="20" name="Imagen 19">
            <a:extLst>
              <a:ext uri="{FF2B5EF4-FFF2-40B4-BE49-F238E27FC236}">
                <a16:creationId xmlns:a16="http://schemas.microsoft.com/office/drawing/2014/main" id="{AF7AC78B-32A0-0258-9D50-45EED120453F}"/>
              </a:ext>
            </a:extLst>
          </p:cNvPr>
          <p:cNvPicPr>
            <a:picLocks noChangeAspect="1"/>
          </p:cNvPicPr>
          <p:nvPr/>
        </p:nvPicPr>
        <p:blipFill>
          <a:blip r:embed="rId6"/>
          <a:stretch>
            <a:fillRect/>
          </a:stretch>
        </p:blipFill>
        <p:spPr>
          <a:xfrm>
            <a:off x="136383" y="3425716"/>
            <a:ext cx="839710" cy="839710"/>
          </a:xfrm>
          <a:prstGeom prst="rect">
            <a:avLst/>
          </a:prstGeom>
        </p:spPr>
      </p:pic>
      <p:pic>
        <p:nvPicPr>
          <p:cNvPr id="22" name="Imagen 21" descr="Interfaz de usuario gráfica, Aplicación&#10;&#10;Descripción generada automáticamente">
            <a:extLst>
              <a:ext uri="{FF2B5EF4-FFF2-40B4-BE49-F238E27FC236}">
                <a16:creationId xmlns:a16="http://schemas.microsoft.com/office/drawing/2014/main" id="{495F8EBF-D85A-8038-8FC1-48D3A2340D93}"/>
              </a:ext>
            </a:extLst>
          </p:cNvPr>
          <p:cNvPicPr>
            <a:picLocks noChangeAspect="1"/>
          </p:cNvPicPr>
          <p:nvPr/>
        </p:nvPicPr>
        <p:blipFill>
          <a:blip r:embed="rId7"/>
          <a:stretch>
            <a:fillRect/>
          </a:stretch>
        </p:blipFill>
        <p:spPr>
          <a:xfrm>
            <a:off x="1978438" y="1538997"/>
            <a:ext cx="2803957" cy="4984812"/>
          </a:xfrm>
          <a:prstGeom prst="rect">
            <a:avLst/>
          </a:prstGeom>
        </p:spPr>
      </p:pic>
      <p:pic>
        <p:nvPicPr>
          <p:cNvPr id="24" name="Imagen 23" descr="Interfaz de usuario gráfica, Aplicación&#10;&#10;Descripción generada automáticamente">
            <a:extLst>
              <a:ext uri="{FF2B5EF4-FFF2-40B4-BE49-F238E27FC236}">
                <a16:creationId xmlns:a16="http://schemas.microsoft.com/office/drawing/2014/main" id="{DE8A6ABD-4FAF-AE44-5D95-02D10C110961}"/>
              </a:ext>
            </a:extLst>
          </p:cNvPr>
          <p:cNvPicPr>
            <a:picLocks noChangeAspect="1"/>
          </p:cNvPicPr>
          <p:nvPr/>
        </p:nvPicPr>
        <p:blipFill>
          <a:blip r:embed="rId8"/>
          <a:stretch>
            <a:fillRect/>
          </a:stretch>
        </p:blipFill>
        <p:spPr>
          <a:xfrm>
            <a:off x="2691620" y="4940045"/>
            <a:ext cx="1377592" cy="936102"/>
          </a:xfrm>
          <a:prstGeom prst="rect">
            <a:avLst/>
          </a:prstGeom>
        </p:spPr>
      </p:pic>
      <p:pic>
        <p:nvPicPr>
          <p:cNvPr id="26" name="Imagen 25">
            <a:extLst>
              <a:ext uri="{FF2B5EF4-FFF2-40B4-BE49-F238E27FC236}">
                <a16:creationId xmlns:a16="http://schemas.microsoft.com/office/drawing/2014/main" id="{59E5812D-AEC5-29F2-ACDA-945FA69B984B}"/>
              </a:ext>
            </a:extLst>
          </p:cNvPr>
          <p:cNvPicPr>
            <a:picLocks noChangeAspect="1"/>
          </p:cNvPicPr>
          <p:nvPr/>
        </p:nvPicPr>
        <p:blipFill>
          <a:blip r:embed="rId9"/>
          <a:stretch>
            <a:fillRect/>
          </a:stretch>
        </p:blipFill>
        <p:spPr>
          <a:xfrm>
            <a:off x="6443125" y="1601521"/>
            <a:ext cx="2560555" cy="3321990"/>
          </a:xfrm>
          <a:prstGeom prst="rect">
            <a:avLst/>
          </a:prstGeom>
        </p:spPr>
      </p:pic>
      <p:sp>
        <p:nvSpPr>
          <p:cNvPr id="32" name="CuadroTexto 31">
            <a:extLst>
              <a:ext uri="{FF2B5EF4-FFF2-40B4-BE49-F238E27FC236}">
                <a16:creationId xmlns:a16="http://schemas.microsoft.com/office/drawing/2014/main" id="{E7066C6E-92D2-0208-4F3C-6E2F1B3643BA}"/>
              </a:ext>
            </a:extLst>
          </p:cNvPr>
          <p:cNvSpPr txBox="1"/>
          <p:nvPr/>
        </p:nvSpPr>
        <p:spPr>
          <a:xfrm>
            <a:off x="0" y="2578870"/>
            <a:ext cx="1043709" cy="646331"/>
          </a:xfrm>
          <a:prstGeom prst="rect">
            <a:avLst/>
          </a:prstGeom>
          <a:noFill/>
        </p:spPr>
        <p:txBody>
          <a:bodyPr wrap="square" rtlCol="0">
            <a:spAutoFit/>
          </a:bodyPr>
          <a:lstStyle/>
          <a:p>
            <a:pPr algn="ctr"/>
            <a:r>
              <a:rPr lang="es-CO" dirty="0">
                <a:solidFill>
                  <a:schemeClr val="bg1"/>
                </a:solidFill>
              </a:rPr>
              <a:t>JOSE RIVERA</a:t>
            </a:r>
          </a:p>
        </p:txBody>
      </p:sp>
      <p:sp>
        <p:nvSpPr>
          <p:cNvPr id="33" name="CuadroTexto 32">
            <a:extLst>
              <a:ext uri="{FF2B5EF4-FFF2-40B4-BE49-F238E27FC236}">
                <a16:creationId xmlns:a16="http://schemas.microsoft.com/office/drawing/2014/main" id="{CBB5EF75-9FE6-4AD4-AC5E-383F61F6BFDD}"/>
              </a:ext>
            </a:extLst>
          </p:cNvPr>
          <p:cNvSpPr txBox="1"/>
          <p:nvPr/>
        </p:nvSpPr>
        <p:spPr>
          <a:xfrm>
            <a:off x="18300" y="4399758"/>
            <a:ext cx="1075189" cy="646331"/>
          </a:xfrm>
          <a:prstGeom prst="rect">
            <a:avLst/>
          </a:prstGeom>
          <a:noFill/>
        </p:spPr>
        <p:txBody>
          <a:bodyPr wrap="square" rtlCol="0">
            <a:spAutoFit/>
          </a:bodyPr>
          <a:lstStyle/>
          <a:p>
            <a:pPr algn="ctr"/>
            <a:r>
              <a:rPr lang="es-CO" dirty="0">
                <a:solidFill>
                  <a:schemeClr val="bg1"/>
                </a:solidFill>
              </a:rPr>
              <a:t>WENDY BARREDA</a:t>
            </a:r>
          </a:p>
        </p:txBody>
      </p:sp>
      <p:sp>
        <p:nvSpPr>
          <p:cNvPr id="34" name="CuadroTexto 33">
            <a:extLst>
              <a:ext uri="{FF2B5EF4-FFF2-40B4-BE49-F238E27FC236}">
                <a16:creationId xmlns:a16="http://schemas.microsoft.com/office/drawing/2014/main" id="{56F15243-07CB-140A-B0AF-3DD1C50FF08F}"/>
              </a:ext>
            </a:extLst>
          </p:cNvPr>
          <p:cNvSpPr txBox="1"/>
          <p:nvPr/>
        </p:nvSpPr>
        <p:spPr>
          <a:xfrm>
            <a:off x="-69700" y="6263377"/>
            <a:ext cx="1316399" cy="646331"/>
          </a:xfrm>
          <a:prstGeom prst="rect">
            <a:avLst/>
          </a:prstGeom>
          <a:noFill/>
        </p:spPr>
        <p:txBody>
          <a:bodyPr wrap="square" rtlCol="0">
            <a:spAutoFit/>
          </a:bodyPr>
          <a:lstStyle/>
          <a:p>
            <a:pPr algn="ctr"/>
            <a:r>
              <a:rPr lang="es-CO" dirty="0">
                <a:solidFill>
                  <a:schemeClr val="bg1"/>
                </a:solidFill>
              </a:rPr>
              <a:t>HAROLD RODRÍGUEZ</a:t>
            </a:r>
          </a:p>
        </p:txBody>
      </p:sp>
      <p:pic>
        <p:nvPicPr>
          <p:cNvPr id="8" name="Imagen 7">
            <a:extLst>
              <a:ext uri="{FF2B5EF4-FFF2-40B4-BE49-F238E27FC236}">
                <a16:creationId xmlns:a16="http://schemas.microsoft.com/office/drawing/2014/main" id="{F8E5592D-3497-EEB9-548D-1F136498DF4E}"/>
              </a:ext>
            </a:extLst>
          </p:cNvPr>
          <p:cNvPicPr>
            <a:picLocks noChangeAspect="1"/>
          </p:cNvPicPr>
          <p:nvPr/>
        </p:nvPicPr>
        <p:blipFill>
          <a:blip r:embed="rId10"/>
          <a:stretch>
            <a:fillRect/>
          </a:stretch>
        </p:blipFill>
        <p:spPr>
          <a:xfrm>
            <a:off x="8533052" y="4399758"/>
            <a:ext cx="3361019" cy="2141756"/>
          </a:xfrm>
          <a:prstGeom prst="rect">
            <a:avLst/>
          </a:prstGeom>
        </p:spPr>
      </p:pic>
    </p:spTree>
    <p:extLst>
      <p:ext uri="{BB962C8B-B14F-4D97-AF65-F5344CB8AC3E}">
        <p14:creationId xmlns:p14="http://schemas.microsoft.com/office/powerpoint/2010/main" val="134164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pic>
        <p:nvPicPr>
          <p:cNvPr id="15" name="Marcador de posición de imagen 14" descr="Dispositivo médico levitando">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0" y="947453"/>
            <a:ext cx="5703889" cy="4320000"/>
          </a:xfrm>
        </p:spPr>
      </p:pic>
      <p:sp>
        <p:nvSpPr>
          <p:cNvPr id="2" name="Marcador de número de diapositiva 1">
            <a:extLst>
              <a:ext uri="{FF2B5EF4-FFF2-40B4-BE49-F238E27FC236}">
                <a16:creationId xmlns:a16="http://schemas.microsoft.com/office/drawing/2014/main" id="{14946B59-7B49-4180-9B48-FAC9C2BDF7A4}"/>
              </a:ext>
            </a:extLst>
          </p:cNvPr>
          <p:cNvSpPr>
            <a:spLocks noGrp="1"/>
          </p:cNvSpPr>
          <p:nvPr>
            <p:ph type="sldNum" sz="quarter" idx="15"/>
          </p:nvPr>
        </p:nvSpPr>
        <p:spPr/>
        <p:txBody>
          <a:bodyPr rtlCol="0"/>
          <a:lstStyle/>
          <a:p>
            <a:pPr rtl="0"/>
            <a:fld id="{B67B645E-C5E5-4727-B977-D372A0AA71D9}" type="slidenum">
              <a:rPr lang="es-ES" smtClean="0"/>
              <a:pPr rtl="0"/>
              <a:t>4</a:t>
            </a:fld>
            <a:endParaRPr lang="es-ES" dirty="0"/>
          </a:p>
        </p:txBody>
      </p:sp>
      <p:sp>
        <p:nvSpPr>
          <p:cNvPr id="3" name="Título 2">
            <a:extLst>
              <a:ext uri="{FF2B5EF4-FFF2-40B4-BE49-F238E27FC236}">
                <a16:creationId xmlns:a16="http://schemas.microsoft.com/office/drawing/2014/main" id="{362AC071-0624-430C-AEB0-AD3EBFC1CD1D}"/>
              </a:ext>
            </a:extLst>
          </p:cNvPr>
          <p:cNvSpPr>
            <a:spLocks noGrp="1"/>
          </p:cNvSpPr>
          <p:nvPr>
            <p:ph type="ctrTitle"/>
          </p:nvPr>
        </p:nvSpPr>
        <p:spPr>
          <a:xfrm>
            <a:off x="7498763" y="779470"/>
            <a:ext cx="3863221" cy="1258052"/>
          </a:xfrm>
        </p:spPr>
        <p:txBody>
          <a:bodyPr rtlCol="0"/>
          <a:lstStyle/>
          <a:p>
            <a:pPr rtl="0"/>
            <a:r>
              <a:rPr lang="es-ES" dirty="0"/>
              <a:t>ALCANCE</a:t>
            </a:r>
          </a:p>
        </p:txBody>
      </p:sp>
      <p:sp>
        <p:nvSpPr>
          <p:cNvPr id="5" name="Marcador de contenido 4">
            <a:extLst>
              <a:ext uri="{FF2B5EF4-FFF2-40B4-BE49-F238E27FC236}">
                <a16:creationId xmlns:a16="http://schemas.microsoft.com/office/drawing/2014/main" id="{5F606456-BEB8-424C-8C7C-E9B311D7C337}"/>
              </a:ext>
            </a:extLst>
          </p:cNvPr>
          <p:cNvSpPr>
            <a:spLocks noGrp="1"/>
          </p:cNvSpPr>
          <p:nvPr>
            <p:ph idx="1"/>
          </p:nvPr>
        </p:nvSpPr>
        <p:spPr>
          <a:xfrm>
            <a:off x="7667728" y="2549996"/>
            <a:ext cx="3863221" cy="1933635"/>
          </a:xfrm>
        </p:spPr>
        <p:txBody>
          <a:bodyPr rtlCol="0"/>
          <a:lstStyle/>
          <a:p>
            <a:pPr algn="just" rtl="0"/>
            <a:r>
              <a:rPr lang="es-ES" dirty="0"/>
              <a:t>El estudio abordó información </a:t>
            </a:r>
            <a:r>
              <a:rPr lang="es-CO" dirty="0"/>
              <a:t>contenida en variables geográficas, económicas e institucionales</a:t>
            </a:r>
            <a:r>
              <a:rPr lang="es-ES" noProof="1"/>
              <a:t> y su indicencia en la probabilidad de generar adiciones en la familia 9512: Esctructuras y edificios permanentes.</a:t>
            </a:r>
          </a:p>
        </p:txBody>
      </p:sp>
    </p:spTree>
    <p:extLst>
      <p:ext uri="{BB962C8B-B14F-4D97-AF65-F5344CB8AC3E}">
        <p14:creationId xmlns:p14="http://schemas.microsoft.com/office/powerpoint/2010/main" val="134464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48C56-8010-0375-9D08-4FB7A73AABF3}"/>
              </a:ext>
            </a:extLst>
          </p:cNvPr>
          <p:cNvSpPr>
            <a:spLocks noGrp="1"/>
          </p:cNvSpPr>
          <p:nvPr>
            <p:ph type="title"/>
          </p:nvPr>
        </p:nvSpPr>
        <p:spPr/>
        <p:txBody>
          <a:bodyPr/>
          <a:lstStyle/>
          <a:p>
            <a:r>
              <a:rPr lang="es-ES" sz="3200" b="1" dirty="0"/>
              <a:t>ARQUITECTURA</a:t>
            </a:r>
            <a:br>
              <a:rPr lang="es-CO" sz="3200" b="1" dirty="0">
                <a:latin typeface="Arial Black" panose="020B0A04020102020204" pitchFamily="34" charset="0"/>
              </a:rPr>
            </a:br>
            <a:endParaRPr lang="es-CO" dirty="0"/>
          </a:p>
        </p:txBody>
      </p:sp>
      <p:sp>
        <p:nvSpPr>
          <p:cNvPr id="3" name="Marcador de número de diapositiva 2">
            <a:extLst>
              <a:ext uri="{FF2B5EF4-FFF2-40B4-BE49-F238E27FC236}">
                <a16:creationId xmlns:a16="http://schemas.microsoft.com/office/drawing/2014/main" id="{B0111A63-2C01-1DE1-F545-B66649065B70}"/>
              </a:ext>
            </a:extLst>
          </p:cNvPr>
          <p:cNvSpPr>
            <a:spLocks noGrp="1"/>
          </p:cNvSpPr>
          <p:nvPr>
            <p:ph type="sldNum" sz="quarter" idx="11"/>
          </p:nvPr>
        </p:nvSpPr>
        <p:spPr/>
        <p:txBody>
          <a:bodyPr/>
          <a:lstStyle/>
          <a:p>
            <a:pPr algn="ctr" rtl="0"/>
            <a:fld id="{B67B645E-C5E5-4727-B977-D372A0AA71D9}" type="slidenum">
              <a:rPr lang="es-ES" noProof="0" smtClean="0"/>
              <a:pPr algn="ctr" rtl="0"/>
              <a:t>5</a:t>
            </a:fld>
            <a:endParaRPr lang="es-ES" noProof="0"/>
          </a:p>
        </p:txBody>
      </p:sp>
      <p:pic>
        <p:nvPicPr>
          <p:cNvPr id="4" name="Imagen 3">
            <a:extLst>
              <a:ext uri="{FF2B5EF4-FFF2-40B4-BE49-F238E27FC236}">
                <a16:creationId xmlns:a16="http://schemas.microsoft.com/office/drawing/2014/main" id="{3ACEC648-BDC4-6FA8-5F8F-1067538F685D}"/>
              </a:ext>
            </a:extLst>
          </p:cNvPr>
          <p:cNvPicPr>
            <a:picLocks noChangeAspect="1"/>
          </p:cNvPicPr>
          <p:nvPr/>
        </p:nvPicPr>
        <p:blipFill>
          <a:blip r:embed="rId2"/>
          <a:stretch>
            <a:fillRect/>
          </a:stretch>
        </p:blipFill>
        <p:spPr>
          <a:xfrm>
            <a:off x="1706499" y="1039923"/>
            <a:ext cx="8779001" cy="4778154"/>
          </a:xfrm>
          <a:prstGeom prst="rect">
            <a:avLst/>
          </a:prstGeom>
        </p:spPr>
      </p:pic>
    </p:spTree>
    <p:extLst>
      <p:ext uri="{BB962C8B-B14F-4D97-AF65-F5344CB8AC3E}">
        <p14:creationId xmlns:p14="http://schemas.microsoft.com/office/powerpoint/2010/main" val="356371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48C56-8010-0375-9D08-4FB7A73AABF3}"/>
              </a:ext>
            </a:extLst>
          </p:cNvPr>
          <p:cNvSpPr>
            <a:spLocks noGrp="1"/>
          </p:cNvSpPr>
          <p:nvPr>
            <p:ph type="title"/>
          </p:nvPr>
        </p:nvSpPr>
        <p:spPr/>
        <p:txBody>
          <a:bodyPr/>
          <a:lstStyle/>
          <a:p>
            <a:r>
              <a:rPr lang="es-ES" sz="3200" b="1" dirty="0"/>
              <a:t>REQUERIMIENTOS</a:t>
            </a:r>
            <a:br>
              <a:rPr lang="es-CO" sz="3200" b="1" dirty="0">
                <a:latin typeface="Arial Black" panose="020B0A04020102020204" pitchFamily="34" charset="0"/>
              </a:rPr>
            </a:br>
            <a:endParaRPr lang="es-CO" dirty="0"/>
          </a:p>
        </p:txBody>
      </p:sp>
      <p:sp>
        <p:nvSpPr>
          <p:cNvPr id="3" name="Marcador de número de diapositiva 2">
            <a:extLst>
              <a:ext uri="{FF2B5EF4-FFF2-40B4-BE49-F238E27FC236}">
                <a16:creationId xmlns:a16="http://schemas.microsoft.com/office/drawing/2014/main" id="{B0111A63-2C01-1DE1-F545-B66649065B70}"/>
              </a:ext>
            </a:extLst>
          </p:cNvPr>
          <p:cNvSpPr>
            <a:spLocks noGrp="1"/>
          </p:cNvSpPr>
          <p:nvPr>
            <p:ph type="sldNum" sz="quarter" idx="11"/>
          </p:nvPr>
        </p:nvSpPr>
        <p:spPr/>
        <p:txBody>
          <a:bodyPr/>
          <a:lstStyle/>
          <a:p>
            <a:pPr algn="ctr" rtl="0"/>
            <a:fld id="{B67B645E-C5E5-4727-B977-D372A0AA71D9}" type="slidenum">
              <a:rPr lang="es-ES" noProof="0" smtClean="0"/>
              <a:pPr algn="ctr" rtl="0"/>
              <a:t>6</a:t>
            </a:fld>
            <a:endParaRPr lang="es-ES" noProof="0"/>
          </a:p>
        </p:txBody>
      </p:sp>
      <p:graphicFrame>
        <p:nvGraphicFramePr>
          <p:cNvPr id="6" name="Tabla 5">
            <a:extLst>
              <a:ext uri="{FF2B5EF4-FFF2-40B4-BE49-F238E27FC236}">
                <a16:creationId xmlns:a16="http://schemas.microsoft.com/office/drawing/2014/main" id="{C64A9D5D-1E78-D572-578E-DB882BC323B7}"/>
              </a:ext>
            </a:extLst>
          </p:cNvPr>
          <p:cNvGraphicFramePr>
            <a:graphicFrameLocks noGrp="1"/>
          </p:cNvGraphicFramePr>
          <p:nvPr>
            <p:extLst>
              <p:ext uri="{D42A27DB-BD31-4B8C-83A1-F6EECF244321}">
                <p14:modId xmlns:p14="http://schemas.microsoft.com/office/powerpoint/2010/main" val="603309189"/>
              </p:ext>
            </p:extLst>
          </p:nvPr>
        </p:nvGraphicFramePr>
        <p:xfrm>
          <a:off x="1340527" y="658783"/>
          <a:ext cx="9161756" cy="5917179"/>
        </p:xfrm>
        <a:graphic>
          <a:graphicData uri="http://schemas.openxmlformats.org/drawingml/2006/table">
            <a:tbl>
              <a:tblPr>
                <a:tableStyleId>{8A107856-5554-42FB-B03E-39F5DBC370BA}</a:tableStyleId>
              </a:tblPr>
              <a:tblGrid>
                <a:gridCol w="1805656">
                  <a:extLst>
                    <a:ext uri="{9D8B030D-6E8A-4147-A177-3AD203B41FA5}">
                      <a16:colId xmlns:a16="http://schemas.microsoft.com/office/drawing/2014/main" val="549825235"/>
                    </a:ext>
                  </a:extLst>
                </a:gridCol>
                <a:gridCol w="5820264">
                  <a:extLst>
                    <a:ext uri="{9D8B030D-6E8A-4147-A177-3AD203B41FA5}">
                      <a16:colId xmlns:a16="http://schemas.microsoft.com/office/drawing/2014/main" val="2050526021"/>
                    </a:ext>
                  </a:extLst>
                </a:gridCol>
                <a:gridCol w="1535836">
                  <a:extLst>
                    <a:ext uri="{9D8B030D-6E8A-4147-A177-3AD203B41FA5}">
                      <a16:colId xmlns:a16="http://schemas.microsoft.com/office/drawing/2014/main" val="1764999981"/>
                    </a:ext>
                  </a:extLst>
                </a:gridCol>
              </a:tblGrid>
              <a:tr h="285254">
                <a:tc>
                  <a:txBody>
                    <a:bodyPr/>
                    <a:lstStyle/>
                    <a:p>
                      <a:pPr algn="ctr" fontAlgn="b"/>
                      <a:r>
                        <a:rPr lang="es-CO" sz="1550" b="1" dirty="0">
                          <a:effectLst/>
                        </a:rPr>
                        <a:t>CRITERIO</a:t>
                      </a:r>
                    </a:p>
                  </a:txBody>
                  <a:tcPr marL="54180" marR="54180" marT="27090" marB="27090" anchor="b"/>
                </a:tc>
                <a:tc>
                  <a:txBody>
                    <a:bodyPr/>
                    <a:lstStyle/>
                    <a:p>
                      <a:pPr algn="ctr" fontAlgn="b"/>
                      <a:r>
                        <a:rPr lang="es-CO" sz="1550" b="1" dirty="0">
                          <a:effectLst/>
                        </a:rPr>
                        <a:t>DESCRIPCIÓN</a:t>
                      </a:r>
                    </a:p>
                  </a:txBody>
                  <a:tcPr marL="54180" marR="54180" marT="27090" marB="27090" anchor="b"/>
                </a:tc>
                <a:tc>
                  <a:txBody>
                    <a:bodyPr/>
                    <a:lstStyle/>
                    <a:p>
                      <a:pPr algn="ctr" fontAlgn="b"/>
                      <a:r>
                        <a:rPr lang="es-CO" sz="1550" b="1" dirty="0">
                          <a:effectLst/>
                        </a:rPr>
                        <a:t>CUMPLIMIENTO</a:t>
                      </a:r>
                    </a:p>
                  </a:txBody>
                  <a:tcPr marL="54180" marR="54180" marT="27090" marB="27090" anchor="b"/>
                </a:tc>
                <a:extLst>
                  <a:ext uri="{0D108BD9-81ED-4DB2-BD59-A6C34878D82A}">
                    <a16:rowId xmlns:a16="http://schemas.microsoft.com/office/drawing/2014/main" val="1110797982"/>
                  </a:ext>
                </a:extLst>
              </a:tr>
              <a:tr h="460301">
                <a:tc>
                  <a:txBody>
                    <a:bodyPr/>
                    <a:lstStyle/>
                    <a:p>
                      <a:pPr fontAlgn="base"/>
                      <a:r>
                        <a:rPr lang="es-CO" sz="1400">
                          <a:effectLst/>
                        </a:rPr>
                        <a:t>Desempeño</a:t>
                      </a:r>
                    </a:p>
                  </a:txBody>
                  <a:tcPr marL="54180" marR="54180" marT="27090" marB="27090" anchor="ctr"/>
                </a:tc>
                <a:tc>
                  <a:txBody>
                    <a:bodyPr/>
                    <a:lstStyle/>
                    <a:p>
                      <a:pPr algn="just" fontAlgn="base"/>
                      <a:r>
                        <a:rPr lang="es-ES" sz="1400" dirty="0">
                          <a:effectLst/>
                        </a:rPr>
                        <a:t>Selección del modelo basado en </a:t>
                      </a:r>
                      <a:r>
                        <a:rPr lang="es-ES" sz="1400" dirty="0" err="1">
                          <a:effectLst/>
                        </a:rPr>
                        <a:t>Accuracy</a:t>
                      </a:r>
                      <a:r>
                        <a:rPr lang="es-ES" sz="1400" dirty="0">
                          <a:effectLst/>
                        </a:rPr>
                        <a:t>, </a:t>
                      </a:r>
                      <a:r>
                        <a:rPr lang="es-ES" sz="1400" dirty="0" err="1">
                          <a:effectLst/>
                        </a:rPr>
                        <a:t>Recall</a:t>
                      </a:r>
                      <a:r>
                        <a:rPr lang="es-ES" sz="1400" dirty="0">
                          <a:effectLst/>
                        </a:rPr>
                        <a:t> y AUC (AUC &gt; 60%, métricas en escala 0-1).</a:t>
                      </a:r>
                    </a:p>
                  </a:txBody>
                  <a:tcPr marL="54180" marR="54180" marT="27090" marB="27090" anchor="ctr"/>
                </a:tc>
                <a:tc>
                  <a:txBody>
                    <a:bodyPr/>
                    <a:lstStyle/>
                    <a:p>
                      <a:pPr algn="just" fontAlgn="base"/>
                      <a:endParaRPr lang="es-ES" sz="1400" dirty="0">
                        <a:effectLst/>
                      </a:endParaRPr>
                    </a:p>
                  </a:txBody>
                  <a:tcPr marL="54180" marR="54180" marT="27090" marB="27090" anchor="ctr"/>
                </a:tc>
                <a:extLst>
                  <a:ext uri="{0D108BD9-81ED-4DB2-BD59-A6C34878D82A}">
                    <a16:rowId xmlns:a16="http://schemas.microsoft.com/office/drawing/2014/main" val="367932285"/>
                  </a:ext>
                </a:extLst>
              </a:tr>
              <a:tr h="460301">
                <a:tc>
                  <a:txBody>
                    <a:bodyPr/>
                    <a:lstStyle/>
                    <a:p>
                      <a:pPr fontAlgn="base"/>
                      <a:r>
                        <a:rPr lang="es-CO" sz="1400">
                          <a:effectLst/>
                        </a:rPr>
                        <a:t>Interpretabilidad</a:t>
                      </a:r>
                    </a:p>
                  </a:txBody>
                  <a:tcPr marL="54180" marR="54180" marT="27090" marB="27090" anchor="ctr"/>
                </a:tc>
                <a:tc>
                  <a:txBody>
                    <a:bodyPr/>
                    <a:lstStyle/>
                    <a:p>
                      <a:pPr algn="just" fontAlgn="base"/>
                      <a:r>
                        <a:rPr lang="es-ES" sz="1400" dirty="0">
                          <a:effectLst/>
                        </a:rPr>
                        <a:t>Modelo que proporciona explicaciones claras (&gt;= 80% entendible). Técnicas: Sondeos/Encuestas.</a:t>
                      </a:r>
                    </a:p>
                  </a:txBody>
                  <a:tcPr marL="54180" marR="54180" marT="27090" marB="27090" anchor="ctr"/>
                </a:tc>
                <a:tc>
                  <a:txBody>
                    <a:bodyPr/>
                    <a:lstStyle/>
                    <a:p>
                      <a:pPr algn="just" fontAlgn="base"/>
                      <a:endParaRPr lang="es-ES" sz="1400" dirty="0">
                        <a:effectLst/>
                      </a:endParaRPr>
                    </a:p>
                  </a:txBody>
                  <a:tcPr marL="54180" marR="54180" marT="27090" marB="27090" anchor="ctr"/>
                </a:tc>
                <a:extLst>
                  <a:ext uri="{0D108BD9-81ED-4DB2-BD59-A6C34878D82A}">
                    <a16:rowId xmlns:a16="http://schemas.microsoft.com/office/drawing/2014/main" val="2507132444"/>
                  </a:ext>
                </a:extLst>
              </a:tr>
              <a:tr h="460301">
                <a:tc>
                  <a:txBody>
                    <a:bodyPr/>
                    <a:lstStyle/>
                    <a:p>
                      <a:pPr fontAlgn="base"/>
                      <a:r>
                        <a:rPr lang="es-CO" sz="1400">
                          <a:effectLst/>
                        </a:rPr>
                        <a:t>Funcional</a:t>
                      </a:r>
                    </a:p>
                  </a:txBody>
                  <a:tcPr marL="54180" marR="54180" marT="27090" marB="27090" anchor="ctr"/>
                </a:tc>
                <a:tc>
                  <a:txBody>
                    <a:bodyPr/>
                    <a:lstStyle/>
                    <a:p>
                      <a:pPr fontAlgn="base"/>
                      <a:r>
                        <a:rPr lang="es-ES" sz="1400" dirty="0">
                          <a:effectLst/>
                        </a:rPr>
                        <a:t>Implementación de API para calcular probabilidad de adiciones con resultados precisos. Cumple/No cumple.</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4143403325"/>
                  </a:ext>
                </a:extLst>
              </a:tr>
              <a:tr h="664522">
                <a:tc>
                  <a:txBody>
                    <a:bodyPr/>
                    <a:lstStyle/>
                    <a:p>
                      <a:pPr fontAlgn="base"/>
                      <a:r>
                        <a:rPr lang="es-CO" sz="1400">
                          <a:effectLst/>
                        </a:rPr>
                        <a:t>Escalabilidad</a:t>
                      </a:r>
                    </a:p>
                  </a:txBody>
                  <a:tcPr marL="54180" marR="54180" marT="27090" marB="27090" anchor="ctr"/>
                </a:tc>
                <a:tc>
                  <a:txBody>
                    <a:bodyPr/>
                    <a:lstStyle/>
                    <a:p>
                      <a:pPr fontAlgn="base"/>
                      <a:r>
                        <a:rPr lang="es-ES" sz="1400" dirty="0">
                          <a:effectLst/>
                        </a:rPr>
                        <a:t>Modelo eficiente en manejo de grandes volúmenes de datos. Pruebas con diferentes tamaños de datos, mantenimiento del rendimiento. Cumple/No cumple.</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4265649775"/>
                  </a:ext>
                </a:extLst>
              </a:tr>
              <a:tr h="460301">
                <a:tc>
                  <a:txBody>
                    <a:bodyPr/>
                    <a:lstStyle/>
                    <a:p>
                      <a:pPr fontAlgn="base"/>
                      <a:r>
                        <a:rPr lang="es-CO" sz="1400">
                          <a:effectLst/>
                        </a:rPr>
                        <a:t>Generación de reporte</a:t>
                      </a:r>
                    </a:p>
                  </a:txBody>
                  <a:tcPr marL="54180" marR="54180" marT="27090" marB="27090" anchor="ctr"/>
                </a:tc>
                <a:tc>
                  <a:txBody>
                    <a:bodyPr/>
                    <a:lstStyle/>
                    <a:p>
                      <a:pPr fontAlgn="base"/>
                      <a:r>
                        <a:rPr lang="es-ES" sz="1400" dirty="0">
                          <a:effectLst/>
                        </a:rPr>
                        <a:t>Reporte con resultados y visualización de características descargable y comprensible visualmente. Cumple/No cumple.</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3908982618"/>
                  </a:ext>
                </a:extLst>
              </a:tr>
              <a:tr h="664522">
                <a:tc>
                  <a:txBody>
                    <a:bodyPr/>
                    <a:lstStyle/>
                    <a:p>
                      <a:pPr fontAlgn="base"/>
                      <a:r>
                        <a:rPr lang="es-CO" sz="1400">
                          <a:effectLst/>
                        </a:rPr>
                        <a:t>Seguridad</a:t>
                      </a:r>
                    </a:p>
                  </a:txBody>
                  <a:tcPr marL="54180" marR="54180" marT="27090" marB="27090" anchor="ctr"/>
                </a:tc>
                <a:tc>
                  <a:txBody>
                    <a:bodyPr/>
                    <a:lstStyle/>
                    <a:p>
                      <a:pPr fontAlgn="base"/>
                      <a:r>
                        <a:rPr lang="es-ES" sz="1400" dirty="0">
                          <a:effectLst/>
                        </a:rPr>
                        <a:t>Políticas y procedimientos de seguridad documentados, implementados y seguidos correctamente. Evaluación de </a:t>
                      </a:r>
                      <a:r>
                        <a:rPr lang="es-ES" sz="1400" kern="1200" dirty="0">
                          <a:solidFill>
                            <a:schemeClr val="dk1"/>
                          </a:solidFill>
                          <a:effectLst/>
                        </a:rPr>
                        <a:t>incidentes de seguridad. </a:t>
                      </a:r>
                      <a:r>
                        <a:rPr lang="es-CO" sz="1400" kern="1200" dirty="0">
                          <a:solidFill>
                            <a:schemeClr val="dk1"/>
                          </a:solidFill>
                          <a:effectLst/>
                        </a:rPr>
                        <a:t>Errores &lt; 10%.</a:t>
                      </a:r>
                      <a:endParaRPr lang="es-ES" sz="1400" kern="1200" dirty="0">
                        <a:solidFill>
                          <a:schemeClr val="dk1"/>
                        </a:solidFill>
                        <a:effectLst/>
                        <a:latin typeface="+mn-lt"/>
                        <a:ea typeface="+mn-ea"/>
                        <a:cs typeface="+mn-cs"/>
                      </a:endParaRPr>
                    </a:p>
                  </a:txBody>
                  <a:tcPr marL="54180" marR="54180" marT="27090" marB="27090" anchor="ctr"/>
                </a:tc>
                <a:tc>
                  <a:txBody>
                    <a:bodyPr/>
                    <a:lstStyle/>
                    <a:p>
                      <a:pPr fontAlgn="base"/>
                      <a:endParaRPr lang="es-ES" sz="1400" kern="1200" dirty="0">
                        <a:solidFill>
                          <a:schemeClr val="dk1"/>
                        </a:solidFill>
                        <a:effectLst/>
                        <a:latin typeface="+mn-lt"/>
                        <a:ea typeface="+mn-ea"/>
                        <a:cs typeface="+mn-cs"/>
                      </a:endParaRPr>
                    </a:p>
                  </a:txBody>
                  <a:tcPr marL="54180" marR="54180" marT="27090" marB="27090" anchor="ctr"/>
                </a:tc>
                <a:extLst>
                  <a:ext uri="{0D108BD9-81ED-4DB2-BD59-A6C34878D82A}">
                    <a16:rowId xmlns:a16="http://schemas.microsoft.com/office/drawing/2014/main" val="299711223"/>
                  </a:ext>
                </a:extLst>
              </a:tr>
              <a:tr h="460301">
                <a:tc>
                  <a:txBody>
                    <a:bodyPr/>
                    <a:lstStyle/>
                    <a:p>
                      <a:pPr fontAlgn="base"/>
                      <a:r>
                        <a:rPr lang="es-CO" sz="1400">
                          <a:effectLst/>
                        </a:rPr>
                        <a:t>Acceso a datos</a:t>
                      </a:r>
                    </a:p>
                  </a:txBody>
                  <a:tcPr marL="54180" marR="54180" marT="27090" marB="27090" anchor="ctr"/>
                </a:tc>
                <a:tc>
                  <a:txBody>
                    <a:bodyPr/>
                    <a:lstStyle/>
                    <a:p>
                      <a:pPr fontAlgn="base"/>
                      <a:r>
                        <a:rPr lang="es-ES" sz="1400" dirty="0">
                          <a:effectLst/>
                        </a:rPr>
                        <a:t>Inclusión segura y completa de datos de Colombia Compra Eficiente de SECOP I. Cumple/No cumple.</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2808890214"/>
                  </a:ext>
                </a:extLst>
              </a:tr>
              <a:tr h="460301">
                <a:tc>
                  <a:txBody>
                    <a:bodyPr/>
                    <a:lstStyle/>
                    <a:p>
                      <a:pPr fontAlgn="base"/>
                      <a:r>
                        <a:rPr lang="es-CO" sz="1400">
                          <a:effectLst/>
                        </a:rPr>
                        <a:t>Transformación de datos</a:t>
                      </a:r>
                    </a:p>
                  </a:txBody>
                  <a:tcPr marL="54180" marR="54180" marT="27090" marB="27090" anchor="ctr"/>
                </a:tc>
                <a:tc>
                  <a:txBody>
                    <a:bodyPr/>
                    <a:lstStyle/>
                    <a:p>
                      <a:pPr fontAlgn="base"/>
                      <a:r>
                        <a:rPr lang="es-ES" sz="1400" dirty="0">
                          <a:effectLst/>
                        </a:rPr>
                        <a:t>Balanceo, generación de variables </a:t>
                      </a:r>
                      <a:r>
                        <a:rPr lang="es-ES" sz="1400" dirty="0" err="1">
                          <a:effectLst/>
                        </a:rPr>
                        <a:t>dummy</a:t>
                      </a:r>
                      <a:r>
                        <a:rPr lang="es-ES" sz="1400" dirty="0">
                          <a:effectLst/>
                        </a:rPr>
                        <a:t> y normalización correcta. Cumple/No cumple.</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3447236844"/>
                  </a:ext>
                </a:extLst>
              </a:tr>
              <a:tr h="256080">
                <a:tc>
                  <a:txBody>
                    <a:bodyPr/>
                    <a:lstStyle/>
                    <a:p>
                      <a:pPr fontAlgn="base"/>
                      <a:r>
                        <a:rPr lang="es-CO" sz="1400">
                          <a:effectLst/>
                        </a:rPr>
                        <a:t>Temporalidad</a:t>
                      </a:r>
                    </a:p>
                  </a:txBody>
                  <a:tcPr marL="54180" marR="54180" marT="27090" marB="27090" anchor="ctr"/>
                </a:tc>
                <a:tc>
                  <a:txBody>
                    <a:bodyPr/>
                    <a:lstStyle/>
                    <a:p>
                      <a:pPr fontAlgn="base"/>
                      <a:r>
                        <a:rPr lang="es-ES" sz="1400">
                          <a:effectLst/>
                        </a:rPr>
                        <a:t>Tiempo de ejecución &lt; 30 segundos por contrato.</a:t>
                      </a:r>
                    </a:p>
                  </a:txBody>
                  <a:tcPr marL="54180" marR="54180" marT="27090" marB="27090" anchor="ctr"/>
                </a:tc>
                <a:tc>
                  <a:txBody>
                    <a:bodyPr/>
                    <a:lstStyle/>
                    <a:p>
                      <a:pPr fontAlgn="base"/>
                      <a:endParaRPr lang="es-ES" sz="1400">
                        <a:effectLst/>
                      </a:endParaRPr>
                    </a:p>
                  </a:txBody>
                  <a:tcPr marL="54180" marR="54180" marT="27090" marB="27090" anchor="ctr"/>
                </a:tc>
                <a:extLst>
                  <a:ext uri="{0D108BD9-81ED-4DB2-BD59-A6C34878D82A}">
                    <a16:rowId xmlns:a16="http://schemas.microsoft.com/office/drawing/2014/main" val="1665644501"/>
                  </a:ext>
                </a:extLst>
              </a:tr>
              <a:tr h="634157">
                <a:tc>
                  <a:txBody>
                    <a:bodyPr/>
                    <a:lstStyle/>
                    <a:p>
                      <a:pPr fontAlgn="base"/>
                      <a:r>
                        <a:rPr lang="es-CO" sz="1400">
                          <a:effectLst/>
                        </a:rPr>
                        <a:t>Mantenimiento</a:t>
                      </a:r>
                    </a:p>
                  </a:txBody>
                  <a:tcPr marL="54180" marR="54180" marT="27090" marB="27090" anchor="ctr"/>
                </a:tc>
                <a:tc>
                  <a:txBody>
                    <a:bodyPr/>
                    <a:lstStyle/>
                    <a:p>
                      <a:pPr fontAlgn="base"/>
                      <a:r>
                        <a:rPr lang="es-ES" sz="1400" dirty="0">
                          <a:effectLst/>
                        </a:rPr>
                        <a:t>Sistema fácil de mantener y actualizar. Estructura de código fuente clara y documentada, actualización sin interrupciones. Evaluación cualitativa.</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4004287794"/>
                  </a:ext>
                </a:extLst>
              </a:tr>
              <a:tr h="460301">
                <a:tc>
                  <a:txBody>
                    <a:bodyPr/>
                    <a:lstStyle/>
                    <a:p>
                      <a:pPr fontAlgn="base"/>
                      <a:r>
                        <a:rPr lang="es-CO" sz="1400">
                          <a:effectLst/>
                        </a:rPr>
                        <a:t>Calidad</a:t>
                      </a:r>
                    </a:p>
                  </a:txBody>
                  <a:tcPr marL="54180" marR="54180" marT="27090" marB="27090" anchor="ctr"/>
                </a:tc>
                <a:tc>
                  <a:txBody>
                    <a:bodyPr/>
                    <a:lstStyle/>
                    <a:p>
                      <a:pPr fontAlgn="base"/>
                      <a:r>
                        <a:rPr lang="es-ES" sz="1400" dirty="0">
                          <a:effectLst/>
                        </a:rPr>
                        <a:t>Garantía de calidad en los datos utilizados (&gt;= 95% completos y sin errores). Análisis de completitud y consistencia.</a:t>
                      </a:r>
                    </a:p>
                  </a:txBody>
                  <a:tcPr marL="54180" marR="54180" marT="27090" marB="27090" anchor="ctr"/>
                </a:tc>
                <a:tc>
                  <a:txBody>
                    <a:bodyPr/>
                    <a:lstStyle/>
                    <a:p>
                      <a:pPr fontAlgn="base"/>
                      <a:endParaRPr lang="es-ES" sz="1400" dirty="0">
                        <a:effectLst/>
                      </a:endParaRPr>
                    </a:p>
                  </a:txBody>
                  <a:tcPr marL="54180" marR="54180" marT="27090" marB="27090" anchor="ctr"/>
                </a:tc>
                <a:extLst>
                  <a:ext uri="{0D108BD9-81ED-4DB2-BD59-A6C34878D82A}">
                    <a16:rowId xmlns:a16="http://schemas.microsoft.com/office/drawing/2014/main" val="69380518"/>
                  </a:ext>
                </a:extLst>
              </a:tr>
            </a:tbl>
          </a:graphicData>
        </a:graphic>
      </p:graphicFrame>
      <p:pic>
        <p:nvPicPr>
          <p:cNvPr id="10" name="Imagen 9">
            <a:extLst>
              <a:ext uri="{FF2B5EF4-FFF2-40B4-BE49-F238E27FC236}">
                <a16:creationId xmlns:a16="http://schemas.microsoft.com/office/drawing/2014/main" id="{77D038E0-7B1E-8156-52A9-A73DCE337A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61" y="1028637"/>
            <a:ext cx="336579" cy="311888"/>
          </a:xfrm>
          <a:prstGeom prst="rect">
            <a:avLst/>
          </a:prstGeom>
        </p:spPr>
      </p:pic>
      <p:pic>
        <p:nvPicPr>
          <p:cNvPr id="12" name="Imagen 11">
            <a:extLst>
              <a:ext uri="{FF2B5EF4-FFF2-40B4-BE49-F238E27FC236}">
                <a16:creationId xmlns:a16="http://schemas.microsoft.com/office/drawing/2014/main" id="{453626EA-5EBB-423E-5DB9-38CA45693D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91344" y="1972628"/>
            <a:ext cx="336579" cy="311888"/>
          </a:xfrm>
          <a:prstGeom prst="rect">
            <a:avLst/>
          </a:prstGeom>
        </p:spPr>
      </p:pic>
      <p:pic>
        <p:nvPicPr>
          <p:cNvPr id="13" name="Imagen 12">
            <a:extLst>
              <a:ext uri="{FF2B5EF4-FFF2-40B4-BE49-F238E27FC236}">
                <a16:creationId xmlns:a16="http://schemas.microsoft.com/office/drawing/2014/main" id="{8D33B12C-8FBC-3DE9-B529-B23A9586512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61" y="2578095"/>
            <a:ext cx="336579" cy="311888"/>
          </a:xfrm>
          <a:prstGeom prst="rect">
            <a:avLst/>
          </a:prstGeom>
        </p:spPr>
      </p:pic>
      <p:pic>
        <p:nvPicPr>
          <p:cNvPr id="14" name="Imagen 13">
            <a:extLst>
              <a:ext uri="{FF2B5EF4-FFF2-40B4-BE49-F238E27FC236}">
                <a16:creationId xmlns:a16="http://schemas.microsoft.com/office/drawing/2014/main" id="{728D12B1-4D06-A202-DC63-32EF6177D0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61" y="3090130"/>
            <a:ext cx="336579" cy="311888"/>
          </a:xfrm>
          <a:prstGeom prst="rect">
            <a:avLst/>
          </a:prstGeom>
        </p:spPr>
      </p:pic>
      <p:pic>
        <p:nvPicPr>
          <p:cNvPr id="15" name="Imagen 14">
            <a:extLst>
              <a:ext uri="{FF2B5EF4-FFF2-40B4-BE49-F238E27FC236}">
                <a16:creationId xmlns:a16="http://schemas.microsoft.com/office/drawing/2014/main" id="{7FDD743A-37C9-6217-25CF-B18BD62F80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91344" y="3715544"/>
            <a:ext cx="336579" cy="311888"/>
          </a:xfrm>
          <a:prstGeom prst="rect">
            <a:avLst/>
          </a:prstGeom>
        </p:spPr>
      </p:pic>
      <p:pic>
        <p:nvPicPr>
          <p:cNvPr id="16" name="Imagen 15">
            <a:extLst>
              <a:ext uri="{FF2B5EF4-FFF2-40B4-BE49-F238E27FC236}">
                <a16:creationId xmlns:a16="http://schemas.microsoft.com/office/drawing/2014/main" id="{1F6B0D58-D25D-2DF3-DAEC-6BA4E59A223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61" y="4321011"/>
            <a:ext cx="336579" cy="311888"/>
          </a:xfrm>
          <a:prstGeom prst="rect">
            <a:avLst/>
          </a:prstGeom>
        </p:spPr>
      </p:pic>
      <p:pic>
        <p:nvPicPr>
          <p:cNvPr id="17" name="Imagen 16">
            <a:extLst>
              <a:ext uri="{FF2B5EF4-FFF2-40B4-BE49-F238E27FC236}">
                <a16:creationId xmlns:a16="http://schemas.microsoft.com/office/drawing/2014/main" id="{A66A41EC-4B01-EC48-31C2-38F051E0DD5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60" y="4833046"/>
            <a:ext cx="336579" cy="311888"/>
          </a:xfrm>
          <a:prstGeom prst="rect">
            <a:avLst/>
          </a:prstGeom>
        </p:spPr>
      </p:pic>
      <p:pic>
        <p:nvPicPr>
          <p:cNvPr id="18" name="Imagen 17">
            <a:extLst>
              <a:ext uri="{FF2B5EF4-FFF2-40B4-BE49-F238E27FC236}">
                <a16:creationId xmlns:a16="http://schemas.microsoft.com/office/drawing/2014/main" id="{B37D36B6-9E57-D180-C9D3-7239C541912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59" y="5150640"/>
            <a:ext cx="336579" cy="311888"/>
          </a:xfrm>
          <a:prstGeom prst="rect">
            <a:avLst/>
          </a:prstGeom>
        </p:spPr>
      </p:pic>
      <p:pic>
        <p:nvPicPr>
          <p:cNvPr id="19" name="Imagen 18">
            <a:extLst>
              <a:ext uri="{FF2B5EF4-FFF2-40B4-BE49-F238E27FC236}">
                <a16:creationId xmlns:a16="http://schemas.microsoft.com/office/drawing/2014/main" id="{FE7E9AE5-31DE-161D-5D5C-C00A9C5F8B2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59" y="5620110"/>
            <a:ext cx="336579" cy="311888"/>
          </a:xfrm>
          <a:prstGeom prst="rect">
            <a:avLst/>
          </a:prstGeom>
        </p:spPr>
      </p:pic>
      <p:pic>
        <p:nvPicPr>
          <p:cNvPr id="20" name="Imagen 19">
            <a:extLst>
              <a:ext uri="{FF2B5EF4-FFF2-40B4-BE49-F238E27FC236}">
                <a16:creationId xmlns:a16="http://schemas.microsoft.com/office/drawing/2014/main" id="{71BDD180-3685-C0A2-C67D-1D0366F8940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5559" y="6194703"/>
            <a:ext cx="336579" cy="311888"/>
          </a:xfrm>
          <a:prstGeom prst="rect">
            <a:avLst/>
          </a:prstGeom>
        </p:spPr>
      </p:pic>
      <p:pic>
        <p:nvPicPr>
          <p:cNvPr id="22" name="Imagen 21" descr="Una señal de alto&#10;&#10;Descripción generada automáticamente con confianza media">
            <a:extLst>
              <a:ext uri="{FF2B5EF4-FFF2-40B4-BE49-F238E27FC236}">
                <a16:creationId xmlns:a16="http://schemas.microsoft.com/office/drawing/2014/main" id="{3018FF35-405D-77B6-3636-44F9ED3A406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9996305" y="2541072"/>
            <a:ext cx="431813" cy="385933"/>
          </a:xfrm>
          <a:prstGeom prst="rect">
            <a:avLst/>
          </a:prstGeom>
        </p:spPr>
      </p:pic>
      <p:pic>
        <p:nvPicPr>
          <p:cNvPr id="23" name="Imagen 22" descr="Una señal de alto&#10;&#10;Descripción generada automáticamente con confianza media">
            <a:extLst>
              <a:ext uri="{FF2B5EF4-FFF2-40B4-BE49-F238E27FC236}">
                <a16:creationId xmlns:a16="http://schemas.microsoft.com/office/drawing/2014/main" id="{25A6CF21-BDCF-2B3B-0E55-AB40DCD6085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9993463" y="4246966"/>
            <a:ext cx="431813" cy="385933"/>
          </a:xfrm>
          <a:prstGeom prst="rect">
            <a:avLst/>
          </a:prstGeom>
        </p:spPr>
      </p:pic>
      <p:pic>
        <p:nvPicPr>
          <p:cNvPr id="25" name="Imagen 24" descr="Icono&#10;&#10;Descripción generada automáticamente">
            <a:extLst>
              <a:ext uri="{FF2B5EF4-FFF2-40B4-BE49-F238E27FC236}">
                <a16:creationId xmlns:a16="http://schemas.microsoft.com/office/drawing/2014/main" id="{992DB0C3-E45C-0FC0-DCF0-24D63B17C27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611405" y="1525601"/>
            <a:ext cx="284886" cy="284886"/>
          </a:xfrm>
          <a:prstGeom prst="rect">
            <a:avLst/>
          </a:prstGeom>
        </p:spPr>
      </p:pic>
      <p:sp>
        <p:nvSpPr>
          <p:cNvPr id="26" name="CuadroTexto 25">
            <a:extLst>
              <a:ext uri="{FF2B5EF4-FFF2-40B4-BE49-F238E27FC236}">
                <a16:creationId xmlns:a16="http://schemas.microsoft.com/office/drawing/2014/main" id="{ED30F95C-EB3A-A490-2BB8-4C9D393660D2}"/>
              </a:ext>
            </a:extLst>
          </p:cNvPr>
          <p:cNvSpPr txBox="1"/>
          <p:nvPr/>
        </p:nvSpPr>
        <p:spPr>
          <a:xfrm>
            <a:off x="9237000" y="7043112"/>
            <a:ext cx="288000" cy="4801314"/>
          </a:xfrm>
          <a:prstGeom prst="rect">
            <a:avLst/>
          </a:prstGeom>
          <a:noFill/>
        </p:spPr>
        <p:txBody>
          <a:bodyPr wrap="square" rtlCol="0">
            <a:spAutoFit/>
          </a:bodyPr>
          <a:lstStyle/>
          <a:p>
            <a:r>
              <a:rPr lang="es-CO" sz="900">
                <a:hlinkClick r:id="rId7" tooltip="https://fadailalfaqir.blogspot.com/2020/07/contra-la-cultura-de-la-cancelacion.html"/>
              </a:rPr>
              <a:t>Esta foto</a:t>
            </a:r>
            <a:r>
              <a:rPr lang="es-CO" sz="900"/>
              <a:t> de Autor desconocido está bajo licencia </a:t>
            </a:r>
            <a:r>
              <a:rPr lang="es-CO" sz="900">
                <a:hlinkClick r:id="rId8" tooltip="https://creativecommons.org/licenses/by-nc/3.0/"/>
              </a:rPr>
              <a:t>CC BY-NC</a:t>
            </a:r>
            <a:endParaRPr lang="es-CO" sz="900"/>
          </a:p>
        </p:txBody>
      </p:sp>
    </p:spTree>
    <p:extLst>
      <p:ext uri="{BB962C8B-B14F-4D97-AF65-F5344CB8AC3E}">
        <p14:creationId xmlns:p14="http://schemas.microsoft.com/office/powerpoint/2010/main" val="222186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48C56-8010-0375-9D08-4FB7A73AABF3}"/>
              </a:ext>
            </a:extLst>
          </p:cNvPr>
          <p:cNvSpPr>
            <a:spLocks noGrp="1"/>
          </p:cNvSpPr>
          <p:nvPr>
            <p:ph type="title"/>
          </p:nvPr>
        </p:nvSpPr>
        <p:spPr/>
        <p:txBody>
          <a:bodyPr/>
          <a:lstStyle/>
          <a:p>
            <a:r>
              <a:rPr lang="es-CO" sz="3200" b="1" dirty="0"/>
              <a:t>ESQUEMA GENERAL DE SOLUCIÓN</a:t>
            </a:r>
            <a:endParaRPr lang="es-CO" dirty="0"/>
          </a:p>
        </p:txBody>
      </p:sp>
      <p:sp>
        <p:nvSpPr>
          <p:cNvPr id="3" name="Marcador de número de diapositiva 2">
            <a:extLst>
              <a:ext uri="{FF2B5EF4-FFF2-40B4-BE49-F238E27FC236}">
                <a16:creationId xmlns:a16="http://schemas.microsoft.com/office/drawing/2014/main" id="{B0111A63-2C01-1DE1-F545-B66649065B70}"/>
              </a:ext>
            </a:extLst>
          </p:cNvPr>
          <p:cNvSpPr>
            <a:spLocks noGrp="1"/>
          </p:cNvSpPr>
          <p:nvPr>
            <p:ph type="sldNum" sz="quarter" idx="11"/>
          </p:nvPr>
        </p:nvSpPr>
        <p:spPr/>
        <p:txBody>
          <a:bodyPr/>
          <a:lstStyle/>
          <a:p>
            <a:pPr algn="ctr" rtl="0"/>
            <a:fld id="{B67B645E-C5E5-4727-B977-D372A0AA71D9}" type="slidenum">
              <a:rPr lang="es-ES" noProof="0" smtClean="0"/>
              <a:pPr algn="ctr" rtl="0"/>
              <a:t>7</a:t>
            </a:fld>
            <a:endParaRPr lang="es-ES" noProof="0"/>
          </a:p>
        </p:txBody>
      </p:sp>
      <p:graphicFrame>
        <p:nvGraphicFramePr>
          <p:cNvPr id="4" name="Tabla 4">
            <a:extLst>
              <a:ext uri="{FF2B5EF4-FFF2-40B4-BE49-F238E27FC236}">
                <a16:creationId xmlns:a16="http://schemas.microsoft.com/office/drawing/2014/main" id="{BA4517C0-5BDA-D46C-F473-A0A13721F2BC}"/>
              </a:ext>
            </a:extLst>
          </p:cNvPr>
          <p:cNvGraphicFramePr>
            <a:graphicFrameLocks noGrp="1"/>
          </p:cNvGraphicFramePr>
          <p:nvPr>
            <p:extLst>
              <p:ext uri="{D42A27DB-BD31-4B8C-83A1-F6EECF244321}">
                <p14:modId xmlns:p14="http://schemas.microsoft.com/office/powerpoint/2010/main" val="5800738"/>
              </p:ext>
            </p:extLst>
          </p:nvPr>
        </p:nvGraphicFramePr>
        <p:xfrm>
          <a:off x="720436" y="951345"/>
          <a:ext cx="11039564" cy="5588000"/>
        </p:xfrm>
        <a:graphic>
          <a:graphicData uri="http://schemas.openxmlformats.org/drawingml/2006/table">
            <a:tbl>
              <a:tblPr firstRow="1" bandRow="1">
                <a:tableStyleId>{E8B1032C-EA38-4F05-BA0D-38AFFFC7BED3}</a:tableStyleId>
              </a:tblPr>
              <a:tblGrid>
                <a:gridCol w="3372170">
                  <a:extLst>
                    <a:ext uri="{9D8B030D-6E8A-4147-A177-3AD203B41FA5}">
                      <a16:colId xmlns:a16="http://schemas.microsoft.com/office/drawing/2014/main" val="3950640864"/>
                    </a:ext>
                  </a:extLst>
                </a:gridCol>
                <a:gridCol w="3879542">
                  <a:extLst>
                    <a:ext uri="{9D8B030D-6E8A-4147-A177-3AD203B41FA5}">
                      <a16:colId xmlns:a16="http://schemas.microsoft.com/office/drawing/2014/main" val="3172399953"/>
                    </a:ext>
                  </a:extLst>
                </a:gridCol>
                <a:gridCol w="3787852">
                  <a:extLst>
                    <a:ext uri="{9D8B030D-6E8A-4147-A177-3AD203B41FA5}">
                      <a16:colId xmlns:a16="http://schemas.microsoft.com/office/drawing/2014/main" val="2827809716"/>
                    </a:ext>
                  </a:extLst>
                </a:gridCol>
              </a:tblGrid>
              <a:tr h="5588000">
                <a:tc>
                  <a:txBody>
                    <a:bodyPr/>
                    <a:lstStyle/>
                    <a:p>
                      <a:pPr algn="ctr"/>
                      <a:r>
                        <a:rPr lang="es-CO" dirty="0"/>
                        <a:t>PARTE 1: PREPROCESAMIENTO DE INFORMACIÓN</a:t>
                      </a:r>
                    </a:p>
                    <a:p>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PARTE 2: PRUEBA Y CALIBRACIÓN DE MODELOS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PARTE 3: DESPLIEGUE DE API</a:t>
                      </a:r>
                    </a:p>
                    <a:p>
                      <a:pPr algn="ctr"/>
                      <a:endParaRPr lang="es-CO" dirty="0"/>
                    </a:p>
                  </a:txBody>
                  <a:tcPr/>
                </a:tc>
                <a:tc>
                  <a:txBody>
                    <a:bodyPr/>
                    <a:lstStyle/>
                    <a:p>
                      <a:pPr algn="ctr"/>
                      <a:r>
                        <a:rPr lang="es-CO" dirty="0"/>
                        <a:t>PARTE 3.1: Cr</a:t>
                      </a:r>
                      <a:r>
                        <a:rPr lang="es-CO" sz="1800" b="1" kern="1200" dirty="0">
                          <a:solidFill>
                            <a:schemeClr val="tx1"/>
                          </a:solidFill>
                          <a:effectLst/>
                          <a:latin typeface="+mn-lt"/>
                          <a:ea typeface="+mn-ea"/>
                          <a:cs typeface="+mn-cs"/>
                        </a:rPr>
                        <a:t>eación </a:t>
                      </a:r>
                      <a:r>
                        <a:rPr lang="es-CO" sz="1800" b="1" kern="1200" dirty="0" err="1">
                          <a:solidFill>
                            <a:schemeClr val="tx1"/>
                          </a:solidFill>
                          <a:effectLst/>
                          <a:latin typeface="+mn-lt"/>
                          <a:ea typeface="+mn-ea"/>
                          <a:cs typeface="+mn-cs"/>
                        </a:rPr>
                        <a:t>deuna</a:t>
                      </a:r>
                      <a:r>
                        <a:rPr lang="es-CO" sz="1800" b="1" kern="1200" dirty="0">
                          <a:solidFill>
                            <a:schemeClr val="tx1"/>
                          </a:solidFill>
                          <a:effectLst/>
                          <a:latin typeface="+mn-lt"/>
                          <a:ea typeface="+mn-ea"/>
                          <a:cs typeface="+mn-cs"/>
                        </a:rPr>
                        <a:t> base de datos </a:t>
                      </a:r>
                      <a:r>
                        <a:rPr lang="es-CO" sz="1800" b="1" i="1" kern="1200" dirty="0" err="1">
                          <a:solidFill>
                            <a:schemeClr val="tx1"/>
                          </a:solidFill>
                          <a:effectLst/>
                          <a:latin typeface="+mn-lt"/>
                          <a:ea typeface="+mn-ea"/>
                          <a:cs typeface="+mn-cs"/>
                        </a:rPr>
                        <a:t>PostgresSQL</a:t>
                      </a:r>
                      <a:r>
                        <a:rPr lang="es-CO" sz="1800" b="1" kern="1200" dirty="0">
                          <a:solidFill>
                            <a:schemeClr val="tx1"/>
                          </a:solidFill>
                          <a:effectLst/>
                          <a:latin typeface="+mn-lt"/>
                          <a:ea typeface="+mn-ea"/>
                          <a:cs typeface="+mn-cs"/>
                        </a:rPr>
                        <a:t> en </a:t>
                      </a:r>
                      <a:r>
                        <a:rPr lang="es-CO" sz="1800" b="1" i="1" kern="1200" dirty="0">
                          <a:solidFill>
                            <a:schemeClr val="tx1"/>
                          </a:solidFill>
                          <a:effectLst/>
                          <a:latin typeface="+mn-lt"/>
                          <a:ea typeface="+mn-ea"/>
                          <a:cs typeface="+mn-cs"/>
                        </a:rPr>
                        <a:t>AWS</a:t>
                      </a:r>
                      <a:r>
                        <a:rPr lang="es-CO" sz="1800" b="1" kern="1200" dirty="0">
                          <a:solidFill>
                            <a:schemeClr val="tx1"/>
                          </a:solidFill>
                          <a:effectLst/>
                          <a:latin typeface="+mn-lt"/>
                          <a:ea typeface="+mn-ea"/>
                          <a:cs typeface="+mn-cs"/>
                        </a:rPr>
                        <a:t>. </a:t>
                      </a:r>
                    </a:p>
                    <a:p>
                      <a:pPr algn="ctr"/>
                      <a:endParaRPr lang="es-CO" sz="1800" b="1" kern="1200" dirty="0">
                        <a:solidFill>
                          <a:schemeClr val="tx1"/>
                        </a:solidFill>
                        <a:effectLst/>
                        <a:latin typeface="+mn-lt"/>
                        <a:ea typeface="+mn-ea"/>
                        <a:cs typeface="+mn-cs"/>
                      </a:endParaRPr>
                    </a:p>
                    <a:p>
                      <a:pPr algn="ctr"/>
                      <a:endParaRPr lang="es-CO" sz="1800" b="1" kern="1200" dirty="0">
                        <a:solidFill>
                          <a:schemeClr val="tx1"/>
                        </a:solidFill>
                        <a:effectLst/>
                        <a:latin typeface="+mn-lt"/>
                        <a:ea typeface="+mn-ea"/>
                        <a:cs typeface="+mn-cs"/>
                      </a:endParaRPr>
                    </a:p>
                    <a:p>
                      <a:pPr algn="ctr"/>
                      <a:r>
                        <a:rPr lang="es-CO" sz="1800" b="1" kern="1200" dirty="0">
                          <a:solidFill>
                            <a:schemeClr val="tx1"/>
                          </a:solidFill>
                          <a:effectLst/>
                          <a:latin typeface="+mn-lt"/>
                          <a:ea typeface="+mn-ea"/>
                          <a:cs typeface="+mn-cs"/>
                        </a:rPr>
                        <a:t>PARTE 3.2: Escalabilidad de la API</a:t>
                      </a:r>
                      <a:endParaRPr lang="es-CO" dirty="0"/>
                    </a:p>
                    <a:p>
                      <a:pPr algn="ctr"/>
                      <a:endParaRPr lang="es-CO" dirty="0"/>
                    </a:p>
                    <a:p>
                      <a:pPr algn="ctr"/>
                      <a:endParaRPr lang="es-CO" dirty="0"/>
                    </a:p>
                    <a:p>
                      <a:pPr algn="ctr"/>
                      <a:r>
                        <a:rPr lang="es-CO" dirty="0"/>
                        <a:t>PARTE 4: UNIÓN DE API CON REPORTE DE VISUALIZACIÓN</a:t>
                      </a:r>
                    </a:p>
                  </a:txBody>
                  <a:tcPr/>
                </a:tc>
                <a:extLst>
                  <a:ext uri="{0D108BD9-81ED-4DB2-BD59-A6C34878D82A}">
                    <a16:rowId xmlns:a16="http://schemas.microsoft.com/office/drawing/2014/main" val="2169331527"/>
                  </a:ext>
                </a:extLst>
              </a:tr>
            </a:tbl>
          </a:graphicData>
        </a:graphic>
      </p:graphicFrame>
      <p:pic>
        <p:nvPicPr>
          <p:cNvPr id="8" name="Imagen 7">
            <a:extLst>
              <a:ext uri="{FF2B5EF4-FFF2-40B4-BE49-F238E27FC236}">
                <a16:creationId xmlns:a16="http://schemas.microsoft.com/office/drawing/2014/main" id="{A976632B-75BD-B7BB-46CE-52A632C9BDD6}"/>
              </a:ext>
            </a:extLst>
          </p:cNvPr>
          <p:cNvPicPr>
            <a:picLocks noChangeAspect="1"/>
          </p:cNvPicPr>
          <p:nvPr/>
        </p:nvPicPr>
        <p:blipFill>
          <a:blip r:embed="rId2"/>
          <a:stretch>
            <a:fillRect/>
          </a:stretch>
        </p:blipFill>
        <p:spPr>
          <a:xfrm>
            <a:off x="4754934" y="1681741"/>
            <a:ext cx="2392217" cy="1942969"/>
          </a:xfrm>
          <a:prstGeom prst="rect">
            <a:avLst/>
          </a:prstGeom>
        </p:spPr>
      </p:pic>
      <p:pic>
        <p:nvPicPr>
          <p:cNvPr id="9" name="Imagen 8">
            <a:extLst>
              <a:ext uri="{FF2B5EF4-FFF2-40B4-BE49-F238E27FC236}">
                <a16:creationId xmlns:a16="http://schemas.microsoft.com/office/drawing/2014/main" id="{BBFBCEC9-EF08-F849-61C3-0C8AAE40F3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7840" y="4325165"/>
            <a:ext cx="2349311" cy="1702188"/>
          </a:xfrm>
          <a:prstGeom prst="rect">
            <a:avLst/>
          </a:prstGeom>
          <a:noFill/>
          <a:ln>
            <a:noFill/>
          </a:ln>
        </p:spPr>
      </p:pic>
      <p:pic>
        <p:nvPicPr>
          <p:cNvPr id="12" name="Imagen 11">
            <a:extLst>
              <a:ext uri="{FF2B5EF4-FFF2-40B4-BE49-F238E27FC236}">
                <a16:creationId xmlns:a16="http://schemas.microsoft.com/office/drawing/2014/main" id="{45F0A229-CCEB-181F-DF90-3C2DE9763AD9}"/>
              </a:ext>
            </a:extLst>
          </p:cNvPr>
          <p:cNvPicPr>
            <a:picLocks noChangeAspect="1"/>
          </p:cNvPicPr>
          <p:nvPr/>
        </p:nvPicPr>
        <p:blipFill>
          <a:blip r:embed="rId4"/>
          <a:stretch>
            <a:fillRect/>
          </a:stretch>
        </p:blipFill>
        <p:spPr>
          <a:xfrm>
            <a:off x="8350683" y="3779590"/>
            <a:ext cx="3208043" cy="2433920"/>
          </a:xfrm>
          <a:prstGeom prst="rect">
            <a:avLst/>
          </a:prstGeom>
        </p:spPr>
      </p:pic>
      <p:pic>
        <p:nvPicPr>
          <p:cNvPr id="5" name="Imagen 4">
            <a:extLst>
              <a:ext uri="{FF2B5EF4-FFF2-40B4-BE49-F238E27FC236}">
                <a16:creationId xmlns:a16="http://schemas.microsoft.com/office/drawing/2014/main" id="{EC328311-860F-60BC-37BD-F10A9EE6D8CE}"/>
              </a:ext>
            </a:extLst>
          </p:cNvPr>
          <p:cNvPicPr>
            <a:picLocks noChangeAspect="1"/>
          </p:cNvPicPr>
          <p:nvPr/>
        </p:nvPicPr>
        <p:blipFill>
          <a:blip r:embed="rId5"/>
          <a:stretch>
            <a:fillRect/>
          </a:stretch>
        </p:blipFill>
        <p:spPr>
          <a:xfrm>
            <a:off x="854728" y="1762206"/>
            <a:ext cx="3107928" cy="474980"/>
          </a:xfrm>
          <a:prstGeom prst="rect">
            <a:avLst/>
          </a:prstGeom>
        </p:spPr>
      </p:pic>
      <p:pic>
        <p:nvPicPr>
          <p:cNvPr id="6" name="Imagen 5">
            <a:extLst>
              <a:ext uri="{FF2B5EF4-FFF2-40B4-BE49-F238E27FC236}">
                <a16:creationId xmlns:a16="http://schemas.microsoft.com/office/drawing/2014/main" id="{32CAEA38-2A09-9224-F93C-78725E6ED560}"/>
              </a:ext>
            </a:extLst>
          </p:cNvPr>
          <p:cNvPicPr>
            <a:picLocks noChangeAspect="1"/>
          </p:cNvPicPr>
          <p:nvPr/>
        </p:nvPicPr>
        <p:blipFill>
          <a:blip r:embed="rId6"/>
          <a:stretch>
            <a:fillRect/>
          </a:stretch>
        </p:blipFill>
        <p:spPr>
          <a:xfrm>
            <a:off x="854727" y="2456815"/>
            <a:ext cx="3175735" cy="1944370"/>
          </a:xfrm>
          <a:prstGeom prst="rect">
            <a:avLst/>
          </a:prstGeom>
        </p:spPr>
      </p:pic>
      <p:pic>
        <p:nvPicPr>
          <p:cNvPr id="7" name="Imagen 6" descr="Gráfico, Histograma&#10;&#10;Descripción generada automáticamente">
            <a:extLst>
              <a:ext uri="{FF2B5EF4-FFF2-40B4-BE49-F238E27FC236}">
                <a16:creationId xmlns:a16="http://schemas.microsoft.com/office/drawing/2014/main" id="{F383D38E-2701-4540-8477-FAB2C91F0F4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8654" y="4488530"/>
            <a:ext cx="2043665" cy="1937470"/>
          </a:xfrm>
          <a:prstGeom prst="rect">
            <a:avLst/>
          </a:prstGeom>
          <a:noFill/>
          <a:ln>
            <a:noFill/>
          </a:ln>
        </p:spPr>
      </p:pic>
    </p:spTree>
    <p:extLst>
      <p:ext uri="{BB962C8B-B14F-4D97-AF65-F5344CB8AC3E}">
        <p14:creationId xmlns:p14="http://schemas.microsoft.com/office/powerpoint/2010/main" val="217209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9EE98-1FE5-09B6-611B-427D9609E8FC}"/>
              </a:ext>
            </a:extLst>
          </p:cNvPr>
          <p:cNvSpPr>
            <a:spLocks noGrp="1"/>
          </p:cNvSpPr>
          <p:nvPr>
            <p:ph type="title"/>
          </p:nvPr>
        </p:nvSpPr>
        <p:spPr/>
        <p:txBody>
          <a:bodyPr/>
          <a:lstStyle/>
          <a:p>
            <a:r>
              <a:rPr lang="es-CO" dirty="0"/>
              <a:t>MODELO FINAL</a:t>
            </a:r>
          </a:p>
        </p:txBody>
      </p:sp>
      <p:sp>
        <p:nvSpPr>
          <p:cNvPr id="3" name="Marcador de número de diapositiva 2">
            <a:extLst>
              <a:ext uri="{FF2B5EF4-FFF2-40B4-BE49-F238E27FC236}">
                <a16:creationId xmlns:a16="http://schemas.microsoft.com/office/drawing/2014/main" id="{B4AB24E4-BFF6-9285-2A6D-8B83FFC99F9D}"/>
              </a:ext>
            </a:extLst>
          </p:cNvPr>
          <p:cNvSpPr>
            <a:spLocks noGrp="1"/>
          </p:cNvSpPr>
          <p:nvPr>
            <p:ph type="sldNum" sz="quarter" idx="11"/>
          </p:nvPr>
        </p:nvSpPr>
        <p:spPr/>
        <p:txBody>
          <a:bodyPr/>
          <a:lstStyle/>
          <a:p>
            <a:pPr algn="ctr" rtl="0"/>
            <a:fld id="{B67B645E-C5E5-4727-B977-D372A0AA71D9}" type="slidenum">
              <a:rPr lang="es-ES" noProof="0" smtClean="0"/>
              <a:pPr algn="ctr" rtl="0"/>
              <a:t>8</a:t>
            </a:fld>
            <a:endParaRPr lang="es-ES" noProof="0"/>
          </a:p>
        </p:txBody>
      </p:sp>
      <p:pic>
        <p:nvPicPr>
          <p:cNvPr id="5" name="Imagen 4">
            <a:extLst>
              <a:ext uri="{FF2B5EF4-FFF2-40B4-BE49-F238E27FC236}">
                <a16:creationId xmlns:a16="http://schemas.microsoft.com/office/drawing/2014/main" id="{E2C0137A-F1A2-DB66-C2C2-90007CAB0A17}"/>
              </a:ext>
            </a:extLst>
          </p:cNvPr>
          <p:cNvPicPr>
            <a:picLocks noChangeAspect="1"/>
          </p:cNvPicPr>
          <p:nvPr/>
        </p:nvPicPr>
        <p:blipFill>
          <a:blip r:embed="rId2"/>
          <a:stretch>
            <a:fillRect/>
          </a:stretch>
        </p:blipFill>
        <p:spPr>
          <a:xfrm>
            <a:off x="432000" y="1211385"/>
            <a:ext cx="5664000" cy="42576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aphicFrame>
        <p:nvGraphicFramePr>
          <p:cNvPr id="7" name="Diagrama 6">
            <a:extLst>
              <a:ext uri="{FF2B5EF4-FFF2-40B4-BE49-F238E27FC236}">
                <a16:creationId xmlns:a16="http://schemas.microsoft.com/office/drawing/2014/main" id="{59BD20E3-449F-F9BE-2D4A-DC58196F6BAA}"/>
              </a:ext>
            </a:extLst>
          </p:cNvPr>
          <p:cNvGraphicFramePr/>
          <p:nvPr>
            <p:extLst>
              <p:ext uri="{D42A27DB-BD31-4B8C-83A1-F6EECF244321}">
                <p14:modId xmlns:p14="http://schemas.microsoft.com/office/powerpoint/2010/main" val="2863940171"/>
              </p:ext>
            </p:extLst>
          </p:nvPr>
        </p:nvGraphicFramePr>
        <p:xfrm>
          <a:off x="5139185" y="61063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976639"/>
      </p:ext>
    </p:extLst>
  </p:cSld>
  <p:clrMapOvr>
    <a:masterClrMapping/>
  </p:clrMapOvr>
</p:sld>
</file>

<file path=ppt/theme/theme1.xml><?xml version="1.0" encoding="utf-8"?>
<a:theme xmlns:a="http://schemas.openxmlformats.org/drawingml/2006/main" name="Tema de Office">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78263_TF66835393" id="{E0DB5EC9-88BE-4326-8CDA-183FE8A56833}" vid="{BD83488B-7349-4AD6-9D0F-E5C648D25B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FCFEE3-59F5-490C-AC74-047FF9F6A8F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F9DDD-282A-43E9-BFE4-D33DFFFD07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B97A58-017B-407D-9B26-277921821F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Plataforma promocional esferas azules</Template>
  <TotalTime>4166</TotalTime>
  <Words>530</Words>
  <Application>Microsoft Office PowerPoint</Application>
  <PresentationFormat>Panorámica</PresentationFormat>
  <Paragraphs>78</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Black</vt:lpstr>
      <vt:lpstr>Calibri</vt:lpstr>
      <vt:lpstr>Corbel</vt:lpstr>
      <vt:lpstr>Tema de Office</vt:lpstr>
      <vt:lpstr>CARACTERIZACIÓN DE ADICIONES CONTRACTUALES PARA PROCESOS DE CONTRATACIÓN PÚBLICA EN INFRAESTRUCTURA</vt:lpstr>
      <vt:lpstr>DESCRIPCIÓN</vt:lpstr>
      <vt:lpstr>Presentación de PowerPoint</vt:lpstr>
      <vt:lpstr>ALCANCE</vt:lpstr>
      <vt:lpstr>ARQUITECTURA </vt:lpstr>
      <vt:lpstr>REQUERIMIENTOS </vt:lpstr>
      <vt:lpstr>ESQUEMA GENERAL DE SOLUCIÓN</vt:lpstr>
      <vt:lpstr>MODELO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CARACTERIZACIÓN DE ADICIONES CONTRACTUALES PARA PROCESOS DE CONTRATACIÓN PÚBLICA EN INFRAESTRUCTURA</dc:title>
  <dc:creator>Harold Fabian Rodriguez Tarazona</dc:creator>
  <cp:lastModifiedBy>Harold Fabian Rodriguez Tarazona</cp:lastModifiedBy>
  <cp:revision>6</cp:revision>
  <dcterms:created xsi:type="dcterms:W3CDTF">2023-04-24T20:39:52Z</dcterms:created>
  <dcterms:modified xsi:type="dcterms:W3CDTF">2023-05-26T11:18:05Z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