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59" r:id="rId5"/>
    <p:sldId id="257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8A9-FACF-4584-B4A9-BFDB079FAE03}" type="datetimeFigureOut">
              <a:rPr lang="fr-FR" smtClean="0"/>
              <a:pPr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39F6-3791-4D07-A9E6-D5D9EB29DD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8A9-FACF-4584-B4A9-BFDB079FAE03}" type="datetimeFigureOut">
              <a:rPr lang="fr-FR" smtClean="0"/>
              <a:pPr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39F6-3791-4D07-A9E6-D5D9EB29DD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8A9-FACF-4584-B4A9-BFDB079FAE03}" type="datetimeFigureOut">
              <a:rPr lang="fr-FR" smtClean="0"/>
              <a:pPr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39F6-3791-4D07-A9E6-D5D9EB29DD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8A9-FACF-4584-B4A9-BFDB079FAE03}" type="datetimeFigureOut">
              <a:rPr lang="fr-FR" smtClean="0"/>
              <a:pPr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39F6-3791-4D07-A9E6-D5D9EB29DD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8A9-FACF-4584-B4A9-BFDB079FAE03}" type="datetimeFigureOut">
              <a:rPr lang="fr-FR" smtClean="0"/>
              <a:pPr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39F6-3791-4D07-A9E6-D5D9EB29DD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8A9-FACF-4584-B4A9-BFDB079FAE03}" type="datetimeFigureOut">
              <a:rPr lang="fr-FR" smtClean="0"/>
              <a:pPr/>
              <a:t>02/06/2020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39F6-3791-4D07-A9E6-D5D9EB29DD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8A9-FACF-4584-B4A9-BFDB079FAE03}" type="datetimeFigureOut">
              <a:rPr lang="fr-FR" smtClean="0"/>
              <a:pPr/>
              <a:t>02/06/2020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39F6-3791-4D07-A9E6-D5D9EB29DD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8A9-FACF-4584-B4A9-BFDB079FAE03}" type="datetimeFigureOut">
              <a:rPr lang="fr-FR" smtClean="0"/>
              <a:pPr/>
              <a:t>02/06/2020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39F6-3791-4D07-A9E6-D5D9EB29DD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8A9-FACF-4584-B4A9-BFDB079FAE03}" type="datetimeFigureOut">
              <a:rPr lang="fr-FR" smtClean="0"/>
              <a:pPr/>
              <a:t>02/06/2020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39F6-3791-4D07-A9E6-D5D9EB29DD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8A9-FACF-4584-B4A9-BFDB079FAE03}" type="datetimeFigureOut">
              <a:rPr lang="fr-FR" smtClean="0"/>
              <a:pPr/>
              <a:t>02/06/2020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39F6-3791-4D07-A9E6-D5D9EB29DD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8A9-FACF-4584-B4A9-BFDB079FAE03}" type="datetimeFigureOut">
              <a:rPr lang="fr-FR" smtClean="0"/>
              <a:pPr/>
              <a:t>02/06/2020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39F6-3791-4D07-A9E6-D5D9EB29DD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58A9-FACF-4584-B4A9-BFDB079FAE03}" type="datetimeFigureOut">
              <a:rPr lang="fr-FR" smtClean="0"/>
              <a:pPr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339F6-3791-4D07-A9E6-D5D9EB29DD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2565" y="6301605"/>
            <a:ext cx="287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Employee</a:t>
            </a:r>
            <a:r>
              <a:rPr lang="fr-FR" dirty="0" smtClean="0"/>
              <a:t> </a:t>
            </a:r>
            <a:r>
              <a:rPr lang="fr-FR" dirty="0" err="1" smtClean="0"/>
              <a:t>Adverts</a:t>
            </a:r>
            <a:r>
              <a:rPr lang="fr-FR" dirty="0" smtClean="0"/>
              <a:t> List - </a:t>
            </a:r>
            <a:r>
              <a:rPr lang="fr-FR" dirty="0" err="1" smtClean="0"/>
              <a:t>filter</a:t>
            </a:r>
            <a:endParaRPr lang="fr-FR" dirty="0"/>
          </a:p>
        </p:txBody>
      </p:sp>
      <p:grpSp>
        <p:nvGrpSpPr>
          <p:cNvPr id="44" name="Groupe 43"/>
          <p:cNvGrpSpPr/>
          <p:nvPr/>
        </p:nvGrpSpPr>
        <p:grpSpPr>
          <a:xfrm>
            <a:off x="250435" y="970167"/>
            <a:ext cx="887871" cy="287235"/>
            <a:chOff x="250435" y="584672"/>
            <a:chExt cx="887871" cy="287235"/>
          </a:xfrm>
        </p:grpSpPr>
        <p:sp>
          <p:nvSpPr>
            <p:cNvPr id="30" name="ZoneTexte 29"/>
            <p:cNvSpPr txBox="1"/>
            <p:nvPr/>
          </p:nvSpPr>
          <p:spPr>
            <a:xfrm>
              <a:off x="250435" y="584672"/>
              <a:ext cx="825330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/>
                <a:t>Category</a:t>
              </a:r>
              <a:endParaRPr lang="fr-FR" sz="1200" dirty="0"/>
            </a:p>
          </p:txBody>
        </p:sp>
        <p:sp>
          <p:nvSpPr>
            <p:cNvPr id="38" name="ZoneTexte 37"/>
            <p:cNvSpPr txBox="1"/>
            <p:nvPr/>
          </p:nvSpPr>
          <p:spPr>
            <a:xfrm rot="16200000">
              <a:off x="869002" y="602602"/>
              <a:ext cx="261610" cy="2769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&lt;</a:t>
              </a:r>
              <a:endParaRPr lang="fr-FR" sz="1200" b="1" dirty="0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1137941" y="961203"/>
            <a:ext cx="887871" cy="287235"/>
            <a:chOff x="250435" y="584672"/>
            <a:chExt cx="887871" cy="287235"/>
          </a:xfrm>
        </p:grpSpPr>
        <p:sp>
          <p:nvSpPr>
            <p:cNvPr id="46" name="ZoneTexte 45"/>
            <p:cNvSpPr txBox="1"/>
            <p:nvPr/>
          </p:nvSpPr>
          <p:spPr>
            <a:xfrm>
              <a:off x="250435" y="584672"/>
              <a:ext cx="825330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Budget</a:t>
              </a:r>
              <a:endParaRPr lang="fr-FR" sz="1200" dirty="0"/>
            </a:p>
          </p:txBody>
        </p:sp>
        <p:sp>
          <p:nvSpPr>
            <p:cNvPr id="47" name="ZoneTexte 46"/>
            <p:cNvSpPr txBox="1"/>
            <p:nvPr/>
          </p:nvSpPr>
          <p:spPr>
            <a:xfrm rot="16200000">
              <a:off x="869002" y="602602"/>
              <a:ext cx="261610" cy="2769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&lt;</a:t>
              </a:r>
              <a:endParaRPr lang="fr-FR" sz="1200" b="1" dirty="0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2052341" y="961203"/>
            <a:ext cx="887871" cy="287235"/>
            <a:chOff x="250435" y="584672"/>
            <a:chExt cx="887871" cy="287235"/>
          </a:xfrm>
        </p:grpSpPr>
        <p:sp>
          <p:nvSpPr>
            <p:cNvPr id="49" name="ZoneTexte 48"/>
            <p:cNvSpPr txBox="1"/>
            <p:nvPr/>
          </p:nvSpPr>
          <p:spPr>
            <a:xfrm>
              <a:off x="250435" y="584672"/>
              <a:ext cx="825330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option1</a:t>
              </a:r>
              <a:endParaRPr lang="fr-FR" sz="1200" dirty="0"/>
            </a:p>
          </p:txBody>
        </p:sp>
        <p:sp>
          <p:nvSpPr>
            <p:cNvPr id="50" name="ZoneTexte 49"/>
            <p:cNvSpPr txBox="1"/>
            <p:nvPr/>
          </p:nvSpPr>
          <p:spPr>
            <a:xfrm rot="16200000">
              <a:off x="869002" y="602602"/>
              <a:ext cx="261610" cy="2769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&lt;</a:t>
              </a:r>
              <a:endParaRPr lang="fr-FR" sz="1200" b="1" dirty="0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2948811" y="952239"/>
            <a:ext cx="887871" cy="287235"/>
            <a:chOff x="250435" y="584672"/>
            <a:chExt cx="887871" cy="287235"/>
          </a:xfrm>
        </p:grpSpPr>
        <p:sp>
          <p:nvSpPr>
            <p:cNvPr id="52" name="ZoneTexte 51"/>
            <p:cNvSpPr txBox="1"/>
            <p:nvPr/>
          </p:nvSpPr>
          <p:spPr>
            <a:xfrm>
              <a:off x="250435" y="584672"/>
              <a:ext cx="825330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option2</a:t>
              </a:r>
              <a:endParaRPr lang="fr-FR" sz="1200" dirty="0"/>
            </a:p>
          </p:txBody>
        </p:sp>
        <p:sp>
          <p:nvSpPr>
            <p:cNvPr id="53" name="ZoneTexte 52"/>
            <p:cNvSpPr txBox="1"/>
            <p:nvPr/>
          </p:nvSpPr>
          <p:spPr>
            <a:xfrm rot="16200000">
              <a:off x="869002" y="602602"/>
              <a:ext cx="261610" cy="2769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&lt;</a:t>
              </a:r>
              <a:endParaRPr lang="fr-FR" sz="1200" b="1" dirty="0"/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3836317" y="943274"/>
            <a:ext cx="887871" cy="287235"/>
            <a:chOff x="250435" y="584672"/>
            <a:chExt cx="887871" cy="287235"/>
          </a:xfrm>
        </p:grpSpPr>
        <p:sp>
          <p:nvSpPr>
            <p:cNvPr id="55" name="ZoneTexte 54"/>
            <p:cNvSpPr txBox="1"/>
            <p:nvPr/>
          </p:nvSpPr>
          <p:spPr>
            <a:xfrm>
              <a:off x="250435" y="584672"/>
              <a:ext cx="825330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option3</a:t>
              </a:r>
              <a:endParaRPr lang="fr-FR" sz="1200" dirty="0"/>
            </a:p>
          </p:txBody>
        </p:sp>
        <p:sp>
          <p:nvSpPr>
            <p:cNvPr id="56" name="ZoneTexte 55"/>
            <p:cNvSpPr txBox="1"/>
            <p:nvPr/>
          </p:nvSpPr>
          <p:spPr>
            <a:xfrm rot="16200000">
              <a:off x="869002" y="602602"/>
              <a:ext cx="261610" cy="2769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&lt;</a:t>
              </a:r>
              <a:endParaRPr lang="fr-FR" sz="1200" b="1" dirty="0"/>
            </a:p>
          </p:txBody>
        </p:sp>
      </p:grpSp>
      <p:sp>
        <p:nvSpPr>
          <p:cNvPr id="57" name="ZoneTexte 56"/>
          <p:cNvSpPr txBox="1"/>
          <p:nvPr/>
        </p:nvSpPr>
        <p:spPr>
          <a:xfrm>
            <a:off x="241470" y="1391509"/>
            <a:ext cx="1730089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10 252 </a:t>
            </a:r>
            <a:r>
              <a:rPr lang="fr-FR" sz="1200" dirty="0" err="1" smtClean="0"/>
              <a:t>adverts</a:t>
            </a:r>
            <a:r>
              <a:rPr lang="fr-FR" sz="1200" dirty="0" smtClean="0"/>
              <a:t> </a:t>
            </a:r>
            <a:r>
              <a:rPr lang="fr-FR" sz="1200" dirty="0" err="1" smtClean="0"/>
              <a:t>available</a:t>
            </a:r>
            <a:r>
              <a:rPr lang="fr-FR" sz="1200" dirty="0" smtClean="0"/>
              <a:t> </a:t>
            </a:r>
            <a:endParaRPr lang="fr-FR" sz="1200" dirty="0"/>
          </a:p>
        </p:txBody>
      </p:sp>
      <p:grpSp>
        <p:nvGrpSpPr>
          <p:cNvPr id="59" name="Groupe 58"/>
          <p:cNvGrpSpPr/>
          <p:nvPr/>
        </p:nvGrpSpPr>
        <p:grpSpPr>
          <a:xfrm>
            <a:off x="7592524" y="1346686"/>
            <a:ext cx="887871" cy="287235"/>
            <a:chOff x="250435" y="584672"/>
            <a:chExt cx="887871" cy="287235"/>
          </a:xfrm>
        </p:grpSpPr>
        <p:sp>
          <p:nvSpPr>
            <p:cNvPr id="60" name="ZoneTexte 59"/>
            <p:cNvSpPr txBox="1"/>
            <p:nvPr/>
          </p:nvSpPr>
          <p:spPr>
            <a:xfrm>
              <a:off x="250435" y="584672"/>
              <a:ext cx="825330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Sort by</a:t>
              </a:r>
              <a:endParaRPr lang="fr-FR" sz="1200" dirty="0"/>
            </a:p>
          </p:txBody>
        </p:sp>
        <p:sp>
          <p:nvSpPr>
            <p:cNvPr id="61" name="ZoneTexte 60"/>
            <p:cNvSpPr txBox="1"/>
            <p:nvPr/>
          </p:nvSpPr>
          <p:spPr>
            <a:xfrm rot="16200000">
              <a:off x="869002" y="602602"/>
              <a:ext cx="261610" cy="2769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&lt;</a:t>
              </a:r>
              <a:endParaRPr lang="fr-FR" sz="1200" b="1" dirty="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322155" y="1861851"/>
            <a:ext cx="1910058" cy="188540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2375073" y="1843922"/>
            <a:ext cx="1910058" cy="188540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4436955" y="1834957"/>
            <a:ext cx="1910058" cy="188540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6525731" y="1825993"/>
            <a:ext cx="1910058" cy="188540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331119" y="3914769"/>
            <a:ext cx="1910058" cy="188540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2366109" y="3914769"/>
            <a:ext cx="1910058" cy="188540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4427991" y="3905804"/>
            <a:ext cx="1910058" cy="188540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6516767" y="3896840"/>
            <a:ext cx="1910058" cy="188540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3002607" y="6340027"/>
            <a:ext cx="318548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&lt;     2     3    4     5     6     7     8      9    10     11    &gt; </a:t>
            </a:r>
            <a:endParaRPr lang="fr-FR" sz="1200" dirty="0"/>
          </a:p>
        </p:txBody>
      </p:sp>
      <p:sp>
        <p:nvSpPr>
          <p:cNvPr id="71" name="Rectangle 70"/>
          <p:cNvSpPr/>
          <p:nvPr/>
        </p:nvSpPr>
        <p:spPr>
          <a:xfrm>
            <a:off x="216590" y="510099"/>
            <a:ext cx="2842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smtClean="0"/>
              <a:t>( </a:t>
            </a:r>
            <a:r>
              <a:rPr lang="fr-FR" sz="1400" b="1" dirty="0" err="1" smtClean="0"/>
              <a:t>Results</a:t>
            </a:r>
            <a:r>
              <a:rPr lang="fr-FR" sz="1400" b="1" dirty="0" smtClean="0"/>
              <a:t> </a:t>
            </a:r>
            <a:r>
              <a:rPr lang="fr-FR" sz="1400" b="1" dirty="0" smtClean="0"/>
              <a:t>for "</a:t>
            </a:r>
            <a:r>
              <a:rPr lang="fr-FR" sz="1400" b="1" dirty="0" err="1" smtClean="0"/>
              <a:t>creative</a:t>
            </a:r>
            <a:r>
              <a:rPr lang="fr-FR" sz="1400" b="1" dirty="0" smtClean="0"/>
              <a:t> logo </a:t>
            </a:r>
            <a:r>
              <a:rPr lang="fr-FR" sz="1400" b="1" dirty="0" smtClean="0"/>
              <a:t>design") </a:t>
            </a:r>
            <a:endParaRPr lang="fr-FR" sz="14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5234518" y="241464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Critères:</a:t>
            </a:r>
          </a:p>
          <a:p>
            <a:r>
              <a:rPr lang="fr-FR" sz="1000" dirty="0" smtClean="0"/>
              <a:t>- </a:t>
            </a:r>
            <a:r>
              <a:rPr lang="fr-FR" sz="1000" dirty="0" err="1" smtClean="0"/>
              <a:t>language</a:t>
            </a:r>
            <a:endParaRPr lang="fr-FR" sz="1000" dirty="0" smtClean="0"/>
          </a:p>
          <a:p>
            <a:pPr>
              <a:buFontTx/>
              <a:buChar char="-"/>
            </a:pPr>
            <a:r>
              <a:rPr lang="fr-FR" sz="1000" dirty="0" smtClean="0"/>
              <a:t>Country</a:t>
            </a:r>
          </a:p>
          <a:p>
            <a:r>
              <a:rPr lang="fr-FR" sz="1000" dirty="0" smtClean="0"/>
              <a:t>- A définir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7448800" y="1980617"/>
            <a:ext cx="1077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sz="1000" dirty="0" smtClean="0"/>
              <a:t>Date </a:t>
            </a:r>
            <a:r>
              <a:rPr lang="fr-FR" sz="1000" dirty="0" err="1" smtClean="0"/>
              <a:t>created</a:t>
            </a:r>
            <a:endParaRPr lang="fr-FR" sz="1000" dirty="0" smtClean="0"/>
          </a:p>
          <a:p>
            <a:pPr>
              <a:buFontTx/>
              <a:buChar char="-"/>
            </a:pPr>
            <a:r>
              <a:rPr lang="fr-FR" sz="1000" dirty="0" smtClean="0"/>
              <a:t>Notation</a:t>
            </a:r>
          </a:p>
          <a:p>
            <a:pPr>
              <a:buFontTx/>
              <a:buChar char="-"/>
            </a:pPr>
            <a:r>
              <a:rPr lang="fr-FR" sz="1000" dirty="0" smtClean="0"/>
              <a:t>Nom société</a:t>
            </a:r>
          </a:p>
          <a:p>
            <a:pPr>
              <a:buFontTx/>
              <a:buChar char="-"/>
            </a:pPr>
            <a:r>
              <a:rPr lang="fr-FR" sz="1000" dirty="0" smtClean="0"/>
              <a:t>Autres critères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1720" y="62169"/>
            <a:ext cx="22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Employee</a:t>
            </a:r>
            <a:r>
              <a:rPr lang="fr-FR" dirty="0" smtClean="0"/>
              <a:t> </a:t>
            </a:r>
            <a:r>
              <a:rPr lang="fr-FR" dirty="0" err="1" smtClean="0"/>
              <a:t>Adverts</a:t>
            </a:r>
            <a:r>
              <a:rPr lang="fr-FR" dirty="0" smtClean="0"/>
              <a:t> List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285984" y="331686"/>
            <a:ext cx="4714908" cy="638287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 rot="5400000">
            <a:off x="-1116035" y="3490206"/>
            <a:ext cx="6366417" cy="105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10800000">
            <a:off x="205317" y="6688525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3943579" y="3504616"/>
            <a:ext cx="6393311" cy="86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10800000">
            <a:off x="7143768" y="311495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10800000">
            <a:off x="7143768" y="6697490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428860" y="454371"/>
            <a:ext cx="4419632" cy="31494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458931" y="3686451"/>
            <a:ext cx="1385123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DECEMBER 2, 2019</a:t>
            </a:r>
            <a:endParaRPr lang="fr-FR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428860" y="4124322"/>
            <a:ext cx="4429156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TITRE DE L’ANNONCE</a:t>
            </a:r>
            <a:endParaRPr lang="fr-FR" sz="1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2428860" y="4454900"/>
            <a:ext cx="4429156" cy="136318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fr-FR" sz="1200" dirty="0" smtClean="0"/>
              <a:t>DESCRIPTION COURTE DE L’ANNONCE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966741" y="3713346"/>
            <a:ext cx="1095749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NAME STUDIO</a:t>
            </a:r>
            <a:endParaRPr lang="fr-FR" sz="1200" dirty="0"/>
          </a:p>
        </p:txBody>
      </p:sp>
      <p:pic>
        <p:nvPicPr>
          <p:cNvPr id="1026" name="Picture 2" descr="C:\Users\fdmal\Downloads\graphex\mel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5326" y="3680191"/>
            <a:ext cx="407521" cy="407521"/>
          </a:xfrm>
          <a:prstGeom prst="rect">
            <a:avLst/>
          </a:prstGeom>
          <a:noFill/>
        </p:spPr>
      </p:pic>
      <p:sp>
        <p:nvSpPr>
          <p:cNvPr id="27" name="Étoile à 5 branches 26"/>
          <p:cNvSpPr/>
          <p:nvPr/>
        </p:nvSpPr>
        <p:spPr>
          <a:xfrm>
            <a:off x="2474259" y="5952556"/>
            <a:ext cx="179294" cy="17929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Étoile à 5 branches 27"/>
          <p:cNvSpPr/>
          <p:nvPr/>
        </p:nvSpPr>
        <p:spPr>
          <a:xfrm>
            <a:off x="2671483" y="5952556"/>
            <a:ext cx="179294" cy="17929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 rot="10800000">
            <a:off x="2419599" y="6290955"/>
            <a:ext cx="4456330" cy="2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886060" y="5918663"/>
            <a:ext cx="6655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4.9 (65)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310578" y="6295181"/>
            <a:ext cx="631904" cy="40011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fr-FR" sz="2000" dirty="0" smtClean="0"/>
              <a:t>56 $</a:t>
            </a:r>
            <a:endParaRPr lang="fr-FR" sz="2000" dirty="0"/>
          </a:p>
        </p:txBody>
      </p:sp>
      <p:sp>
        <p:nvSpPr>
          <p:cNvPr id="33" name="Rectangle 32"/>
          <p:cNvSpPr/>
          <p:nvPr/>
        </p:nvSpPr>
        <p:spPr>
          <a:xfrm>
            <a:off x="5130650" y="6355078"/>
            <a:ext cx="1160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STARTING AT 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464718" y="1597675"/>
            <a:ext cx="364202" cy="52322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fr-FR" sz="2800" dirty="0" smtClean="0"/>
              <a:t>&lt;</a:t>
            </a:r>
            <a:endParaRPr lang="fr-FR" sz="2800" dirty="0"/>
          </a:p>
        </p:txBody>
      </p:sp>
      <p:sp>
        <p:nvSpPr>
          <p:cNvPr id="35" name="ZoneTexte 34"/>
          <p:cNvSpPr txBox="1"/>
          <p:nvPr/>
        </p:nvSpPr>
        <p:spPr>
          <a:xfrm>
            <a:off x="6427118" y="1597675"/>
            <a:ext cx="364202" cy="52322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fr-FR" sz="2800" dirty="0" smtClean="0"/>
              <a:t>&gt;</a:t>
            </a:r>
            <a:endParaRPr lang="fr-FR" sz="2800" dirty="0"/>
          </a:p>
        </p:txBody>
      </p:sp>
      <p:sp>
        <p:nvSpPr>
          <p:cNvPr id="36" name="Ellipse 35"/>
          <p:cNvSpPr/>
          <p:nvPr/>
        </p:nvSpPr>
        <p:spPr>
          <a:xfrm>
            <a:off x="4437529" y="3299002"/>
            <a:ext cx="152401" cy="143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4670612" y="3325897"/>
            <a:ext cx="98612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876800" y="3325897"/>
            <a:ext cx="98612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056094" y="3325897"/>
            <a:ext cx="98612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05952" y="3639662"/>
            <a:ext cx="125507" cy="143436"/>
          </a:xfrm>
          <a:prstGeom prst="ellipse">
            <a:avLst/>
          </a:prstGeom>
          <a:solidFill>
            <a:srgbClr val="32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943024" y="5990381"/>
            <a:ext cx="926857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dirty="0" smtClean="0"/>
              <a:t>Réf: 20202568/FR</a:t>
            </a:r>
            <a:endParaRPr lang="fr-FR" sz="800" dirty="0"/>
          </a:p>
        </p:txBody>
      </p:sp>
      <p:sp>
        <p:nvSpPr>
          <p:cNvPr id="49" name="Cœur 48"/>
          <p:cNvSpPr/>
          <p:nvPr/>
        </p:nvSpPr>
        <p:spPr>
          <a:xfrm>
            <a:off x="2501153" y="6427694"/>
            <a:ext cx="179294" cy="134471"/>
          </a:xfrm>
          <a:prstGeom prst="hear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94965" y="6185063"/>
            <a:ext cx="1791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Employee</a:t>
            </a:r>
            <a:r>
              <a:rPr lang="fr-FR" dirty="0" smtClean="0"/>
              <a:t> </a:t>
            </a:r>
            <a:r>
              <a:rPr lang="fr-FR" dirty="0" err="1" smtClean="0"/>
              <a:t>Advert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285983" y="107576"/>
            <a:ext cx="4742345" cy="653613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437824" y="1488140"/>
            <a:ext cx="4419632" cy="283284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476861" y="575707"/>
            <a:ext cx="1385123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DECEMBER 2, 2019</a:t>
            </a:r>
            <a:endParaRPr lang="fr-FR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428859" y="1076330"/>
            <a:ext cx="4429156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smtClean="0"/>
              <a:t>TITRE SITE </a:t>
            </a:r>
            <a:r>
              <a:rPr lang="fr-FR" sz="1200" dirty="0" smtClean="0"/>
              <a:t>VITRINE ARTISANAT</a:t>
            </a:r>
            <a:endParaRPr lang="fr-FR" sz="1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2437825" y="4356296"/>
            <a:ext cx="4429156" cy="17845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fr-FR" sz="1200" dirty="0" smtClean="0"/>
              <a:t>DESCRIPTION LONGUE DE L’ANNONCE</a:t>
            </a:r>
          </a:p>
          <a:p>
            <a:r>
              <a:rPr lang="fr-FR" sz="1200" dirty="0" smtClean="0"/>
              <a:t>ABOUT EMPLOYER</a:t>
            </a:r>
          </a:p>
          <a:p>
            <a:r>
              <a:rPr lang="fr-FR" sz="1200" dirty="0"/>
              <a:t> </a:t>
            </a:r>
            <a:r>
              <a:rPr lang="fr-FR" sz="1200" dirty="0" smtClean="0"/>
              <a:t>       CONTACT ME</a:t>
            </a:r>
          </a:p>
          <a:p>
            <a:endParaRPr lang="fr-FR" sz="1200" dirty="0" smtClean="0"/>
          </a:p>
          <a:p>
            <a:r>
              <a:rPr lang="fr-FR" sz="1200" dirty="0" smtClean="0"/>
              <a:t>FROM     MEMBER SINCE       </a:t>
            </a:r>
            <a:r>
              <a:rPr lang="fr-FR" sz="1200" dirty="0" err="1" smtClean="0"/>
              <a:t>Avg</a:t>
            </a:r>
            <a:r>
              <a:rPr lang="fr-FR" sz="1200" dirty="0" smtClean="0"/>
              <a:t>. </a:t>
            </a:r>
            <a:r>
              <a:rPr lang="fr-FR" sz="1200" dirty="0" err="1" smtClean="0"/>
              <a:t>Response</a:t>
            </a:r>
            <a:r>
              <a:rPr lang="fr-FR" sz="1200" dirty="0" smtClean="0"/>
              <a:t> Time</a:t>
            </a:r>
            <a:br>
              <a:rPr lang="fr-FR" sz="1200" dirty="0" smtClean="0"/>
            </a:br>
            <a:r>
              <a:rPr lang="fr-FR" sz="1200" dirty="0" smtClean="0"/>
              <a:t>PARIS         May 2016                    2 </a:t>
            </a:r>
            <a:r>
              <a:rPr lang="fr-FR" sz="1200" dirty="0" err="1" smtClean="0"/>
              <a:t>hours</a:t>
            </a:r>
            <a:endParaRPr lang="fr-FR" sz="1200" dirty="0" smtClean="0"/>
          </a:p>
          <a:p>
            <a:endParaRPr lang="fr-FR" sz="1200" dirty="0"/>
          </a:p>
          <a:p>
            <a:r>
              <a:rPr lang="fr-FR" sz="1200" dirty="0" smtClean="0"/>
              <a:t>DOCUMENTS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984671" y="602602"/>
            <a:ext cx="1095749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NAME STUDIO</a:t>
            </a:r>
            <a:endParaRPr lang="fr-FR" sz="1200" dirty="0"/>
          </a:p>
        </p:txBody>
      </p:sp>
      <p:pic>
        <p:nvPicPr>
          <p:cNvPr id="1026" name="Picture 2" descr="C:\Users\fdmal\Downloads\graphex\mel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467" y="578412"/>
            <a:ext cx="407521" cy="407521"/>
          </a:xfrm>
          <a:prstGeom prst="rect">
            <a:avLst/>
          </a:prstGeom>
          <a:noFill/>
        </p:spPr>
      </p:pic>
      <p:sp>
        <p:nvSpPr>
          <p:cNvPr id="27" name="Étoile à 5 branches 26"/>
          <p:cNvSpPr/>
          <p:nvPr/>
        </p:nvSpPr>
        <p:spPr>
          <a:xfrm>
            <a:off x="2474259" y="6212541"/>
            <a:ext cx="179294" cy="17929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Étoile à 5 branches 27"/>
          <p:cNvSpPr/>
          <p:nvPr/>
        </p:nvSpPr>
        <p:spPr>
          <a:xfrm>
            <a:off x="2671483" y="6212541"/>
            <a:ext cx="179294" cy="17929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 rot="10800000">
            <a:off x="2419599" y="6174422"/>
            <a:ext cx="4456330" cy="2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886060" y="6178648"/>
            <a:ext cx="6655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4.9 (65)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158175" y="6196577"/>
            <a:ext cx="761747" cy="40011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fr-FR" sz="2000" dirty="0" smtClean="0"/>
              <a:t>500 $</a:t>
            </a:r>
            <a:endParaRPr lang="fr-FR" sz="2000" dirty="0"/>
          </a:p>
        </p:txBody>
      </p:sp>
      <p:sp>
        <p:nvSpPr>
          <p:cNvPr id="33" name="Rectangle 32"/>
          <p:cNvSpPr/>
          <p:nvPr/>
        </p:nvSpPr>
        <p:spPr>
          <a:xfrm>
            <a:off x="5058936" y="6247510"/>
            <a:ext cx="11202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STARTING AT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464718" y="2252120"/>
            <a:ext cx="364202" cy="52322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fr-FR" sz="2800" dirty="0" smtClean="0"/>
              <a:t>&lt;</a:t>
            </a:r>
            <a:endParaRPr lang="fr-FR" sz="2800" dirty="0"/>
          </a:p>
        </p:txBody>
      </p:sp>
      <p:sp>
        <p:nvSpPr>
          <p:cNvPr id="35" name="ZoneTexte 34"/>
          <p:cNvSpPr txBox="1"/>
          <p:nvPr/>
        </p:nvSpPr>
        <p:spPr>
          <a:xfrm>
            <a:off x="6427118" y="2252120"/>
            <a:ext cx="364202" cy="52322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fr-FR" sz="2800" dirty="0" smtClean="0"/>
              <a:t>&gt;</a:t>
            </a:r>
            <a:endParaRPr lang="fr-FR" sz="2800" dirty="0"/>
          </a:p>
        </p:txBody>
      </p:sp>
      <p:sp>
        <p:nvSpPr>
          <p:cNvPr id="43" name="Ellipse 42"/>
          <p:cNvSpPr/>
          <p:nvPr/>
        </p:nvSpPr>
        <p:spPr>
          <a:xfrm>
            <a:off x="2770093" y="537883"/>
            <a:ext cx="125507" cy="143436"/>
          </a:xfrm>
          <a:prstGeom prst="ellipse">
            <a:avLst/>
          </a:prstGeom>
          <a:solidFill>
            <a:srgbClr val="32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2482648" y="3792083"/>
            <a:ext cx="439846" cy="4213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002600" y="3783119"/>
            <a:ext cx="439846" cy="4213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504624" y="3783117"/>
            <a:ext cx="439846" cy="4213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4006648" y="3774153"/>
            <a:ext cx="439846" cy="4213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4508672" y="3774154"/>
            <a:ext cx="439846" cy="4213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2375917" y="214263"/>
            <a:ext cx="4040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u="sng" dirty="0" smtClean="0"/>
              <a:t>OVERVIEW</a:t>
            </a:r>
            <a:r>
              <a:rPr lang="fr-FR" sz="1400" dirty="0" smtClean="0"/>
              <a:t>          DESCRIPTION      ABOUT EMPLOYER</a:t>
            </a:r>
          </a:p>
        </p:txBody>
      </p:sp>
      <p:sp>
        <p:nvSpPr>
          <p:cNvPr id="46" name="Cœur 45"/>
          <p:cNvSpPr/>
          <p:nvPr/>
        </p:nvSpPr>
        <p:spPr>
          <a:xfrm>
            <a:off x="7117976" y="313765"/>
            <a:ext cx="179294" cy="134471"/>
          </a:xfrm>
          <a:prstGeom prst="hear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7853352" y="232192"/>
            <a:ext cx="668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SHARE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2317" y="0"/>
            <a:ext cx="960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CATEGORY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136175" y="4554070"/>
            <a:ext cx="3065776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-</a:t>
            </a:r>
            <a:r>
              <a:rPr lang="fr-FR" sz="1200" dirty="0" err="1" smtClean="0"/>
              <a:t>Recommended</a:t>
            </a:r>
            <a:r>
              <a:rPr lang="fr-FR" sz="1200" dirty="0" smtClean="0"/>
              <a:t> for </a:t>
            </a:r>
            <a:r>
              <a:rPr lang="fr-FR" sz="1200" dirty="0" err="1" smtClean="0"/>
              <a:t>you</a:t>
            </a:r>
            <a:endParaRPr lang="fr-FR" sz="1200" dirty="0" smtClean="0"/>
          </a:p>
          <a:p>
            <a:r>
              <a:rPr lang="fr-FR" sz="1200" dirty="0" smtClean="0"/>
              <a:t>-</a:t>
            </a:r>
            <a:r>
              <a:rPr lang="fr-FR" sz="1200" dirty="0" err="1" smtClean="0"/>
              <a:t>Reviews</a:t>
            </a:r>
            <a:endParaRPr lang="fr-FR" sz="1200" dirty="0" smtClean="0"/>
          </a:p>
          <a:p>
            <a:r>
              <a:rPr lang="fr-FR" sz="1200" dirty="0" smtClean="0"/>
              <a:t>-Last jobs</a:t>
            </a:r>
          </a:p>
          <a:p>
            <a:r>
              <a:rPr lang="fr-FR" sz="1200" dirty="0" smtClean="0"/>
              <a:t>-More services for Name</a:t>
            </a:r>
          </a:p>
          <a:p>
            <a:r>
              <a:rPr lang="en-US" sz="1200" dirty="0" smtClean="0"/>
              <a:t>-People Who Viewed This Service Also Viewed</a:t>
            </a:r>
          </a:p>
          <a:p>
            <a:r>
              <a:rPr lang="en-US" sz="1200" dirty="0" smtClean="0"/>
              <a:t>-Your history</a:t>
            </a:r>
          </a:p>
          <a:p>
            <a:endParaRPr lang="fr-FR" sz="1400" dirty="0" smtClean="0"/>
          </a:p>
        </p:txBody>
      </p:sp>
      <p:sp>
        <p:nvSpPr>
          <p:cNvPr id="36" name="ZoneTexte 35"/>
          <p:cNvSpPr txBox="1"/>
          <p:nvPr/>
        </p:nvSpPr>
        <p:spPr>
          <a:xfrm>
            <a:off x="3567376" y="6250367"/>
            <a:ext cx="1538563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FAIRE UNE DEMANDE</a:t>
            </a:r>
            <a:endParaRPr lang="fr-FR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2565" y="6301605"/>
            <a:ext cx="287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Employer </a:t>
            </a:r>
            <a:r>
              <a:rPr lang="fr-FR" dirty="0" err="1" smtClean="0"/>
              <a:t>Adverts</a:t>
            </a:r>
            <a:r>
              <a:rPr lang="fr-FR" dirty="0" smtClean="0"/>
              <a:t> List - </a:t>
            </a:r>
            <a:r>
              <a:rPr lang="fr-FR" dirty="0" err="1" smtClean="0"/>
              <a:t>filter</a:t>
            </a:r>
            <a:endParaRPr lang="fr-FR" dirty="0"/>
          </a:p>
        </p:txBody>
      </p:sp>
      <p:grpSp>
        <p:nvGrpSpPr>
          <p:cNvPr id="2" name="Groupe 43"/>
          <p:cNvGrpSpPr/>
          <p:nvPr/>
        </p:nvGrpSpPr>
        <p:grpSpPr>
          <a:xfrm>
            <a:off x="250435" y="970167"/>
            <a:ext cx="887871" cy="287235"/>
            <a:chOff x="250435" y="584672"/>
            <a:chExt cx="887871" cy="287235"/>
          </a:xfrm>
        </p:grpSpPr>
        <p:sp>
          <p:nvSpPr>
            <p:cNvPr id="30" name="ZoneTexte 29"/>
            <p:cNvSpPr txBox="1"/>
            <p:nvPr/>
          </p:nvSpPr>
          <p:spPr>
            <a:xfrm>
              <a:off x="250435" y="584672"/>
              <a:ext cx="825330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/>
                <a:t>Category</a:t>
              </a:r>
              <a:endParaRPr lang="fr-FR" sz="1200" dirty="0"/>
            </a:p>
          </p:txBody>
        </p:sp>
        <p:sp>
          <p:nvSpPr>
            <p:cNvPr id="38" name="ZoneTexte 37"/>
            <p:cNvSpPr txBox="1"/>
            <p:nvPr/>
          </p:nvSpPr>
          <p:spPr>
            <a:xfrm rot="16200000">
              <a:off x="869002" y="602602"/>
              <a:ext cx="261610" cy="2769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&lt;</a:t>
              </a:r>
              <a:endParaRPr lang="fr-FR" sz="1200" b="1" dirty="0"/>
            </a:p>
          </p:txBody>
        </p:sp>
      </p:grpSp>
      <p:grpSp>
        <p:nvGrpSpPr>
          <p:cNvPr id="3" name="Groupe 44"/>
          <p:cNvGrpSpPr/>
          <p:nvPr/>
        </p:nvGrpSpPr>
        <p:grpSpPr>
          <a:xfrm>
            <a:off x="1137941" y="961203"/>
            <a:ext cx="887871" cy="287235"/>
            <a:chOff x="250435" y="584672"/>
            <a:chExt cx="887871" cy="287235"/>
          </a:xfrm>
        </p:grpSpPr>
        <p:sp>
          <p:nvSpPr>
            <p:cNvPr id="46" name="ZoneTexte 45"/>
            <p:cNvSpPr txBox="1"/>
            <p:nvPr/>
          </p:nvSpPr>
          <p:spPr>
            <a:xfrm>
              <a:off x="250435" y="584672"/>
              <a:ext cx="825330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Budget</a:t>
              </a:r>
              <a:endParaRPr lang="fr-FR" sz="1200" dirty="0"/>
            </a:p>
          </p:txBody>
        </p:sp>
        <p:sp>
          <p:nvSpPr>
            <p:cNvPr id="47" name="ZoneTexte 46"/>
            <p:cNvSpPr txBox="1"/>
            <p:nvPr/>
          </p:nvSpPr>
          <p:spPr>
            <a:xfrm rot="16200000">
              <a:off x="869002" y="602602"/>
              <a:ext cx="261610" cy="2769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&lt;</a:t>
              </a:r>
              <a:endParaRPr lang="fr-FR" sz="1200" b="1" dirty="0"/>
            </a:p>
          </p:txBody>
        </p:sp>
      </p:grpSp>
      <p:grpSp>
        <p:nvGrpSpPr>
          <p:cNvPr id="4" name="Groupe 47"/>
          <p:cNvGrpSpPr/>
          <p:nvPr/>
        </p:nvGrpSpPr>
        <p:grpSpPr>
          <a:xfrm>
            <a:off x="2052341" y="961203"/>
            <a:ext cx="887871" cy="287235"/>
            <a:chOff x="250435" y="584672"/>
            <a:chExt cx="887871" cy="287235"/>
          </a:xfrm>
        </p:grpSpPr>
        <p:sp>
          <p:nvSpPr>
            <p:cNvPr id="49" name="ZoneTexte 48"/>
            <p:cNvSpPr txBox="1"/>
            <p:nvPr/>
          </p:nvSpPr>
          <p:spPr>
            <a:xfrm>
              <a:off x="250435" y="584672"/>
              <a:ext cx="825330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option1</a:t>
              </a:r>
              <a:endParaRPr lang="fr-FR" sz="1200" dirty="0"/>
            </a:p>
          </p:txBody>
        </p:sp>
        <p:sp>
          <p:nvSpPr>
            <p:cNvPr id="50" name="ZoneTexte 49"/>
            <p:cNvSpPr txBox="1"/>
            <p:nvPr/>
          </p:nvSpPr>
          <p:spPr>
            <a:xfrm rot="16200000">
              <a:off x="869002" y="602602"/>
              <a:ext cx="261610" cy="2769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&lt;</a:t>
              </a:r>
              <a:endParaRPr lang="fr-FR" sz="1200" b="1" dirty="0"/>
            </a:p>
          </p:txBody>
        </p:sp>
      </p:grpSp>
      <p:grpSp>
        <p:nvGrpSpPr>
          <p:cNvPr id="6" name="Groupe 50"/>
          <p:cNvGrpSpPr/>
          <p:nvPr/>
        </p:nvGrpSpPr>
        <p:grpSpPr>
          <a:xfrm>
            <a:off x="2948811" y="952239"/>
            <a:ext cx="887871" cy="287235"/>
            <a:chOff x="250435" y="584672"/>
            <a:chExt cx="887871" cy="287235"/>
          </a:xfrm>
        </p:grpSpPr>
        <p:sp>
          <p:nvSpPr>
            <p:cNvPr id="52" name="ZoneTexte 51"/>
            <p:cNvSpPr txBox="1"/>
            <p:nvPr/>
          </p:nvSpPr>
          <p:spPr>
            <a:xfrm>
              <a:off x="250435" y="584672"/>
              <a:ext cx="825330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option2</a:t>
              </a:r>
              <a:endParaRPr lang="fr-FR" sz="1200" dirty="0"/>
            </a:p>
          </p:txBody>
        </p:sp>
        <p:sp>
          <p:nvSpPr>
            <p:cNvPr id="53" name="ZoneTexte 52"/>
            <p:cNvSpPr txBox="1"/>
            <p:nvPr/>
          </p:nvSpPr>
          <p:spPr>
            <a:xfrm rot="16200000">
              <a:off x="869002" y="602602"/>
              <a:ext cx="261610" cy="2769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&lt;</a:t>
              </a:r>
              <a:endParaRPr lang="fr-FR" sz="1200" b="1" dirty="0"/>
            </a:p>
          </p:txBody>
        </p:sp>
      </p:grpSp>
      <p:grpSp>
        <p:nvGrpSpPr>
          <p:cNvPr id="7" name="Groupe 53"/>
          <p:cNvGrpSpPr/>
          <p:nvPr/>
        </p:nvGrpSpPr>
        <p:grpSpPr>
          <a:xfrm>
            <a:off x="3836317" y="943274"/>
            <a:ext cx="887871" cy="287235"/>
            <a:chOff x="250435" y="584672"/>
            <a:chExt cx="887871" cy="287235"/>
          </a:xfrm>
        </p:grpSpPr>
        <p:sp>
          <p:nvSpPr>
            <p:cNvPr id="55" name="ZoneTexte 54"/>
            <p:cNvSpPr txBox="1"/>
            <p:nvPr/>
          </p:nvSpPr>
          <p:spPr>
            <a:xfrm>
              <a:off x="250435" y="584672"/>
              <a:ext cx="825330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option3</a:t>
              </a:r>
              <a:endParaRPr lang="fr-FR" sz="1200" dirty="0"/>
            </a:p>
          </p:txBody>
        </p:sp>
        <p:sp>
          <p:nvSpPr>
            <p:cNvPr id="56" name="ZoneTexte 55"/>
            <p:cNvSpPr txBox="1"/>
            <p:nvPr/>
          </p:nvSpPr>
          <p:spPr>
            <a:xfrm rot="16200000">
              <a:off x="869002" y="602602"/>
              <a:ext cx="261610" cy="2769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&lt;</a:t>
              </a:r>
              <a:endParaRPr lang="fr-FR" sz="1200" b="1" dirty="0"/>
            </a:p>
          </p:txBody>
        </p:sp>
      </p:grpSp>
      <p:sp>
        <p:nvSpPr>
          <p:cNvPr id="57" name="ZoneTexte 56"/>
          <p:cNvSpPr txBox="1"/>
          <p:nvPr/>
        </p:nvSpPr>
        <p:spPr>
          <a:xfrm>
            <a:off x="241470" y="1391509"/>
            <a:ext cx="1730089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10 252 </a:t>
            </a:r>
            <a:r>
              <a:rPr lang="fr-FR" sz="1200" dirty="0" err="1" smtClean="0"/>
              <a:t>adverts</a:t>
            </a:r>
            <a:r>
              <a:rPr lang="fr-FR" sz="1200" dirty="0" smtClean="0"/>
              <a:t> </a:t>
            </a:r>
            <a:r>
              <a:rPr lang="fr-FR" sz="1200" dirty="0" err="1" smtClean="0"/>
              <a:t>available</a:t>
            </a:r>
            <a:r>
              <a:rPr lang="fr-FR" sz="1200" dirty="0" smtClean="0"/>
              <a:t> </a:t>
            </a:r>
            <a:endParaRPr lang="fr-FR" sz="1200" dirty="0"/>
          </a:p>
        </p:txBody>
      </p:sp>
      <p:grpSp>
        <p:nvGrpSpPr>
          <p:cNvPr id="8" name="Groupe 58"/>
          <p:cNvGrpSpPr/>
          <p:nvPr/>
        </p:nvGrpSpPr>
        <p:grpSpPr>
          <a:xfrm>
            <a:off x="7592524" y="1346686"/>
            <a:ext cx="887871" cy="287235"/>
            <a:chOff x="250435" y="584672"/>
            <a:chExt cx="887871" cy="287235"/>
          </a:xfrm>
        </p:grpSpPr>
        <p:sp>
          <p:nvSpPr>
            <p:cNvPr id="60" name="ZoneTexte 59"/>
            <p:cNvSpPr txBox="1"/>
            <p:nvPr/>
          </p:nvSpPr>
          <p:spPr>
            <a:xfrm>
              <a:off x="250435" y="584672"/>
              <a:ext cx="825330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Sort by</a:t>
              </a:r>
              <a:endParaRPr lang="fr-FR" sz="1200" dirty="0"/>
            </a:p>
          </p:txBody>
        </p:sp>
        <p:sp>
          <p:nvSpPr>
            <p:cNvPr id="61" name="ZoneTexte 60"/>
            <p:cNvSpPr txBox="1"/>
            <p:nvPr/>
          </p:nvSpPr>
          <p:spPr>
            <a:xfrm rot="16200000">
              <a:off x="869002" y="602602"/>
              <a:ext cx="261610" cy="2769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&lt;</a:t>
              </a:r>
              <a:endParaRPr lang="fr-FR" sz="1200" b="1" dirty="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322155" y="1861851"/>
            <a:ext cx="1910058" cy="188540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2375073" y="1843922"/>
            <a:ext cx="1910058" cy="188540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4436955" y="1834957"/>
            <a:ext cx="1910058" cy="188540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6525731" y="1825993"/>
            <a:ext cx="1910058" cy="188540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331119" y="3914769"/>
            <a:ext cx="1910058" cy="188540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2366109" y="3914769"/>
            <a:ext cx="1910058" cy="188540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4427991" y="3905804"/>
            <a:ext cx="1910058" cy="188540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6516767" y="3896840"/>
            <a:ext cx="1910058" cy="188540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3002607" y="6340027"/>
            <a:ext cx="318548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&lt;     2     3    4     5     6     7     8      9    10     11    &gt; </a:t>
            </a:r>
            <a:endParaRPr lang="fr-FR" sz="1200" dirty="0"/>
          </a:p>
        </p:txBody>
      </p:sp>
      <p:sp>
        <p:nvSpPr>
          <p:cNvPr id="71" name="Rectangle 70"/>
          <p:cNvSpPr/>
          <p:nvPr/>
        </p:nvSpPr>
        <p:spPr>
          <a:xfrm>
            <a:off x="216590" y="510099"/>
            <a:ext cx="2650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err="1" smtClean="0"/>
              <a:t>Results</a:t>
            </a:r>
            <a:r>
              <a:rPr lang="fr-FR" sz="1400" b="1" dirty="0" smtClean="0"/>
              <a:t> for "</a:t>
            </a:r>
            <a:r>
              <a:rPr lang="fr-FR" sz="1400" b="1" dirty="0" err="1" smtClean="0"/>
              <a:t>creative</a:t>
            </a:r>
            <a:r>
              <a:rPr lang="fr-FR" sz="1400" b="1" dirty="0" smtClean="0"/>
              <a:t> logo design"</a:t>
            </a:r>
            <a:endParaRPr lang="fr-FR"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14282" y="142852"/>
            <a:ext cx="22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Employer </a:t>
            </a:r>
            <a:r>
              <a:rPr lang="fr-FR" dirty="0" err="1" smtClean="0"/>
              <a:t>Adverts</a:t>
            </a:r>
            <a:r>
              <a:rPr lang="fr-FR" dirty="0" smtClean="0"/>
              <a:t> List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285984" y="571480"/>
            <a:ext cx="4714908" cy="60722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 rot="5400000">
            <a:off x="-964445" y="3607595"/>
            <a:ext cx="607223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10800000">
            <a:off x="214282" y="571480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10800000">
            <a:off x="214282" y="6643710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4108447" y="3607595"/>
            <a:ext cx="6071436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10800000">
            <a:off x="7143768" y="571480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10800000">
            <a:off x="7143768" y="6643710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428860" y="714356"/>
            <a:ext cx="4419632" cy="31494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458931" y="3946436"/>
            <a:ext cx="1385123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DECEMBER 2, 2019</a:t>
            </a:r>
            <a:endParaRPr lang="fr-FR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428860" y="4384307"/>
            <a:ext cx="4429156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SITE VITRINE ARTISANAT</a:t>
            </a:r>
            <a:endParaRPr lang="fr-FR" sz="1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2428860" y="4714885"/>
            <a:ext cx="4429156" cy="136318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fr-FR" sz="1200" dirty="0" smtClean="0"/>
              <a:t>DESCRIPTION COURTE DE L’ANNONCE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966741" y="3973331"/>
            <a:ext cx="1095749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NAME STUDIO</a:t>
            </a:r>
            <a:endParaRPr lang="fr-FR" sz="1200" dirty="0"/>
          </a:p>
        </p:txBody>
      </p:sp>
      <p:pic>
        <p:nvPicPr>
          <p:cNvPr id="1026" name="Picture 2" descr="C:\Users\fdmal\Downloads\graphex\mel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5326" y="3940176"/>
            <a:ext cx="407521" cy="407521"/>
          </a:xfrm>
          <a:prstGeom prst="rect">
            <a:avLst/>
          </a:prstGeom>
          <a:noFill/>
        </p:spPr>
      </p:pic>
      <p:sp>
        <p:nvSpPr>
          <p:cNvPr id="27" name="Étoile à 5 branches 26"/>
          <p:cNvSpPr/>
          <p:nvPr/>
        </p:nvSpPr>
        <p:spPr>
          <a:xfrm>
            <a:off x="2474259" y="6212541"/>
            <a:ext cx="179294" cy="17929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Étoile à 5 branches 27"/>
          <p:cNvSpPr/>
          <p:nvPr/>
        </p:nvSpPr>
        <p:spPr>
          <a:xfrm>
            <a:off x="2671483" y="6212541"/>
            <a:ext cx="179294" cy="17929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 rot="10800000">
            <a:off x="2419599" y="6174422"/>
            <a:ext cx="4456330" cy="2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886060" y="6178648"/>
            <a:ext cx="6655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4.9 (65)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158175" y="6196577"/>
            <a:ext cx="761747" cy="40011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fr-FR" sz="2000" dirty="0" smtClean="0"/>
              <a:t>500 $</a:t>
            </a:r>
            <a:endParaRPr lang="fr-FR" sz="2000" dirty="0"/>
          </a:p>
        </p:txBody>
      </p:sp>
      <p:sp>
        <p:nvSpPr>
          <p:cNvPr id="33" name="Rectangle 32"/>
          <p:cNvSpPr/>
          <p:nvPr/>
        </p:nvSpPr>
        <p:spPr>
          <a:xfrm>
            <a:off x="5058936" y="6247510"/>
            <a:ext cx="10807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MY BUDGET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464718" y="1857660"/>
            <a:ext cx="364202" cy="52322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fr-FR" sz="2800" dirty="0" smtClean="0"/>
              <a:t>&lt;</a:t>
            </a:r>
            <a:endParaRPr lang="fr-FR" sz="2800" dirty="0"/>
          </a:p>
        </p:txBody>
      </p:sp>
      <p:sp>
        <p:nvSpPr>
          <p:cNvPr id="35" name="ZoneTexte 34"/>
          <p:cNvSpPr txBox="1"/>
          <p:nvPr/>
        </p:nvSpPr>
        <p:spPr>
          <a:xfrm>
            <a:off x="6427118" y="1857660"/>
            <a:ext cx="364202" cy="52322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fr-FR" sz="2800" dirty="0" smtClean="0"/>
              <a:t>&gt;</a:t>
            </a:r>
            <a:endParaRPr lang="fr-FR" sz="2800" dirty="0"/>
          </a:p>
        </p:txBody>
      </p:sp>
      <p:sp>
        <p:nvSpPr>
          <p:cNvPr id="36" name="Ellipse 35"/>
          <p:cNvSpPr/>
          <p:nvPr/>
        </p:nvSpPr>
        <p:spPr>
          <a:xfrm>
            <a:off x="4437529" y="3558987"/>
            <a:ext cx="152401" cy="143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4670612" y="3585882"/>
            <a:ext cx="98612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876800" y="3585882"/>
            <a:ext cx="98612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056094" y="3585882"/>
            <a:ext cx="98612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05952" y="3899647"/>
            <a:ext cx="125507" cy="143436"/>
          </a:xfrm>
          <a:prstGeom prst="ellipse">
            <a:avLst/>
          </a:prstGeom>
          <a:solidFill>
            <a:srgbClr val="32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3567376" y="6250367"/>
            <a:ext cx="1280479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FAIRE UNE OFFRE</a:t>
            </a:r>
            <a:endParaRPr lang="fr-FR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94965" y="6185063"/>
            <a:ext cx="1791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Employer </a:t>
            </a:r>
            <a:r>
              <a:rPr lang="fr-FR" dirty="0" err="1" smtClean="0"/>
              <a:t>Advert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285983" y="107576"/>
            <a:ext cx="4742345" cy="653613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437824" y="1488140"/>
            <a:ext cx="4419632" cy="283284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476861" y="575707"/>
            <a:ext cx="1385123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DECEMBER 2, 2019</a:t>
            </a:r>
            <a:endParaRPr lang="fr-FR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428859" y="1076330"/>
            <a:ext cx="4429156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smtClean="0"/>
              <a:t>TITRE SITE </a:t>
            </a:r>
            <a:r>
              <a:rPr lang="fr-FR" sz="1200" dirty="0" smtClean="0"/>
              <a:t>VITRINE ARTISANAT</a:t>
            </a:r>
            <a:endParaRPr lang="fr-FR" sz="1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2437825" y="4356296"/>
            <a:ext cx="4429156" cy="17845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fr-FR" sz="1200" dirty="0" smtClean="0"/>
              <a:t>DESCRIPTION LONGUE DE L’ANNONCE</a:t>
            </a:r>
          </a:p>
          <a:p>
            <a:r>
              <a:rPr lang="fr-FR" sz="1200" dirty="0" smtClean="0"/>
              <a:t>ABOUT EMPLOYER</a:t>
            </a:r>
          </a:p>
          <a:p>
            <a:r>
              <a:rPr lang="fr-FR" sz="1200" dirty="0"/>
              <a:t> </a:t>
            </a:r>
            <a:r>
              <a:rPr lang="fr-FR" sz="1200" dirty="0" smtClean="0"/>
              <a:t>       CONTACT ME</a:t>
            </a:r>
          </a:p>
          <a:p>
            <a:endParaRPr lang="fr-FR" sz="1200" dirty="0" smtClean="0"/>
          </a:p>
          <a:p>
            <a:r>
              <a:rPr lang="fr-FR" sz="1200" dirty="0" smtClean="0"/>
              <a:t>FROM     MEMBER SINCE       </a:t>
            </a:r>
            <a:r>
              <a:rPr lang="fr-FR" sz="1200" dirty="0" err="1" smtClean="0"/>
              <a:t>Avg</a:t>
            </a:r>
            <a:r>
              <a:rPr lang="fr-FR" sz="1200" dirty="0" smtClean="0"/>
              <a:t>. </a:t>
            </a:r>
            <a:r>
              <a:rPr lang="fr-FR" sz="1200" dirty="0" err="1" smtClean="0"/>
              <a:t>Response</a:t>
            </a:r>
            <a:r>
              <a:rPr lang="fr-FR" sz="1200" dirty="0" smtClean="0"/>
              <a:t> Time</a:t>
            </a:r>
            <a:br>
              <a:rPr lang="fr-FR" sz="1200" dirty="0" smtClean="0"/>
            </a:br>
            <a:r>
              <a:rPr lang="fr-FR" sz="1200" dirty="0" smtClean="0"/>
              <a:t>PARIS         May 2016                    2 </a:t>
            </a:r>
            <a:r>
              <a:rPr lang="fr-FR" sz="1200" dirty="0" err="1" smtClean="0"/>
              <a:t>hours</a:t>
            </a:r>
            <a:endParaRPr lang="fr-FR" sz="1200" dirty="0" smtClean="0"/>
          </a:p>
          <a:p>
            <a:endParaRPr lang="fr-FR" sz="1200" dirty="0"/>
          </a:p>
          <a:p>
            <a:r>
              <a:rPr lang="fr-FR" sz="1200" dirty="0" smtClean="0"/>
              <a:t>DOCUMENTS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984671" y="602602"/>
            <a:ext cx="1095749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NAME STUDIO</a:t>
            </a:r>
            <a:endParaRPr lang="fr-FR" sz="1200" dirty="0"/>
          </a:p>
        </p:txBody>
      </p:sp>
      <p:pic>
        <p:nvPicPr>
          <p:cNvPr id="1026" name="Picture 2" descr="C:\Users\fdmal\Downloads\graphex\mel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467" y="578412"/>
            <a:ext cx="407521" cy="407521"/>
          </a:xfrm>
          <a:prstGeom prst="rect">
            <a:avLst/>
          </a:prstGeom>
          <a:noFill/>
        </p:spPr>
      </p:pic>
      <p:sp>
        <p:nvSpPr>
          <p:cNvPr id="27" name="Étoile à 5 branches 26"/>
          <p:cNvSpPr/>
          <p:nvPr/>
        </p:nvSpPr>
        <p:spPr>
          <a:xfrm>
            <a:off x="2474259" y="6212541"/>
            <a:ext cx="179294" cy="17929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Étoile à 5 branches 27"/>
          <p:cNvSpPr/>
          <p:nvPr/>
        </p:nvSpPr>
        <p:spPr>
          <a:xfrm>
            <a:off x="2671483" y="6212541"/>
            <a:ext cx="179294" cy="17929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 rot="10800000">
            <a:off x="2419599" y="6174422"/>
            <a:ext cx="4456330" cy="2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886060" y="6178648"/>
            <a:ext cx="6655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4.9 (65)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158175" y="6196577"/>
            <a:ext cx="761747" cy="40011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fr-FR" sz="2000" dirty="0" smtClean="0"/>
              <a:t>500 $</a:t>
            </a:r>
            <a:endParaRPr lang="fr-FR" sz="2000" dirty="0"/>
          </a:p>
        </p:txBody>
      </p:sp>
      <p:sp>
        <p:nvSpPr>
          <p:cNvPr id="33" name="Rectangle 32"/>
          <p:cNvSpPr/>
          <p:nvPr/>
        </p:nvSpPr>
        <p:spPr>
          <a:xfrm>
            <a:off x="5058936" y="6247510"/>
            <a:ext cx="10807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MY BUDGET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464718" y="2252120"/>
            <a:ext cx="364202" cy="52322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fr-FR" sz="2800" dirty="0" smtClean="0"/>
              <a:t>&lt;</a:t>
            </a:r>
            <a:endParaRPr lang="fr-FR" sz="2800" dirty="0"/>
          </a:p>
        </p:txBody>
      </p:sp>
      <p:sp>
        <p:nvSpPr>
          <p:cNvPr id="35" name="ZoneTexte 34"/>
          <p:cNvSpPr txBox="1"/>
          <p:nvPr/>
        </p:nvSpPr>
        <p:spPr>
          <a:xfrm>
            <a:off x="6427118" y="2252120"/>
            <a:ext cx="364202" cy="52322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fr-FR" sz="2800" dirty="0" smtClean="0"/>
              <a:t>&gt;</a:t>
            </a:r>
            <a:endParaRPr lang="fr-FR" sz="2800" dirty="0"/>
          </a:p>
        </p:txBody>
      </p:sp>
      <p:sp>
        <p:nvSpPr>
          <p:cNvPr id="43" name="Ellipse 42"/>
          <p:cNvSpPr/>
          <p:nvPr/>
        </p:nvSpPr>
        <p:spPr>
          <a:xfrm>
            <a:off x="2770093" y="537883"/>
            <a:ext cx="125507" cy="143436"/>
          </a:xfrm>
          <a:prstGeom prst="ellipse">
            <a:avLst/>
          </a:prstGeom>
          <a:solidFill>
            <a:srgbClr val="32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2482648" y="3792083"/>
            <a:ext cx="439846" cy="4213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002600" y="3783119"/>
            <a:ext cx="439846" cy="4213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504624" y="3783117"/>
            <a:ext cx="439846" cy="4213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4006648" y="3774153"/>
            <a:ext cx="439846" cy="4213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4508672" y="3774154"/>
            <a:ext cx="439846" cy="4213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2375917" y="214263"/>
            <a:ext cx="4040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u="sng" dirty="0" smtClean="0"/>
              <a:t>OVERVIEW</a:t>
            </a:r>
            <a:r>
              <a:rPr lang="fr-FR" sz="1400" dirty="0" smtClean="0"/>
              <a:t>          DESCRIPTION      ABOUT EMPLOYER</a:t>
            </a:r>
          </a:p>
        </p:txBody>
      </p:sp>
      <p:sp>
        <p:nvSpPr>
          <p:cNvPr id="46" name="Cœur 45"/>
          <p:cNvSpPr/>
          <p:nvPr/>
        </p:nvSpPr>
        <p:spPr>
          <a:xfrm>
            <a:off x="7117976" y="313765"/>
            <a:ext cx="179294" cy="134471"/>
          </a:xfrm>
          <a:prstGeom prst="hear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7853352" y="232192"/>
            <a:ext cx="668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SHARE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2317" y="0"/>
            <a:ext cx="960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CATEGORY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136175" y="4554070"/>
            <a:ext cx="3065776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-</a:t>
            </a:r>
            <a:r>
              <a:rPr lang="fr-FR" sz="1200" dirty="0" err="1" smtClean="0"/>
              <a:t>Recommended</a:t>
            </a:r>
            <a:r>
              <a:rPr lang="fr-FR" sz="1200" dirty="0" smtClean="0"/>
              <a:t> for </a:t>
            </a:r>
            <a:r>
              <a:rPr lang="fr-FR" sz="1200" dirty="0" err="1" smtClean="0"/>
              <a:t>you</a:t>
            </a:r>
            <a:endParaRPr lang="fr-FR" sz="1200" dirty="0" smtClean="0"/>
          </a:p>
          <a:p>
            <a:r>
              <a:rPr lang="fr-FR" sz="1200" dirty="0" smtClean="0"/>
              <a:t>-</a:t>
            </a:r>
            <a:r>
              <a:rPr lang="fr-FR" sz="1200" dirty="0" err="1" smtClean="0"/>
              <a:t>Reviews</a:t>
            </a:r>
            <a:endParaRPr lang="fr-FR" sz="1200" dirty="0" smtClean="0"/>
          </a:p>
          <a:p>
            <a:r>
              <a:rPr lang="fr-FR" sz="1200" dirty="0" smtClean="0"/>
              <a:t>-Last jobs</a:t>
            </a:r>
          </a:p>
          <a:p>
            <a:r>
              <a:rPr lang="fr-FR" sz="1200" dirty="0" smtClean="0"/>
              <a:t>-More services for Name</a:t>
            </a:r>
          </a:p>
          <a:p>
            <a:r>
              <a:rPr lang="en-US" sz="1200" dirty="0" smtClean="0"/>
              <a:t>-People Who Viewed This Service Also Viewed</a:t>
            </a:r>
          </a:p>
          <a:p>
            <a:r>
              <a:rPr lang="en-US" sz="1200" dirty="0" smtClean="0"/>
              <a:t>-Your history</a:t>
            </a:r>
          </a:p>
          <a:p>
            <a:endParaRPr lang="fr-FR" sz="1400" dirty="0" smtClean="0"/>
          </a:p>
        </p:txBody>
      </p:sp>
      <p:sp>
        <p:nvSpPr>
          <p:cNvPr id="36" name="ZoneTexte 35"/>
          <p:cNvSpPr txBox="1"/>
          <p:nvPr/>
        </p:nvSpPr>
        <p:spPr>
          <a:xfrm>
            <a:off x="3567376" y="6250367"/>
            <a:ext cx="1280479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FAIRE UNE OFFRE</a:t>
            </a:r>
            <a:endParaRPr lang="fr-FR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301</Words>
  <Application>Microsoft Office PowerPoint</Application>
  <PresentationFormat>Affichage à l'écran (4:3)</PresentationFormat>
  <Paragraphs>114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fd.mallet@ewebsolutions.fr</dc:creator>
  <cp:lastModifiedBy>fd.mallet@ewebsolutions.fr</cp:lastModifiedBy>
  <cp:revision>18</cp:revision>
  <dcterms:created xsi:type="dcterms:W3CDTF">2020-06-01T22:34:22Z</dcterms:created>
  <dcterms:modified xsi:type="dcterms:W3CDTF">2020-06-01T23:46:07Z</dcterms:modified>
</cp:coreProperties>
</file>